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83" r:id="rId4"/>
    <p:sldId id="258" r:id="rId5"/>
    <p:sldId id="286" r:id="rId6"/>
    <p:sldId id="279" r:id="rId7"/>
    <p:sldId id="294" r:id="rId8"/>
    <p:sldId id="296" r:id="rId9"/>
    <p:sldId id="287" r:id="rId10"/>
    <p:sldId id="280" r:id="rId11"/>
    <p:sldId id="291" r:id="rId12"/>
    <p:sldId id="292" r:id="rId13"/>
    <p:sldId id="261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6A6"/>
    <a:srgbClr val="697FCE"/>
    <a:srgbClr val="E7F7FF"/>
    <a:srgbClr val="FFFFFF"/>
    <a:srgbClr val="FEF3C8"/>
    <a:srgbClr val="FDEBA3"/>
    <a:srgbClr val="C0E8FD"/>
    <a:srgbClr val="269EEF"/>
    <a:srgbClr val="E6E6E6"/>
    <a:srgbClr val="1C9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9" autoAdjust="0"/>
    <p:restoredTop sz="96182" autoAdjust="0"/>
  </p:normalViewPr>
  <p:slideViewPr>
    <p:cSldViewPr snapToGrid="0">
      <p:cViewPr>
        <p:scale>
          <a:sx n="75" d="100"/>
          <a:sy n="75" d="100"/>
        </p:scale>
        <p:origin x="1867" y="9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064"/>
    </p:cViewPr>
  </p:sorterViewPr>
  <p:notesViewPr>
    <p:cSldViewPr snapToGrid="0">
      <p:cViewPr varScale="1">
        <p:scale>
          <a:sx n="83" d="100"/>
          <a:sy n="83" d="100"/>
        </p:scale>
        <p:origin x="27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4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9BA72-ED4E-4AD5-BDD9-104245DAD6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2735A-2086-4C7D-A970-FFB82E7A1D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74689" y="2081458"/>
            <a:ext cx="10850562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74689" y="1161810"/>
            <a:ext cx="10850562" cy="897986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5163" y="3304973"/>
            <a:ext cx="10850562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4"/>
          <p:cNvSpPr>
            <a:spLocks noChangeArrowheads="1"/>
          </p:cNvSpPr>
          <p:nvPr userDrawn="1"/>
        </p:nvSpPr>
        <p:spPr bwMode="auto">
          <a:xfrm>
            <a:off x="1588" y="3176"/>
            <a:ext cx="12192000" cy="685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775096" y="5145881"/>
            <a:ext cx="1366838" cy="1366838"/>
            <a:chOff x="2746375" y="4808538"/>
            <a:chExt cx="619125" cy="619125"/>
          </a:xfrm>
        </p:grpSpPr>
        <p:sp>
          <p:nvSpPr>
            <p:cNvPr id="65" name="Oval 160"/>
            <p:cNvSpPr>
              <a:spLocks noChangeArrowheads="1"/>
            </p:cNvSpPr>
            <p:nvPr userDrawn="1"/>
          </p:nvSpPr>
          <p:spPr bwMode="auto">
            <a:xfrm>
              <a:off x="2746375" y="4808538"/>
              <a:ext cx="619125" cy="6191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61"/>
            <p:cNvSpPr/>
            <p:nvPr userDrawn="1"/>
          </p:nvSpPr>
          <p:spPr bwMode="auto">
            <a:xfrm>
              <a:off x="2997200" y="4808538"/>
              <a:ext cx="368300" cy="619125"/>
            </a:xfrm>
            <a:custGeom>
              <a:avLst/>
              <a:gdLst>
                <a:gd name="T0" fmla="*/ 37 w 232"/>
                <a:gd name="T1" fmla="*/ 0 h 391"/>
                <a:gd name="T2" fmla="*/ 0 w 232"/>
                <a:gd name="T3" fmla="*/ 4 h 391"/>
                <a:gd name="T4" fmla="*/ 158 w 232"/>
                <a:gd name="T5" fmla="*/ 196 h 391"/>
                <a:gd name="T6" fmla="*/ 0 w 232"/>
                <a:gd name="T7" fmla="*/ 387 h 391"/>
                <a:gd name="T8" fmla="*/ 37 w 232"/>
                <a:gd name="T9" fmla="*/ 391 h 391"/>
                <a:gd name="T10" fmla="*/ 232 w 232"/>
                <a:gd name="T11" fmla="*/ 196 h 391"/>
                <a:gd name="T12" fmla="*/ 37 w 232"/>
                <a:gd name="T1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91">
                  <a:moveTo>
                    <a:pt x="37" y="0"/>
                  </a:moveTo>
                  <a:cubicBezTo>
                    <a:pt x="24" y="0"/>
                    <a:pt x="12" y="2"/>
                    <a:pt x="0" y="4"/>
                  </a:cubicBezTo>
                  <a:cubicBezTo>
                    <a:pt x="90" y="21"/>
                    <a:pt x="158" y="101"/>
                    <a:pt x="158" y="196"/>
                  </a:cubicBezTo>
                  <a:cubicBezTo>
                    <a:pt x="158" y="291"/>
                    <a:pt x="90" y="370"/>
                    <a:pt x="0" y="387"/>
                  </a:cubicBezTo>
                  <a:cubicBezTo>
                    <a:pt x="12" y="390"/>
                    <a:pt x="24" y="391"/>
                    <a:pt x="37" y="391"/>
                  </a:cubicBezTo>
                  <a:cubicBezTo>
                    <a:pt x="145" y="391"/>
                    <a:pt x="232" y="303"/>
                    <a:pt x="232" y="196"/>
                  </a:cubicBezTo>
                  <a:cubicBezTo>
                    <a:pt x="232" y="88"/>
                    <a:pt x="145" y="0"/>
                    <a:pt x="37" y="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162"/>
            <p:cNvSpPr>
              <a:spLocks noChangeArrowheads="1"/>
            </p:cNvSpPr>
            <p:nvPr userDrawn="1"/>
          </p:nvSpPr>
          <p:spPr bwMode="auto">
            <a:xfrm>
              <a:off x="3030538" y="4891088"/>
              <a:ext cx="146050" cy="117475"/>
            </a:xfrm>
            <a:prstGeom prst="ellipse">
              <a:avLst/>
            </a:pr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164"/>
            <p:cNvSpPr>
              <a:spLocks noChangeArrowheads="1"/>
            </p:cNvSpPr>
            <p:nvPr userDrawn="1"/>
          </p:nvSpPr>
          <p:spPr bwMode="auto">
            <a:xfrm>
              <a:off x="2779713" y="5124451"/>
              <a:ext cx="130175" cy="104775"/>
            </a:xfrm>
            <a:prstGeom prst="ellipse">
              <a:avLst/>
            </a:pr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165"/>
            <p:cNvSpPr>
              <a:spLocks noChangeArrowheads="1"/>
            </p:cNvSpPr>
            <p:nvPr userDrawn="1"/>
          </p:nvSpPr>
          <p:spPr bwMode="auto">
            <a:xfrm>
              <a:off x="3024188" y="5353051"/>
              <a:ext cx="68263" cy="53975"/>
            </a:xfrm>
            <a:prstGeom prst="ellipse">
              <a:avLst/>
            </a:prstGeom>
            <a:solidFill>
              <a:srgbClr val="D16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167"/>
            <p:cNvSpPr>
              <a:spLocks noChangeArrowheads="1"/>
            </p:cNvSpPr>
            <p:nvPr userDrawn="1"/>
          </p:nvSpPr>
          <p:spPr bwMode="auto">
            <a:xfrm>
              <a:off x="3014663" y="4827588"/>
              <a:ext cx="39688" cy="26988"/>
            </a:xfrm>
            <a:prstGeom prst="ellipse">
              <a:avLst/>
            </a:pr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169"/>
            <p:cNvSpPr>
              <a:spLocks noChangeArrowheads="1"/>
            </p:cNvSpPr>
            <p:nvPr userDrawn="1"/>
          </p:nvSpPr>
          <p:spPr bwMode="auto">
            <a:xfrm>
              <a:off x="3054350" y="5138738"/>
              <a:ext cx="46038" cy="36513"/>
            </a:xfrm>
            <a:prstGeom prst="ellipse">
              <a:avLst/>
            </a:pr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170"/>
            <p:cNvSpPr>
              <a:spLocks noChangeArrowheads="1"/>
            </p:cNvSpPr>
            <p:nvPr userDrawn="1"/>
          </p:nvSpPr>
          <p:spPr bwMode="auto">
            <a:xfrm>
              <a:off x="2884488" y="5303838"/>
              <a:ext cx="57150" cy="46038"/>
            </a:xfrm>
            <a:prstGeom prst="ellipse">
              <a:avLst/>
            </a:pr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171"/>
            <p:cNvSpPr>
              <a:spLocks noChangeArrowheads="1"/>
            </p:cNvSpPr>
            <p:nvPr userDrawn="1"/>
          </p:nvSpPr>
          <p:spPr bwMode="auto">
            <a:xfrm>
              <a:off x="2884488" y="4943476"/>
              <a:ext cx="61913" cy="49213"/>
            </a:xfrm>
            <a:prstGeom prst="ellipse">
              <a:avLst/>
            </a:pr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2" name="Freeform 258"/>
          <p:cNvSpPr/>
          <p:nvPr userDrawn="1"/>
        </p:nvSpPr>
        <p:spPr bwMode="auto">
          <a:xfrm>
            <a:off x="308861" y="3532187"/>
            <a:ext cx="831850" cy="612775"/>
          </a:xfrm>
          <a:custGeom>
            <a:avLst/>
            <a:gdLst>
              <a:gd name="T0" fmla="*/ 164 w 524"/>
              <a:gd name="T1" fmla="*/ 88 h 387"/>
              <a:gd name="T2" fmla="*/ 139 w 524"/>
              <a:gd name="T3" fmla="*/ 107 h 387"/>
              <a:gd name="T4" fmla="*/ 145 w 524"/>
              <a:gd name="T5" fmla="*/ 103 h 387"/>
              <a:gd name="T6" fmla="*/ 372 w 524"/>
              <a:gd name="T7" fmla="*/ 62 h 387"/>
              <a:gd name="T8" fmla="*/ 379 w 524"/>
              <a:gd name="T9" fmla="*/ 193 h 387"/>
              <a:gd name="T10" fmla="*/ 336 w 524"/>
              <a:gd name="T11" fmla="*/ 235 h 387"/>
              <a:gd name="T12" fmla="*/ 278 w 524"/>
              <a:gd name="T13" fmla="*/ 259 h 387"/>
              <a:gd name="T14" fmla="*/ 269 w 524"/>
              <a:gd name="T15" fmla="*/ 259 h 387"/>
              <a:gd name="T16" fmla="*/ 259 w 524"/>
              <a:gd name="T17" fmla="*/ 245 h 387"/>
              <a:gd name="T18" fmla="*/ 291 w 524"/>
              <a:gd name="T19" fmla="*/ 235 h 387"/>
              <a:gd name="T20" fmla="*/ 323 w 524"/>
              <a:gd name="T21" fmla="*/ 217 h 387"/>
              <a:gd name="T22" fmla="*/ 383 w 524"/>
              <a:gd name="T23" fmla="*/ 143 h 387"/>
              <a:gd name="T24" fmla="*/ 327 w 524"/>
              <a:gd name="T25" fmla="*/ 66 h 387"/>
              <a:gd name="T26" fmla="*/ 171 w 524"/>
              <a:gd name="T27" fmla="*/ 113 h 387"/>
              <a:gd name="T28" fmla="*/ 134 w 524"/>
              <a:gd name="T29" fmla="*/ 142 h 387"/>
              <a:gd name="T30" fmla="*/ 93 w 524"/>
              <a:gd name="T31" fmla="*/ 349 h 387"/>
              <a:gd name="T32" fmla="*/ 143 w 524"/>
              <a:gd name="T33" fmla="*/ 151 h 387"/>
              <a:gd name="T34" fmla="*/ 179 w 524"/>
              <a:gd name="T35" fmla="*/ 122 h 387"/>
              <a:gd name="T36" fmla="*/ 315 w 524"/>
              <a:gd name="T37" fmla="*/ 84 h 387"/>
              <a:gd name="T38" fmla="*/ 354 w 524"/>
              <a:gd name="T39" fmla="*/ 148 h 387"/>
              <a:gd name="T40" fmla="*/ 351 w 524"/>
              <a:gd name="T41" fmla="*/ 157 h 387"/>
              <a:gd name="T42" fmla="*/ 341 w 524"/>
              <a:gd name="T43" fmla="*/ 167 h 387"/>
              <a:gd name="T44" fmla="*/ 328 w 524"/>
              <a:gd name="T45" fmla="*/ 173 h 387"/>
              <a:gd name="T46" fmla="*/ 329 w 524"/>
              <a:gd name="T47" fmla="*/ 147 h 387"/>
              <a:gd name="T48" fmla="*/ 329 w 524"/>
              <a:gd name="T49" fmla="*/ 147 h 387"/>
              <a:gd name="T50" fmla="*/ 253 w 524"/>
              <a:gd name="T51" fmla="*/ 104 h 387"/>
              <a:gd name="T52" fmla="*/ 187 w 524"/>
              <a:gd name="T53" fmla="*/ 133 h 387"/>
              <a:gd name="T54" fmla="*/ 128 w 524"/>
              <a:gd name="T55" fmla="*/ 191 h 387"/>
              <a:gd name="T56" fmla="*/ 137 w 524"/>
              <a:gd name="T57" fmla="*/ 337 h 387"/>
              <a:gd name="T58" fmla="*/ 361 w 524"/>
              <a:gd name="T59" fmla="*/ 299 h 387"/>
              <a:gd name="T60" fmla="*/ 386 w 524"/>
              <a:gd name="T61" fmla="*/ 280 h 387"/>
              <a:gd name="T62" fmla="*/ 380 w 524"/>
              <a:gd name="T63" fmla="*/ 284 h 387"/>
              <a:gd name="T64" fmla="*/ 153 w 524"/>
              <a:gd name="T65" fmla="*/ 325 h 387"/>
              <a:gd name="T66" fmla="*/ 146 w 524"/>
              <a:gd name="T67" fmla="*/ 194 h 387"/>
              <a:gd name="T68" fmla="*/ 189 w 524"/>
              <a:gd name="T69" fmla="*/ 152 h 387"/>
              <a:gd name="T70" fmla="*/ 246 w 524"/>
              <a:gd name="T71" fmla="*/ 128 h 387"/>
              <a:gd name="T72" fmla="*/ 256 w 524"/>
              <a:gd name="T73" fmla="*/ 127 h 387"/>
              <a:gd name="T74" fmla="*/ 266 w 524"/>
              <a:gd name="T75" fmla="*/ 142 h 387"/>
              <a:gd name="T76" fmla="*/ 233 w 524"/>
              <a:gd name="T77" fmla="*/ 152 h 387"/>
              <a:gd name="T78" fmla="*/ 233 w 524"/>
              <a:gd name="T79" fmla="*/ 152 h 387"/>
              <a:gd name="T80" fmla="*/ 197 w 524"/>
              <a:gd name="T81" fmla="*/ 173 h 387"/>
              <a:gd name="T82" fmla="*/ 142 w 524"/>
              <a:gd name="T83" fmla="*/ 243 h 387"/>
              <a:gd name="T84" fmla="*/ 198 w 524"/>
              <a:gd name="T85" fmla="*/ 320 h 387"/>
              <a:gd name="T86" fmla="*/ 354 w 524"/>
              <a:gd name="T87" fmla="*/ 273 h 387"/>
              <a:gd name="T88" fmla="*/ 390 w 524"/>
              <a:gd name="T89" fmla="*/ 244 h 387"/>
              <a:gd name="T90" fmla="*/ 431 w 524"/>
              <a:gd name="T91" fmla="*/ 37 h 387"/>
              <a:gd name="T92" fmla="*/ 382 w 524"/>
              <a:gd name="T93" fmla="*/ 236 h 387"/>
              <a:gd name="T94" fmla="*/ 345 w 524"/>
              <a:gd name="T95" fmla="*/ 265 h 387"/>
              <a:gd name="T96" fmla="*/ 209 w 524"/>
              <a:gd name="T97" fmla="*/ 302 h 387"/>
              <a:gd name="T98" fmla="*/ 170 w 524"/>
              <a:gd name="T99" fmla="*/ 239 h 387"/>
              <a:gd name="T100" fmla="*/ 174 w 524"/>
              <a:gd name="T101" fmla="*/ 230 h 387"/>
              <a:gd name="T102" fmla="*/ 183 w 524"/>
              <a:gd name="T103" fmla="*/ 220 h 387"/>
              <a:gd name="T104" fmla="*/ 197 w 524"/>
              <a:gd name="T105" fmla="*/ 214 h 387"/>
              <a:gd name="T106" fmla="*/ 196 w 524"/>
              <a:gd name="T107" fmla="*/ 240 h 387"/>
              <a:gd name="T108" fmla="*/ 271 w 524"/>
              <a:gd name="T109" fmla="*/ 283 h 387"/>
              <a:gd name="T110" fmla="*/ 338 w 524"/>
              <a:gd name="T111" fmla="*/ 254 h 387"/>
              <a:gd name="T112" fmla="*/ 397 w 524"/>
              <a:gd name="T113" fmla="*/ 196 h 387"/>
              <a:gd name="T114" fmla="*/ 387 w 524"/>
              <a:gd name="T115" fmla="*/ 50 h 387"/>
              <a:gd name="T116" fmla="*/ 164 w 524"/>
              <a:gd name="T117" fmla="*/ 88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4" h="387">
                <a:moveTo>
                  <a:pt x="164" y="88"/>
                </a:moveTo>
                <a:cubicBezTo>
                  <a:pt x="148" y="99"/>
                  <a:pt x="139" y="107"/>
                  <a:pt x="139" y="107"/>
                </a:cubicBezTo>
                <a:cubicBezTo>
                  <a:pt x="141" y="105"/>
                  <a:pt x="143" y="104"/>
                  <a:pt x="145" y="103"/>
                </a:cubicBezTo>
                <a:cubicBezTo>
                  <a:pt x="289" y="3"/>
                  <a:pt x="372" y="62"/>
                  <a:pt x="372" y="62"/>
                </a:cubicBezTo>
                <a:cubicBezTo>
                  <a:pt x="442" y="109"/>
                  <a:pt x="379" y="193"/>
                  <a:pt x="379" y="193"/>
                </a:cubicBezTo>
                <a:cubicBezTo>
                  <a:pt x="365" y="212"/>
                  <a:pt x="350" y="226"/>
                  <a:pt x="336" y="235"/>
                </a:cubicBezTo>
                <a:cubicBezTo>
                  <a:pt x="305" y="257"/>
                  <a:pt x="278" y="259"/>
                  <a:pt x="278" y="259"/>
                </a:cubicBezTo>
                <a:cubicBezTo>
                  <a:pt x="275" y="259"/>
                  <a:pt x="272" y="259"/>
                  <a:pt x="269" y="259"/>
                </a:cubicBezTo>
                <a:cubicBezTo>
                  <a:pt x="260" y="259"/>
                  <a:pt x="257" y="253"/>
                  <a:pt x="259" y="245"/>
                </a:cubicBezTo>
                <a:cubicBezTo>
                  <a:pt x="276" y="242"/>
                  <a:pt x="291" y="235"/>
                  <a:pt x="291" y="235"/>
                </a:cubicBezTo>
                <a:cubicBezTo>
                  <a:pt x="303" y="229"/>
                  <a:pt x="313" y="223"/>
                  <a:pt x="323" y="217"/>
                </a:cubicBezTo>
                <a:cubicBezTo>
                  <a:pt x="370" y="184"/>
                  <a:pt x="383" y="143"/>
                  <a:pt x="383" y="143"/>
                </a:cubicBezTo>
                <a:cubicBezTo>
                  <a:pt x="398" y="77"/>
                  <a:pt x="327" y="66"/>
                  <a:pt x="327" y="66"/>
                </a:cubicBezTo>
                <a:cubicBezTo>
                  <a:pt x="267" y="57"/>
                  <a:pt x="208" y="88"/>
                  <a:pt x="171" y="113"/>
                </a:cubicBezTo>
                <a:cubicBezTo>
                  <a:pt x="148" y="129"/>
                  <a:pt x="134" y="142"/>
                  <a:pt x="134" y="142"/>
                </a:cubicBezTo>
                <a:cubicBezTo>
                  <a:pt x="0" y="270"/>
                  <a:pt x="93" y="349"/>
                  <a:pt x="93" y="349"/>
                </a:cubicBezTo>
                <a:cubicBezTo>
                  <a:pt x="25" y="259"/>
                  <a:pt x="143" y="151"/>
                  <a:pt x="143" y="151"/>
                </a:cubicBezTo>
                <a:cubicBezTo>
                  <a:pt x="155" y="140"/>
                  <a:pt x="168" y="130"/>
                  <a:pt x="179" y="122"/>
                </a:cubicBezTo>
                <a:cubicBezTo>
                  <a:pt x="256" y="69"/>
                  <a:pt x="315" y="84"/>
                  <a:pt x="315" y="84"/>
                </a:cubicBezTo>
                <a:cubicBezTo>
                  <a:pt x="374" y="98"/>
                  <a:pt x="354" y="148"/>
                  <a:pt x="354" y="148"/>
                </a:cubicBezTo>
                <a:cubicBezTo>
                  <a:pt x="353" y="151"/>
                  <a:pt x="352" y="154"/>
                  <a:pt x="351" y="157"/>
                </a:cubicBezTo>
                <a:cubicBezTo>
                  <a:pt x="349" y="161"/>
                  <a:pt x="345" y="165"/>
                  <a:pt x="341" y="167"/>
                </a:cubicBezTo>
                <a:cubicBezTo>
                  <a:pt x="337" y="170"/>
                  <a:pt x="332" y="172"/>
                  <a:pt x="328" y="173"/>
                </a:cubicBezTo>
                <a:cubicBezTo>
                  <a:pt x="331" y="158"/>
                  <a:pt x="329" y="147"/>
                  <a:pt x="329" y="147"/>
                </a:cubicBezTo>
                <a:cubicBezTo>
                  <a:pt x="329" y="147"/>
                  <a:pt x="329" y="147"/>
                  <a:pt x="329" y="147"/>
                </a:cubicBezTo>
                <a:cubicBezTo>
                  <a:pt x="318" y="86"/>
                  <a:pt x="253" y="104"/>
                  <a:pt x="253" y="104"/>
                </a:cubicBezTo>
                <a:cubicBezTo>
                  <a:pt x="228" y="109"/>
                  <a:pt x="205" y="120"/>
                  <a:pt x="187" y="133"/>
                </a:cubicBezTo>
                <a:cubicBezTo>
                  <a:pt x="149" y="159"/>
                  <a:pt x="128" y="191"/>
                  <a:pt x="128" y="191"/>
                </a:cubicBezTo>
                <a:cubicBezTo>
                  <a:pt x="63" y="290"/>
                  <a:pt x="137" y="337"/>
                  <a:pt x="137" y="337"/>
                </a:cubicBezTo>
                <a:cubicBezTo>
                  <a:pt x="215" y="387"/>
                  <a:pt x="315" y="331"/>
                  <a:pt x="361" y="299"/>
                </a:cubicBezTo>
                <a:cubicBezTo>
                  <a:pt x="377" y="288"/>
                  <a:pt x="386" y="280"/>
                  <a:pt x="386" y="280"/>
                </a:cubicBezTo>
                <a:cubicBezTo>
                  <a:pt x="384" y="281"/>
                  <a:pt x="382" y="283"/>
                  <a:pt x="380" y="284"/>
                </a:cubicBezTo>
                <a:cubicBezTo>
                  <a:pt x="236" y="384"/>
                  <a:pt x="153" y="325"/>
                  <a:pt x="153" y="325"/>
                </a:cubicBezTo>
                <a:cubicBezTo>
                  <a:pt x="83" y="278"/>
                  <a:pt x="146" y="194"/>
                  <a:pt x="146" y="194"/>
                </a:cubicBezTo>
                <a:cubicBezTo>
                  <a:pt x="160" y="175"/>
                  <a:pt x="175" y="161"/>
                  <a:pt x="189" y="152"/>
                </a:cubicBezTo>
                <a:cubicBezTo>
                  <a:pt x="220" y="130"/>
                  <a:pt x="246" y="128"/>
                  <a:pt x="246" y="128"/>
                </a:cubicBezTo>
                <a:cubicBezTo>
                  <a:pt x="250" y="128"/>
                  <a:pt x="253" y="127"/>
                  <a:pt x="256" y="127"/>
                </a:cubicBezTo>
                <a:cubicBezTo>
                  <a:pt x="265" y="128"/>
                  <a:pt x="268" y="134"/>
                  <a:pt x="266" y="142"/>
                </a:cubicBezTo>
                <a:cubicBezTo>
                  <a:pt x="249" y="145"/>
                  <a:pt x="233" y="152"/>
                  <a:pt x="233" y="152"/>
                </a:cubicBezTo>
                <a:cubicBezTo>
                  <a:pt x="233" y="152"/>
                  <a:pt x="233" y="152"/>
                  <a:pt x="233" y="152"/>
                </a:cubicBezTo>
                <a:cubicBezTo>
                  <a:pt x="219" y="159"/>
                  <a:pt x="207" y="166"/>
                  <a:pt x="197" y="173"/>
                </a:cubicBezTo>
                <a:cubicBezTo>
                  <a:pt x="147" y="207"/>
                  <a:pt x="142" y="243"/>
                  <a:pt x="142" y="243"/>
                </a:cubicBezTo>
                <a:cubicBezTo>
                  <a:pt x="126" y="310"/>
                  <a:pt x="198" y="320"/>
                  <a:pt x="198" y="320"/>
                </a:cubicBezTo>
                <a:cubicBezTo>
                  <a:pt x="258" y="330"/>
                  <a:pt x="317" y="299"/>
                  <a:pt x="354" y="273"/>
                </a:cubicBezTo>
                <a:cubicBezTo>
                  <a:pt x="376" y="258"/>
                  <a:pt x="390" y="244"/>
                  <a:pt x="390" y="244"/>
                </a:cubicBezTo>
                <a:cubicBezTo>
                  <a:pt x="524" y="116"/>
                  <a:pt x="431" y="37"/>
                  <a:pt x="431" y="37"/>
                </a:cubicBezTo>
                <a:cubicBezTo>
                  <a:pt x="500" y="128"/>
                  <a:pt x="382" y="236"/>
                  <a:pt x="382" y="236"/>
                </a:cubicBezTo>
                <a:cubicBezTo>
                  <a:pt x="369" y="247"/>
                  <a:pt x="357" y="257"/>
                  <a:pt x="345" y="265"/>
                </a:cubicBezTo>
                <a:cubicBezTo>
                  <a:pt x="269" y="318"/>
                  <a:pt x="209" y="302"/>
                  <a:pt x="209" y="302"/>
                </a:cubicBezTo>
                <a:cubicBezTo>
                  <a:pt x="150" y="289"/>
                  <a:pt x="170" y="239"/>
                  <a:pt x="170" y="239"/>
                </a:cubicBezTo>
                <a:cubicBezTo>
                  <a:pt x="172" y="236"/>
                  <a:pt x="173" y="233"/>
                  <a:pt x="174" y="230"/>
                </a:cubicBezTo>
                <a:cubicBezTo>
                  <a:pt x="176" y="226"/>
                  <a:pt x="180" y="222"/>
                  <a:pt x="183" y="220"/>
                </a:cubicBezTo>
                <a:cubicBezTo>
                  <a:pt x="188" y="217"/>
                  <a:pt x="193" y="215"/>
                  <a:pt x="197" y="214"/>
                </a:cubicBezTo>
                <a:cubicBezTo>
                  <a:pt x="194" y="228"/>
                  <a:pt x="196" y="240"/>
                  <a:pt x="196" y="240"/>
                </a:cubicBezTo>
                <a:cubicBezTo>
                  <a:pt x="205" y="293"/>
                  <a:pt x="271" y="283"/>
                  <a:pt x="271" y="283"/>
                </a:cubicBezTo>
                <a:cubicBezTo>
                  <a:pt x="297" y="278"/>
                  <a:pt x="319" y="267"/>
                  <a:pt x="338" y="254"/>
                </a:cubicBezTo>
                <a:cubicBezTo>
                  <a:pt x="376" y="228"/>
                  <a:pt x="397" y="196"/>
                  <a:pt x="397" y="196"/>
                </a:cubicBezTo>
                <a:cubicBezTo>
                  <a:pt x="462" y="97"/>
                  <a:pt x="387" y="50"/>
                  <a:pt x="387" y="50"/>
                </a:cubicBezTo>
                <a:cubicBezTo>
                  <a:pt x="310" y="0"/>
                  <a:pt x="210" y="56"/>
                  <a:pt x="164" y="88"/>
                </a:cubicBezTo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187"/>
          <p:cNvSpPr/>
          <p:nvPr userDrawn="1"/>
        </p:nvSpPr>
        <p:spPr bwMode="auto">
          <a:xfrm>
            <a:off x="6370638" y="3176"/>
            <a:ext cx="5054600" cy="3597275"/>
          </a:xfrm>
          <a:custGeom>
            <a:avLst/>
            <a:gdLst>
              <a:gd name="T0" fmla="*/ 0 w 3184"/>
              <a:gd name="T1" fmla="*/ 697 h 2269"/>
              <a:gd name="T2" fmla="*/ 1592 w 3184"/>
              <a:gd name="T3" fmla="*/ 2269 h 2269"/>
              <a:gd name="T4" fmla="*/ 3184 w 3184"/>
              <a:gd name="T5" fmla="*/ 697 h 2269"/>
              <a:gd name="T6" fmla="*/ 3019 w 3184"/>
              <a:gd name="T7" fmla="*/ 0 h 2269"/>
              <a:gd name="T8" fmla="*/ 165 w 3184"/>
              <a:gd name="T9" fmla="*/ 0 h 2269"/>
              <a:gd name="T10" fmla="*/ 0 w 3184"/>
              <a:gd name="T11" fmla="*/ 697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4" h="2269">
                <a:moveTo>
                  <a:pt x="0" y="697"/>
                </a:moveTo>
                <a:cubicBezTo>
                  <a:pt x="0" y="1565"/>
                  <a:pt x="713" y="2269"/>
                  <a:pt x="1592" y="2269"/>
                </a:cubicBezTo>
                <a:cubicBezTo>
                  <a:pt x="2472" y="2269"/>
                  <a:pt x="3184" y="1565"/>
                  <a:pt x="3184" y="697"/>
                </a:cubicBezTo>
                <a:cubicBezTo>
                  <a:pt x="3184" y="447"/>
                  <a:pt x="3125" y="210"/>
                  <a:pt x="3019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60" y="210"/>
                  <a:pt x="0" y="447"/>
                  <a:pt x="0" y="69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188"/>
          <p:cNvSpPr/>
          <p:nvPr userDrawn="1"/>
        </p:nvSpPr>
        <p:spPr bwMode="auto">
          <a:xfrm>
            <a:off x="6975475" y="3176"/>
            <a:ext cx="3846513" cy="3025775"/>
          </a:xfrm>
          <a:custGeom>
            <a:avLst/>
            <a:gdLst>
              <a:gd name="T0" fmla="*/ 0 w 2423"/>
              <a:gd name="T1" fmla="*/ 697 h 1909"/>
              <a:gd name="T2" fmla="*/ 1211 w 2423"/>
              <a:gd name="T3" fmla="*/ 1909 h 1909"/>
              <a:gd name="T4" fmla="*/ 2423 w 2423"/>
              <a:gd name="T5" fmla="*/ 697 h 1909"/>
              <a:gd name="T6" fmla="*/ 2202 w 2423"/>
              <a:gd name="T7" fmla="*/ 0 h 1909"/>
              <a:gd name="T8" fmla="*/ 221 w 2423"/>
              <a:gd name="T9" fmla="*/ 0 h 1909"/>
              <a:gd name="T10" fmla="*/ 0 w 2423"/>
              <a:gd name="T11" fmla="*/ 697 h 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23" h="1909">
                <a:moveTo>
                  <a:pt x="0" y="697"/>
                </a:moveTo>
                <a:cubicBezTo>
                  <a:pt x="0" y="1366"/>
                  <a:pt x="542" y="1909"/>
                  <a:pt x="1211" y="1909"/>
                </a:cubicBezTo>
                <a:cubicBezTo>
                  <a:pt x="1880" y="1909"/>
                  <a:pt x="2423" y="1366"/>
                  <a:pt x="2423" y="697"/>
                </a:cubicBezTo>
                <a:cubicBezTo>
                  <a:pt x="2423" y="438"/>
                  <a:pt x="2341" y="197"/>
                  <a:pt x="2202" y="0"/>
                </a:cubicBezTo>
                <a:cubicBezTo>
                  <a:pt x="221" y="0"/>
                  <a:pt x="221" y="0"/>
                  <a:pt x="221" y="0"/>
                </a:cubicBezTo>
                <a:cubicBezTo>
                  <a:pt x="82" y="197"/>
                  <a:pt x="0" y="438"/>
                  <a:pt x="0" y="69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189"/>
          <p:cNvSpPr/>
          <p:nvPr userDrawn="1"/>
        </p:nvSpPr>
        <p:spPr bwMode="auto">
          <a:xfrm>
            <a:off x="7586663" y="3176"/>
            <a:ext cx="2624138" cy="2416175"/>
          </a:xfrm>
          <a:custGeom>
            <a:avLst/>
            <a:gdLst>
              <a:gd name="T0" fmla="*/ 0 w 1653"/>
              <a:gd name="T1" fmla="*/ 697 h 1524"/>
              <a:gd name="T2" fmla="*/ 826 w 1653"/>
              <a:gd name="T3" fmla="*/ 1524 h 1524"/>
              <a:gd name="T4" fmla="*/ 1653 w 1653"/>
              <a:gd name="T5" fmla="*/ 697 h 1524"/>
              <a:gd name="T6" fmla="*/ 1269 w 1653"/>
              <a:gd name="T7" fmla="*/ 0 h 1524"/>
              <a:gd name="T8" fmla="*/ 383 w 1653"/>
              <a:gd name="T9" fmla="*/ 0 h 1524"/>
              <a:gd name="T10" fmla="*/ 0 w 1653"/>
              <a:gd name="T11" fmla="*/ 697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3" h="1524">
                <a:moveTo>
                  <a:pt x="0" y="697"/>
                </a:moveTo>
                <a:cubicBezTo>
                  <a:pt x="0" y="1154"/>
                  <a:pt x="370" y="1524"/>
                  <a:pt x="826" y="1524"/>
                </a:cubicBezTo>
                <a:cubicBezTo>
                  <a:pt x="1283" y="1524"/>
                  <a:pt x="1653" y="1154"/>
                  <a:pt x="1653" y="697"/>
                </a:cubicBezTo>
                <a:cubicBezTo>
                  <a:pt x="1653" y="404"/>
                  <a:pt x="1500" y="146"/>
                  <a:pt x="126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153" y="146"/>
                  <a:pt x="0" y="404"/>
                  <a:pt x="0" y="69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244"/>
          <p:cNvSpPr/>
          <p:nvPr userDrawn="1"/>
        </p:nvSpPr>
        <p:spPr bwMode="auto">
          <a:xfrm>
            <a:off x="8081012" y="255588"/>
            <a:ext cx="1668463" cy="1666875"/>
          </a:xfrm>
          <a:custGeom>
            <a:avLst/>
            <a:gdLst>
              <a:gd name="T0" fmla="*/ 978 w 1051"/>
              <a:gd name="T1" fmla="*/ 393 h 1052"/>
              <a:gd name="T2" fmla="*/ 393 w 1051"/>
              <a:gd name="T3" fmla="*/ 73 h 1052"/>
              <a:gd name="T4" fmla="*/ 73 w 1051"/>
              <a:gd name="T5" fmla="*/ 658 h 1052"/>
              <a:gd name="T6" fmla="*/ 658 w 1051"/>
              <a:gd name="T7" fmla="*/ 978 h 1052"/>
              <a:gd name="T8" fmla="*/ 978 w 1051"/>
              <a:gd name="T9" fmla="*/ 393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1" h="1052">
                <a:moveTo>
                  <a:pt x="978" y="393"/>
                </a:moveTo>
                <a:cubicBezTo>
                  <a:pt x="905" y="143"/>
                  <a:pt x="643" y="0"/>
                  <a:pt x="393" y="73"/>
                </a:cubicBezTo>
                <a:cubicBezTo>
                  <a:pt x="143" y="146"/>
                  <a:pt x="0" y="408"/>
                  <a:pt x="73" y="658"/>
                </a:cubicBezTo>
                <a:cubicBezTo>
                  <a:pt x="146" y="908"/>
                  <a:pt x="408" y="1052"/>
                  <a:pt x="658" y="978"/>
                </a:cubicBezTo>
                <a:cubicBezTo>
                  <a:pt x="908" y="905"/>
                  <a:pt x="1051" y="643"/>
                  <a:pt x="978" y="39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245"/>
          <p:cNvSpPr/>
          <p:nvPr userDrawn="1"/>
        </p:nvSpPr>
        <p:spPr bwMode="auto">
          <a:xfrm>
            <a:off x="8081012" y="339725"/>
            <a:ext cx="1504950" cy="1582738"/>
          </a:xfrm>
          <a:custGeom>
            <a:avLst/>
            <a:gdLst>
              <a:gd name="T0" fmla="*/ 717 w 948"/>
              <a:gd name="T1" fmla="*/ 904 h 999"/>
              <a:gd name="T2" fmla="*/ 712 w 948"/>
              <a:gd name="T3" fmla="*/ 868 h 999"/>
              <a:gd name="T4" fmla="*/ 881 w 948"/>
              <a:gd name="T5" fmla="*/ 783 h 999"/>
              <a:gd name="T6" fmla="*/ 764 w 948"/>
              <a:gd name="T7" fmla="*/ 814 h 999"/>
              <a:gd name="T8" fmla="*/ 753 w 948"/>
              <a:gd name="T9" fmla="*/ 779 h 999"/>
              <a:gd name="T10" fmla="*/ 917 w 948"/>
              <a:gd name="T11" fmla="*/ 711 h 999"/>
              <a:gd name="T12" fmla="*/ 681 w 948"/>
              <a:gd name="T13" fmla="*/ 762 h 999"/>
              <a:gd name="T14" fmla="*/ 671 w 948"/>
              <a:gd name="T15" fmla="*/ 727 h 999"/>
              <a:gd name="T16" fmla="*/ 853 w 948"/>
              <a:gd name="T17" fmla="*/ 654 h 999"/>
              <a:gd name="T18" fmla="*/ 768 w 948"/>
              <a:gd name="T19" fmla="*/ 660 h 999"/>
              <a:gd name="T20" fmla="*/ 757 w 948"/>
              <a:gd name="T21" fmla="*/ 625 h 999"/>
              <a:gd name="T22" fmla="*/ 945 w 948"/>
              <a:gd name="T23" fmla="*/ 550 h 999"/>
              <a:gd name="T24" fmla="*/ 640 w 948"/>
              <a:gd name="T25" fmla="*/ 621 h 999"/>
              <a:gd name="T26" fmla="*/ 630 w 948"/>
              <a:gd name="T27" fmla="*/ 586 h 999"/>
              <a:gd name="T28" fmla="*/ 712 w 948"/>
              <a:gd name="T29" fmla="*/ 542 h 999"/>
              <a:gd name="T30" fmla="*/ 571 w 948"/>
              <a:gd name="T31" fmla="*/ 565 h 999"/>
              <a:gd name="T32" fmla="*/ 561 w 948"/>
              <a:gd name="T33" fmla="*/ 530 h 999"/>
              <a:gd name="T34" fmla="*/ 834 w 948"/>
              <a:gd name="T35" fmla="*/ 431 h 999"/>
              <a:gd name="T36" fmla="*/ 599 w 948"/>
              <a:gd name="T37" fmla="*/ 480 h 999"/>
              <a:gd name="T38" fmla="*/ 588 w 948"/>
              <a:gd name="T39" fmla="*/ 445 h 999"/>
              <a:gd name="T40" fmla="*/ 839 w 948"/>
              <a:gd name="T41" fmla="*/ 352 h 999"/>
              <a:gd name="T42" fmla="*/ 651 w 948"/>
              <a:gd name="T43" fmla="*/ 388 h 999"/>
              <a:gd name="T44" fmla="*/ 641 w 948"/>
              <a:gd name="T45" fmla="*/ 353 h 999"/>
              <a:gd name="T46" fmla="*/ 801 w 948"/>
              <a:gd name="T47" fmla="*/ 287 h 999"/>
              <a:gd name="T48" fmla="*/ 557 w 948"/>
              <a:gd name="T49" fmla="*/ 339 h 999"/>
              <a:gd name="T50" fmla="*/ 547 w 948"/>
              <a:gd name="T51" fmla="*/ 304 h 999"/>
              <a:gd name="T52" fmla="*/ 697 w 948"/>
              <a:gd name="T53" fmla="*/ 241 h 999"/>
              <a:gd name="T54" fmla="*/ 617 w 948"/>
              <a:gd name="T55" fmla="*/ 245 h 999"/>
              <a:gd name="T56" fmla="*/ 607 w 948"/>
              <a:gd name="T57" fmla="*/ 210 h 999"/>
              <a:gd name="T58" fmla="*/ 811 w 948"/>
              <a:gd name="T59" fmla="*/ 131 h 999"/>
              <a:gd name="T60" fmla="*/ 516 w 948"/>
              <a:gd name="T61" fmla="*/ 199 h 999"/>
              <a:gd name="T62" fmla="*/ 506 w 948"/>
              <a:gd name="T63" fmla="*/ 163 h 999"/>
              <a:gd name="T64" fmla="*/ 744 w 948"/>
              <a:gd name="T65" fmla="*/ 75 h 999"/>
              <a:gd name="T66" fmla="*/ 438 w 948"/>
              <a:gd name="T67" fmla="*/ 145 h 999"/>
              <a:gd name="T68" fmla="*/ 428 w 948"/>
              <a:gd name="T69" fmla="*/ 110 h 999"/>
              <a:gd name="T70" fmla="*/ 629 w 948"/>
              <a:gd name="T71" fmla="*/ 13 h 999"/>
              <a:gd name="T72" fmla="*/ 502 w 948"/>
              <a:gd name="T73" fmla="*/ 31 h 999"/>
              <a:gd name="T74" fmla="*/ 538 w 948"/>
              <a:gd name="T75" fmla="*/ 1 h 999"/>
              <a:gd name="T76" fmla="*/ 73 w 948"/>
              <a:gd name="T77" fmla="*/ 605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8" h="999">
                <a:moveTo>
                  <a:pt x="658" y="925"/>
                </a:moveTo>
                <a:cubicBezTo>
                  <a:pt x="679" y="919"/>
                  <a:pt x="698" y="912"/>
                  <a:pt x="717" y="904"/>
                </a:cubicBezTo>
                <a:cubicBezTo>
                  <a:pt x="709" y="903"/>
                  <a:pt x="702" y="898"/>
                  <a:pt x="700" y="890"/>
                </a:cubicBezTo>
                <a:cubicBezTo>
                  <a:pt x="697" y="881"/>
                  <a:pt x="702" y="870"/>
                  <a:pt x="712" y="868"/>
                </a:cubicBezTo>
                <a:cubicBezTo>
                  <a:pt x="830" y="833"/>
                  <a:pt x="830" y="833"/>
                  <a:pt x="830" y="833"/>
                </a:cubicBezTo>
                <a:cubicBezTo>
                  <a:pt x="848" y="818"/>
                  <a:pt x="865" y="801"/>
                  <a:pt x="881" y="783"/>
                </a:cubicBezTo>
                <a:cubicBezTo>
                  <a:pt x="878" y="782"/>
                  <a:pt x="875" y="782"/>
                  <a:pt x="871" y="783"/>
                </a:cubicBezTo>
                <a:cubicBezTo>
                  <a:pt x="764" y="814"/>
                  <a:pt x="764" y="814"/>
                  <a:pt x="764" y="814"/>
                </a:cubicBezTo>
                <a:cubicBezTo>
                  <a:pt x="754" y="817"/>
                  <a:pt x="744" y="812"/>
                  <a:pt x="741" y="802"/>
                </a:cubicBezTo>
                <a:cubicBezTo>
                  <a:pt x="738" y="792"/>
                  <a:pt x="743" y="782"/>
                  <a:pt x="753" y="779"/>
                </a:cubicBezTo>
                <a:cubicBezTo>
                  <a:pt x="905" y="735"/>
                  <a:pt x="905" y="735"/>
                  <a:pt x="905" y="735"/>
                </a:cubicBezTo>
                <a:cubicBezTo>
                  <a:pt x="915" y="732"/>
                  <a:pt x="921" y="721"/>
                  <a:pt x="917" y="711"/>
                </a:cubicBezTo>
                <a:cubicBezTo>
                  <a:pt x="914" y="702"/>
                  <a:pt x="904" y="697"/>
                  <a:pt x="895" y="699"/>
                </a:cubicBezTo>
                <a:cubicBezTo>
                  <a:pt x="681" y="762"/>
                  <a:pt x="681" y="762"/>
                  <a:pt x="681" y="762"/>
                </a:cubicBezTo>
                <a:cubicBezTo>
                  <a:pt x="672" y="765"/>
                  <a:pt x="661" y="759"/>
                  <a:pt x="658" y="750"/>
                </a:cubicBezTo>
                <a:cubicBezTo>
                  <a:pt x="656" y="740"/>
                  <a:pt x="661" y="730"/>
                  <a:pt x="671" y="727"/>
                </a:cubicBezTo>
                <a:cubicBezTo>
                  <a:pt x="840" y="677"/>
                  <a:pt x="840" y="677"/>
                  <a:pt x="840" y="677"/>
                </a:cubicBezTo>
                <a:cubicBezTo>
                  <a:pt x="850" y="674"/>
                  <a:pt x="856" y="664"/>
                  <a:pt x="853" y="654"/>
                </a:cubicBezTo>
                <a:cubicBezTo>
                  <a:pt x="850" y="645"/>
                  <a:pt x="840" y="639"/>
                  <a:pt x="830" y="642"/>
                </a:cubicBezTo>
                <a:cubicBezTo>
                  <a:pt x="768" y="660"/>
                  <a:pt x="768" y="660"/>
                  <a:pt x="768" y="660"/>
                </a:cubicBezTo>
                <a:cubicBezTo>
                  <a:pt x="758" y="663"/>
                  <a:pt x="748" y="657"/>
                  <a:pt x="745" y="648"/>
                </a:cubicBezTo>
                <a:cubicBezTo>
                  <a:pt x="742" y="638"/>
                  <a:pt x="748" y="628"/>
                  <a:pt x="757" y="625"/>
                </a:cubicBezTo>
                <a:cubicBezTo>
                  <a:pt x="932" y="574"/>
                  <a:pt x="932" y="574"/>
                  <a:pt x="932" y="574"/>
                </a:cubicBezTo>
                <a:cubicBezTo>
                  <a:pt x="942" y="571"/>
                  <a:pt x="948" y="560"/>
                  <a:pt x="945" y="550"/>
                </a:cubicBezTo>
                <a:cubicBezTo>
                  <a:pt x="942" y="541"/>
                  <a:pt x="932" y="536"/>
                  <a:pt x="922" y="538"/>
                </a:cubicBezTo>
                <a:cubicBezTo>
                  <a:pt x="640" y="621"/>
                  <a:pt x="640" y="621"/>
                  <a:pt x="640" y="621"/>
                </a:cubicBezTo>
                <a:cubicBezTo>
                  <a:pt x="630" y="624"/>
                  <a:pt x="620" y="618"/>
                  <a:pt x="617" y="609"/>
                </a:cubicBezTo>
                <a:cubicBezTo>
                  <a:pt x="614" y="599"/>
                  <a:pt x="620" y="589"/>
                  <a:pt x="630" y="586"/>
                </a:cubicBezTo>
                <a:cubicBezTo>
                  <a:pt x="699" y="566"/>
                  <a:pt x="699" y="566"/>
                  <a:pt x="699" y="566"/>
                </a:cubicBezTo>
                <a:cubicBezTo>
                  <a:pt x="709" y="563"/>
                  <a:pt x="715" y="552"/>
                  <a:pt x="712" y="542"/>
                </a:cubicBezTo>
                <a:cubicBezTo>
                  <a:pt x="709" y="533"/>
                  <a:pt x="699" y="527"/>
                  <a:pt x="689" y="530"/>
                </a:cubicBezTo>
                <a:cubicBezTo>
                  <a:pt x="571" y="565"/>
                  <a:pt x="571" y="565"/>
                  <a:pt x="571" y="565"/>
                </a:cubicBezTo>
                <a:cubicBezTo>
                  <a:pt x="561" y="568"/>
                  <a:pt x="551" y="562"/>
                  <a:pt x="548" y="552"/>
                </a:cubicBezTo>
                <a:cubicBezTo>
                  <a:pt x="545" y="543"/>
                  <a:pt x="551" y="533"/>
                  <a:pt x="561" y="530"/>
                </a:cubicBezTo>
                <a:cubicBezTo>
                  <a:pt x="821" y="453"/>
                  <a:pt x="821" y="453"/>
                  <a:pt x="821" y="453"/>
                </a:cubicBezTo>
                <a:cubicBezTo>
                  <a:pt x="831" y="450"/>
                  <a:pt x="836" y="440"/>
                  <a:pt x="834" y="431"/>
                </a:cubicBezTo>
                <a:cubicBezTo>
                  <a:pt x="831" y="421"/>
                  <a:pt x="820" y="415"/>
                  <a:pt x="811" y="418"/>
                </a:cubicBezTo>
                <a:cubicBezTo>
                  <a:pt x="599" y="480"/>
                  <a:pt x="599" y="480"/>
                  <a:pt x="599" y="480"/>
                </a:cubicBezTo>
                <a:cubicBezTo>
                  <a:pt x="589" y="483"/>
                  <a:pt x="579" y="478"/>
                  <a:pt x="576" y="468"/>
                </a:cubicBezTo>
                <a:cubicBezTo>
                  <a:pt x="573" y="458"/>
                  <a:pt x="579" y="448"/>
                  <a:pt x="588" y="445"/>
                </a:cubicBezTo>
                <a:cubicBezTo>
                  <a:pt x="827" y="375"/>
                  <a:pt x="827" y="375"/>
                  <a:pt x="827" y="375"/>
                </a:cubicBezTo>
                <a:cubicBezTo>
                  <a:pt x="837" y="372"/>
                  <a:pt x="842" y="362"/>
                  <a:pt x="839" y="352"/>
                </a:cubicBezTo>
                <a:cubicBezTo>
                  <a:pt x="836" y="343"/>
                  <a:pt x="826" y="337"/>
                  <a:pt x="817" y="340"/>
                </a:cubicBezTo>
                <a:cubicBezTo>
                  <a:pt x="651" y="388"/>
                  <a:pt x="651" y="388"/>
                  <a:pt x="651" y="388"/>
                </a:cubicBezTo>
                <a:cubicBezTo>
                  <a:pt x="642" y="391"/>
                  <a:pt x="631" y="386"/>
                  <a:pt x="629" y="376"/>
                </a:cubicBezTo>
                <a:cubicBezTo>
                  <a:pt x="626" y="366"/>
                  <a:pt x="631" y="356"/>
                  <a:pt x="641" y="353"/>
                </a:cubicBezTo>
                <a:cubicBezTo>
                  <a:pt x="789" y="310"/>
                  <a:pt x="789" y="310"/>
                  <a:pt x="789" y="310"/>
                </a:cubicBezTo>
                <a:cubicBezTo>
                  <a:pt x="798" y="307"/>
                  <a:pt x="804" y="297"/>
                  <a:pt x="801" y="287"/>
                </a:cubicBezTo>
                <a:cubicBezTo>
                  <a:pt x="798" y="277"/>
                  <a:pt x="788" y="272"/>
                  <a:pt x="778" y="275"/>
                </a:cubicBezTo>
                <a:cubicBezTo>
                  <a:pt x="557" y="339"/>
                  <a:pt x="557" y="339"/>
                  <a:pt x="557" y="339"/>
                </a:cubicBezTo>
                <a:cubicBezTo>
                  <a:pt x="548" y="342"/>
                  <a:pt x="537" y="337"/>
                  <a:pt x="535" y="327"/>
                </a:cubicBezTo>
                <a:cubicBezTo>
                  <a:pt x="532" y="317"/>
                  <a:pt x="537" y="307"/>
                  <a:pt x="547" y="304"/>
                </a:cubicBezTo>
                <a:cubicBezTo>
                  <a:pt x="684" y="264"/>
                  <a:pt x="684" y="264"/>
                  <a:pt x="684" y="264"/>
                </a:cubicBezTo>
                <a:cubicBezTo>
                  <a:pt x="694" y="261"/>
                  <a:pt x="700" y="251"/>
                  <a:pt x="697" y="241"/>
                </a:cubicBezTo>
                <a:cubicBezTo>
                  <a:pt x="694" y="232"/>
                  <a:pt x="684" y="226"/>
                  <a:pt x="674" y="229"/>
                </a:cubicBezTo>
                <a:cubicBezTo>
                  <a:pt x="617" y="245"/>
                  <a:pt x="617" y="245"/>
                  <a:pt x="617" y="245"/>
                </a:cubicBezTo>
                <a:cubicBezTo>
                  <a:pt x="608" y="248"/>
                  <a:pt x="598" y="243"/>
                  <a:pt x="595" y="233"/>
                </a:cubicBezTo>
                <a:cubicBezTo>
                  <a:pt x="592" y="223"/>
                  <a:pt x="597" y="213"/>
                  <a:pt x="607" y="210"/>
                </a:cubicBezTo>
                <a:cubicBezTo>
                  <a:pt x="799" y="154"/>
                  <a:pt x="799" y="154"/>
                  <a:pt x="799" y="154"/>
                </a:cubicBezTo>
                <a:cubicBezTo>
                  <a:pt x="808" y="151"/>
                  <a:pt x="814" y="141"/>
                  <a:pt x="811" y="131"/>
                </a:cubicBezTo>
                <a:cubicBezTo>
                  <a:pt x="808" y="122"/>
                  <a:pt x="798" y="116"/>
                  <a:pt x="788" y="119"/>
                </a:cubicBezTo>
                <a:cubicBezTo>
                  <a:pt x="516" y="199"/>
                  <a:pt x="516" y="199"/>
                  <a:pt x="516" y="199"/>
                </a:cubicBezTo>
                <a:cubicBezTo>
                  <a:pt x="506" y="201"/>
                  <a:pt x="496" y="196"/>
                  <a:pt x="493" y="186"/>
                </a:cubicBezTo>
                <a:cubicBezTo>
                  <a:pt x="490" y="176"/>
                  <a:pt x="496" y="166"/>
                  <a:pt x="506" y="163"/>
                </a:cubicBezTo>
                <a:cubicBezTo>
                  <a:pt x="731" y="97"/>
                  <a:pt x="731" y="97"/>
                  <a:pt x="731" y="97"/>
                </a:cubicBezTo>
                <a:cubicBezTo>
                  <a:pt x="741" y="95"/>
                  <a:pt x="746" y="84"/>
                  <a:pt x="744" y="75"/>
                </a:cubicBezTo>
                <a:cubicBezTo>
                  <a:pt x="741" y="65"/>
                  <a:pt x="730" y="59"/>
                  <a:pt x="721" y="62"/>
                </a:cubicBezTo>
                <a:cubicBezTo>
                  <a:pt x="438" y="145"/>
                  <a:pt x="438" y="145"/>
                  <a:pt x="438" y="145"/>
                </a:cubicBezTo>
                <a:cubicBezTo>
                  <a:pt x="429" y="148"/>
                  <a:pt x="418" y="142"/>
                  <a:pt x="415" y="133"/>
                </a:cubicBezTo>
                <a:cubicBezTo>
                  <a:pt x="413" y="123"/>
                  <a:pt x="418" y="113"/>
                  <a:pt x="428" y="110"/>
                </a:cubicBezTo>
                <a:cubicBezTo>
                  <a:pt x="693" y="32"/>
                  <a:pt x="693" y="32"/>
                  <a:pt x="693" y="32"/>
                </a:cubicBezTo>
                <a:cubicBezTo>
                  <a:pt x="672" y="24"/>
                  <a:pt x="651" y="17"/>
                  <a:pt x="629" y="13"/>
                </a:cubicBezTo>
                <a:cubicBezTo>
                  <a:pt x="525" y="43"/>
                  <a:pt x="525" y="43"/>
                  <a:pt x="525" y="43"/>
                </a:cubicBezTo>
                <a:cubicBezTo>
                  <a:pt x="515" y="46"/>
                  <a:pt x="505" y="40"/>
                  <a:pt x="502" y="31"/>
                </a:cubicBezTo>
                <a:cubicBezTo>
                  <a:pt x="499" y="21"/>
                  <a:pt x="505" y="11"/>
                  <a:pt x="514" y="8"/>
                </a:cubicBezTo>
                <a:cubicBezTo>
                  <a:pt x="538" y="1"/>
                  <a:pt x="538" y="1"/>
                  <a:pt x="538" y="1"/>
                </a:cubicBezTo>
                <a:cubicBezTo>
                  <a:pt x="490" y="0"/>
                  <a:pt x="441" y="6"/>
                  <a:pt x="393" y="20"/>
                </a:cubicBezTo>
                <a:cubicBezTo>
                  <a:pt x="143" y="93"/>
                  <a:pt x="0" y="355"/>
                  <a:pt x="73" y="605"/>
                </a:cubicBezTo>
                <a:cubicBezTo>
                  <a:pt x="146" y="855"/>
                  <a:pt x="408" y="999"/>
                  <a:pt x="658" y="9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706834" y="1028700"/>
            <a:ext cx="10778331" cy="5140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Freeform 172"/>
          <p:cNvSpPr/>
          <p:nvPr userDrawn="1"/>
        </p:nvSpPr>
        <p:spPr bwMode="auto">
          <a:xfrm>
            <a:off x="9890126" y="4735512"/>
            <a:ext cx="1366838" cy="1363663"/>
          </a:xfrm>
          <a:custGeom>
            <a:avLst/>
            <a:gdLst>
              <a:gd name="T0" fmla="*/ 801 w 861"/>
              <a:gd name="T1" fmla="*/ 322 h 861"/>
              <a:gd name="T2" fmla="*/ 322 w 861"/>
              <a:gd name="T3" fmla="*/ 60 h 861"/>
              <a:gd name="T4" fmla="*/ 60 w 861"/>
              <a:gd name="T5" fmla="*/ 539 h 861"/>
              <a:gd name="T6" fmla="*/ 539 w 861"/>
              <a:gd name="T7" fmla="*/ 801 h 861"/>
              <a:gd name="T8" fmla="*/ 801 w 861"/>
              <a:gd name="T9" fmla="*/ 322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1" h="861">
                <a:moveTo>
                  <a:pt x="801" y="322"/>
                </a:moveTo>
                <a:cubicBezTo>
                  <a:pt x="741" y="117"/>
                  <a:pt x="527" y="0"/>
                  <a:pt x="322" y="60"/>
                </a:cubicBezTo>
                <a:cubicBezTo>
                  <a:pt x="117" y="120"/>
                  <a:pt x="0" y="334"/>
                  <a:pt x="60" y="539"/>
                </a:cubicBezTo>
                <a:cubicBezTo>
                  <a:pt x="120" y="744"/>
                  <a:pt x="334" y="861"/>
                  <a:pt x="539" y="801"/>
                </a:cubicBezTo>
                <a:cubicBezTo>
                  <a:pt x="744" y="741"/>
                  <a:pt x="861" y="526"/>
                  <a:pt x="801" y="32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78" name="Freeform 173"/>
          <p:cNvSpPr/>
          <p:nvPr userDrawn="1"/>
        </p:nvSpPr>
        <p:spPr bwMode="auto">
          <a:xfrm>
            <a:off x="9890126" y="4803775"/>
            <a:ext cx="1233488" cy="1295400"/>
          </a:xfrm>
          <a:custGeom>
            <a:avLst/>
            <a:gdLst>
              <a:gd name="T0" fmla="*/ 588 w 777"/>
              <a:gd name="T1" fmla="*/ 740 h 818"/>
              <a:gd name="T2" fmla="*/ 583 w 777"/>
              <a:gd name="T3" fmla="*/ 711 h 818"/>
              <a:gd name="T4" fmla="*/ 722 w 777"/>
              <a:gd name="T5" fmla="*/ 641 h 818"/>
              <a:gd name="T6" fmla="*/ 625 w 777"/>
              <a:gd name="T7" fmla="*/ 667 h 818"/>
              <a:gd name="T8" fmla="*/ 617 w 777"/>
              <a:gd name="T9" fmla="*/ 638 h 818"/>
              <a:gd name="T10" fmla="*/ 752 w 777"/>
              <a:gd name="T11" fmla="*/ 583 h 818"/>
              <a:gd name="T12" fmla="*/ 558 w 777"/>
              <a:gd name="T13" fmla="*/ 624 h 818"/>
              <a:gd name="T14" fmla="*/ 550 w 777"/>
              <a:gd name="T15" fmla="*/ 596 h 818"/>
              <a:gd name="T16" fmla="*/ 698 w 777"/>
              <a:gd name="T17" fmla="*/ 536 h 818"/>
              <a:gd name="T18" fmla="*/ 629 w 777"/>
              <a:gd name="T19" fmla="*/ 541 h 818"/>
              <a:gd name="T20" fmla="*/ 620 w 777"/>
              <a:gd name="T21" fmla="*/ 512 h 818"/>
              <a:gd name="T22" fmla="*/ 774 w 777"/>
              <a:gd name="T23" fmla="*/ 451 h 818"/>
              <a:gd name="T24" fmla="*/ 524 w 777"/>
              <a:gd name="T25" fmla="*/ 509 h 818"/>
              <a:gd name="T26" fmla="*/ 516 w 777"/>
              <a:gd name="T27" fmla="*/ 480 h 818"/>
              <a:gd name="T28" fmla="*/ 583 w 777"/>
              <a:gd name="T29" fmla="*/ 445 h 818"/>
              <a:gd name="T30" fmla="*/ 468 w 777"/>
              <a:gd name="T31" fmla="*/ 463 h 818"/>
              <a:gd name="T32" fmla="*/ 459 w 777"/>
              <a:gd name="T33" fmla="*/ 434 h 818"/>
              <a:gd name="T34" fmla="*/ 683 w 777"/>
              <a:gd name="T35" fmla="*/ 353 h 818"/>
              <a:gd name="T36" fmla="*/ 490 w 777"/>
              <a:gd name="T37" fmla="*/ 394 h 818"/>
              <a:gd name="T38" fmla="*/ 482 w 777"/>
              <a:gd name="T39" fmla="*/ 365 h 818"/>
              <a:gd name="T40" fmla="*/ 688 w 777"/>
              <a:gd name="T41" fmla="*/ 289 h 818"/>
              <a:gd name="T42" fmla="*/ 534 w 777"/>
              <a:gd name="T43" fmla="*/ 318 h 818"/>
              <a:gd name="T44" fmla="*/ 525 w 777"/>
              <a:gd name="T45" fmla="*/ 290 h 818"/>
              <a:gd name="T46" fmla="*/ 656 w 777"/>
              <a:gd name="T47" fmla="*/ 236 h 818"/>
              <a:gd name="T48" fmla="*/ 457 w 777"/>
              <a:gd name="T49" fmla="*/ 278 h 818"/>
              <a:gd name="T50" fmla="*/ 448 w 777"/>
              <a:gd name="T51" fmla="*/ 250 h 818"/>
              <a:gd name="T52" fmla="*/ 571 w 777"/>
              <a:gd name="T53" fmla="*/ 198 h 818"/>
              <a:gd name="T54" fmla="*/ 506 w 777"/>
              <a:gd name="T55" fmla="*/ 201 h 818"/>
              <a:gd name="T56" fmla="*/ 497 w 777"/>
              <a:gd name="T57" fmla="*/ 172 h 818"/>
              <a:gd name="T58" fmla="*/ 664 w 777"/>
              <a:gd name="T59" fmla="*/ 108 h 818"/>
              <a:gd name="T60" fmla="*/ 423 w 777"/>
              <a:gd name="T61" fmla="*/ 163 h 818"/>
              <a:gd name="T62" fmla="*/ 414 w 777"/>
              <a:gd name="T63" fmla="*/ 134 h 818"/>
              <a:gd name="T64" fmla="*/ 609 w 777"/>
              <a:gd name="T65" fmla="*/ 61 h 818"/>
              <a:gd name="T66" fmla="*/ 359 w 777"/>
              <a:gd name="T67" fmla="*/ 119 h 818"/>
              <a:gd name="T68" fmla="*/ 351 w 777"/>
              <a:gd name="T69" fmla="*/ 90 h 818"/>
              <a:gd name="T70" fmla="*/ 515 w 777"/>
              <a:gd name="T71" fmla="*/ 11 h 818"/>
              <a:gd name="T72" fmla="*/ 411 w 777"/>
              <a:gd name="T73" fmla="*/ 25 h 818"/>
              <a:gd name="T74" fmla="*/ 441 w 777"/>
              <a:gd name="T75" fmla="*/ 1 h 818"/>
              <a:gd name="T76" fmla="*/ 60 w 777"/>
              <a:gd name="T77" fmla="*/ 496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7" h="818">
                <a:moveTo>
                  <a:pt x="539" y="758"/>
                </a:moveTo>
                <a:cubicBezTo>
                  <a:pt x="556" y="753"/>
                  <a:pt x="572" y="747"/>
                  <a:pt x="588" y="740"/>
                </a:cubicBezTo>
                <a:cubicBezTo>
                  <a:pt x="581" y="740"/>
                  <a:pt x="575" y="736"/>
                  <a:pt x="573" y="730"/>
                </a:cubicBezTo>
                <a:cubicBezTo>
                  <a:pt x="571" y="722"/>
                  <a:pt x="576" y="713"/>
                  <a:pt x="583" y="711"/>
                </a:cubicBezTo>
                <a:cubicBezTo>
                  <a:pt x="680" y="683"/>
                  <a:pt x="680" y="683"/>
                  <a:pt x="680" y="683"/>
                </a:cubicBezTo>
                <a:cubicBezTo>
                  <a:pt x="695" y="670"/>
                  <a:pt x="709" y="656"/>
                  <a:pt x="722" y="641"/>
                </a:cubicBezTo>
                <a:cubicBezTo>
                  <a:pt x="719" y="641"/>
                  <a:pt x="716" y="641"/>
                  <a:pt x="714" y="641"/>
                </a:cubicBezTo>
                <a:cubicBezTo>
                  <a:pt x="625" y="667"/>
                  <a:pt x="625" y="667"/>
                  <a:pt x="625" y="667"/>
                </a:cubicBezTo>
                <a:cubicBezTo>
                  <a:pt x="618" y="670"/>
                  <a:pt x="609" y="665"/>
                  <a:pt x="607" y="657"/>
                </a:cubicBezTo>
                <a:cubicBezTo>
                  <a:pt x="605" y="649"/>
                  <a:pt x="609" y="641"/>
                  <a:pt x="617" y="638"/>
                </a:cubicBezTo>
                <a:cubicBezTo>
                  <a:pt x="741" y="602"/>
                  <a:pt x="741" y="602"/>
                  <a:pt x="741" y="602"/>
                </a:cubicBezTo>
                <a:cubicBezTo>
                  <a:pt x="749" y="600"/>
                  <a:pt x="754" y="591"/>
                  <a:pt x="752" y="583"/>
                </a:cubicBezTo>
                <a:cubicBezTo>
                  <a:pt x="749" y="575"/>
                  <a:pt x="741" y="571"/>
                  <a:pt x="733" y="573"/>
                </a:cubicBezTo>
                <a:cubicBezTo>
                  <a:pt x="558" y="624"/>
                  <a:pt x="558" y="624"/>
                  <a:pt x="558" y="624"/>
                </a:cubicBezTo>
                <a:cubicBezTo>
                  <a:pt x="550" y="627"/>
                  <a:pt x="542" y="622"/>
                  <a:pt x="539" y="614"/>
                </a:cubicBezTo>
                <a:cubicBezTo>
                  <a:pt x="537" y="606"/>
                  <a:pt x="542" y="598"/>
                  <a:pt x="550" y="596"/>
                </a:cubicBezTo>
                <a:cubicBezTo>
                  <a:pt x="688" y="555"/>
                  <a:pt x="688" y="555"/>
                  <a:pt x="688" y="555"/>
                </a:cubicBezTo>
                <a:cubicBezTo>
                  <a:pt x="696" y="553"/>
                  <a:pt x="701" y="544"/>
                  <a:pt x="698" y="536"/>
                </a:cubicBezTo>
                <a:cubicBezTo>
                  <a:pt x="696" y="528"/>
                  <a:pt x="688" y="524"/>
                  <a:pt x="680" y="526"/>
                </a:cubicBezTo>
                <a:cubicBezTo>
                  <a:pt x="629" y="541"/>
                  <a:pt x="629" y="541"/>
                  <a:pt x="629" y="541"/>
                </a:cubicBezTo>
                <a:cubicBezTo>
                  <a:pt x="621" y="543"/>
                  <a:pt x="613" y="539"/>
                  <a:pt x="610" y="531"/>
                </a:cubicBezTo>
                <a:cubicBezTo>
                  <a:pt x="608" y="523"/>
                  <a:pt x="612" y="515"/>
                  <a:pt x="620" y="512"/>
                </a:cubicBezTo>
                <a:cubicBezTo>
                  <a:pt x="764" y="470"/>
                  <a:pt x="764" y="470"/>
                  <a:pt x="764" y="470"/>
                </a:cubicBezTo>
                <a:cubicBezTo>
                  <a:pt x="772" y="468"/>
                  <a:pt x="777" y="459"/>
                  <a:pt x="774" y="451"/>
                </a:cubicBezTo>
                <a:cubicBezTo>
                  <a:pt x="772" y="443"/>
                  <a:pt x="764" y="439"/>
                  <a:pt x="756" y="441"/>
                </a:cubicBezTo>
                <a:cubicBezTo>
                  <a:pt x="524" y="509"/>
                  <a:pt x="524" y="509"/>
                  <a:pt x="524" y="509"/>
                </a:cubicBezTo>
                <a:cubicBezTo>
                  <a:pt x="516" y="511"/>
                  <a:pt x="508" y="507"/>
                  <a:pt x="506" y="499"/>
                </a:cubicBezTo>
                <a:cubicBezTo>
                  <a:pt x="503" y="491"/>
                  <a:pt x="508" y="483"/>
                  <a:pt x="516" y="480"/>
                </a:cubicBezTo>
                <a:cubicBezTo>
                  <a:pt x="573" y="464"/>
                  <a:pt x="573" y="464"/>
                  <a:pt x="573" y="464"/>
                </a:cubicBezTo>
                <a:cubicBezTo>
                  <a:pt x="581" y="461"/>
                  <a:pt x="586" y="453"/>
                  <a:pt x="583" y="445"/>
                </a:cubicBezTo>
                <a:cubicBezTo>
                  <a:pt x="581" y="437"/>
                  <a:pt x="572" y="432"/>
                  <a:pt x="565" y="435"/>
                </a:cubicBezTo>
                <a:cubicBezTo>
                  <a:pt x="468" y="463"/>
                  <a:pt x="468" y="463"/>
                  <a:pt x="468" y="463"/>
                </a:cubicBezTo>
                <a:cubicBezTo>
                  <a:pt x="460" y="465"/>
                  <a:pt x="451" y="461"/>
                  <a:pt x="449" y="453"/>
                </a:cubicBezTo>
                <a:cubicBezTo>
                  <a:pt x="447" y="445"/>
                  <a:pt x="451" y="436"/>
                  <a:pt x="459" y="434"/>
                </a:cubicBezTo>
                <a:cubicBezTo>
                  <a:pt x="673" y="372"/>
                  <a:pt x="673" y="372"/>
                  <a:pt x="673" y="372"/>
                </a:cubicBezTo>
                <a:cubicBezTo>
                  <a:pt x="681" y="369"/>
                  <a:pt x="685" y="361"/>
                  <a:pt x="683" y="353"/>
                </a:cubicBezTo>
                <a:cubicBezTo>
                  <a:pt x="680" y="345"/>
                  <a:pt x="672" y="340"/>
                  <a:pt x="664" y="343"/>
                </a:cubicBezTo>
                <a:cubicBezTo>
                  <a:pt x="490" y="394"/>
                  <a:pt x="490" y="394"/>
                  <a:pt x="490" y="394"/>
                </a:cubicBezTo>
                <a:cubicBezTo>
                  <a:pt x="483" y="396"/>
                  <a:pt x="474" y="391"/>
                  <a:pt x="472" y="384"/>
                </a:cubicBezTo>
                <a:cubicBezTo>
                  <a:pt x="470" y="376"/>
                  <a:pt x="474" y="367"/>
                  <a:pt x="482" y="365"/>
                </a:cubicBezTo>
                <a:cubicBezTo>
                  <a:pt x="677" y="308"/>
                  <a:pt x="677" y="308"/>
                  <a:pt x="677" y="308"/>
                </a:cubicBezTo>
                <a:cubicBezTo>
                  <a:pt x="685" y="305"/>
                  <a:pt x="690" y="297"/>
                  <a:pt x="688" y="289"/>
                </a:cubicBezTo>
                <a:cubicBezTo>
                  <a:pt x="685" y="281"/>
                  <a:pt x="677" y="276"/>
                  <a:pt x="669" y="279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26" y="321"/>
                  <a:pt x="517" y="316"/>
                  <a:pt x="515" y="308"/>
                </a:cubicBezTo>
                <a:cubicBezTo>
                  <a:pt x="513" y="300"/>
                  <a:pt x="517" y="292"/>
                  <a:pt x="525" y="290"/>
                </a:cubicBezTo>
                <a:cubicBezTo>
                  <a:pt x="646" y="254"/>
                  <a:pt x="646" y="254"/>
                  <a:pt x="646" y="254"/>
                </a:cubicBezTo>
                <a:cubicBezTo>
                  <a:pt x="654" y="252"/>
                  <a:pt x="659" y="243"/>
                  <a:pt x="656" y="236"/>
                </a:cubicBezTo>
                <a:cubicBezTo>
                  <a:pt x="654" y="228"/>
                  <a:pt x="646" y="223"/>
                  <a:pt x="638" y="225"/>
                </a:cubicBezTo>
                <a:cubicBezTo>
                  <a:pt x="457" y="278"/>
                  <a:pt x="457" y="278"/>
                  <a:pt x="457" y="278"/>
                </a:cubicBezTo>
                <a:cubicBezTo>
                  <a:pt x="449" y="281"/>
                  <a:pt x="440" y="276"/>
                  <a:pt x="438" y="268"/>
                </a:cubicBezTo>
                <a:cubicBezTo>
                  <a:pt x="436" y="260"/>
                  <a:pt x="440" y="252"/>
                  <a:pt x="448" y="250"/>
                </a:cubicBezTo>
                <a:cubicBezTo>
                  <a:pt x="561" y="217"/>
                  <a:pt x="561" y="217"/>
                  <a:pt x="561" y="217"/>
                </a:cubicBezTo>
                <a:cubicBezTo>
                  <a:pt x="569" y="214"/>
                  <a:pt x="573" y="206"/>
                  <a:pt x="571" y="198"/>
                </a:cubicBezTo>
                <a:cubicBezTo>
                  <a:pt x="568" y="190"/>
                  <a:pt x="560" y="185"/>
                  <a:pt x="552" y="188"/>
                </a:cubicBezTo>
                <a:cubicBezTo>
                  <a:pt x="506" y="201"/>
                  <a:pt x="506" y="201"/>
                  <a:pt x="506" y="201"/>
                </a:cubicBezTo>
                <a:cubicBezTo>
                  <a:pt x="498" y="204"/>
                  <a:pt x="490" y="199"/>
                  <a:pt x="487" y="191"/>
                </a:cubicBezTo>
                <a:cubicBezTo>
                  <a:pt x="485" y="183"/>
                  <a:pt x="489" y="175"/>
                  <a:pt x="497" y="172"/>
                </a:cubicBezTo>
                <a:cubicBezTo>
                  <a:pt x="654" y="126"/>
                  <a:pt x="654" y="126"/>
                  <a:pt x="654" y="126"/>
                </a:cubicBezTo>
                <a:cubicBezTo>
                  <a:pt x="662" y="124"/>
                  <a:pt x="667" y="116"/>
                  <a:pt x="664" y="108"/>
                </a:cubicBezTo>
                <a:cubicBezTo>
                  <a:pt x="662" y="100"/>
                  <a:pt x="654" y="95"/>
                  <a:pt x="646" y="98"/>
                </a:cubicBezTo>
                <a:cubicBezTo>
                  <a:pt x="423" y="163"/>
                  <a:pt x="423" y="163"/>
                  <a:pt x="423" y="163"/>
                </a:cubicBezTo>
                <a:cubicBezTo>
                  <a:pt x="415" y="165"/>
                  <a:pt x="407" y="161"/>
                  <a:pt x="404" y="153"/>
                </a:cubicBezTo>
                <a:cubicBezTo>
                  <a:pt x="402" y="145"/>
                  <a:pt x="406" y="137"/>
                  <a:pt x="414" y="134"/>
                </a:cubicBezTo>
                <a:cubicBezTo>
                  <a:pt x="599" y="80"/>
                  <a:pt x="599" y="80"/>
                  <a:pt x="599" y="80"/>
                </a:cubicBezTo>
                <a:cubicBezTo>
                  <a:pt x="607" y="78"/>
                  <a:pt x="611" y="69"/>
                  <a:pt x="609" y="61"/>
                </a:cubicBezTo>
                <a:cubicBezTo>
                  <a:pt x="607" y="53"/>
                  <a:pt x="598" y="49"/>
                  <a:pt x="590" y="51"/>
                </a:cubicBezTo>
                <a:cubicBezTo>
                  <a:pt x="359" y="119"/>
                  <a:pt x="359" y="119"/>
                  <a:pt x="359" y="119"/>
                </a:cubicBezTo>
                <a:cubicBezTo>
                  <a:pt x="351" y="121"/>
                  <a:pt x="343" y="117"/>
                  <a:pt x="340" y="109"/>
                </a:cubicBezTo>
                <a:cubicBezTo>
                  <a:pt x="338" y="101"/>
                  <a:pt x="343" y="93"/>
                  <a:pt x="351" y="90"/>
                </a:cubicBezTo>
                <a:cubicBezTo>
                  <a:pt x="568" y="27"/>
                  <a:pt x="568" y="27"/>
                  <a:pt x="568" y="27"/>
                </a:cubicBezTo>
                <a:cubicBezTo>
                  <a:pt x="551" y="20"/>
                  <a:pt x="533" y="15"/>
                  <a:pt x="515" y="11"/>
                </a:cubicBezTo>
                <a:cubicBezTo>
                  <a:pt x="430" y="36"/>
                  <a:pt x="430" y="36"/>
                  <a:pt x="430" y="36"/>
                </a:cubicBezTo>
                <a:cubicBezTo>
                  <a:pt x="422" y="38"/>
                  <a:pt x="414" y="33"/>
                  <a:pt x="411" y="25"/>
                </a:cubicBezTo>
                <a:cubicBezTo>
                  <a:pt x="409" y="18"/>
                  <a:pt x="413" y="9"/>
                  <a:pt x="421" y="7"/>
                </a:cubicBezTo>
                <a:cubicBezTo>
                  <a:pt x="441" y="1"/>
                  <a:pt x="441" y="1"/>
                  <a:pt x="441" y="1"/>
                </a:cubicBezTo>
                <a:cubicBezTo>
                  <a:pt x="401" y="0"/>
                  <a:pt x="361" y="5"/>
                  <a:pt x="322" y="17"/>
                </a:cubicBezTo>
                <a:cubicBezTo>
                  <a:pt x="117" y="77"/>
                  <a:pt x="0" y="291"/>
                  <a:pt x="60" y="496"/>
                </a:cubicBezTo>
                <a:cubicBezTo>
                  <a:pt x="120" y="701"/>
                  <a:pt x="334" y="818"/>
                  <a:pt x="539" y="758"/>
                </a:cubicBezTo>
                <a:close/>
              </a:path>
            </a:pathLst>
          </a:custGeom>
          <a:solidFill>
            <a:srgbClr val="E49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174"/>
          <p:cNvSpPr/>
          <p:nvPr userDrawn="1"/>
        </p:nvSpPr>
        <p:spPr bwMode="auto">
          <a:xfrm>
            <a:off x="10137776" y="4927600"/>
            <a:ext cx="80963" cy="60325"/>
          </a:xfrm>
          <a:custGeom>
            <a:avLst/>
            <a:gdLst>
              <a:gd name="T0" fmla="*/ 39 w 51"/>
              <a:gd name="T1" fmla="*/ 27 h 38"/>
              <a:gd name="T2" fmla="*/ 0 w 51"/>
              <a:gd name="T3" fmla="*/ 38 h 38"/>
              <a:gd name="T4" fmla="*/ 43 w 51"/>
              <a:gd name="T5" fmla="*/ 0 h 38"/>
              <a:gd name="T6" fmla="*/ 49 w 51"/>
              <a:gd name="T7" fmla="*/ 8 h 38"/>
              <a:gd name="T8" fmla="*/ 39 w 51"/>
              <a:gd name="T9" fmla="*/ 2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38">
                <a:moveTo>
                  <a:pt x="39" y="27"/>
                </a:moveTo>
                <a:cubicBezTo>
                  <a:pt x="0" y="38"/>
                  <a:pt x="0" y="38"/>
                  <a:pt x="0" y="38"/>
                </a:cubicBezTo>
                <a:cubicBezTo>
                  <a:pt x="13" y="24"/>
                  <a:pt x="28" y="12"/>
                  <a:pt x="43" y="0"/>
                </a:cubicBezTo>
                <a:cubicBezTo>
                  <a:pt x="46" y="2"/>
                  <a:pt x="48" y="5"/>
                  <a:pt x="49" y="8"/>
                </a:cubicBezTo>
                <a:cubicBezTo>
                  <a:pt x="51" y="16"/>
                  <a:pt x="47" y="24"/>
                  <a:pt x="39" y="27"/>
                </a:cubicBezTo>
                <a:close/>
              </a:path>
            </a:pathLst>
          </a:custGeom>
          <a:solidFill>
            <a:srgbClr val="D67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175"/>
          <p:cNvSpPr/>
          <p:nvPr userDrawn="1"/>
        </p:nvSpPr>
        <p:spPr bwMode="auto">
          <a:xfrm>
            <a:off x="9990138" y="4970462"/>
            <a:ext cx="395288" cy="258763"/>
          </a:xfrm>
          <a:custGeom>
            <a:avLst/>
            <a:gdLst>
              <a:gd name="T0" fmla="*/ 236 w 249"/>
              <a:gd name="T1" fmla="*/ 32 h 163"/>
              <a:gd name="T2" fmla="*/ 93 w 249"/>
              <a:gd name="T3" fmla="*/ 74 h 163"/>
              <a:gd name="T4" fmla="*/ 83 w 249"/>
              <a:gd name="T5" fmla="*/ 92 h 163"/>
              <a:gd name="T6" fmla="*/ 101 w 249"/>
              <a:gd name="T7" fmla="*/ 103 h 163"/>
              <a:gd name="T8" fmla="*/ 198 w 249"/>
              <a:gd name="T9" fmla="*/ 74 h 163"/>
              <a:gd name="T10" fmla="*/ 217 w 249"/>
              <a:gd name="T11" fmla="*/ 84 h 163"/>
              <a:gd name="T12" fmla="*/ 217 w 249"/>
              <a:gd name="T13" fmla="*/ 84 h 163"/>
              <a:gd name="T14" fmla="*/ 206 w 249"/>
              <a:gd name="T15" fmla="*/ 103 h 163"/>
              <a:gd name="T16" fmla="*/ 0 w 249"/>
              <a:gd name="T17" fmla="*/ 163 h 163"/>
              <a:gd name="T18" fmla="*/ 57 w 249"/>
              <a:gd name="T19" fmla="*/ 53 h 163"/>
              <a:gd name="T20" fmla="*/ 228 w 249"/>
              <a:gd name="T21" fmla="*/ 3 h 163"/>
              <a:gd name="T22" fmla="*/ 247 w 249"/>
              <a:gd name="T23" fmla="*/ 13 h 163"/>
              <a:gd name="T24" fmla="*/ 236 w 249"/>
              <a:gd name="T25" fmla="*/ 3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9" h="163">
                <a:moveTo>
                  <a:pt x="236" y="32"/>
                </a:moveTo>
                <a:cubicBezTo>
                  <a:pt x="93" y="74"/>
                  <a:pt x="93" y="74"/>
                  <a:pt x="93" y="74"/>
                </a:cubicBezTo>
                <a:cubicBezTo>
                  <a:pt x="85" y="76"/>
                  <a:pt x="80" y="84"/>
                  <a:pt x="83" y="92"/>
                </a:cubicBezTo>
                <a:cubicBezTo>
                  <a:pt x="85" y="100"/>
                  <a:pt x="93" y="105"/>
                  <a:pt x="101" y="103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6" y="72"/>
                  <a:pt x="214" y="76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9" y="92"/>
                  <a:pt x="214" y="101"/>
                  <a:pt x="206" y="103"/>
                </a:cubicBezTo>
                <a:cubicBezTo>
                  <a:pt x="0" y="163"/>
                  <a:pt x="0" y="163"/>
                  <a:pt x="0" y="163"/>
                </a:cubicBezTo>
                <a:cubicBezTo>
                  <a:pt x="13" y="124"/>
                  <a:pt x="32" y="86"/>
                  <a:pt x="57" y="53"/>
                </a:cubicBezTo>
                <a:cubicBezTo>
                  <a:pt x="228" y="3"/>
                  <a:pt x="228" y="3"/>
                  <a:pt x="228" y="3"/>
                </a:cubicBezTo>
                <a:cubicBezTo>
                  <a:pt x="236" y="0"/>
                  <a:pt x="244" y="5"/>
                  <a:pt x="247" y="13"/>
                </a:cubicBezTo>
                <a:cubicBezTo>
                  <a:pt x="249" y="21"/>
                  <a:pt x="244" y="29"/>
                  <a:pt x="236" y="32"/>
                </a:cubicBezTo>
                <a:close/>
              </a:path>
            </a:pathLst>
          </a:custGeom>
          <a:solidFill>
            <a:schemeClr val="accent4">
              <a:lumMod val="75000"/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176"/>
          <p:cNvSpPr/>
          <p:nvPr userDrawn="1"/>
        </p:nvSpPr>
        <p:spPr bwMode="auto">
          <a:xfrm>
            <a:off x="10321926" y="5932487"/>
            <a:ext cx="176213" cy="73025"/>
          </a:xfrm>
          <a:custGeom>
            <a:avLst/>
            <a:gdLst>
              <a:gd name="T0" fmla="*/ 2 w 111"/>
              <a:gd name="T1" fmla="*/ 28 h 46"/>
              <a:gd name="T2" fmla="*/ 90 w 111"/>
              <a:gd name="T3" fmla="*/ 2 h 46"/>
              <a:gd name="T4" fmla="*/ 109 w 111"/>
              <a:gd name="T5" fmla="*/ 13 h 46"/>
              <a:gd name="T6" fmla="*/ 99 w 111"/>
              <a:gd name="T7" fmla="*/ 31 h 46"/>
              <a:gd name="T8" fmla="*/ 47 w 111"/>
              <a:gd name="T9" fmla="*/ 46 h 46"/>
              <a:gd name="T10" fmla="*/ 0 w 111"/>
              <a:gd name="T11" fmla="*/ 28 h 46"/>
              <a:gd name="T12" fmla="*/ 2 w 111"/>
              <a:gd name="T13" fmla="*/ 2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46">
                <a:moveTo>
                  <a:pt x="2" y="28"/>
                </a:moveTo>
                <a:cubicBezTo>
                  <a:pt x="90" y="2"/>
                  <a:pt x="90" y="2"/>
                  <a:pt x="90" y="2"/>
                </a:cubicBezTo>
                <a:cubicBezTo>
                  <a:pt x="98" y="0"/>
                  <a:pt x="107" y="4"/>
                  <a:pt x="109" y="13"/>
                </a:cubicBezTo>
                <a:cubicBezTo>
                  <a:pt x="111" y="20"/>
                  <a:pt x="107" y="29"/>
                  <a:pt x="99" y="31"/>
                </a:cubicBezTo>
                <a:cubicBezTo>
                  <a:pt x="47" y="46"/>
                  <a:pt x="47" y="46"/>
                  <a:pt x="47" y="46"/>
                </a:cubicBezTo>
                <a:cubicBezTo>
                  <a:pt x="31" y="41"/>
                  <a:pt x="15" y="35"/>
                  <a:pt x="0" y="28"/>
                </a:cubicBezTo>
                <a:cubicBezTo>
                  <a:pt x="1" y="28"/>
                  <a:pt x="2" y="28"/>
                  <a:pt x="2" y="28"/>
                </a:cubicBezTo>
                <a:close/>
              </a:path>
            </a:pathLst>
          </a:custGeom>
          <a:solidFill>
            <a:srgbClr val="D67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177"/>
          <p:cNvSpPr/>
          <p:nvPr userDrawn="1"/>
        </p:nvSpPr>
        <p:spPr bwMode="auto">
          <a:xfrm>
            <a:off x="10209213" y="5816600"/>
            <a:ext cx="342900" cy="150813"/>
          </a:xfrm>
          <a:custGeom>
            <a:avLst/>
            <a:gdLst>
              <a:gd name="T0" fmla="*/ 204 w 216"/>
              <a:gd name="T1" fmla="*/ 31 h 95"/>
              <a:gd name="T2" fmla="*/ 65 w 216"/>
              <a:gd name="T3" fmla="*/ 72 h 95"/>
              <a:gd name="T4" fmla="*/ 55 w 216"/>
              <a:gd name="T5" fmla="*/ 91 h 95"/>
              <a:gd name="T6" fmla="*/ 56 w 216"/>
              <a:gd name="T7" fmla="*/ 95 h 95"/>
              <a:gd name="T8" fmla="*/ 0 w 216"/>
              <a:gd name="T9" fmla="*/ 60 h 95"/>
              <a:gd name="T10" fmla="*/ 195 w 216"/>
              <a:gd name="T11" fmla="*/ 3 h 95"/>
              <a:gd name="T12" fmla="*/ 214 w 216"/>
              <a:gd name="T13" fmla="*/ 13 h 95"/>
              <a:gd name="T14" fmla="*/ 204 w 216"/>
              <a:gd name="T15" fmla="*/ 3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95">
                <a:moveTo>
                  <a:pt x="204" y="31"/>
                </a:moveTo>
                <a:cubicBezTo>
                  <a:pt x="65" y="72"/>
                  <a:pt x="65" y="72"/>
                  <a:pt x="65" y="72"/>
                </a:cubicBezTo>
                <a:cubicBezTo>
                  <a:pt x="57" y="74"/>
                  <a:pt x="52" y="83"/>
                  <a:pt x="55" y="91"/>
                </a:cubicBezTo>
                <a:cubicBezTo>
                  <a:pt x="55" y="92"/>
                  <a:pt x="56" y="93"/>
                  <a:pt x="56" y="95"/>
                </a:cubicBezTo>
                <a:cubicBezTo>
                  <a:pt x="37" y="85"/>
                  <a:pt x="18" y="73"/>
                  <a:pt x="0" y="60"/>
                </a:cubicBezTo>
                <a:cubicBezTo>
                  <a:pt x="195" y="3"/>
                  <a:pt x="195" y="3"/>
                  <a:pt x="195" y="3"/>
                </a:cubicBezTo>
                <a:cubicBezTo>
                  <a:pt x="203" y="0"/>
                  <a:pt x="212" y="5"/>
                  <a:pt x="214" y="13"/>
                </a:cubicBezTo>
                <a:cubicBezTo>
                  <a:pt x="216" y="21"/>
                  <a:pt x="211" y="29"/>
                  <a:pt x="204" y="31"/>
                </a:cubicBezTo>
                <a:close/>
              </a:path>
            </a:pathLst>
          </a:custGeom>
          <a:solidFill>
            <a:srgbClr val="D67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178"/>
          <p:cNvSpPr/>
          <p:nvPr userDrawn="1"/>
        </p:nvSpPr>
        <p:spPr bwMode="auto">
          <a:xfrm>
            <a:off x="10494963" y="6000750"/>
            <a:ext cx="107950" cy="30163"/>
          </a:xfrm>
          <a:custGeom>
            <a:avLst/>
            <a:gdLst>
              <a:gd name="T0" fmla="*/ 49 w 68"/>
              <a:gd name="T1" fmla="*/ 2 h 20"/>
              <a:gd name="T2" fmla="*/ 68 w 68"/>
              <a:gd name="T3" fmla="*/ 12 h 20"/>
              <a:gd name="T4" fmla="*/ 68 w 68"/>
              <a:gd name="T5" fmla="*/ 19 h 20"/>
              <a:gd name="T6" fmla="*/ 0 w 68"/>
              <a:gd name="T7" fmla="*/ 16 h 20"/>
              <a:gd name="T8" fmla="*/ 49 w 68"/>
              <a:gd name="T9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20">
                <a:moveTo>
                  <a:pt x="49" y="2"/>
                </a:moveTo>
                <a:cubicBezTo>
                  <a:pt x="57" y="0"/>
                  <a:pt x="65" y="4"/>
                  <a:pt x="68" y="12"/>
                </a:cubicBezTo>
                <a:cubicBezTo>
                  <a:pt x="68" y="15"/>
                  <a:pt x="68" y="17"/>
                  <a:pt x="68" y="19"/>
                </a:cubicBezTo>
                <a:cubicBezTo>
                  <a:pt x="45" y="20"/>
                  <a:pt x="22" y="19"/>
                  <a:pt x="0" y="16"/>
                </a:cubicBezTo>
                <a:lnTo>
                  <a:pt x="49" y="2"/>
                </a:lnTo>
                <a:close/>
              </a:path>
            </a:pathLst>
          </a:custGeom>
          <a:solidFill>
            <a:srgbClr val="D67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179"/>
          <p:cNvSpPr/>
          <p:nvPr userDrawn="1"/>
        </p:nvSpPr>
        <p:spPr bwMode="auto">
          <a:xfrm>
            <a:off x="9953626" y="5207000"/>
            <a:ext cx="581025" cy="668338"/>
          </a:xfrm>
          <a:custGeom>
            <a:avLst/>
            <a:gdLst>
              <a:gd name="T0" fmla="*/ 167 w 366"/>
              <a:gd name="T1" fmla="*/ 254 h 421"/>
              <a:gd name="T2" fmla="*/ 345 w 366"/>
              <a:gd name="T3" fmla="*/ 202 h 421"/>
              <a:gd name="T4" fmla="*/ 364 w 366"/>
              <a:gd name="T5" fmla="*/ 212 h 421"/>
              <a:gd name="T6" fmla="*/ 354 w 366"/>
              <a:gd name="T7" fmla="*/ 231 h 421"/>
              <a:gd name="T8" fmla="*/ 130 w 366"/>
              <a:gd name="T9" fmla="*/ 296 h 421"/>
              <a:gd name="T10" fmla="*/ 119 w 366"/>
              <a:gd name="T11" fmla="*/ 315 h 421"/>
              <a:gd name="T12" fmla="*/ 138 w 366"/>
              <a:gd name="T13" fmla="*/ 325 h 421"/>
              <a:gd name="T14" fmla="*/ 322 w 366"/>
              <a:gd name="T15" fmla="*/ 271 h 421"/>
              <a:gd name="T16" fmla="*/ 341 w 366"/>
              <a:gd name="T17" fmla="*/ 282 h 421"/>
              <a:gd name="T18" fmla="*/ 331 w 366"/>
              <a:gd name="T19" fmla="*/ 300 h 421"/>
              <a:gd name="T20" fmla="*/ 167 w 366"/>
              <a:gd name="T21" fmla="*/ 348 h 421"/>
              <a:gd name="T22" fmla="*/ 157 w 366"/>
              <a:gd name="T23" fmla="*/ 367 h 421"/>
              <a:gd name="T24" fmla="*/ 175 w 366"/>
              <a:gd name="T25" fmla="*/ 377 h 421"/>
              <a:gd name="T26" fmla="*/ 251 w 366"/>
              <a:gd name="T27" fmla="*/ 355 h 421"/>
              <a:gd name="T28" fmla="*/ 270 w 366"/>
              <a:gd name="T29" fmla="*/ 365 h 421"/>
              <a:gd name="T30" fmla="*/ 260 w 366"/>
              <a:gd name="T31" fmla="*/ 384 h 421"/>
              <a:gd name="T32" fmla="*/ 134 w 366"/>
              <a:gd name="T33" fmla="*/ 420 h 421"/>
              <a:gd name="T34" fmla="*/ 133 w 366"/>
              <a:gd name="T35" fmla="*/ 421 h 421"/>
              <a:gd name="T36" fmla="*/ 20 w 366"/>
              <a:gd name="T37" fmla="*/ 242 h 421"/>
              <a:gd name="T38" fmla="*/ 14 w 366"/>
              <a:gd name="T39" fmla="*/ 49 h 421"/>
              <a:gd name="T40" fmla="*/ 172 w 366"/>
              <a:gd name="T41" fmla="*/ 2 h 421"/>
              <a:gd name="T42" fmla="*/ 190 w 366"/>
              <a:gd name="T43" fmla="*/ 12 h 421"/>
              <a:gd name="T44" fmla="*/ 180 w 366"/>
              <a:gd name="T45" fmla="*/ 31 h 421"/>
              <a:gd name="T46" fmla="*/ 108 w 366"/>
              <a:gd name="T47" fmla="*/ 52 h 421"/>
              <a:gd name="T48" fmla="*/ 97 w 366"/>
              <a:gd name="T49" fmla="*/ 71 h 421"/>
              <a:gd name="T50" fmla="*/ 116 w 366"/>
              <a:gd name="T51" fmla="*/ 81 h 421"/>
              <a:gd name="T52" fmla="*/ 255 w 366"/>
              <a:gd name="T53" fmla="*/ 41 h 421"/>
              <a:gd name="T54" fmla="*/ 273 w 366"/>
              <a:gd name="T55" fmla="*/ 51 h 421"/>
              <a:gd name="T56" fmla="*/ 263 w 366"/>
              <a:gd name="T57" fmla="*/ 69 h 421"/>
              <a:gd name="T58" fmla="*/ 79 w 366"/>
              <a:gd name="T59" fmla="*/ 123 h 421"/>
              <a:gd name="T60" fmla="*/ 69 w 366"/>
              <a:gd name="T61" fmla="*/ 142 h 421"/>
              <a:gd name="T62" fmla="*/ 87 w 366"/>
              <a:gd name="T63" fmla="*/ 152 h 421"/>
              <a:gd name="T64" fmla="*/ 212 w 366"/>
              <a:gd name="T65" fmla="*/ 116 h 421"/>
              <a:gd name="T66" fmla="*/ 230 w 366"/>
              <a:gd name="T67" fmla="*/ 126 h 421"/>
              <a:gd name="T68" fmla="*/ 220 w 366"/>
              <a:gd name="T69" fmla="*/ 145 h 421"/>
              <a:gd name="T70" fmla="*/ 181 w 366"/>
              <a:gd name="T71" fmla="*/ 156 h 421"/>
              <a:gd name="T72" fmla="*/ 171 w 366"/>
              <a:gd name="T73" fmla="*/ 175 h 421"/>
              <a:gd name="T74" fmla="*/ 189 w 366"/>
              <a:gd name="T75" fmla="*/ 185 h 421"/>
              <a:gd name="T76" fmla="*/ 289 w 366"/>
              <a:gd name="T77" fmla="*/ 156 h 421"/>
              <a:gd name="T78" fmla="*/ 307 w 366"/>
              <a:gd name="T79" fmla="*/ 166 h 421"/>
              <a:gd name="T80" fmla="*/ 297 w 366"/>
              <a:gd name="T81" fmla="*/ 185 h 421"/>
              <a:gd name="T82" fmla="*/ 158 w 366"/>
              <a:gd name="T83" fmla="*/ 225 h 421"/>
              <a:gd name="T84" fmla="*/ 148 w 366"/>
              <a:gd name="T85" fmla="*/ 244 h 421"/>
              <a:gd name="T86" fmla="*/ 167 w 366"/>
              <a:gd name="T87" fmla="*/ 254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6" h="421">
                <a:moveTo>
                  <a:pt x="167" y="254"/>
                </a:moveTo>
                <a:cubicBezTo>
                  <a:pt x="345" y="202"/>
                  <a:pt x="345" y="202"/>
                  <a:pt x="345" y="202"/>
                </a:cubicBezTo>
                <a:cubicBezTo>
                  <a:pt x="353" y="200"/>
                  <a:pt x="361" y="204"/>
                  <a:pt x="364" y="212"/>
                </a:cubicBezTo>
                <a:cubicBezTo>
                  <a:pt x="366" y="220"/>
                  <a:pt x="362" y="228"/>
                  <a:pt x="354" y="231"/>
                </a:cubicBezTo>
                <a:cubicBezTo>
                  <a:pt x="130" y="296"/>
                  <a:pt x="130" y="296"/>
                  <a:pt x="130" y="296"/>
                </a:cubicBezTo>
                <a:cubicBezTo>
                  <a:pt x="122" y="299"/>
                  <a:pt x="117" y="307"/>
                  <a:pt x="119" y="315"/>
                </a:cubicBezTo>
                <a:cubicBezTo>
                  <a:pt x="122" y="323"/>
                  <a:pt x="130" y="328"/>
                  <a:pt x="138" y="325"/>
                </a:cubicBezTo>
                <a:cubicBezTo>
                  <a:pt x="322" y="271"/>
                  <a:pt x="322" y="271"/>
                  <a:pt x="322" y="271"/>
                </a:cubicBezTo>
                <a:cubicBezTo>
                  <a:pt x="330" y="269"/>
                  <a:pt x="339" y="274"/>
                  <a:pt x="341" y="282"/>
                </a:cubicBezTo>
                <a:cubicBezTo>
                  <a:pt x="343" y="290"/>
                  <a:pt x="339" y="298"/>
                  <a:pt x="331" y="300"/>
                </a:cubicBezTo>
                <a:cubicBezTo>
                  <a:pt x="167" y="348"/>
                  <a:pt x="167" y="348"/>
                  <a:pt x="167" y="348"/>
                </a:cubicBezTo>
                <a:cubicBezTo>
                  <a:pt x="159" y="351"/>
                  <a:pt x="154" y="359"/>
                  <a:pt x="157" y="367"/>
                </a:cubicBezTo>
                <a:cubicBezTo>
                  <a:pt x="159" y="375"/>
                  <a:pt x="167" y="379"/>
                  <a:pt x="175" y="377"/>
                </a:cubicBezTo>
                <a:cubicBezTo>
                  <a:pt x="251" y="355"/>
                  <a:pt x="251" y="355"/>
                  <a:pt x="251" y="355"/>
                </a:cubicBezTo>
                <a:cubicBezTo>
                  <a:pt x="259" y="352"/>
                  <a:pt x="268" y="357"/>
                  <a:pt x="270" y="365"/>
                </a:cubicBezTo>
                <a:cubicBezTo>
                  <a:pt x="272" y="373"/>
                  <a:pt x="268" y="381"/>
                  <a:pt x="260" y="384"/>
                </a:cubicBezTo>
                <a:cubicBezTo>
                  <a:pt x="134" y="420"/>
                  <a:pt x="134" y="420"/>
                  <a:pt x="134" y="420"/>
                </a:cubicBezTo>
                <a:cubicBezTo>
                  <a:pt x="134" y="420"/>
                  <a:pt x="133" y="421"/>
                  <a:pt x="133" y="421"/>
                </a:cubicBezTo>
                <a:cubicBezTo>
                  <a:pt x="81" y="375"/>
                  <a:pt x="41" y="314"/>
                  <a:pt x="20" y="242"/>
                </a:cubicBezTo>
                <a:cubicBezTo>
                  <a:pt x="1" y="177"/>
                  <a:pt x="0" y="111"/>
                  <a:pt x="14" y="49"/>
                </a:cubicBezTo>
                <a:cubicBezTo>
                  <a:pt x="172" y="2"/>
                  <a:pt x="172" y="2"/>
                  <a:pt x="172" y="2"/>
                </a:cubicBezTo>
                <a:cubicBezTo>
                  <a:pt x="180" y="0"/>
                  <a:pt x="188" y="5"/>
                  <a:pt x="190" y="12"/>
                </a:cubicBezTo>
                <a:cubicBezTo>
                  <a:pt x="193" y="20"/>
                  <a:pt x="188" y="29"/>
                  <a:pt x="180" y="31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100" y="55"/>
                  <a:pt x="95" y="63"/>
                  <a:pt x="97" y="71"/>
                </a:cubicBezTo>
                <a:cubicBezTo>
                  <a:pt x="100" y="79"/>
                  <a:pt x="108" y="84"/>
                  <a:pt x="116" y="81"/>
                </a:cubicBezTo>
                <a:cubicBezTo>
                  <a:pt x="255" y="41"/>
                  <a:pt x="255" y="41"/>
                  <a:pt x="255" y="41"/>
                </a:cubicBezTo>
                <a:cubicBezTo>
                  <a:pt x="263" y="38"/>
                  <a:pt x="271" y="43"/>
                  <a:pt x="273" y="51"/>
                </a:cubicBezTo>
                <a:cubicBezTo>
                  <a:pt x="276" y="59"/>
                  <a:pt x="271" y="67"/>
                  <a:pt x="263" y="69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71" y="126"/>
                  <a:pt x="66" y="134"/>
                  <a:pt x="69" y="142"/>
                </a:cubicBezTo>
                <a:cubicBezTo>
                  <a:pt x="71" y="150"/>
                  <a:pt x="79" y="155"/>
                  <a:pt x="87" y="152"/>
                </a:cubicBezTo>
                <a:cubicBezTo>
                  <a:pt x="212" y="116"/>
                  <a:pt x="212" y="116"/>
                  <a:pt x="212" y="116"/>
                </a:cubicBezTo>
                <a:cubicBezTo>
                  <a:pt x="220" y="114"/>
                  <a:pt x="228" y="118"/>
                  <a:pt x="230" y="126"/>
                </a:cubicBezTo>
                <a:cubicBezTo>
                  <a:pt x="233" y="134"/>
                  <a:pt x="228" y="142"/>
                  <a:pt x="220" y="145"/>
                </a:cubicBezTo>
                <a:cubicBezTo>
                  <a:pt x="181" y="156"/>
                  <a:pt x="181" y="156"/>
                  <a:pt x="181" y="156"/>
                </a:cubicBezTo>
                <a:cubicBezTo>
                  <a:pt x="173" y="158"/>
                  <a:pt x="168" y="167"/>
                  <a:pt x="171" y="175"/>
                </a:cubicBezTo>
                <a:cubicBezTo>
                  <a:pt x="173" y="183"/>
                  <a:pt x="182" y="187"/>
                  <a:pt x="189" y="185"/>
                </a:cubicBezTo>
                <a:cubicBezTo>
                  <a:pt x="289" y="156"/>
                  <a:pt x="289" y="156"/>
                  <a:pt x="289" y="156"/>
                </a:cubicBezTo>
                <a:cubicBezTo>
                  <a:pt x="296" y="154"/>
                  <a:pt x="305" y="158"/>
                  <a:pt x="307" y="166"/>
                </a:cubicBezTo>
                <a:cubicBezTo>
                  <a:pt x="310" y="174"/>
                  <a:pt x="305" y="182"/>
                  <a:pt x="297" y="185"/>
                </a:cubicBezTo>
                <a:cubicBezTo>
                  <a:pt x="158" y="225"/>
                  <a:pt x="158" y="225"/>
                  <a:pt x="158" y="225"/>
                </a:cubicBezTo>
                <a:cubicBezTo>
                  <a:pt x="150" y="228"/>
                  <a:pt x="146" y="236"/>
                  <a:pt x="148" y="244"/>
                </a:cubicBezTo>
                <a:cubicBezTo>
                  <a:pt x="150" y="252"/>
                  <a:pt x="159" y="257"/>
                  <a:pt x="167" y="254"/>
                </a:cubicBezTo>
                <a:close/>
              </a:path>
            </a:pathLst>
          </a:custGeom>
          <a:solidFill>
            <a:schemeClr val="accent4">
              <a:lumMod val="75000"/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180"/>
          <p:cNvSpPr/>
          <p:nvPr userDrawn="1"/>
        </p:nvSpPr>
        <p:spPr bwMode="auto">
          <a:xfrm>
            <a:off x="9345613" y="5019675"/>
            <a:ext cx="2000250" cy="774700"/>
          </a:xfrm>
          <a:custGeom>
            <a:avLst/>
            <a:gdLst>
              <a:gd name="T0" fmla="*/ 350 w 1260"/>
              <a:gd name="T1" fmla="*/ 396 h 488"/>
              <a:gd name="T2" fmla="*/ 351 w 1260"/>
              <a:gd name="T3" fmla="*/ 400 h 488"/>
              <a:gd name="T4" fmla="*/ 18 w 1260"/>
              <a:gd name="T5" fmla="*/ 439 h 488"/>
              <a:gd name="T6" fmla="*/ 1251 w 1260"/>
              <a:gd name="T7" fmla="*/ 1 h 488"/>
              <a:gd name="T8" fmla="*/ 1253 w 1260"/>
              <a:gd name="T9" fmla="*/ 12 h 488"/>
              <a:gd name="T10" fmla="*/ 183 w 1260"/>
              <a:gd name="T11" fmla="*/ 403 h 488"/>
              <a:gd name="T12" fmla="*/ 350 w 1260"/>
              <a:gd name="T13" fmla="*/ 39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0" h="488">
                <a:moveTo>
                  <a:pt x="350" y="396"/>
                </a:moveTo>
                <a:cubicBezTo>
                  <a:pt x="353" y="395"/>
                  <a:pt x="354" y="399"/>
                  <a:pt x="351" y="400"/>
                </a:cubicBezTo>
                <a:cubicBezTo>
                  <a:pt x="240" y="433"/>
                  <a:pt x="32" y="488"/>
                  <a:pt x="18" y="439"/>
                </a:cubicBezTo>
                <a:cubicBezTo>
                  <a:pt x="0" y="379"/>
                  <a:pt x="1028" y="38"/>
                  <a:pt x="1251" y="1"/>
                </a:cubicBezTo>
                <a:cubicBezTo>
                  <a:pt x="1258" y="0"/>
                  <a:pt x="1260" y="10"/>
                  <a:pt x="1253" y="12"/>
                </a:cubicBezTo>
                <a:cubicBezTo>
                  <a:pt x="1062" y="76"/>
                  <a:pt x="204" y="363"/>
                  <a:pt x="183" y="403"/>
                </a:cubicBezTo>
                <a:cubicBezTo>
                  <a:pt x="167" y="433"/>
                  <a:pt x="274" y="413"/>
                  <a:pt x="350" y="39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183"/>
          <p:cNvSpPr/>
          <p:nvPr userDrawn="1"/>
        </p:nvSpPr>
        <p:spPr bwMode="auto">
          <a:xfrm>
            <a:off x="10725151" y="3800475"/>
            <a:ext cx="682625" cy="190500"/>
          </a:xfrm>
          <a:custGeom>
            <a:avLst/>
            <a:gdLst>
              <a:gd name="T0" fmla="*/ 394 w 430"/>
              <a:gd name="T1" fmla="*/ 107 h 120"/>
              <a:gd name="T2" fmla="*/ 385 w 430"/>
              <a:gd name="T3" fmla="*/ 108 h 120"/>
              <a:gd name="T4" fmla="*/ 335 w 430"/>
              <a:gd name="T5" fmla="*/ 77 h 120"/>
              <a:gd name="T6" fmla="*/ 333 w 430"/>
              <a:gd name="T7" fmla="*/ 77 h 120"/>
              <a:gd name="T8" fmla="*/ 334 w 430"/>
              <a:gd name="T9" fmla="*/ 70 h 120"/>
              <a:gd name="T10" fmla="*/ 297 w 430"/>
              <a:gd name="T11" fmla="*/ 33 h 120"/>
              <a:gd name="T12" fmla="*/ 281 w 430"/>
              <a:gd name="T13" fmla="*/ 37 h 120"/>
              <a:gd name="T14" fmla="*/ 227 w 430"/>
              <a:gd name="T15" fmla="*/ 0 h 120"/>
              <a:gd name="T16" fmla="*/ 173 w 430"/>
              <a:gd name="T17" fmla="*/ 41 h 120"/>
              <a:gd name="T18" fmla="*/ 157 w 430"/>
              <a:gd name="T19" fmla="*/ 37 h 120"/>
              <a:gd name="T20" fmla="*/ 127 w 430"/>
              <a:gd name="T21" fmla="*/ 65 h 120"/>
              <a:gd name="T22" fmla="*/ 123 w 430"/>
              <a:gd name="T23" fmla="*/ 64 h 120"/>
              <a:gd name="T24" fmla="*/ 76 w 430"/>
              <a:gd name="T25" fmla="*/ 89 h 120"/>
              <a:gd name="T26" fmla="*/ 66 w 430"/>
              <a:gd name="T27" fmla="*/ 88 h 120"/>
              <a:gd name="T28" fmla="*/ 51 w 430"/>
              <a:gd name="T29" fmla="*/ 91 h 120"/>
              <a:gd name="T30" fmla="*/ 38 w 430"/>
              <a:gd name="T31" fmla="*/ 89 h 120"/>
              <a:gd name="T32" fmla="*/ 0 w 430"/>
              <a:gd name="T33" fmla="*/ 120 h 120"/>
              <a:gd name="T34" fmla="*/ 430 w 430"/>
              <a:gd name="T35" fmla="*/ 120 h 120"/>
              <a:gd name="T36" fmla="*/ 394 w 430"/>
              <a:gd name="T37" fmla="*/ 10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0" h="120">
                <a:moveTo>
                  <a:pt x="394" y="107"/>
                </a:moveTo>
                <a:cubicBezTo>
                  <a:pt x="391" y="107"/>
                  <a:pt x="388" y="107"/>
                  <a:pt x="385" y="108"/>
                </a:cubicBezTo>
                <a:cubicBezTo>
                  <a:pt x="376" y="90"/>
                  <a:pt x="357" y="77"/>
                  <a:pt x="335" y="77"/>
                </a:cubicBezTo>
                <a:cubicBezTo>
                  <a:pt x="334" y="77"/>
                  <a:pt x="334" y="77"/>
                  <a:pt x="333" y="77"/>
                </a:cubicBezTo>
                <a:cubicBezTo>
                  <a:pt x="334" y="75"/>
                  <a:pt x="334" y="73"/>
                  <a:pt x="334" y="70"/>
                </a:cubicBezTo>
                <a:cubicBezTo>
                  <a:pt x="334" y="50"/>
                  <a:pt x="317" y="33"/>
                  <a:pt x="297" y="33"/>
                </a:cubicBezTo>
                <a:cubicBezTo>
                  <a:pt x="291" y="33"/>
                  <a:pt x="286" y="34"/>
                  <a:pt x="281" y="37"/>
                </a:cubicBezTo>
                <a:cubicBezTo>
                  <a:pt x="272" y="15"/>
                  <a:pt x="252" y="0"/>
                  <a:pt x="227" y="0"/>
                </a:cubicBezTo>
                <a:cubicBezTo>
                  <a:pt x="201" y="0"/>
                  <a:pt x="180" y="18"/>
                  <a:pt x="173" y="41"/>
                </a:cubicBezTo>
                <a:cubicBezTo>
                  <a:pt x="168" y="38"/>
                  <a:pt x="163" y="37"/>
                  <a:pt x="157" y="37"/>
                </a:cubicBezTo>
                <a:cubicBezTo>
                  <a:pt x="141" y="37"/>
                  <a:pt x="128" y="49"/>
                  <a:pt x="127" y="65"/>
                </a:cubicBezTo>
                <a:cubicBezTo>
                  <a:pt x="126" y="65"/>
                  <a:pt x="124" y="64"/>
                  <a:pt x="123" y="64"/>
                </a:cubicBezTo>
                <a:cubicBezTo>
                  <a:pt x="104" y="64"/>
                  <a:pt x="86" y="74"/>
                  <a:pt x="76" y="89"/>
                </a:cubicBezTo>
                <a:cubicBezTo>
                  <a:pt x="73" y="89"/>
                  <a:pt x="69" y="88"/>
                  <a:pt x="66" y="88"/>
                </a:cubicBezTo>
                <a:cubicBezTo>
                  <a:pt x="61" y="88"/>
                  <a:pt x="55" y="89"/>
                  <a:pt x="51" y="91"/>
                </a:cubicBezTo>
                <a:cubicBezTo>
                  <a:pt x="47" y="90"/>
                  <a:pt x="43" y="89"/>
                  <a:pt x="38" y="89"/>
                </a:cubicBezTo>
                <a:cubicBezTo>
                  <a:pt x="20" y="89"/>
                  <a:pt x="4" y="103"/>
                  <a:pt x="0" y="120"/>
                </a:cubicBezTo>
                <a:cubicBezTo>
                  <a:pt x="430" y="120"/>
                  <a:pt x="430" y="120"/>
                  <a:pt x="430" y="120"/>
                </a:cubicBezTo>
                <a:cubicBezTo>
                  <a:pt x="420" y="112"/>
                  <a:pt x="407" y="107"/>
                  <a:pt x="394" y="10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191"/>
          <p:cNvSpPr/>
          <p:nvPr userDrawn="1"/>
        </p:nvSpPr>
        <p:spPr bwMode="auto">
          <a:xfrm>
            <a:off x="4920299" y="644875"/>
            <a:ext cx="1027113" cy="285750"/>
          </a:xfrm>
          <a:custGeom>
            <a:avLst/>
            <a:gdLst>
              <a:gd name="T0" fmla="*/ 592 w 647"/>
              <a:gd name="T1" fmla="*/ 161 h 180"/>
              <a:gd name="T2" fmla="*/ 579 w 647"/>
              <a:gd name="T3" fmla="*/ 162 h 180"/>
              <a:gd name="T4" fmla="*/ 503 w 647"/>
              <a:gd name="T5" fmla="*/ 116 h 180"/>
              <a:gd name="T6" fmla="*/ 501 w 647"/>
              <a:gd name="T7" fmla="*/ 116 h 180"/>
              <a:gd name="T8" fmla="*/ 502 w 647"/>
              <a:gd name="T9" fmla="*/ 105 h 180"/>
              <a:gd name="T10" fmla="*/ 446 w 647"/>
              <a:gd name="T11" fmla="*/ 49 h 180"/>
              <a:gd name="T12" fmla="*/ 422 w 647"/>
              <a:gd name="T13" fmla="*/ 55 h 180"/>
              <a:gd name="T14" fmla="*/ 342 w 647"/>
              <a:gd name="T15" fmla="*/ 0 h 180"/>
              <a:gd name="T16" fmla="*/ 259 w 647"/>
              <a:gd name="T17" fmla="*/ 62 h 180"/>
              <a:gd name="T18" fmla="*/ 236 w 647"/>
              <a:gd name="T19" fmla="*/ 55 h 180"/>
              <a:gd name="T20" fmla="*/ 190 w 647"/>
              <a:gd name="T21" fmla="*/ 97 h 180"/>
              <a:gd name="T22" fmla="*/ 185 w 647"/>
              <a:gd name="T23" fmla="*/ 97 h 180"/>
              <a:gd name="T24" fmla="*/ 114 w 647"/>
              <a:gd name="T25" fmla="*/ 134 h 180"/>
              <a:gd name="T26" fmla="*/ 99 w 647"/>
              <a:gd name="T27" fmla="*/ 132 h 180"/>
              <a:gd name="T28" fmla="*/ 76 w 647"/>
              <a:gd name="T29" fmla="*/ 137 h 180"/>
              <a:gd name="T30" fmla="*/ 57 w 647"/>
              <a:gd name="T31" fmla="*/ 134 h 180"/>
              <a:gd name="T32" fmla="*/ 0 w 647"/>
              <a:gd name="T33" fmla="*/ 180 h 180"/>
              <a:gd name="T34" fmla="*/ 647 w 647"/>
              <a:gd name="T35" fmla="*/ 180 h 180"/>
              <a:gd name="T36" fmla="*/ 592 w 647"/>
              <a:gd name="T37" fmla="*/ 16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7" h="180">
                <a:moveTo>
                  <a:pt x="592" y="161"/>
                </a:moveTo>
                <a:cubicBezTo>
                  <a:pt x="588" y="161"/>
                  <a:pt x="583" y="161"/>
                  <a:pt x="579" y="162"/>
                </a:cubicBezTo>
                <a:cubicBezTo>
                  <a:pt x="565" y="134"/>
                  <a:pt x="536" y="116"/>
                  <a:pt x="503" y="116"/>
                </a:cubicBezTo>
                <a:cubicBezTo>
                  <a:pt x="503" y="116"/>
                  <a:pt x="502" y="116"/>
                  <a:pt x="501" y="116"/>
                </a:cubicBezTo>
                <a:cubicBezTo>
                  <a:pt x="502" y="112"/>
                  <a:pt x="502" y="109"/>
                  <a:pt x="502" y="105"/>
                </a:cubicBezTo>
                <a:cubicBezTo>
                  <a:pt x="502" y="74"/>
                  <a:pt x="477" y="49"/>
                  <a:pt x="446" y="49"/>
                </a:cubicBezTo>
                <a:cubicBezTo>
                  <a:pt x="438" y="49"/>
                  <a:pt x="429" y="51"/>
                  <a:pt x="422" y="55"/>
                </a:cubicBezTo>
                <a:cubicBezTo>
                  <a:pt x="409" y="23"/>
                  <a:pt x="378" y="0"/>
                  <a:pt x="342" y="0"/>
                </a:cubicBezTo>
                <a:cubicBezTo>
                  <a:pt x="303" y="0"/>
                  <a:pt x="270" y="26"/>
                  <a:pt x="259" y="62"/>
                </a:cubicBezTo>
                <a:cubicBezTo>
                  <a:pt x="252" y="57"/>
                  <a:pt x="244" y="55"/>
                  <a:pt x="236" y="55"/>
                </a:cubicBezTo>
                <a:cubicBezTo>
                  <a:pt x="212" y="55"/>
                  <a:pt x="192" y="73"/>
                  <a:pt x="190" y="97"/>
                </a:cubicBezTo>
                <a:cubicBezTo>
                  <a:pt x="189" y="97"/>
                  <a:pt x="187" y="97"/>
                  <a:pt x="185" y="97"/>
                </a:cubicBezTo>
                <a:cubicBezTo>
                  <a:pt x="155" y="97"/>
                  <a:pt x="129" y="112"/>
                  <a:pt x="114" y="134"/>
                </a:cubicBezTo>
                <a:cubicBezTo>
                  <a:pt x="109" y="133"/>
                  <a:pt x="104" y="132"/>
                  <a:pt x="99" y="132"/>
                </a:cubicBezTo>
                <a:cubicBezTo>
                  <a:pt x="91" y="132"/>
                  <a:pt x="83" y="134"/>
                  <a:pt x="76" y="137"/>
                </a:cubicBezTo>
                <a:cubicBezTo>
                  <a:pt x="70" y="135"/>
                  <a:pt x="64" y="134"/>
                  <a:pt x="57" y="134"/>
                </a:cubicBezTo>
                <a:cubicBezTo>
                  <a:pt x="29" y="134"/>
                  <a:pt x="6" y="154"/>
                  <a:pt x="0" y="180"/>
                </a:cubicBezTo>
                <a:cubicBezTo>
                  <a:pt x="647" y="180"/>
                  <a:pt x="647" y="180"/>
                  <a:pt x="647" y="180"/>
                </a:cubicBezTo>
                <a:cubicBezTo>
                  <a:pt x="632" y="168"/>
                  <a:pt x="613" y="161"/>
                  <a:pt x="592" y="16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194"/>
          <p:cNvSpPr/>
          <p:nvPr userDrawn="1"/>
        </p:nvSpPr>
        <p:spPr bwMode="auto">
          <a:xfrm>
            <a:off x="827118" y="1430338"/>
            <a:ext cx="1127125" cy="1009650"/>
          </a:xfrm>
          <a:custGeom>
            <a:avLst/>
            <a:gdLst>
              <a:gd name="T0" fmla="*/ 355 w 710"/>
              <a:gd name="T1" fmla="*/ 0 h 637"/>
              <a:gd name="T2" fmla="*/ 266 w 710"/>
              <a:gd name="T3" fmla="*/ 13 h 637"/>
              <a:gd name="T4" fmla="*/ 49 w 710"/>
              <a:gd name="T5" fmla="*/ 407 h 637"/>
              <a:gd name="T6" fmla="*/ 355 w 710"/>
              <a:gd name="T7" fmla="*/ 637 h 637"/>
              <a:gd name="T8" fmla="*/ 444 w 710"/>
              <a:gd name="T9" fmla="*/ 624 h 637"/>
              <a:gd name="T10" fmla="*/ 661 w 710"/>
              <a:gd name="T11" fmla="*/ 229 h 637"/>
              <a:gd name="T12" fmla="*/ 355 w 710"/>
              <a:gd name="T13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0" h="637">
                <a:moveTo>
                  <a:pt x="355" y="0"/>
                </a:moveTo>
                <a:cubicBezTo>
                  <a:pt x="326" y="0"/>
                  <a:pt x="296" y="4"/>
                  <a:pt x="266" y="13"/>
                </a:cubicBezTo>
                <a:cubicBezTo>
                  <a:pt x="97" y="62"/>
                  <a:pt x="0" y="239"/>
                  <a:pt x="49" y="407"/>
                </a:cubicBezTo>
                <a:cubicBezTo>
                  <a:pt x="90" y="546"/>
                  <a:pt x="217" y="637"/>
                  <a:pt x="355" y="637"/>
                </a:cubicBezTo>
                <a:cubicBezTo>
                  <a:pt x="384" y="637"/>
                  <a:pt x="414" y="633"/>
                  <a:pt x="444" y="624"/>
                </a:cubicBezTo>
                <a:cubicBezTo>
                  <a:pt x="613" y="575"/>
                  <a:pt x="710" y="398"/>
                  <a:pt x="661" y="229"/>
                </a:cubicBezTo>
                <a:cubicBezTo>
                  <a:pt x="620" y="90"/>
                  <a:pt x="493" y="0"/>
                  <a:pt x="355" y="0"/>
                </a:cubicBezTo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99" name="Freeform 195"/>
          <p:cNvSpPr/>
          <p:nvPr userDrawn="1"/>
        </p:nvSpPr>
        <p:spPr bwMode="auto">
          <a:xfrm>
            <a:off x="903318" y="1449388"/>
            <a:ext cx="974725" cy="971550"/>
          </a:xfrm>
          <a:custGeom>
            <a:avLst/>
            <a:gdLst>
              <a:gd name="T0" fmla="*/ 571 w 614"/>
              <a:gd name="T1" fmla="*/ 229 h 613"/>
              <a:gd name="T2" fmla="*/ 230 w 614"/>
              <a:gd name="T3" fmla="*/ 42 h 613"/>
              <a:gd name="T4" fmla="*/ 43 w 614"/>
              <a:gd name="T5" fmla="*/ 383 h 613"/>
              <a:gd name="T6" fmla="*/ 384 w 614"/>
              <a:gd name="T7" fmla="*/ 571 h 613"/>
              <a:gd name="T8" fmla="*/ 571 w 614"/>
              <a:gd name="T9" fmla="*/ 22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4" h="613">
                <a:moveTo>
                  <a:pt x="571" y="229"/>
                </a:moveTo>
                <a:cubicBezTo>
                  <a:pt x="529" y="84"/>
                  <a:pt x="376" y="0"/>
                  <a:pt x="230" y="42"/>
                </a:cubicBezTo>
                <a:cubicBezTo>
                  <a:pt x="84" y="85"/>
                  <a:pt x="0" y="237"/>
                  <a:pt x="43" y="383"/>
                </a:cubicBezTo>
                <a:cubicBezTo>
                  <a:pt x="85" y="529"/>
                  <a:pt x="238" y="613"/>
                  <a:pt x="384" y="571"/>
                </a:cubicBezTo>
                <a:cubicBezTo>
                  <a:pt x="530" y="528"/>
                  <a:pt x="614" y="375"/>
                  <a:pt x="571" y="2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196"/>
          <p:cNvSpPr/>
          <p:nvPr userDrawn="1"/>
        </p:nvSpPr>
        <p:spPr bwMode="auto">
          <a:xfrm>
            <a:off x="1004918" y="1471613"/>
            <a:ext cx="873125" cy="901700"/>
          </a:xfrm>
          <a:custGeom>
            <a:avLst/>
            <a:gdLst>
              <a:gd name="T0" fmla="*/ 320 w 550"/>
              <a:gd name="T1" fmla="*/ 557 h 569"/>
              <a:gd name="T2" fmla="*/ 314 w 550"/>
              <a:gd name="T3" fmla="*/ 558 h 569"/>
              <a:gd name="T4" fmla="*/ 305 w 550"/>
              <a:gd name="T5" fmla="*/ 558 h 569"/>
              <a:gd name="T6" fmla="*/ 283 w 550"/>
              <a:gd name="T7" fmla="*/ 565 h 569"/>
              <a:gd name="T8" fmla="*/ 189 w 550"/>
              <a:gd name="T9" fmla="*/ 562 h 569"/>
              <a:gd name="T10" fmla="*/ 346 w 550"/>
              <a:gd name="T11" fmla="*/ 517 h 569"/>
              <a:gd name="T12" fmla="*/ 355 w 550"/>
              <a:gd name="T13" fmla="*/ 499 h 569"/>
              <a:gd name="T14" fmla="*/ 337 w 550"/>
              <a:gd name="T15" fmla="*/ 489 h 569"/>
              <a:gd name="T16" fmla="*/ 205 w 550"/>
              <a:gd name="T17" fmla="*/ 528 h 569"/>
              <a:gd name="T18" fmla="*/ 187 w 550"/>
              <a:gd name="T19" fmla="*/ 518 h 569"/>
              <a:gd name="T20" fmla="*/ 197 w 550"/>
              <a:gd name="T21" fmla="*/ 500 h 569"/>
              <a:gd name="T22" fmla="*/ 246 w 550"/>
              <a:gd name="T23" fmla="*/ 486 h 569"/>
              <a:gd name="T24" fmla="*/ 255 w 550"/>
              <a:gd name="T25" fmla="*/ 468 h 569"/>
              <a:gd name="T26" fmla="*/ 238 w 550"/>
              <a:gd name="T27" fmla="*/ 458 h 569"/>
              <a:gd name="T28" fmla="*/ 101 w 550"/>
              <a:gd name="T29" fmla="*/ 498 h 569"/>
              <a:gd name="T30" fmla="*/ 82 w 550"/>
              <a:gd name="T31" fmla="*/ 488 h 569"/>
              <a:gd name="T32" fmla="*/ 92 w 550"/>
              <a:gd name="T33" fmla="*/ 471 h 569"/>
              <a:gd name="T34" fmla="*/ 313 w 550"/>
              <a:gd name="T35" fmla="*/ 406 h 569"/>
              <a:gd name="T36" fmla="*/ 323 w 550"/>
              <a:gd name="T37" fmla="*/ 389 h 569"/>
              <a:gd name="T38" fmla="*/ 305 w 550"/>
              <a:gd name="T39" fmla="*/ 379 h 569"/>
              <a:gd name="T40" fmla="*/ 251 w 550"/>
              <a:gd name="T41" fmla="*/ 395 h 569"/>
              <a:gd name="T42" fmla="*/ 233 w 550"/>
              <a:gd name="T43" fmla="*/ 385 h 569"/>
              <a:gd name="T44" fmla="*/ 243 w 550"/>
              <a:gd name="T45" fmla="*/ 367 h 569"/>
              <a:gd name="T46" fmla="*/ 335 w 550"/>
              <a:gd name="T47" fmla="*/ 340 h 569"/>
              <a:gd name="T48" fmla="*/ 345 w 550"/>
              <a:gd name="T49" fmla="*/ 323 h 569"/>
              <a:gd name="T50" fmla="*/ 327 w 550"/>
              <a:gd name="T51" fmla="*/ 313 h 569"/>
              <a:gd name="T52" fmla="*/ 123 w 550"/>
              <a:gd name="T53" fmla="*/ 372 h 569"/>
              <a:gd name="T54" fmla="*/ 106 w 550"/>
              <a:gd name="T55" fmla="*/ 362 h 569"/>
              <a:gd name="T56" fmla="*/ 115 w 550"/>
              <a:gd name="T57" fmla="*/ 345 h 569"/>
              <a:gd name="T58" fmla="*/ 281 w 550"/>
              <a:gd name="T59" fmla="*/ 296 h 569"/>
              <a:gd name="T60" fmla="*/ 291 w 550"/>
              <a:gd name="T61" fmla="*/ 278 h 569"/>
              <a:gd name="T62" fmla="*/ 273 w 550"/>
              <a:gd name="T63" fmla="*/ 269 h 569"/>
              <a:gd name="T64" fmla="*/ 87 w 550"/>
              <a:gd name="T65" fmla="*/ 323 h 569"/>
              <a:gd name="T66" fmla="*/ 69 w 550"/>
              <a:gd name="T67" fmla="*/ 313 h 569"/>
              <a:gd name="T68" fmla="*/ 79 w 550"/>
              <a:gd name="T69" fmla="*/ 295 h 569"/>
              <a:gd name="T70" fmla="*/ 208 w 550"/>
              <a:gd name="T71" fmla="*/ 258 h 569"/>
              <a:gd name="T72" fmla="*/ 218 w 550"/>
              <a:gd name="T73" fmla="*/ 240 h 569"/>
              <a:gd name="T74" fmla="*/ 200 w 550"/>
              <a:gd name="T75" fmla="*/ 230 h 569"/>
              <a:gd name="T76" fmla="*/ 84 w 550"/>
              <a:gd name="T77" fmla="*/ 264 h 569"/>
              <a:gd name="T78" fmla="*/ 67 w 550"/>
              <a:gd name="T79" fmla="*/ 254 h 569"/>
              <a:gd name="T80" fmla="*/ 76 w 550"/>
              <a:gd name="T81" fmla="*/ 236 h 569"/>
              <a:gd name="T82" fmla="*/ 249 w 550"/>
              <a:gd name="T83" fmla="*/ 186 h 569"/>
              <a:gd name="T84" fmla="*/ 259 w 550"/>
              <a:gd name="T85" fmla="*/ 168 h 569"/>
              <a:gd name="T86" fmla="*/ 241 w 550"/>
              <a:gd name="T87" fmla="*/ 158 h 569"/>
              <a:gd name="T88" fmla="*/ 134 w 550"/>
              <a:gd name="T89" fmla="*/ 190 h 569"/>
              <a:gd name="T90" fmla="*/ 116 w 550"/>
              <a:gd name="T91" fmla="*/ 180 h 569"/>
              <a:gd name="T92" fmla="*/ 126 w 550"/>
              <a:gd name="T93" fmla="*/ 162 h 569"/>
              <a:gd name="T94" fmla="*/ 170 w 550"/>
              <a:gd name="T95" fmla="*/ 149 h 569"/>
              <a:gd name="T96" fmla="*/ 180 w 550"/>
              <a:gd name="T97" fmla="*/ 131 h 569"/>
              <a:gd name="T98" fmla="*/ 162 w 550"/>
              <a:gd name="T99" fmla="*/ 122 h 569"/>
              <a:gd name="T100" fmla="*/ 12 w 550"/>
              <a:gd name="T101" fmla="*/ 165 h 569"/>
              <a:gd name="T102" fmla="*/ 0 w 550"/>
              <a:gd name="T103" fmla="*/ 163 h 569"/>
              <a:gd name="T104" fmla="*/ 18 w 550"/>
              <a:gd name="T105" fmla="*/ 134 h 569"/>
              <a:gd name="T106" fmla="*/ 217 w 550"/>
              <a:gd name="T107" fmla="*/ 76 h 569"/>
              <a:gd name="T108" fmla="*/ 227 w 550"/>
              <a:gd name="T109" fmla="*/ 58 h 569"/>
              <a:gd name="T110" fmla="*/ 209 w 550"/>
              <a:gd name="T111" fmla="*/ 48 h 569"/>
              <a:gd name="T112" fmla="*/ 52 w 550"/>
              <a:gd name="T113" fmla="*/ 94 h 569"/>
              <a:gd name="T114" fmla="*/ 131 w 550"/>
              <a:gd name="T115" fmla="*/ 41 h 569"/>
              <a:gd name="T116" fmla="*/ 203 w 550"/>
              <a:gd name="T117" fmla="*/ 20 h 569"/>
              <a:gd name="T118" fmla="*/ 507 w 550"/>
              <a:gd name="T119" fmla="*/ 215 h 569"/>
              <a:gd name="T120" fmla="*/ 320 w 550"/>
              <a:gd name="T121" fmla="*/ 557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0" h="569">
                <a:moveTo>
                  <a:pt x="320" y="557"/>
                </a:moveTo>
                <a:cubicBezTo>
                  <a:pt x="318" y="557"/>
                  <a:pt x="316" y="558"/>
                  <a:pt x="314" y="558"/>
                </a:cubicBezTo>
                <a:cubicBezTo>
                  <a:pt x="311" y="558"/>
                  <a:pt x="308" y="557"/>
                  <a:pt x="305" y="558"/>
                </a:cubicBezTo>
                <a:cubicBezTo>
                  <a:pt x="283" y="565"/>
                  <a:pt x="283" y="565"/>
                  <a:pt x="283" y="565"/>
                </a:cubicBezTo>
                <a:cubicBezTo>
                  <a:pt x="251" y="569"/>
                  <a:pt x="219" y="568"/>
                  <a:pt x="189" y="562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53" y="515"/>
                  <a:pt x="357" y="507"/>
                  <a:pt x="355" y="499"/>
                </a:cubicBezTo>
                <a:cubicBezTo>
                  <a:pt x="353" y="491"/>
                  <a:pt x="345" y="487"/>
                  <a:pt x="337" y="489"/>
                </a:cubicBezTo>
                <a:cubicBezTo>
                  <a:pt x="205" y="528"/>
                  <a:pt x="205" y="528"/>
                  <a:pt x="205" y="528"/>
                </a:cubicBezTo>
                <a:cubicBezTo>
                  <a:pt x="197" y="530"/>
                  <a:pt x="189" y="525"/>
                  <a:pt x="187" y="518"/>
                </a:cubicBezTo>
                <a:cubicBezTo>
                  <a:pt x="185" y="510"/>
                  <a:pt x="189" y="502"/>
                  <a:pt x="197" y="500"/>
                </a:cubicBezTo>
                <a:cubicBezTo>
                  <a:pt x="246" y="486"/>
                  <a:pt x="246" y="486"/>
                  <a:pt x="246" y="486"/>
                </a:cubicBezTo>
                <a:cubicBezTo>
                  <a:pt x="253" y="484"/>
                  <a:pt x="258" y="476"/>
                  <a:pt x="255" y="468"/>
                </a:cubicBezTo>
                <a:cubicBezTo>
                  <a:pt x="253" y="461"/>
                  <a:pt x="245" y="456"/>
                  <a:pt x="238" y="458"/>
                </a:cubicBezTo>
                <a:cubicBezTo>
                  <a:pt x="101" y="498"/>
                  <a:pt x="101" y="498"/>
                  <a:pt x="101" y="498"/>
                </a:cubicBezTo>
                <a:cubicBezTo>
                  <a:pt x="93" y="501"/>
                  <a:pt x="85" y="496"/>
                  <a:pt x="82" y="488"/>
                </a:cubicBezTo>
                <a:cubicBezTo>
                  <a:pt x="80" y="481"/>
                  <a:pt x="85" y="473"/>
                  <a:pt x="92" y="471"/>
                </a:cubicBezTo>
                <a:cubicBezTo>
                  <a:pt x="313" y="406"/>
                  <a:pt x="313" y="406"/>
                  <a:pt x="313" y="406"/>
                </a:cubicBezTo>
                <a:cubicBezTo>
                  <a:pt x="321" y="404"/>
                  <a:pt x="325" y="396"/>
                  <a:pt x="323" y="389"/>
                </a:cubicBezTo>
                <a:cubicBezTo>
                  <a:pt x="321" y="381"/>
                  <a:pt x="313" y="377"/>
                  <a:pt x="305" y="379"/>
                </a:cubicBezTo>
                <a:cubicBezTo>
                  <a:pt x="251" y="395"/>
                  <a:pt x="251" y="395"/>
                  <a:pt x="251" y="395"/>
                </a:cubicBezTo>
                <a:cubicBezTo>
                  <a:pt x="243" y="397"/>
                  <a:pt x="235" y="393"/>
                  <a:pt x="233" y="385"/>
                </a:cubicBezTo>
                <a:cubicBezTo>
                  <a:pt x="231" y="377"/>
                  <a:pt x="235" y="369"/>
                  <a:pt x="243" y="367"/>
                </a:cubicBezTo>
                <a:cubicBezTo>
                  <a:pt x="335" y="340"/>
                  <a:pt x="335" y="340"/>
                  <a:pt x="335" y="340"/>
                </a:cubicBezTo>
                <a:cubicBezTo>
                  <a:pt x="343" y="338"/>
                  <a:pt x="347" y="330"/>
                  <a:pt x="345" y="323"/>
                </a:cubicBezTo>
                <a:cubicBezTo>
                  <a:pt x="343" y="315"/>
                  <a:pt x="335" y="311"/>
                  <a:pt x="327" y="313"/>
                </a:cubicBezTo>
                <a:cubicBezTo>
                  <a:pt x="123" y="372"/>
                  <a:pt x="123" y="372"/>
                  <a:pt x="123" y="372"/>
                </a:cubicBezTo>
                <a:cubicBezTo>
                  <a:pt x="116" y="374"/>
                  <a:pt x="108" y="370"/>
                  <a:pt x="106" y="362"/>
                </a:cubicBezTo>
                <a:cubicBezTo>
                  <a:pt x="103" y="355"/>
                  <a:pt x="108" y="347"/>
                  <a:pt x="115" y="345"/>
                </a:cubicBezTo>
                <a:cubicBezTo>
                  <a:pt x="281" y="296"/>
                  <a:pt x="281" y="296"/>
                  <a:pt x="281" y="296"/>
                </a:cubicBezTo>
                <a:cubicBezTo>
                  <a:pt x="289" y="294"/>
                  <a:pt x="293" y="286"/>
                  <a:pt x="291" y="278"/>
                </a:cubicBezTo>
                <a:cubicBezTo>
                  <a:pt x="289" y="271"/>
                  <a:pt x="281" y="266"/>
                  <a:pt x="273" y="269"/>
                </a:cubicBezTo>
                <a:cubicBezTo>
                  <a:pt x="87" y="323"/>
                  <a:pt x="87" y="323"/>
                  <a:pt x="87" y="323"/>
                </a:cubicBezTo>
                <a:cubicBezTo>
                  <a:pt x="79" y="325"/>
                  <a:pt x="71" y="321"/>
                  <a:pt x="69" y="313"/>
                </a:cubicBezTo>
                <a:cubicBezTo>
                  <a:pt x="67" y="306"/>
                  <a:pt x="71" y="298"/>
                  <a:pt x="79" y="295"/>
                </a:cubicBezTo>
                <a:cubicBezTo>
                  <a:pt x="208" y="258"/>
                  <a:pt x="208" y="258"/>
                  <a:pt x="208" y="258"/>
                </a:cubicBezTo>
                <a:cubicBezTo>
                  <a:pt x="215" y="256"/>
                  <a:pt x="220" y="248"/>
                  <a:pt x="218" y="240"/>
                </a:cubicBezTo>
                <a:cubicBezTo>
                  <a:pt x="215" y="232"/>
                  <a:pt x="207" y="228"/>
                  <a:pt x="200" y="230"/>
                </a:cubicBezTo>
                <a:cubicBezTo>
                  <a:pt x="84" y="264"/>
                  <a:pt x="84" y="264"/>
                  <a:pt x="84" y="264"/>
                </a:cubicBezTo>
                <a:cubicBezTo>
                  <a:pt x="77" y="266"/>
                  <a:pt x="69" y="262"/>
                  <a:pt x="67" y="254"/>
                </a:cubicBezTo>
                <a:cubicBezTo>
                  <a:pt x="64" y="247"/>
                  <a:pt x="69" y="239"/>
                  <a:pt x="76" y="236"/>
                </a:cubicBezTo>
                <a:cubicBezTo>
                  <a:pt x="249" y="186"/>
                  <a:pt x="249" y="186"/>
                  <a:pt x="249" y="186"/>
                </a:cubicBezTo>
                <a:cubicBezTo>
                  <a:pt x="257" y="184"/>
                  <a:pt x="261" y="176"/>
                  <a:pt x="259" y="168"/>
                </a:cubicBezTo>
                <a:cubicBezTo>
                  <a:pt x="257" y="161"/>
                  <a:pt x="249" y="156"/>
                  <a:pt x="241" y="158"/>
                </a:cubicBezTo>
                <a:cubicBezTo>
                  <a:pt x="134" y="190"/>
                  <a:pt x="134" y="190"/>
                  <a:pt x="134" y="190"/>
                </a:cubicBezTo>
                <a:cubicBezTo>
                  <a:pt x="126" y="192"/>
                  <a:pt x="118" y="188"/>
                  <a:pt x="116" y="180"/>
                </a:cubicBezTo>
                <a:cubicBezTo>
                  <a:pt x="114" y="172"/>
                  <a:pt x="118" y="164"/>
                  <a:pt x="126" y="162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8" y="147"/>
                  <a:pt x="182" y="139"/>
                  <a:pt x="180" y="131"/>
                </a:cubicBezTo>
                <a:cubicBezTo>
                  <a:pt x="178" y="124"/>
                  <a:pt x="170" y="119"/>
                  <a:pt x="162" y="122"/>
                </a:cubicBezTo>
                <a:cubicBezTo>
                  <a:pt x="12" y="165"/>
                  <a:pt x="12" y="165"/>
                  <a:pt x="12" y="165"/>
                </a:cubicBezTo>
                <a:cubicBezTo>
                  <a:pt x="8" y="167"/>
                  <a:pt x="3" y="166"/>
                  <a:pt x="0" y="163"/>
                </a:cubicBezTo>
                <a:cubicBezTo>
                  <a:pt x="5" y="153"/>
                  <a:pt x="11" y="143"/>
                  <a:pt x="18" y="134"/>
                </a:cubicBezTo>
                <a:cubicBezTo>
                  <a:pt x="217" y="76"/>
                  <a:pt x="217" y="76"/>
                  <a:pt x="217" y="76"/>
                </a:cubicBezTo>
                <a:cubicBezTo>
                  <a:pt x="225" y="74"/>
                  <a:pt x="229" y="66"/>
                  <a:pt x="227" y="58"/>
                </a:cubicBezTo>
                <a:cubicBezTo>
                  <a:pt x="225" y="50"/>
                  <a:pt x="217" y="46"/>
                  <a:pt x="209" y="48"/>
                </a:cubicBezTo>
                <a:cubicBezTo>
                  <a:pt x="52" y="94"/>
                  <a:pt x="52" y="94"/>
                  <a:pt x="52" y="94"/>
                </a:cubicBezTo>
                <a:cubicBezTo>
                  <a:pt x="75" y="72"/>
                  <a:pt x="101" y="54"/>
                  <a:pt x="131" y="41"/>
                </a:cubicBezTo>
                <a:cubicBezTo>
                  <a:pt x="203" y="20"/>
                  <a:pt x="203" y="20"/>
                  <a:pt x="203" y="20"/>
                </a:cubicBezTo>
                <a:cubicBezTo>
                  <a:pt x="337" y="0"/>
                  <a:pt x="468" y="82"/>
                  <a:pt x="507" y="215"/>
                </a:cubicBezTo>
                <a:cubicBezTo>
                  <a:pt x="550" y="361"/>
                  <a:pt x="466" y="514"/>
                  <a:pt x="320" y="557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246"/>
          <p:cNvSpPr/>
          <p:nvPr userDrawn="1"/>
        </p:nvSpPr>
        <p:spPr bwMode="auto">
          <a:xfrm>
            <a:off x="9858376" y="4406900"/>
            <a:ext cx="423863" cy="423863"/>
          </a:xfrm>
          <a:custGeom>
            <a:avLst/>
            <a:gdLst>
              <a:gd name="T0" fmla="*/ 102 w 267"/>
              <a:gd name="T1" fmla="*/ 267 h 267"/>
              <a:gd name="T2" fmla="*/ 251 w 267"/>
              <a:gd name="T3" fmla="*/ 119 h 267"/>
              <a:gd name="T4" fmla="*/ 251 w 267"/>
              <a:gd name="T5" fmla="*/ 98 h 267"/>
              <a:gd name="T6" fmla="*/ 230 w 267"/>
              <a:gd name="T7" fmla="*/ 98 h 267"/>
              <a:gd name="T8" fmla="*/ 208 w 267"/>
              <a:gd name="T9" fmla="*/ 120 h 267"/>
              <a:gd name="T10" fmla="*/ 188 w 267"/>
              <a:gd name="T11" fmla="*/ 120 h 267"/>
              <a:gd name="T12" fmla="*/ 185 w 267"/>
              <a:gd name="T13" fmla="*/ 103 h 267"/>
              <a:gd name="T14" fmla="*/ 262 w 267"/>
              <a:gd name="T15" fmla="*/ 26 h 267"/>
              <a:gd name="T16" fmla="*/ 262 w 267"/>
              <a:gd name="T17" fmla="*/ 6 h 267"/>
              <a:gd name="T18" fmla="*/ 241 w 267"/>
              <a:gd name="T19" fmla="*/ 6 h 267"/>
              <a:gd name="T20" fmla="*/ 178 w 267"/>
              <a:gd name="T21" fmla="*/ 68 h 267"/>
              <a:gd name="T22" fmla="*/ 158 w 267"/>
              <a:gd name="T23" fmla="*/ 68 h 267"/>
              <a:gd name="T24" fmla="*/ 158 w 267"/>
              <a:gd name="T25" fmla="*/ 47 h 267"/>
              <a:gd name="T26" fmla="*/ 169 w 267"/>
              <a:gd name="T27" fmla="*/ 37 h 267"/>
              <a:gd name="T28" fmla="*/ 169 w 267"/>
              <a:gd name="T29" fmla="*/ 16 h 267"/>
              <a:gd name="T30" fmla="*/ 148 w 267"/>
              <a:gd name="T31" fmla="*/ 16 h 267"/>
              <a:gd name="T32" fmla="*/ 0 w 267"/>
              <a:gd name="T33" fmla="*/ 164 h 267"/>
              <a:gd name="T34" fmla="*/ 102 w 267"/>
              <a:gd name="T35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7" h="267">
                <a:moveTo>
                  <a:pt x="102" y="267"/>
                </a:moveTo>
                <a:cubicBezTo>
                  <a:pt x="251" y="119"/>
                  <a:pt x="251" y="119"/>
                  <a:pt x="251" y="119"/>
                </a:cubicBezTo>
                <a:cubicBezTo>
                  <a:pt x="257" y="113"/>
                  <a:pt x="257" y="104"/>
                  <a:pt x="251" y="98"/>
                </a:cubicBezTo>
                <a:cubicBezTo>
                  <a:pt x="245" y="92"/>
                  <a:pt x="236" y="92"/>
                  <a:pt x="230" y="98"/>
                </a:cubicBezTo>
                <a:cubicBezTo>
                  <a:pt x="208" y="120"/>
                  <a:pt x="208" y="120"/>
                  <a:pt x="208" y="120"/>
                </a:cubicBezTo>
                <a:cubicBezTo>
                  <a:pt x="202" y="126"/>
                  <a:pt x="193" y="126"/>
                  <a:pt x="188" y="120"/>
                </a:cubicBezTo>
                <a:cubicBezTo>
                  <a:pt x="183" y="115"/>
                  <a:pt x="182" y="108"/>
                  <a:pt x="185" y="103"/>
                </a:cubicBezTo>
                <a:cubicBezTo>
                  <a:pt x="262" y="26"/>
                  <a:pt x="262" y="26"/>
                  <a:pt x="262" y="26"/>
                </a:cubicBezTo>
                <a:cubicBezTo>
                  <a:pt x="267" y="21"/>
                  <a:pt x="267" y="11"/>
                  <a:pt x="262" y="6"/>
                </a:cubicBezTo>
                <a:cubicBezTo>
                  <a:pt x="256" y="0"/>
                  <a:pt x="247" y="0"/>
                  <a:pt x="241" y="6"/>
                </a:cubicBezTo>
                <a:cubicBezTo>
                  <a:pt x="178" y="68"/>
                  <a:pt x="178" y="68"/>
                  <a:pt x="178" y="68"/>
                </a:cubicBezTo>
                <a:cubicBezTo>
                  <a:pt x="172" y="74"/>
                  <a:pt x="164" y="73"/>
                  <a:pt x="158" y="68"/>
                </a:cubicBezTo>
                <a:cubicBezTo>
                  <a:pt x="152" y="62"/>
                  <a:pt x="152" y="53"/>
                  <a:pt x="158" y="47"/>
                </a:cubicBezTo>
                <a:cubicBezTo>
                  <a:pt x="169" y="37"/>
                  <a:pt x="169" y="37"/>
                  <a:pt x="169" y="37"/>
                </a:cubicBezTo>
                <a:cubicBezTo>
                  <a:pt x="174" y="31"/>
                  <a:pt x="174" y="22"/>
                  <a:pt x="169" y="16"/>
                </a:cubicBezTo>
                <a:cubicBezTo>
                  <a:pt x="163" y="10"/>
                  <a:pt x="154" y="10"/>
                  <a:pt x="148" y="16"/>
                </a:cubicBezTo>
                <a:cubicBezTo>
                  <a:pt x="0" y="164"/>
                  <a:pt x="0" y="164"/>
                  <a:pt x="0" y="164"/>
                </a:cubicBezTo>
                <a:lnTo>
                  <a:pt x="102" y="267"/>
                </a:lnTo>
                <a:close/>
              </a:path>
            </a:pathLst>
          </a:custGeom>
          <a:solidFill>
            <a:srgbClr val="96B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247"/>
          <p:cNvSpPr/>
          <p:nvPr userDrawn="1"/>
        </p:nvSpPr>
        <p:spPr bwMode="auto">
          <a:xfrm>
            <a:off x="9850438" y="4457700"/>
            <a:ext cx="381000" cy="381000"/>
          </a:xfrm>
          <a:custGeom>
            <a:avLst/>
            <a:gdLst>
              <a:gd name="T0" fmla="*/ 214 w 240"/>
              <a:gd name="T1" fmla="*/ 6 h 240"/>
              <a:gd name="T2" fmla="*/ 151 w 240"/>
              <a:gd name="T3" fmla="*/ 68 h 240"/>
              <a:gd name="T4" fmla="*/ 131 w 240"/>
              <a:gd name="T5" fmla="*/ 68 h 240"/>
              <a:gd name="T6" fmla="*/ 131 w 240"/>
              <a:gd name="T7" fmla="*/ 47 h 240"/>
              <a:gd name="T8" fmla="*/ 142 w 240"/>
              <a:gd name="T9" fmla="*/ 37 h 240"/>
              <a:gd name="T10" fmla="*/ 142 w 240"/>
              <a:gd name="T11" fmla="*/ 16 h 240"/>
              <a:gd name="T12" fmla="*/ 121 w 240"/>
              <a:gd name="T13" fmla="*/ 16 h 240"/>
              <a:gd name="T14" fmla="*/ 0 w 240"/>
              <a:gd name="T15" fmla="*/ 137 h 240"/>
              <a:gd name="T16" fmla="*/ 103 w 240"/>
              <a:gd name="T17" fmla="*/ 240 h 240"/>
              <a:gd name="T18" fmla="*/ 224 w 240"/>
              <a:gd name="T19" fmla="*/ 119 h 240"/>
              <a:gd name="T20" fmla="*/ 224 w 240"/>
              <a:gd name="T21" fmla="*/ 98 h 240"/>
              <a:gd name="T22" fmla="*/ 203 w 240"/>
              <a:gd name="T23" fmla="*/ 98 h 240"/>
              <a:gd name="T24" fmla="*/ 181 w 240"/>
              <a:gd name="T25" fmla="*/ 121 h 240"/>
              <a:gd name="T26" fmla="*/ 161 w 240"/>
              <a:gd name="T27" fmla="*/ 120 h 240"/>
              <a:gd name="T28" fmla="*/ 158 w 240"/>
              <a:gd name="T29" fmla="*/ 103 h 240"/>
              <a:gd name="T30" fmla="*/ 235 w 240"/>
              <a:gd name="T31" fmla="*/ 26 h 240"/>
              <a:gd name="T32" fmla="*/ 235 w 240"/>
              <a:gd name="T33" fmla="*/ 6 h 240"/>
              <a:gd name="T34" fmla="*/ 214 w 240"/>
              <a:gd name="T35" fmla="*/ 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40">
                <a:moveTo>
                  <a:pt x="214" y="6"/>
                </a:moveTo>
                <a:cubicBezTo>
                  <a:pt x="151" y="68"/>
                  <a:pt x="151" y="68"/>
                  <a:pt x="151" y="68"/>
                </a:cubicBezTo>
                <a:cubicBezTo>
                  <a:pt x="145" y="74"/>
                  <a:pt x="137" y="73"/>
                  <a:pt x="131" y="68"/>
                </a:cubicBezTo>
                <a:cubicBezTo>
                  <a:pt x="125" y="62"/>
                  <a:pt x="125" y="53"/>
                  <a:pt x="131" y="47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47" y="31"/>
                  <a:pt x="147" y="22"/>
                  <a:pt x="142" y="16"/>
                </a:cubicBezTo>
                <a:cubicBezTo>
                  <a:pt x="136" y="10"/>
                  <a:pt x="127" y="10"/>
                  <a:pt x="121" y="16"/>
                </a:cubicBezTo>
                <a:cubicBezTo>
                  <a:pt x="0" y="137"/>
                  <a:pt x="0" y="137"/>
                  <a:pt x="0" y="137"/>
                </a:cubicBezTo>
                <a:cubicBezTo>
                  <a:pt x="103" y="240"/>
                  <a:pt x="103" y="240"/>
                  <a:pt x="103" y="240"/>
                </a:cubicBezTo>
                <a:cubicBezTo>
                  <a:pt x="224" y="119"/>
                  <a:pt x="224" y="119"/>
                  <a:pt x="224" y="119"/>
                </a:cubicBezTo>
                <a:cubicBezTo>
                  <a:pt x="230" y="113"/>
                  <a:pt x="230" y="104"/>
                  <a:pt x="224" y="98"/>
                </a:cubicBezTo>
                <a:cubicBezTo>
                  <a:pt x="218" y="93"/>
                  <a:pt x="209" y="93"/>
                  <a:pt x="203" y="98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75" y="126"/>
                  <a:pt x="166" y="126"/>
                  <a:pt x="161" y="120"/>
                </a:cubicBezTo>
                <a:cubicBezTo>
                  <a:pt x="156" y="115"/>
                  <a:pt x="155" y="108"/>
                  <a:pt x="158" y="103"/>
                </a:cubicBezTo>
                <a:cubicBezTo>
                  <a:pt x="235" y="26"/>
                  <a:pt x="235" y="26"/>
                  <a:pt x="235" y="26"/>
                </a:cubicBezTo>
                <a:cubicBezTo>
                  <a:pt x="240" y="21"/>
                  <a:pt x="240" y="11"/>
                  <a:pt x="235" y="6"/>
                </a:cubicBezTo>
                <a:cubicBezTo>
                  <a:pt x="229" y="0"/>
                  <a:pt x="220" y="0"/>
                  <a:pt x="214" y="6"/>
                </a:cubicBezTo>
                <a:close/>
              </a:path>
            </a:pathLst>
          </a:custGeom>
          <a:solidFill>
            <a:srgbClr val="557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248"/>
          <p:cNvSpPr/>
          <p:nvPr userDrawn="1"/>
        </p:nvSpPr>
        <p:spPr bwMode="auto">
          <a:xfrm>
            <a:off x="9802813" y="4630737"/>
            <a:ext cx="255588" cy="255588"/>
          </a:xfrm>
          <a:custGeom>
            <a:avLst/>
            <a:gdLst>
              <a:gd name="T0" fmla="*/ 132 w 161"/>
              <a:gd name="T1" fmla="*/ 133 h 162"/>
              <a:gd name="T2" fmla="*/ 29 w 161"/>
              <a:gd name="T3" fmla="*/ 133 h 162"/>
              <a:gd name="T4" fmla="*/ 29 w 161"/>
              <a:gd name="T5" fmla="*/ 29 h 162"/>
              <a:gd name="T6" fmla="*/ 133 w 161"/>
              <a:gd name="T7" fmla="*/ 29 h 162"/>
              <a:gd name="T8" fmla="*/ 132 w 161"/>
              <a:gd name="T9" fmla="*/ 133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162">
                <a:moveTo>
                  <a:pt x="132" y="133"/>
                </a:moveTo>
                <a:cubicBezTo>
                  <a:pt x="104" y="162"/>
                  <a:pt x="57" y="161"/>
                  <a:pt x="29" y="133"/>
                </a:cubicBezTo>
                <a:cubicBezTo>
                  <a:pt x="0" y="104"/>
                  <a:pt x="0" y="57"/>
                  <a:pt x="29" y="29"/>
                </a:cubicBezTo>
                <a:cubicBezTo>
                  <a:pt x="58" y="0"/>
                  <a:pt x="105" y="1"/>
                  <a:pt x="133" y="29"/>
                </a:cubicBezTo>
                <a:cubicBezTo>
                  <a:pt x="161" y="58"/>
                  <a:pt x="161" y="105"/>
                  <a:pt x="132" y="133"/>
                </a:cubicBezTo>
                <a:close/>
              </a:path>
            </a:pathLst>
          </a:custGeom>
          <a:solidFill>
            <a:srgbClr val="4463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249"/>
          <p:cNvSpPr/>
          <p:nvPr userDrawn="1"/>
        </p:nvSpPr>
        <p:spPr bwMode="auto">
          <a:xfrm>
            <a:off x="9831388" y="4659312"/>
            <a:ext cx="198438" cy="200025"/>
          </a:xfrm>
          <a:custGeom>
            <a:avLst/>
            <a:gdLst>
              <a:gd name="T0" fmla="*/ 103 w 125"/>
              <a:gd name="T1" fmla="*/ 103 h 126"/>
              <a:gd name="T2" fmla="*/ 22 w 125"/>
              <a:gd name="T3" fmla="*/ 103 h 126"/>
              <a:gd name="T4" fmla="*/ 23 w 125"/>
              <a:gd name="T5" fmla="*/ 22 h 126"/>
              <a:gd name="T6" fmla="*/ 103 w 125"/>
              <a:gd name="T7" fmla="*/ 23 h 126"/>
              <a:gd name="T8" fmla="*/ 103 w 125"/>
              <a:gd name="T9" fmla="*/ 10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26">
                <a:moveTo>
                  <a:pt x="103" y="103"/>
                </a:moveTo>
                <a:cubicBezTo>
                  <a:pt x="80" y="126"/>
                  <a:pt x="44" y="125"/>
                  <a:pt x="22" y="103"/>
                </a:cubicBezTo>
                <a:cubicBezTo>
                  <a:pt x="0" y="81"/>
                  <a:pt x="1" y="45"/>
                  <a:pt x="23" y="22"/>
                </a:cubicBezTo>
                <a:cubicBezTo>
                  <a:pt x="45" y="0"/>
                  <a:pt x="81" y="1"/>
                  <a:pt x="103" y="23"/>
                </a:cubicBezTo>
                <a:cubicBezTo>
                  <a:pt x="125" y="45"/>
                  <a:pt x="125" y="81"/>
                  <a:pt x="103" y="103"/>
                </a:cubicBezTo>
                <a:close/>
              </a:path>
            </a:pathLst>
          </a:custGeom>
          <a:solidFill>
            <a:srgbClr val="557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Freeform 250"/>
          <p:cNvSpPr/>
          <p:nvPr userDrawn="1"/>
        </p:nvSpPr>
        <p:spPr bwMode="auto">
          <a:xfrm>
            <a:off x="9859963" y="4689475"/>
            <a:ext cx="141288" cy="139700"/>
          </a:xfrm>
          <a:custGeom>
            <a:avLst/>
            <a:gdLst>
              <a:gd name="T0" fmla="*/ 73 w 89"/>
              <a:gd name="T1" fmla="*/ 73 h 88"/>
              <a:gd name="T2" fmla="*/ 16 w 89"/>
              <a:gd name="T3" fmla="*/ 72 h 88"/>
              <a:gd name="T4" fmla="*/ 16 w 89"/>
              <a:gd name="T5" fmla="*/ 15 h 88"/>
              <a:gd name="T6" fmla="*/ 74 w 89"/>
              <a:gd name="T7" fmla="*/ 16 h 88"/>
              <a:gd name="T8" fmla="*/ 73 w 89"/>
              <a:gd name="T9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8">
                <a:moveTo>
                  <a:pt x="73" y="73"/>
                </a:moveTo>
                <a:cubicBezTo>
                  <a:pt x="57" y="88"/>
                  <a:pt x="32" y="88"/>
                  <a:pt x="16" y="72"/>
                </a:cubicBezTo>
                <a:cubicBezTo>
                  <a:pt x="0" y="57"/>
                  <a:pt x="1" y="31"/>
                  <a:pt x="16" y="15"/>
                </a:cubicBezTo>
                <a:cubicBezTo>
                  <a:pt x="32" y="0"/>
                  <a:pt x="58" y="0"/>
                  <a:pt x="74" y="16"/>
                </a:cubicBezTo>
                <a:cubicBezTo>
                  <a:pt x="89" y="31"/>
                  <a:pt x="89" y="57"/>
                  <a:pt x="73" y="73"/>
                </a:cubicBezTo>
                <a:close/>
              </a:path>
            </a:pathLst>
          </a:custGeom>
          <a:solidFill>
            <a:srgbClr val="597B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Freeform 251"/>
          <p:cNvSpPr/>
          <p:nvPr userDrawn="1"/>
        </p:nvSpPr>
        <p:spPr bwMode="auto">
          <a:xfrm>
            <a:off x="9888538" y="4718050"/>
            <a:ext cx="84138" cy="82550"/>
          </a:xfrm>
          <a:custGeom>
            <a:avLst/>
            <a:gdLst>
              <a:gd name="T0" fmla="*/ 44 w 53"/>
              <a:gd name="T1" fmla="*/ 43 h 52"/>
              <a:gd name="T2" fmla="*/ 10 w 53"/>
              <a:gd name="T3" fmla="*/ 43 h 52"/>
              <a:gd name="T4" fmla="*/ 10 w 53"/>
              <a:gd name="T5" fmla="*/ 9 h 52"/>
              <a:gd name="T6" fmla="*/ 44 w 53"/>
              <a:gd name="T7" fmla="*/ 9 h 52"/>
              <a:gd name="T8" fmla="*/ 44 w 53"/>
              <a:gd name="T9" fmla="*/ 4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2">
                <a:moveTo>
                  <a:pt x="44" y="43"/>
                </a:moveTo>
                <a:cubicBezTo>
                  <a:pt x="34" y="52"/>
                  <a:pt x="19" y="52"/>
                  <a:pt x="10" y="43"/>
                </a:cubicBezTo>
                <a:cubicBezTo>
                  <a:pt x="0" y="33"/>
                  <a:pt x="1" y="18"/>
                  <a:pt x="10" y="9"/>
                </a:cubicBezTo>
                <a:cubicBezTo>
                  <a:pt x="19" y="0"/>
                  <a:pt x="35" y="0"/>
                  <a:pt x="44" y="9"/>
                </a:cubicBezTo>
                <a:cubicBezTo>
                  <a:pt x="53" y="19"/>
                  <a:pt x="53" y="34"/>
                  <a:pt x="44" y="43"/>
                </a:cubicBezTo>
                <a:close/>
              </a:path>
            </a:pathLst>
          </a:custGeom>
          <a:solidFill>
            <a:srgbClr val="96B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192"/>
          <p:cNvSpPr/>
          <p:nvPr userDrawn="1"/>
        </p:nvSpPr>
        <p:spPr bwMode="auto">
          <a:xfrm>
            <a:off x="2223439" y="2466390"/>
            <a:ext cx="708025" cy="196850"/>
          </a:xfrm>
          <a:custGeom>
            <a:avLst/>
            <a:gdLst>
              <a:gd name="T0" fmla="*/ 408 w 446"/>
              <a:gd name="T1" fmla="*/ 111 h 125"/>
              <a:gd name="T2" fmla="*/ 400 w 446"/>
              <a:gd name="T3" fmla="*/ 112 h 125"/>
              <a:gd name="T4" fmla="*/ 347 w 446"/>
              <a:gd name="T5" fmla="*/ 80 h 125"/>
              <a:gd name="T6" fmla="*/ 346 w 446"/>
              <a:gd name="T7" fmla="*/ 80 h 125"/>
              <a:gd name="T8" fmla="*/ 346 w 446"/>
              <a:gd name="T9" fmla="*/ 73 h 125"/>
              <a:gd name="T10" fmla="*/ 308 w 446"/>
              <a:gd name="T11" fmla="*/ 34 h 125"/>
              <a:gd name="T12" fmla="*/ 291 w 446"/>
              <a:gd name="T13" fmla="*/ 38 h 125"/>
              <a:gd name="T14" fmla="*/ 235 w 446"/>
              <a:gd name="T15" fmla="*/ 0 h 125"/>
              <a:gd name="T16" fmla="*/ 179 w 446"/>
              <a:gd name="T17" fmla="*/ 43 h 125"/>
              <a:gd name="T18" fmla="*/ 162 w 446"/>
              <a:gd name="T19" fmla="*/ 38 h 125"/>
              <a:gd name="T20" fmla="*/ 131 w 446"/>
              <a:gd name="T21" fmla="*/ 67 h 125"/>
              <a:gd name="T22" fmla="*/ 127 w 446"/>
              <a:gd name="T23" fmla="*/ 67 h 125"/>
              <a:gd name="T24" fmla="*/ 78 w 446"/>
              <a:gd name="T25" fmla="*/ 93 h 125"/>
              <a:gd name="T26" fmla="*/ 68 w 446"/>
              <a:gd name="T27" fmla="*/ 92 h 125"/>
              <a:gd name="T28" fmla="*/ 52 w 446"/>
              <a:gd name="T29" fmla="*/ 95 h 125"/>
              <a:gd name="T30" fmla="*/ 39 w 446"/>
              <a:gd name="T31" fmla="*/ 93 h 125"/>
              <a:gd name="T32" fmla="*/ 0 w 446"/>
              <a:gd name="T33" fmla="*/ 125 h 125"/>
              <a:gd name="T34" fmla="*/ 446 w 446"/>
              <a:gd name="T35" fmla="*/ 125 h 125"/>
              <a:gd name="T36" fmla="*/ 408 w 446"/>
              <a:gd name="T37" fmla="*/ 11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6" h="125">
                <a:moveTo>
                  <a:pt x="408" y="111"/>
                </a:moveTo>
                <a:cubicBezTo>
                  <a:pt x="405" y="111"/>
                  <a:pt x="402" y="112"/>
                  <a:pt x="400" y="112"/>
                </a:cubicBezTo>
                <a:cubicBezTo>
                  <a:pt x="390" y="93"/>
                  <a:pt x="370" y="80"/>
                  <a:pt x="347" y="80"/>
                </a:cubicBezTo>
                <a:cubicBezTo>
                  <a:pt x="347" y="80"/>
                  <a:pt x="346" y="80"/>
                  <a:pt x="346" y="80"/>
                </a:cubicBezTo>
                <a:cubicBezTo>
                  <a:pt x="346" y="78"/>
                  <a:pt x="346" y="76"/>
                  <a:pt x="346" y="73"/>
                </a:cubicBezTo>
                <a:cubicBezTo>
                  <a:pt x="346" y="52"/>
                  <a:pt x="329" y="34"/>
                  <a:pt x="308" y="34"/>
                </a:cubicBezTo>
                <a:cubicBezTo>
                  <a:pt x="302" y="34"/>
                  <a:pt x="296" y="36"/>
                  <a:pt x="291" y="38"/>
                </a:cubicBezTo>
                <a:cubicBezTo>
                  <a:pt x="282" y="16"/>
                  <a:pt x="261" y="0"/>
                  <a:pt x="235" y="0"/>
                </a:cubicBezTo>
                <a:cubicBezTo>
                  <a:pt x="208" y="0"/>
                  <a:pt x="186" y="18"/>
                  <a:pt x="179" y="43"/>
                </a:cubicBezTo>
                <a:cubicBezTo>
                  <a:pt x="174" y="40"/>
                  <a:pt x="168" y="38"/>
                  <a:pt x="162" y="38"/>
                </a:cubicBezTo>
                <a:cubicBezTo>
                  <a:pt x="146" y="38"/>
                  <a:pt x="132" y="51"/>
                  <a:pt x="131" y="67"/>
                </a:cubicBezTo>
                <a:cubicBezTo>
                  <a:pt x="130" y="67"/>
                  <a:pt x="129" y="67"/>
                  <a:pt x="127" y="67"/>
                </a:cubicBezTo>
                <a:cubicBezTo>
                  <a:pt x="107" y="67"/>
                  <a:pt x="89" y="77"/>
                  <a:pt x="78" y="93"/>
                </a:cubicBezTo>
                <a:cubicBezTo>
                  <a:pt x="75" y="92"/>
                  <a:pt x="71" y="92"/>
                  <a:pt x="68" y="92"/>
                </a:cubicBezTo>
                <a:cubicBezTo>
                  <a:pt x="62" y="92"/>
                  <a:pt x="57" y="93"/>
                  <a:pt x="52" y="95"/>
                </a:cubicBezTo>
                <a:cubicBezTo>
                  <a:pt x="48" y="94"/>
                  <a:pt x="44" y="93"/>
                  <a:pt x="39" y="93"/>
                </a:cubicBezTo>
                <a:cubicBezTo>
                  <a:pt x="20" y="93"/>
                  <a:pt x="3" y="107"/>
                  <a:pt x="0" y="125"/>
                </a:cubicBezTo>
                <a:cubicBezTo>
                  <a:pt x="446" y="125"/>
                  <a:pt x="446" y="125"/>
                  <a:pt x="446" y="125"/>
                </a:cubicBezTo>
                <a:cubicBezTo>
                  <a:pt x="436" y="117"/>
                  <a:pt x="422" y="111"/>
                  <a:pt x="408" y="11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449659" y="3062288"/>
            <a:ext cx="363538" cy="361951"/>
            <a:chOff x="1644892" y="3678238"/>
            <a:chExt cx="363538" cy="361951"/>
          </a:xfrm>
        </p:grpSpPr>
        <p:sp>
          <p:nvSpPr>
            <p:cNvPr id="156" name="Freeform 252"/>
            <p:cNvSpPr/>
            <p:nvPr userDrawn="1"/>
          </p:nvSpPr>
          <p:spPr bwMode="auto">
            <a:xfrm>
              <a:off x="1686167" y="3678238"/>
              <a:ext cx="322263" cy="320675"/>
            </a:xfrm>
            <a:custGeom>
              <a:avLst/>
              <a:gdLst>
                <a:gd name="T0" fmla="*/ 78 w 203"/>
                <a:gd name="T1" fmla="*/ 202 h 202"/>
                <a:gd name="T2" fmla="*/ 191 w 203"/>
                <a:gd name="T3" fmla="*/ 90 h 202"/>
                <a:gd name="T4" fmla="*/ 191 w 203"/>
                <a:gd name="T5" fmla="*/ 74 h 202"/>
                <a:gd name="T6" fmla="*/ 175 w 203"/>
                <a:gd name="T7" fmla="*/ 74 h 202"/>
                <a:gd name="T8" fmla="*/ 158 w 203"/>
                <a:gd name="T9" fmla="*/ 91 h 202"/>
                <a:gd name="T10" fmla="*/ 143 w 203"/>
                <a:gd name="T11" fmla="*/ 91 h 202"/>
                <a:gd name="T12" fmla="*/ 141 w 203"/>
                <a:gd name="T13" fmla="*/ 77 h 202"/>
                <a:gd name="T14" fmla="*/ 199 w 203"/>
                <a:gd name="T15" fmla="*/ 20 h 202"/>
                <a:gd name="T16" fmla="*/ 199 w 203"/>
                <a:gd name="T17" fmla="*/ 4 h 202"/>
                <a:gd name="T18" fmla="*/ 183 w 203"/>
                <a:gd name="T19" fmla="*/ 4 h 202"/>
                <a:gd name="T20" fmla="*/ 135 w 203"/>
                <a:gd name="T21" fmla="*/ 51 h 202"/>
                <a:gd name="T22" fmla="*/ 120 w 203"/>
                <a:gd name="T23" fmla="*/ 51 h 202"/>
                <a:gd name="T24" fmla="*/ 120 w 203"/>
                <a:gd name="T25" fmla="*/ 36 h 202"/>
                <a:gd name="T26" fmla="*/ 128 w 203"/>
                <a:gd name="T27" fmla="*/ 27 h 202"/>
                <a:gd name="T28" fmla="*/ 128 w 203"/>
                <a:gd name="T29" fmla="*/ 12 h 202"/>
                <a:gd name="T30" fmla="*/ 113 w 203"/>
                <a:gd name="T31" fmla="*/ 12 h 202"/>
                <a:gd name="T32" fmla="*/ 0 w 203"/>
                <a:gd name="T33" fmla="*/ 124 h 202"/>
                <a:gd name="T34" fmla="*/ 78 w 203"/>
                <a:gd name="T3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2">
                  <a:moveTo>
                    <a:pt x="78" y="202"/>
                  </a:moveTo>
                  <a:cubicBezTo>
                    <a:pt x="191" y="90"/>
                    <a:pt x="191" y="90"/>
                    <a:pt x="191" y="90"/>
                  </a:cubicBezTo>
                  <a:cubicBezTo>
                    <a:pt x="195" y="85"/>
                    <a:pt x="195" y="78"/>
                    <a:pt x="191" y="74"/>
                  </a:cubicBezTo>
                  <a:cubicBezTo>
                    <a:pt x="186" y="70"/>
                    <a:pt x="179" y="70"/>
                    <a:pt x="175" y="74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154" y="95"/>
                    <a:pt x="147" y="95"/>
                    <a:pt x="143" y="91"/>
                  </a:cubicBezTo>
                  <a:cubicBezTo>
                    <a:pt x="139" y="87"/>
                    <a:pt x="138" y="82"/>
                    <a:pt x="141" y="77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203" y="15"/>
                    <a:pt x="203" y="8"/>
                    <a:pt x="199" y="4"/>
                  </a:cubicBezTo>
                  <a:cubicBezTo>
                    <a:pt x="194" y="0"/>
                    <a:pt x="187" y="0"/>
                    <a:pt x="183" y="4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1" y="55"/>
                    <a:pt x="124" y="55"/>
                    <a:pt x="120" y="51"/>
                  </a:cubicBezTo>
                  <a:cubicBezTo>
                    <a:pt x="116" y="47"/>
                    <a:pt x="116" y="40"/>
                    <a:pt x="120" y="3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3" y="23"/>
                    <a:pt x="133" y="16"/>
                    <a:pt x="128" y="12"/>
                  </a:cubicBezTo>
                  <a:cubicBezTo>
                    <a:pt x="124" y="7"/>
                    <a:pt x="117" y="7"/>
                    <a:pt x="113" y="12"/>
                  </a:cubicBezTo>
                  <a:cubicBezTo>
                    <a:pt x="0" y="124"/>
                    <a:pt x="0" y="124"/>
                    <a:pt x="0" y="124"/>
                  </a:cubicBezTo>
                  <a:lnTo>
                    <a:pt x="78" y="202"/>
                  </a:lnTo>
                  <a:close/>
                </a:path>
              </a:pathLst>
            </a:custGeom>
            <a:solidFill>
              <a:srgbClr val="96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53"/>
            <p:cNvSpPr/>
            <p:nvPr userDrawn="1"/>
          </p:nvSpPr>
          <p:spPr bwMode="auto">
            <a:xfrm>
              <a:off x="1681404" y="3716338"/>
              <a:ext cx="288925" cy="288925"/>
            </a:xfrm>
            <a:custGeom>
              <a:avLst/>
              <a:gdLst>
                <a:gd name="T0" fmla="*/ 162 w 182"/>
                <a:gd name="T1" fmla="*/ 4 h 182"/>
                <a:gd name="T2" fmla="*/ 114 w 182"/>
                <a:gd name="T3" fmla="*/ 52 h 182"/>
                <a:gd name="T4" fmla="*/ 99 w 182"/>
                <a:gd name="T5" fmla="*/ 51 h 182"/>
                <a:gd name="T6" fmla="*/ 99 w 182"/>
                <a:gd name="T7" fmla="*/ 36 h 182"/>
                <a:gd name="T8" fmla="*/ 107 w 182"/>
                <a:gd name="T9" fmla="*/ 28 h 182"/>
                <a:gd name="T10" fmla="*/ 107 w 182"/>
                <a:gd name="T11" fmla="*/ 12 h 182"/>
                <a:gd name="T12" fmla="*/ 91 w 182"/>
                <a:gd name="T13" fmla="*/ 12 h 182"/>
                <a:gd name="T14" fmla="*/ 0 w 182"/>
                <a:gd name="T15" fmla="*/ 104 h 182"/>
                <a:gd name="T16" fmla="*/ 78 w 182"/>
                <a:gd name="T17" fmla="*/ 182 h 182"/>
                <a:gd name="T18" fmla="*/ 169 w 182"/>
                <a:gd name="T19" fmla="*/ 90 h 182"/>
                <a:gd name="T20" fmla="*/ 169 w 182"/>
                <a:gd name="T21" fmla="*/ 74 h 182"/>
                <a:gd name="T22" fmla="*/ 154 w 182"/>
                <a:gd name="T23" fmla="*/ 74 h 182"/>
                <a:gd name="T24" fmla="*/ 137 w 182"/>
                <a:gd name="T25" fmla="*/ 91 h 182"/>
                <a:gd name="T26" fmla="*/ 121 w 182"/>
                <a:gd name="T27" fmla="*/ 91 h 182"/>
                <a:gd name="T28" fmla="*/ 120 w 182"/>
                <a:gd name="T29" fmla="*/ 78 h 182"/>
                <a:gd name="T30" fmla="*/ 177 w 182"/>
                <a:gd name="T31" fmla="*/ 20 h 182"/>
                <a:gd name="T32" fmla="*/ 177 w 182"/>
                <a:gd name="T33" fmla="*/ 4 h 182"/>
                <a:gd name="T34" fmla="*/ 162 w 182"/>
                <a:gd name="T35" fmla="*/ 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" h="182">
                  <a:moveTo>
                    <a:pt x="162" y="4"/>
                  </a:moveTo>
                  <a:cubicBezTo>
                    <a:pt x="114" y="52"/>
                    <a:pt x="114" y="52"/>
                    <a:pt x="114" y="52"/>
                  </a:cubicBezTo>
                  <a:cubicBezTo>
                    <a:pt x="110" y="56"/>
                    <a:pt x="103" y="56"/>
                    <a:pt x="99" y="51"/>
                  </a:cubicBezTo>
                  <a:cubicBezTo>
                    <a:pt x="95" y="47"/>
                    <a:pt x="95" y="40"/>
                    <a:pt x="99" y="3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11" y="23"/>
                    <a:pt x="111" y="16"/>
                    <a:pt x="107" y="12"/>
                  </a:cubicBezTo>
                  <a:cubicBezTo>
                    <a:pt x="103" y="8"/>
                    <a:pt x="96" y="8"/>
                    <a:pt x="91" y="1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78" y="182"/>
                    <a:pt x="78" y="182"/>
                    <a:pt x="78" y="182"/>
                  </a:cubicBezTo>
                  <a:cubicBezTo>
                    <a:pt x="169" y="90"/>
                    <a:pt x="169" y="90"/>
                    <a:pt x="169" y="90"/>
                  </a:cubicBezTo>
                  <a:cubicBezTo>
                    <a:pt x="174" y="86"/>
                    <a:pt x="174" y="79"/>
                    <a:pt x="169" y="74"/>
                  </a:cubicBezTo>
                  <a:cubicBezTo>
                    <a:pt x="165" y="70"/>
                    <a:pt x="158" y="70"/>
                    <a:pt x="154" y="74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2" y="95"/>
                    <a:pt x="126" y="95"/>
                    <a:pt x="121" y="91"/>
                  </a:cubicBezTo>
                  <a:cubicBezTo>
                    <a:pt x="118" y="87"/>
                    <a:pt x="117" y="82"/>
                    <a:pt x="120" y="78"/>
                  </a:cubicBezTo>
                  <a:cubicBezTo>
                    <a:pt x="177" y="20"/>
                    <a:pt x="177" y="20"/>
                    <a:pt x="177" y="20"/>
                  </a:cubicBezTo>
                  <a:cubicBezTo>
                    <a:pt x="182" y="16"/>
                    <a:pt x="182" y="8"/>
                    <a:pt x="177" y="4"/>
                  </a:cubicBezTo>
                  <a:cubicBezTo>
                    <a:pt x="173" y="0"/>
                    <a:pt x="166" y="0"/>
                    <a:pt x="162" y="4"/>
                  </a:cubicBezTo>
                  <a:close/>
                </a:path>
              </a:pathLst>
            </a:custGeom>
            <a:solidFill>
              <a:srgbClr val="557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54"/>
            <p:cNvSpPr/>
            <p:nvPr userDrawn="1"/>
          </p:nvSpPr>
          <p:spPr bwMode="auto">
            <a:xfrm>
              <a:off x="1644892" y="3848101"/>
              <a:ext cx="193675" cy="192088"/>
            </a:xfrm>
            <a:custGeom>
              <a:avLst/>
              <a:gdLst>
                <a:gd name="T0" fmla="*/ 100 w 122"/>
                <a:gd name="T1" fmla="*/ 100 h 122"/>
                <a:gd name="T2" fmla="*/ 22 w 122"/>
                <a:gd name="T3" fmla="*/ 100 h 122"/>
                <a:gd name="T4" fmla="*/ 22 w 122"/>
                <a:gd name="T5" fmla="*/ 21 h 122"/>
                <a:gd name="T6" fmla="*/ 101 w 122"/>
                <a:gd name="T7" fmla="*/ 22 h 122"/>
                <a:gd name="T8" fmla="*/ 100 w 122"/>
                <a:gd name="T9" fmla="*/ 10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2">
                  <a:moveTo>
                    <a:pt x="100" y="100"/>
                  </a:moveTo>
                  <a:cubicBezTo>
                    <a:pt x="78" y="122"/>
                    <a:pt x="43" y="122"/>
                    <a:pt x="22" y="100"/>
                  </a:cubicBezTo>
                  <a:cubicBezTo>
                    <a:pt x="0" y="78"/>
                    <a:pt x="0" y="43"/>
                    <a:pt x="22" y="21"/>
                  </a:cubicBezTo>
                  <a:cubicBezTo>
                    <a:pt x="44" y="0"/>
                    <a:pt x="79" y="0"/>
                    <a:pt x="101" y="22"/>
                  </a:cubicBezTo>
                  <a:cubicBezTo>
                    <a:pt x="122" y="44"/>
                    <a:pt x="122" y="79"/>
                    <a:pt x="100" y="100"/>
                  </a:cubicBezTo>
                  <a:close/>
                </a:path>
              </a:pathLst>
            </a:custGeom>
            <a:solidFill>
              <a:srgbClr val="446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55"/>
            <p:cNvSpPr/>
            <p:nvPr userDrawn="1"/>
          </p:nvSpPr>
          <p:spPr bwMode="auto">
            <a:xfrm>
              <a:off x="1667117" y="3868738"/>
              <a:ext cx="150813" cy="149225"/>
            </a:xfrm>
            <a:custGeom>
              <a:avLst/>
              <a:gdLst>
                <a:gd name="T0" fmla="*/ 77 w 95"/>
                <a:gd name="T1" fmla="*/ 79 h 95"/>
                <a:gd name="T2" fmla="*/ 16 w 95"/>
                <a:gd name="T3" fmla="*/ 78 h 95"/>
                <a:gd name="T4" fmla="*/ 17 w 95"/>
                <a:gd name="T5" fmla="*/ 17 h 95"/>
                <a:gd name="T6" fmla="*/ 78 w 95"/>
                <a:gd name="T7" fmla="*/ 18 h 95"/>
                <a:gd name="T8" fmla="*/ 77 w 95"/>
                <a:gd name="T9" fmla="*/ 7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7" y="79"/>
                  </a:moveTo>
                  <a:cubicBezTo>
                    <a:pt x="61" y="95"/>
                    <a:pt x="33" y="95"/>
                    <a:pt x="16" y="78"/>
                  </a:cubicBezTo>
                  <a:cubicBezTo>
                    <a:pt x="0" y="61"/>
                    <a:pt x="0" y="34"/>
                    <a:pt x="17" y="17"/>
                  </a:cubicBezTo>
                  <a:cubicBezTo>
                    <a:pt x="34" y="0"/>
                    <a:pt x="61" y="1"/>
                    <a:pt x="78" y="18"/>
                  </a:cubicBezTo>
                  <a:cubicBezTo>
                    <a:pt x="95" y="34"/>
                    <a:pt x="94" y="62"/>
                    <a:pt x="77" y="79"/>
                  </a:cubicBezTo>
                  <a:close/>
                </a:path>
              </a:pathLst>
            </a:custGeom>
            <a:solidFill>
              <a:srgbClr val="557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56"/>
            <p:cNvSpPr/>
            <p:nvPr userDrawn="1"/>
          </p:nvSpPr>
          <p:spPr bwMode="auto">
            <a:xfrm>
              <a:off x="1687754" y="3890963"/>
              <a:ext cx="107950" cy="107950"/>
            </a:xfrm>
            <a:custGeom>
              <a:avLst/>
              <a:gdLst>
                <a:gd name="T0" fmla="*/ 56 w 68"/>
                <a:gd name="T1" fmla="*/ 56 h 68"/>
                <a:gd name="T2" fmla="*/ 12 w 68"/>
                <a:gd name="T3" fmla="*/ 55 h 68"/>
                <a:gd name="T4" fmla="*/ 13 w 68"/>
                <a:gd name="T5" fmla="*/ 12 h 68"/>
                <a:gd name="T6" fmla="*/ 56 w 68"/>
                <a:gd name="T7" fmla="*/ 12 h 68"/>
                <a:gd name="T8" fmla="*/ 56 w 68"/>
                <a:gd name="T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56" y="56"/>
                  </a:moveTo>
                  <a:cubicBezTo>
                    <a:pt x="44" y="68"/>
                    <a:pt x="24" y="67"/>
                    <a:pt x="12" y="55"/>
                  </a:cubicBezTo>
                  <a:cubicBezTo>
                    <a:pt x="0" y="43"/>
                    <a:pt x="1" y="24"/>
                    <a:pt x="13" y="12"/>
                  </a:cubicBezTo>
                  <a:cubicBezTo>
                    <a:pt x="25" y="0"/>
                    <a:pt x="44" y="0"/>
                    <a:pt x="56" y="12"/>
                  </a:cubicBezTo>
                  <a:cubicBezTo>
                    <a:pt x="68" y="24"/>
                    <a:pt x="68" y="44"/>
                    <a:pt x="56" y="56"/>
                  </a:cubicBezTo>
                  <a:close/>
                </a:path>
              </a:pathLst>
            </a:custGeom>
            <a:solidFill>
              <a:srgbClr val="597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7"/>
            <p:cNvSpPr/>
            <p:nvPr userDrawn="1"/>
          </p:nvSpPr>
          <p:spPr bwMode="auto">
            <a:xfrm>
              <a:off x="1709979" y="3913188"/>
              <a:ext cx="63500" cy="63500"/>
            </a:xfrm>
            <a:custGeom>
              <a:avLst/>
              <a:gdLst>
                <a:gd name="T0" fmla="*/ 33 w 40"/>
                <a:gd name="T1" fmla="*/ 33 h 40"/>
                <a:gd name="T2" fmla="*/ 7 w 40"/>
                <a:gd name="T3" fmla="*/ 33 h 40"/>
                <a:gd name="T4" fmla="*/ 7 w 40"/>
                <a:gd name="T5" fmla="*/ 7 h 40"/>
                <a:gd name="T6" fmla="*/ 33 w 40"/>
                <a:gd name="T7" fmla="*/ 7 h 40"/>
                <a:gd name="T8" fmla="*/ 33 w 40"/>
                <a:gd name="T9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3" y="33"/>
                  </a:moveTo>
                  <a:cubicBezTo>
                    <a:pt x="26" y="40"/>
                    <a:pt x="14" y="40"/>
                    <a:pt x="7" y="33"/>
                  </a:cubicBezTo>
                  <a:cubicBezTo>
                    <a:pt x="0" y="26"/>
                    <a:pt x="0" y="14"/>
                    <a:pt x="7" y="7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40" y="14"/>
                    <a:pt x="40" y="26"/>
                    <a:pt x="33" y="33"/>
                  </a:cubicBezTo>
                  <a:close/>
                </a:path>
              </a:pathLst>
            </a:custGeom>
            <a:solidFill>
              <a:srgbClr val="96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3" name="Freeform 259"/>
          <p:cNvSpPr/>
          <p:nvPr userDrawn="1"/>
        </p:nvSpPr>
        <p:spPr bwMode="auto">
          <a:xfrm>
            <a:off x="8053388" y="5059362"/>
            <a:ext cx="571500" cy="655638"/>
          </a:xfrm>
          <a:custGeom>
            <a:avLst/>
            <a:gdLst>
              <a:gd name="T0" fmla="*/ 245 w 360"/>
              <a:gd name="T1" fmla="*/ 93 h 413"/>
              <a:gd name="T2" fmla="*/ 222 w 360"/>
              <a:gd name="T3" fmla="*/ 77 h 413"/>
              <a:gd name="T4" fmla="*/ 228 w 360"/>
              <a:gd name="T5" fmla="*/ 81 h 413"/>
              <a:gd name="T6" fmla="*/ 323 w 360"/>
              <a:gd name="T7" fmla="*/ 267 h 413"/>
              <a:gd name="T8" fmla="*/ 211 w 360"/>
              <a:gd name="T9" fmla="*/ 307 h 413"/>
              <a:gd name="T10" fmla="*/ 164 w 360"/>
              <a:gd name="T11" fmla="*/ 282 h 413"/>
              <a:gd name="T12" fmla="*/ 128 w 360"/>
              <a:gd name="T13" fmla="*/ 238 h 413"/>
              <a:gd name="T14" fmla="*/ 125 w 360"/>
              <a:gd name="T15" fmla="*/ 230 h 413"/>
              <a:gd name="T16" fmla="*/ 134 w 360"/>
              <a:gd name="T17" fmla="*/ 218 h 413"/>
              <a:gd name="T18" fmla="*/ 152 w 360"/>
              <a:gd name="T19" fmla="*/ 243 h 413"/>
              <a:gd name="T20" fmla="*/ 176 w 360"/>
              <a:gd name="T21" fmla="*/ 265 h 413"/>
              <a:gd name="T22" fmla="*/ 255 w 360"/>
              <a:gd name="T23" fmla="*/ 298 h 413"/>
              <a:gd name="T24" fmla="*/ 307 w 360"/>
              <a:gd name="T25" fmla="*/ 229 h 413"/>
              <a:gd name="T26" fmla="*/ 225 w 360"/>
              <a:gd name="T27" fmla="*/ 106 h 413"/>
              <a:gd name="T28" fmla="*/ 190 w 360"/>
              <a:gd name="T29" fmla="*/ 82 h 413"/>
              <a:gd name="T30" fmla="*/ 0 w 360"/>
              <a:gd name="T31" fmla="*/ 102 h 413"/>
              <a:gd name="T32" fmla="*/ 185 w 360"/>
              <a:gd name="T33" fmla="*/ 92 h 413"/>
              <a:gd name="T34" fmla="*/ 220 w 360"/>
              <a:gd name="T35" fmla="*/ 116 h 413"/>
              <a:gd name="T36" fmla="*/ 289 w 360"/>
              <a:gd name="T37" fmla="*/ 224 h 413"/>
              <a:gd name="T38" fmla="*/ 244 w 360"/>
              <a:gd name="T39" fmla="*/ 274 h 413"/>
              <a:gd name="T40" fmla="*/ 235 w 360"/>
              <a:gd name="T41" fmla="*/ 273 h 413"/>
              <a:gd name="T42" fmla="*/ 224 w 360"/>
              <a:gd name="T43" fmla="*/ 268 h 413"/>
              <a:gd name="T44" fmla="*/ 216 w 360"/>
              <a:gd name="T45" fmla="*/ 258 h 413"/>
              <a:gd name="T46" fmla="*/ 238 w 360"/>
              <a:gd name="T47" fmla="*/ 252 h 413"/>
              <a:gd name="T48" fmla="*/ 238 w 360"/>
              <a:gd name="T49" fmla="*/ 252 h 413"/>
              <a:gd name="T50" fmla="*/ 256 w 360"/>
              <a:gd name="T51" fmla="*/ 175 h 413"/>
              <a:gd name="T52" fmla="*/ 213 w 360"/>
              <a:gd name="T53" fmla="*/ 125 h 413"/>
              <a:gd name="T54" fmla="*/ 146 w 360"/>
              <a:gd name="T55" fmla="*/ 90 h 413"/>
              <a:gd name="T56" fmla="*/ 23 w 360"/>
              <a:gd name="T57" fmla="*/ 137 h 413"/>
              <a:gd name="T58" fmla="*/ 115 w 360"/>
              <a:gd name="T59" fmla="*/ 320 h 413"/>
              <a:gd name="T60" fmla="*/ 138 w 360"/>
              <a:gd name="T61" fmla="*/ 337 h 413"/>
              <a:gd name="T62" fmla="*/ 133 w 360"/>
              <a:gd name="T63" fmla="*/ 333 h 413"/>
              <a:gd name="T64" fmla="*/ 37 w 360"/>
              <a:gd name="T65" fmla="*/ 147 h 413"/>
              <a:gd name="T66" fmla="*/ 149 w 360"/>
              <a:gd name="T67" fmla="*/ 106 h 413"/>
              <a:gd name="T68" fmla="*/ 197 w 360"/>
              <a:gd name="T69" fmla="*/ 132 h 413"/>
              <a:gd name="T70" fmla="*/ 233 w 360"/>
              <a:gd name="T71" fmla="*/ 175 h 413"/>
              <a:gd name="T72" fmla="*/ 236 w 360"/>
              <a:gd name="T73" fmla="*/ 183 h 413"/>
              <a:gd name="T74" fmla="*/ 226 w 360"/>
              <a:gd name="T75" fmla="*/ 196 h 413"/>
              <a:gd name="T76" fmla="*/ 208 w 360"/>
              <a:gd name="T77" fmla="*/ 171 h 413"/>
              <a:gd name="T78" fmla="*/ 208 w 360"/>
              <a:gd name="T79" fmla="*/ 171 h 413"/>
              <a:gd name="T80" fmla="*/ 181 w 360"/>
              <a:gd name="T81" fmla="*/ 145 h 413"/>
              <a:gd name="T82" fmla="*/ 105 w 360"/>
              <a:gd name="T83" fmla="*/ 116 h 413"/>
              <a:gd name="T84" fmla="*/ 53 w 360"/>
              <a:gd name="T85" fmla="*/ 184 h 413"/>
              <a:gd name="T86" fmla="*/ 135 w 360"/>
              <a:gd name="T87" fmla="*/ 307 h 413"/>
              <a:gd name="T88" fmla="*/ 170 w 360"/>
              <a:gd name="T89" fmla="*/ 331 h 413"/>
              <a:gd name="T90" fmla="*/ 360 w 360"/>
              <a:gd name="T91" fmla="*/ 312 h 413"/>
              <a:gd name="T92" fmla="*/ 175 w 360"/>
              <a:gd name="T93" fmla="*/ 321 h 413"/>
              <a:gd name="T94" fmla="*/ 140 w 360"/>
              <a:gd name="T95" fmla="*/ 298 h 413"/>
              <a:gd name="T96" fmla="*/ 72 w 360"/>
              <a:gd name="T97" fmla="*/ 190 h 413"/>
              <a:gd name="T98" fmla="*/ 117 w 360"/>
              <a:gd name="T99" fmla="*/ 139 h 413"/>
              <a:gd name="T100" fmla="*/ 125 w 360"/>
              <a:gd name="T101" fmla="*/ 140 h 413"/>
              <a:gd name="T102" fmla="*/ 137 w 360"/>
              <a:gd name="T103" fmla="*/ 145 h 413"/>
              <a:gd name="T104" fmla="*/ 145 w 360"/>
              <a:gd name="T105" fmla="*/ 156 h 413"/>
              <a:gd name="T106" fmla="*/ 123 w 360"/>
              <a:gd name="T107" fmla="*/ 161 h 413"/>
              <a:gd name="T108" fmla="*/ 105 w 360"/>
              <a:gd name="T109" fmla="*/ 238 h 413"/>
              <a:gd name="T110" fmla="*/ 148 w 360"/>
              <a:gd name="T111" fmla="*/ 288 h 413"/>
              <a:gd name="T112" fmla="*/ 214 w 360"/>
              <a:gd name="T113" fmla="*/ 324 h 413"/>
              <a:gd name="T114" fmla="*/ 338 w 360"/>
              <a:gd name="T115" fmla="*/ 277 h 413"/>
              <a:gd name="T116" fmla="*/ 245 w 360"/>
              <a:gd name="T117" fmla="*/ 9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0" h="413">
                <a:moveTo>
                  <a:pt x="245" y="93"/>
                </a:moveTo>
                <a:cubicBezTo>
                  <a:pt x="232" y="83"/>
                  <a:pt x="222" y="77"/>
                  <a:pt x="222" y="77"/>
                </a:cubicBezTo>
                <a:cubicBezTo>
                  <a:pt x="224" y="78"/>
                  <a:pt x="226" y="79"/>
                  <a:pt x="228" y="81"/>
                </a:cubicBezTo>
                <a:cubicBezTo>
                  <a:pt x="352" y="179"/>
                  <a:pt x="323" y="267"/>
                  <a:pt x="323" y="267"/>
                </a:cubicBezTo>
                <a:cubicBezTo>
                  <a:pt x="301" y="340"/>
                  <a:pt x="211" y="307"/>
                  <a:pt x="211" y="307"/>
                </a:cubicBezTo>
                <a:cubicBezTo>
                  <a:pt x="191" y="300"/>
                  <a:pt x="176" y="291"/>
                  <a:pt x="164" y="282"/>
                </a:cubicBezTo>
                <a:cubicBezTo>
                  <a:pt x="137" y="260"/>
                  <a:pt x="128" y="238"/>
                  <a:pt x="128" y="238"/>
                </a:cubicBezTo>
                <a:cubicBezTo>
                  <a:pt x="127" y="235"/>
                  <a:pt x="126" y="232"/>
                  <a:pt x="125" y="230"/>
                </a:cubicBezTo>
                <a:cubicBezTo>
                  <a:pt x="122" y="222"/>
                  <a:pt x="127" y="217"/>
                  <a:pt x="134" y="218"/>
                </a:cubicBezTo>
                <a:cubicBezTo>
                  <a:pt x="142" y="231"/>
                  <a:pt x="152" y="243"/>
                  <a:pt x="152" y="243"/>
                </a:cubicBezTo>
                <a:cubicBezTo>
                  <a:pt x="160" y="251"/>
                  <a:pt x="168" y="259"/>
                  <a:pt x="176" y="265"/>
                </a:cubicBezTo>
                <a:cubicBezTo>
                  <a:pt x="217" y="298"/>
                  <a:pt x="255" y="298"/>
                  <a:pt x="255" y="298"/>
                </a:cubicBezTo>
                <a:cubicBezTo>
                  <a:pt x="317" y="294"/>
                  <a:pt x="307" y="229"/>
                  <a:pt x="307" y="229"/>
                </a:cubicBezTo>
                <a:cubicBezTo>
                  <a:pt x="300" y="174"/>
                  <a:pt x="257" y="131"/>
                  <a:pt x="225" y="106"/>
                </a:cubicBezTo>
                <a:cubicBezTo>
                  <a:pt x="206" y="91"/>
                  <a:pt x="190" y="82"/>
                  <a:pt x="190" y="82"/>
                </a:cubicBezTo>
                <a:cubicBezTo>
                  <a:pt x="44" y="0"/>
                  <a:pt x="0" y="102"/>
                  <a:pt x="0" y="102"/>
                </a:cubicBezTo>
                <a:cubicBezTo>
                  <a:pt x="60" y="19"/>
                  <a:pt x="185" y="92"/>
                  <a:pt x="185" y="92"/>
                </a:cubicBezTo>
                <a:cubicBezTo>
                  <a:pt x="198" y="100"/>
                  <a:pt x="210" y="108"/>
                  <a:pt x="220" y="116"/>
                </a:cubicBezTo>
                <a:cubicBezTo>
                  <a:pt x="286" y="168"/>
                  <a:pt x="289" y="224"/>
                  <a:pt x="289" y="224"/>
                </a:cubicBezTo>
                <a:cubicBezTo>
                  <a:pt x="293" y="278"/>
                  <a:pt x="244" y="274"/>
                  <a:pt x="244" y="274"/>
                </a:cubicBezTo>
                <a:cubicBezTo>
                  <a:pt x="241" y="274"/>
                  <a:pt x="238" y="274"/>
                  <a:pt x="235" y="273"/>
                </a:cubicBezTo>
                <a:cubicBezTo>
                  <a:pt x="231" y="273"/>
                  <a:pt x="227" y="271"/>
                  <a:pt x="224" y="268"/>
                </a:cubicBezTo>
                <a:cubicBezTo>
                  <a:pt x="220" y="265"/>
                  <a:pt x="217" y="262"/>
                  <a:pt x="216" y="258"/>
                </a:cubicBezTo>
                <a:cubicBezTo>
                  <a:pt x="229" y="257"/>
                  <a:pt x="238" y="252"/>
                  <a:pt x="238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87" y="226"/>
                  <a:pt x="256" y="175"/>
                  <a:pt x="256" y="175"/>
                </a:cubicBezTo>
                <a:cubicBezTo>
                  <a:pt x="244" y="154"/>
                  <a:pt x="229" y="138"/>
                  <a:pt x="213" y="125"/>
                </a:cubicBezTo>
                <a:cubicBezTo>
                  <a:pt x="180" y="99"/>
                  <a:pt x="146" y="90"/>
                  <a:pt x="146" y="90"/>
                </a:cubicBezTo>
                <a:cubicBezTo>
                  <a:pt x="44" y="60"/>
                  <a:pt x="23" y="137"/>
                  <a:pt x="23" y="137"/>
                </a:cubicBezTo>
                <a:cubicBezTo>
                  <a:pt x="0" y="217"/>
                  <a:pt x="75" y="289"/>
                  <a:pt x="115" y="320"/>
                </a:cubicBezTo>
                <a:cubicBezTo>
                  <a:pt x="129" y="331"/>
                  <a:pt x="138" y="337"/>
                  <a:pt x="138" y="337"/>
                </a:cubicBezTo>
                <a:cubicBezTo>
                  <a:pt x="136" y="335"/>
                  <a:pt x="134" y="334"/>
                  <a:pt x="133" y="333"/>
                </a:cubicBezTo>
                <a:cubicBezTo>
                  <a:pt x="8" y="234"/>
                  <a:pt x="37" y="147"/>
                  <a:pt x="37" y="147"/>
                </a:cubicBezTo>
                <a:cubicBezTo>
                  <a:pt x="59" y="74"/>
                  <a:pt x="149" y="106"/>
                  <a:pt x="149" y="106"/>
                </a:cubicBezTo>
                <a:cubicBezTo>
                  <a:pt x="169" y="113"/>
                  <a:pt x="185" y="122"/>
                  <a:pt x="197" y="132"/>
                </a:cubicBezTo>
                <a:cubicBezTo>
                  <a:pt x="224" y="153"/>
                  <a:pt x="233" y="175"/>
                  <a:pt x="233" y="175"/>
                </a:cubicBezTo>
                <a:cubicBezTo>
                  <a:pt x="234" y="178"/>
                  <a:pt x="235" y="181"/>
                  <a:pt x="236" y="183"/>
                </a:cubicBezTo>
                <a:cubicBezTo>
                  <a:pt x="238" y="192"/>
                  <a:pt x="233" y="196"/>
                  <a:pt x="226" y="196"/>
                </a:cubicBezTo>
                <a:cubicBezTo>
                  <a:pt x="219" y="182"/>
                  <a:pt x="208" y="171"/>
                  <a:pt x="208" y="171"/>
                </a:cubicBezTo>
                <a:cubicBezTo>
                  <a:pt x="208" y="171"/>
                  <a:pt x="208" y="171"/>
                  <a:pt x="208" y="171"/>
                </a:cubicBezTo>
                <a:cubicBezTo>
                  <a:pt x="199" y="160"/>
                  <a:pt x="190" y="152"/>
                  <a:pt x="181" y="145"/>
                </a:cubicBezTo>
                <a:cubicBezTo>
                  <a:pt x="138" y="111"/>
                  <a:pt x="105" y="116"/>
                  <a:pt x="105" y="116"/>
                </a:cubicBezTo>
                <a:cubicBezTo>
                  <a:pt x="43" y="120"/>
                  <a:pt x="53" y="184"/>
                  <a:pt x="53" y="184"/>
                </a:cubicBezTo>
                <a:cubicBezTo>
                  <a:pt x="61" y="239"/>
                  <a:pt x="104" y="282"/>
                  <a:pt x="135" y="307"/>
                </a:cubicBezTo>
                <a:cubicBezTo>
                  <a:pt x="155" y="323"/>
                  <a:pt x="170" y="331"/>
                  <a:pt x="170" y="331"/>
                </a:cubicBezTo>
                <a:cubicBezTo>
                  <a:pt x="316" y="413"/>
                  <a:pt x="360" y="312"/>
                  <a:pt x="360" y="312"/>
                </a:cubicBezTo>
                <a:cubicBezTo>
                  <a:pt x="300" y="395"/>
                  <a:pt x="175" y="321"/>
                  <a:pt x="175" y="321"/>
                </a:cubicBezTo>
                <a:cubicBezTo>
                  <a:pt x="162" y="314"/>
                  <a:pt x="150" y="306"/>
                  <a:pt x="140" y="298"/>
                </a:cubicBezTo>
                <a:cubicBezTo>
                  <a:pt x="74" y="245"/>
                  <a:pt x="72" y="190"/>
                  <a:pt x="72" y="190"/>
                </a:cubicBezTo>
                <a:cubicBezTo>
                  <a:pt x="68" y="135"/>
                  <a:pt x="117" y="139"/>
                  <a:pt x="117" y="139"/>
                </a:cubicBezTo>
                <a:cubicBezTo>
                  <a:pt x="120" y="139"/>
                  <a:pt x="122" y="140"/>
                  <a:pt x="125" y="140"/>
                </a:cubicBezTo>
                <a:cubicBezTo>
                  <a:pt x="129" y="141"/>
                  <a:pt x="133" y="143"/>
                  <a:pt x="137" y="145"/>
                </a:cubicBezTo>
                <a:cubicBezTo>
                  <a:pt x="140" y="148"/>
                  <a:pt x="143" y="152"/>
                  <a:pt x="145" y="156"/>
                </a:cubicBezTo>
                <a:cubicBezTo>
                  <a:pt x="132" y="156"/>
                  <a:pt x="123" y="161"/>
                  <a:pt x="123" y="161"/>
                </a:cubicBezTo>
                <a:cubicBezTo>
                  <a:pt x="79" y="183"/>
                  <a:pt x="105" y="238"/>
                  <a:pt x="105" y="238"/>
                </a:cubicBezTo>
                <a:cubicBezTo>
                  <a:pt x="116" y="259"/>
                  <a:pt x="132" y="276"/>
                  <a:pt x="148" y="288"/>
                </a:cubicBezTo>
                <a:cubicBezTo>
                  <a:pt x="180" y="314"/>
                  <a:pt x="214" y="324"/>
                  <a:pt x="214" y="324"/>
                </a:cubicBezTo>
                <a:cubicBezTo>
                  <a:pt x="316" y="354"/>
                  <a:pt x="338" y="277"/>
                  <a:pt x="338" y="277"/>
                </a:cubicBezTo>
                <a:cubicBezTo>
                  <a:pt x="360" y="197"/>
                  <a:pt x="285" y="125"/>
                  <a:pt x="245" y="93"/>
                </a:cubicBezTo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5094352" y="2589751"/>
            <a:ext cx="5419185" cy="895350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5094351" y="3506627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134"/>
          <p:cNvSpPr>
            <a:spLocks noChangeArrowheads="1"/>
          </p:cNvSpPr>
          <p:nvPr userDrawn="1"/>
        </p:nvSpPr>
        <p:spPr bwMode="auto">
          <a:xfrm flipH="1">
            <a:off x="-10644" y="1"/>
            <a:ext cx="12192000" cy="6854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7616826" y="5011938"/>
            <a:ext cx="619125" cy="619125"/>
            <a:chOff x="8829676" y="4808538"/>
            <a:chExt cx="619125" cy="619125"/>
          </a:xfrm>
        </p:grpSpPr>
        <p:sp>
          <p:nvSpPr>
            <p:cNvPr id="250" name="Oval 160"/>
            <p:cNvSpPr>
              <a:spLocks noChangeArrowheads="1"/>
            </p:cNvSpPr>
            <p:nvPr userDrawn="1"/>
          </p:nvSpPr>
          <p:spPr bwMode="auto">
            <a:xfrm flipH="1">
              <a:off x="8829676" y="4808538"/>
              <a:ext cx="619125" cy="6191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61"/>
            <p:cNvSpPr/>
            <p:nvPr userDrawn="1"/>
          </p:nvSpPr>
          <p:spPr bwMode="auto">
            <a:xfrm flipH="1">
              <a:off x="8829676" y="4808538"/>
              <a:ext cx="368300" cy="619125"/>
            </a:xfrm>
            <a:custGeom>
              <a:avLst/>
              <a:gdLst>
                <a:gd name="T0" fmla="*/ 37 w 232"/>
                <a:gd name="T1" fmla="*/ 0 h 391"/>
                <a:gd name="T2" fmla="*/ 0 w 232"/>
                <a:gd name="T3" fmla="*/ 4 h 391"/>
                <a:gd name="T4" fmla="*/ 158 w 232"/>
                <a:gd name="T5" fmla="*/ 196 h 391"/>
                <a:gd name="T6" fmla="*/ 0 w 232"/>
                <a:gd name="T7" fmla="*/ 387 h 391"/>
                <a:gd name="T8" fmla="*/ 37 w 232"/>
                <a:gd name="T9" fmla="*/ 391 h 391"/>
                <a:gd name="T10" fmla="*/ 232 w 232"/>
                <a:gd name="T11" fmla="*/ 196 h 391"/>
                <a:gd name="T12" fmla="*/ 37 w 232"/>
                <a:gd name="T1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91">
                  <a:moveTo>
                    <a:pt x="37" y="0"/>
                  </a:moveTo>
                  <a:cubicBezTo>
                    <a:pt x="24" y="0"/>
                    <a:pt x="12" y="2"/>
                    <a:pt x="0" y="4"/>
                  </a:cubicBezTo>
                  <a:cubicBezTo>
                    <a:pt x="90" y="21"/>
                    <a:pt x="158" y="101"/>
                    <a:pt x="158" y="196"/>
                  </a:cubicBezTo>
                  <a:cubicBezTo>
                    <a:pt x="158" y="291"/>
                    <a:pt x="90" y="370"/>
                    <a:pt x="0" y="387"/>
                  </a:cubicBezTo>
                  <a:cubicBezTo>
                    <a:pt x="12" y="390"/>
                    <a:pt x="24" y="391"/>
                    <a:pt x="37" y="391"/>
                  </a:cubicBezTo>
                  <a:cubicBezTo>
                    <a:pt x="145" y="391"/>
                    <a:pt x="232" y="303"/>
                    <a:pt x="232" y="196"/>
                  </a:cubicBezTo>
                  <a:cubicBezTo>
                    <a:pt x="232" y="88"/>
                    <a:pt x="145" y="0"/>
                    <a:pt x="37" y="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Oval 162"/>
            <p:cNvSpPr>
              <a:spLocks noChangeArrowheads="1"/>
            </p:cNvSpPr>
            <p:nvPr userDrawn="1"/>
          </p:nvSpPr>
          <p:spPr bwMode="auto">
            <a:xfrm flipH="1">
              <a:off x="9018588" y="4891088"/>
              <a:ext cx="146050" cy="117475"/>
            </a:xfrm>
            <a:prstGeom prst="ellipse">
              <a:avLst/>
            </a:pr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Oval 163"/>
            <p:cNvSpPr>
              <a:spLocks noChangeArrowheads="1"/>
            </p:cNvSpPr>
            <p:nvPr userDrawn="1"/>
          </p:nvSpPr>
          <p:spPr bwMode="auto">
            <a:xfrm flipH="1">
              <a:off x="8899526" y="5054601"/>
              <a:ext cx="107950" cy="87313"/>
            </a:xfrm>
            <a:prstGeom prst="ellipse">
              <a:avLst/>
            </a:prstGeom>
            <a:solidFill>
              <a:srgbClr val="D16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Oval 164"/>
            <p:cNvSpPr>
              <a:spLocks noChangeArrowheads="1"/>
            </p:cNvSpPr>
            <p:nvPr userDrawn="1"/>
          </p:nvSpPr>
          <p:spPr bwMode="auto">
            <a:xfrm flipH="1">
              <a:off x="9285288" y="5124451"/>
              <a:ext cx="130175" cy="104775"/>
            </a:xfrm>
            <a:prstGeom prst="ellipse">
              <a:avLst/>
            </a:pr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Oval 166"/>
            <p:cNvSpPr>
              <a:spLocks noChangeArrowheads="1"/>
            </p:cNvSpPr>
            <p:nvPr userDrawn="1"/>
          </p:nvSpPr>
          <p:spPr bwMode="auto">
            <a:xfrm flipH="1">
              <a:off x="9034463" y="5283201"/>
              <a:ext cx="39688" cy="31750"/>
            </a:xfrm>
            <a:prstGeom prst="ellipse">
              <a:avLst/>
            </a:prstGeom>
            <a:solidFill>
              <a:srgbClr val="D16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Oval 167"/>
            <p:cNvSpPr>
              <a:spLocks noChangeArrowheads="1"/>
            </p:cNvSpPr>
            <p:nvPr userDrawn="1"/>
          </p:nvSpPr>
          <p:spPr bwMode="auto">
            <a:xfrm flipH="1">
              <a:off x="9140825" y="4827588"/>
              <a:ext cx="39688" cy="26988"/>
            </a:xfrm>
            <a:prstGeom prst="ellipse">
              <a:avLst/>
            </a:pr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Oval 169"/>
            <p:cNvSpPr>
              <a:spLocks noChangeArrowheads="1"/>
            </p:cNvSpPr>
            <p:nvPr userDrawn="1"/>
          </p:nvSpPr>
          <p:spPr bwMode="auto">
            <a:xfrm flipH="1">
              <a:off x="9094788" y="5138738"/>
              <a:ext cx="46038" cy="36513"/>
            </a:xfrm>
            <a:prstGeom prst="ellipse">
              <a:avLst/>
            </a:pr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Oval 171"/>
            <p:cNvSpPr>
              <a:spLocks noChangeArrowheads="1"/>
            </p:cNvSpPr>
            <p:nvPr userDrawn="1"/>
          </p:nvSpPr>
          <p:spPr bwMode="auto">
            <a:xfrm flipH="1">
              <a:off x="9248775" y="4943476"/>
              <a:ext cx="61913" cy="49213"/>
            </a:xfrm>
            <a:prstGeom prst="ellipse">
              <a:avLst/>
            </a:prstGeom>
            <a:solidFill>
              <a:schemeClr val="accent5">
                <a:lumMod val="75000"/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3" name="Freeform 183"/>
          <p:cNvSpPr/>
          <p:nvPr userDrawn="1"/>
        </p:nvSpPr>
        <p:spPr bwMode="auto">
          <a:xfrm flipH="1">
            <a:off x="411163" y="2946401"/>
            <a:ext cx="682625" cy="190500"/>
          </a:xfrm>
          <a:custGeom>
            <a:avLst/>
            <a:gdLst>
              <a:gd name="T0" fmla="*/ 394 w 430"/>
              <a:gd name="T1" fmla="*/ 107 h 120"/>
              <a:gd name="T2" fmla="*/ 385 w 430"/>
              <a:gd name="T3" fmla="*/ 108 h 120"/>
              <a:gd name="T4" fmla="*/ 335 w 430"/>
              <a:gd name="T5" fmla="*/ 77 h 120"/>
              <a:gd name="T6" fmla="*/ 333 w 430"/>
              <a:gd name="T7" fmla="*/ 77 h 120"/>
              <a:gd name="T8" fmla="*/ 334 w 430"/>
              <a:gd name="T9" fmla="*/ 70 h 120"/>
              <a:gd name="T10" fmla="*/ 297 w 430"/>
              <a:gd name="T11" fmla="*/ 33 h 120"/>
              <a:gd name="T12" fmla="*/ 281 w 430"/>
              <a:gd name="T13" fmla="*/ 37 h 120"/>
              <a:gd name="T14" fmla="*/ 227 w 430"/>
              <a:gd name="T15" fmla="*/ 0 h 120"/>
              <a:gd name="T16" fmla="*/ 173 w 430"/>
              <a:gd name="T17" fmla="*/ 41 h 120"/>
              <a:gd name="T18" fmla="*/ 157 w 430"/>
              <a:gd name="T19" fmla="*/ 37 h 120"/>
              <a:gd name="T20" fmla="*/ 127 w 430"/>
              <a:gd name="T21" fmla="*/ 65 h 120"/>
              <a:gd name="T22" fmla="*/ 123 w 430"/>
              <a:gd name="T23" fmla="*/ 64 h 120"/>
              <a:gd name="T24" fmla="*/ 76 w 430"/>
              <a:gd name="T25" fmla="*/ 89 h 120"/>
              <a:gd name="T26" fmla="*/ 66 w 430"/>
              <a:gd name="T27" fmla="*/ 88 h 120"/>
              <a:gd name="T28" fmla="*/ 51 w 430"/>
              <a:gd name="T29" fmla="*/ 91 h 120"/>
              <a:gd name="T30" fmla="*/ 38 w 430"/>
              <a:gd name="T31" fmla="*/ 89 h 120"/>
              <a:gd name="T32" fmla="*/ 0 w 430"/>
              <a:gd name="T33" fmla="*/ 120 h 120"/>
              <a:gd name="T34" fmla="*/ 430 w 430"/>
              <a:gd name="T35" fmla="*/ 120 h 120"/>
              <a:gd name="T36" fmla="*/ 394 w 430"/>
              <a:gd name="T37" fmla="*/ 10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0" h="120">
                <a:moveTo>
                  <a:pt x="394" y="107"/>
                </a:moveTo>
                <a:cubicBezTo>
                  <a:pt x="391" y="107"/>
                  <a:pt x="388" y="107"/>
                  <a:pt x="385" y="108"/>
                </a:cubicBezTo>
                <a:cubicBezTo>
                  <a:pt x="376" y="90"/>
                  <a:pt x="357" y="77"/>
                  <a:pt x="335" y="77"/>
                </a:cubicBezTo>
                <a:cubicBezTo>
                  <a:pt x="334" y="77"/>
                  <a:pt x="334" y="77"/>
                  <a:pt x="333" y="77"/>
                </a:cubicBezTo>
                <a:cubicBezTo>
                  <a:pt x="334" y="75"/>
                  <a:pt x="334" y="73"/>
                  <a:pt x="334" y="70"/>
                </a:cubicBezTo>
                <a:cubicBezTo>
                  <a:pt x="334" y="50"/>
                  <a:pt x="317" y="33"/>
                  <a:pt x="297" y="33"/>
                </a:cubicBezTo>
                <a:cubicBezTo>
                  <a:pt x="291" y="33"/>
                  <a:pt x="286" y="34"/>
                  <a:pt x="281" y="37"/>
                </a:cubicBezTo>
                <a:cubicBezTo>
                  <a:pt x="272" y="15"/>
                  <a:pt x="252" y="0"/>
                  <a:pt x="227" y="0"/>
                </a:cubicBezTo>
                <a:cubicBezTo>
                  <a:pt x="201" y="0"/>
                  <a:pt x="180" y="18"/>
                  <a:pt x="173" y="41"/>
                </a:cubicBezTo>
                <a:cubicBezTo>
                  <a:pt x="168" y="38"/>
                  <a:pt x="163" y="37"/>
                  <a:pt x="157" y="37"/>
                </a:cubicBezTo>
                <a:cubicBezTo>
                  <a:pt x="141" y="37"/>
                  <a:pt x="128" y="49"/>
                  <a:pt x="127" y="65"/>
                </a:cubicBezTo>
                <a:cubicBezTo>
                  <a:pt x="126" y="65"/>
                  <a:pt x="124" y="64"/>
                  <a:pt x="123" y="64"/>
                </a:cubicBezTo>
                <a:cubicBezTo>
                  <a:pt x="104" y="64"/>
                  <a:pt x="86" y="74"/>
                  <a:pt x="76" y="89"/>
                </a:cubicBezTo>
                <a:cubicBezTo>
                  <a:pt x="73" y="89"/>
                  <a:pt x="69" y="88"/>
                  <a:pt x="66" y="88"/>
                </a:cubicBezTo>
                <a:cubicBezTo>
                  <a:pt x="61" y="88"/>
                  <a:pt x="55" y="89"/>
                  <a:pt x="51" y="91"/>
                </a:cubicBezTo>
                <a:cubicBezTo>
                  <a:pt x="47" y="90"/>
                  <a:pt x="43" y="89"/>
                  <a:pt x="38" y="89"/>
                </a:cubicBezTo>
                <a:cubicBezTo>
                  <a:pt x="20" y="89"/>
                  <a:pt x="4" y="103"/>
                  <a:pt x="0" y="120"/>
                </a:cubicBezTo>
                <a:cubicBezTo>
                  <a:pt x="430" y="120"/>
                  <a:pt x="430" y="120"/>
                  <a:pt x="430" y="120"/>
                </a:cubicBezTo>
                <a:cubicBezTo>
                  <a:pt x="420" y="112"/>
                  <a:pt x="407" y="107"/>
                  <a:pt x="394" y="10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Freeform 191"/>
          <p:cNvSpPr/>
          <p:nvPr userDrawn="1"/>
        </p:nvSpPr>
        <p:spPr bwMode="auto">
          <a:xfrm flipH="1">
            <a:off x="5427663" y="684213"/>
            <a:ext cx="1027113" cy="285750"/>
          </a:xfrm>
          <a:custGeom>
            <a:avLst/>
            <a:gdLst>
              <a:gd name="T0" fmla="*/ 592 w 647"/>
              <a:gd name="T1" fmla="*/ 161 h 180"/>
              <a:gd name="T2" fmla="*/ 579 w 647"/>
              <a:gd name="T3" fmla="*/ 162 h 180"/>
              <a:gd name="T4" fmla="*/ 503 w 647"/>
              <a:gd name="T5" fmla="*/ 116 h 180"/>
              <a:gd name="T6" fmla="*/ 501 w 647"/>
              <a:gd name="T7" fmla="*/ 116 h 180"/>
              <a:gd name="T8" fmla="*/ 502 w 647"/>
              <a:gd name="T9" fmla="*/ 105 h 180"/>
              <a:gd name="T10" fmla="*/ 446 w 647"/>
              <a:gd name="T11" fmla="*/ 49 h 180"/>
              <a:gd name="T12" fmla="*/ 422 w 647"/>
              <a:gd name="T13" fmla="*/ 55 h 180"/>
              <a:gd name="T14" fmla="*/ 342 w 647"/>
              <a:gd name="T15" fmla="*/ 0 h 180"/>
              <a:gd name="T16" fmla="*/ 259 w 647"/>
              <a:gd name="T17" fmla="*/ 62 h 180"/>
              <a:gd name="T18" fmla="*/ 236 w 647"/>
              <a:gd name="T19" fmla="*/ 55 h 180"/>
              <a:gd name="T20" fmla="*/ 190 w 647"/>
              <a:gd name="T21" fmla="*/ 97 h 180"/>
              <a:gd name="T22" fmla="*/ 185 w 647"/>
              <a:gd name="T23" fmla="*/ 97 h 180"/>
              <a:gd name="T24" fmla="*/ 114 w 647"/>
              <a:gd name="T25" fmla="*/ 134 h 180"/>
              <a:gd name="T26" fmla="*/ 99 w 647"/>
              <a:gd name="T27" fmla="*/ 132 h 180"/>
              <a:gd name="T28" fmla="*/ 76 w 647"/>
              <a:gd name="T29" fmla="*/ 137 h 180"/>
              <a:gd name="T30" fmla="*/ 57 w 647"/>
              <a:gd name="T31" fmla="*/ 134 h 180"/>
              <a:gd name="T32" fmla="*/ 0 w 647"/>
              <a:gd name="T33" fmla="*/ 180 h 180"/>
              <a:gd name="T34" fmla="*/ 647 w 647"/>
              <a:gd name="T35" fmla="*/ 180 h 180"/>
              <a:gd name="T36" fmla="*/ 592 w 647"/>
              <a:gd name="T37" fmla="*/ 16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7" h="180">
                <a:moveTo>
                  <a:pt x="592" y="161"/>
                </a:moveTo>
                <a:cubicBezTo>
                  <a:pt x="588" y="161"/>
                  <a:pt x="583" y="161"/>
                  <a:pt x="579" y="162"/>
                </a:cubicBezTo>
                <a:cubicBezTo>
                  <a:pt x="565" y="134"/>
                  <a:pt x="536" y="116"/>
                  <a:pt x="503" y="116"/>
                </a:cubicBezTo>
                <a:cubicBezTo>
                  <a:pt x="503" y="116"/>
                  <a:pt x="502" y="116"/>
                  <a:pt x="501" y="116"/>
                </a:cubicBezTo>
                <a:cubicBezTo>
                  <a:pt x="502" y="112"/>
                  <a:pt x="502" y="109"/>
                  <a:pt x="502" y="105"/>
                </a:cubicBezTo>
                <a:cubicBezTo>
                  <a:pt x="502" y="74"/>
                  <a:pt x="477" y="49"/>
                  <a:pt x="446" y="49"/>
                </a:cubicBezTo>
                <a:cubicBezTo>
                  <a:pt x="438" y="49"/>
                  <a:pt x="429" y="51"/>
                  <a:pt x="422" y="55"/>
                </a:cubicBezTo>
                <a:cubicBezTo>
                  <a:pt x="409" y="23"/>
                  <a:pt x="378" y="0"/>
                  <a:pt x="342" y="0"/>
                </a:cubicBezTo>
                <a:cubicBezTo>
                  <a:pt x="303" y="0"/>
                  <a:pt x="270" y="26"/>
                  <a:pt x="259" y="62"/>
                </a:cubicBezTo>
                <a:cubicBezTo>
                  <a:pt x="252" y="57"/>
                  <a:pt x="244" y="55"/>
                  <a:pt x="236" y="55"/>
                </a:cubicBezTo>
                <a:cubicBezTo>
                  <a:pt x="212" y="55"/>
                  <a:pt x="192" y="73"/>
                  <a:pt x="190" y="97"/>
                </a:cubicBezTo>
                <a:cubicBezTo>
                  <a:pt x="189" y="97"/>
                  <a:pt x="187" y="97"/>
                  <a:pt x="185" y="97"/>
                </a:cubicBezTo>
                <a:cubicBezTo>
                  <a:pt x="155" y="97"/>
                  <a:pt x="129" y="112"/>
                  <a:pt x="114" y="134"/>
                </a:cubicBezTo>
                <a:cubicBezTo>
                  <a:pt x="109" y="133"/>
                  <a:pt x="104" y="132"/>
                  <a:pt x="99" y="132"/>
                </a:cubicBezTo>
                <a:cubicBezTo>
                  <a:pt x="91" y="132"/>
                  <a:pt x="83" y="134"/>
                  <a:pt x="76" y="137"/>
                </a:cubicBezTo>
                <a:cubicBezTo>
                  <a:pt x="70" y="135"/>
                  <a:pt x="64" y="134"/>
                  <a:pt x="57" y="134"/>
                </a:cubicBezTo>
                <a:cubicBezTo>
                  <a:pt x="29" y="134"/>
                  <a:pt x="6" y="154"/>
                  <a:pt x="0" y="180"/>
                </a:cubicBezTo>
                <a:cubicBezTo>
                  <a:pt x="647" y="180"/>
                  <a:pt x="647" y="180"/>
                  <a:pt x="647" y="180"/>
                </a:cubicBezTo>
                <a:cubicBezTo>
                  <a:pt x="632" y="168"/>
                  <a:pt x="613" y="161"/>
                  <a:pt x="592" y="16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Freeform 192"/>
          <p:cNvSpPr/>
          <p:nvPr userDrawn="1"/>
        </p:nvSpPr>
        <p:spPr bwMode="auto">
          <a:xfrm flipH="1">
            <a:off x="8636001" y="2903624"/>
            <a:ext cx="708025" cy="196850"/>
          </a:xfrm>
          <a:custGeom>
            <a:avLst/>
            <a:gdLst>
              <a:gd name="T0" fmla="*/ 408 w 446"/>
              <a:gd name="T1" fmla="*/ 111 h 125"/>
              <a:gd name="T2" fmla="*/ 400 w 446"/>
              <a:gd name="T3" fmla="*/ 112 h 125"/>
              <a:gd name="T4" fmla="*/ 347 w 446"/>
              <a:gd name="T5" fmla="*/ 80 h 125"/>
              <a:gd name="T6" fmla="*/ 346 w 446"/>
              <a:gd name="T7" fmla="*/ 80 h 125"/>
              <a:gd name="T8" fmla="*/ 346 w 446"/>
              <a:gd name="T9" fmla="*/ 73 h 125"/>
              <a:gd name="T10" fmla="*/ 308 w 446"/>
              <a:gd name="T11" fmla="*/ 34 h 125"/>
              <a:gd name="T12" fmla="*/ 291 w 446"/>
              <a:gd name="T13" fmla="*/ 38 h 125"/>
              <a:gd name="T14" fmla="*/ 235 w 446"/>
              <a:gd name="T15" fmla="*/ 0 h 125"/>
              <a:gd name="T16" fmla="*/ 179 w 446"/>
              <a:gd name="T17" fmla="*/ 43 h 125"/>
              <a:gd name="T18" fmla="*/ 162 w 446"/>
              <a:gd name="T19" fmla="*/ 38 h 125"/>
              <a:gd name="T20" fmla="*/ 131 w 446"/>
              <a:gd name="T21" fmla="*/ 67 h 125"/>
              <a:gd name="T22" fmla="*/ 127 w 446"/>
              <a:gd name="T23" fmla="*/ 67 h 125"/>
              <a:gd name="T24" fmla="*/ 78 w 446"/>
              <a:gd name="T25" fmla="*/ 93 h 125"/>
              <a:gd name="T26" fmla="*/ 68 w 446"/>
              <a:gd name="T27" fmla="*/ 92 h 125"/>
              <a:gd name="T28" fmla="*/ 52 w 446"/>
              <a:gd name="T29" fmla="*/ 95 h 125"/>
              <a:gd name="T30" fmla="*/ 39 w 446"/>
              <a:gd name="T31" fmla="*/ 93 h 125"/>
              <a:gd name="T32" fmla="*/ 0 w 446"/>
              <a:gd name="T33" fmla="*/ 125 h 125"/>
              <a:gd name="T34" fmla="*/ 446 w 446"/>
              <a:gd name="T35" fmla="*/ 125 h 125"/>
              <a:gd name="T36" fmla="*/ 408 w 446"/>
              <a:gd name="T37" fmla="*/ 11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6" h="125">
                <a:moveTo>
                  <a:pt x="408" y="111"/>
                </a:moveTo>
                <a:cubicBezTo>
                  <a:pt x="405" y="111"/>
                  <a:pt x="402" y="112"/>
                  <a:pt x="400" y="112"/>
                </a:cubicBezTo>
                <a:cubicBezTo>
                  <a:pt x="390" y="93"/>
                  <a:pt x="370" y="80"/>
                  <a:pt x="347" y="80"/>
                </a:cubicBezTo>
                <a:cubicBezTo>
                  <a:pt x="347" y="80"/>
                  <a:pt x="346" y="80"/>
                  <a:pt x="346" y="80"/>
                </a:cubicBezTo>
                <a:cubicBezTo>
                  <a:pt x="346" y="78"/>
                  <a:pt x="346" y="76"/>
                  <a:pt x="346" y="73"/>
                </a:cubicBezTo>
                <a:cubicBezTo>
                  <a:pt x="346" y="52"/>
                  <a:pt x="329" y="34"/>
                  <a:pt x="308" y="34"/>
                </a:cubicBezTo>
                <a:cubicBezTo>
                  <a:pt x="302" y="34"/>
                  <a:pt x="296" y="36"/>
                  <a:pt x="291" y="38"/>
                </a:cubicBezTo>
                <a:cubicBezTo>
                  <a:pt x="282" y="16"/>
                  <a:pt x="261" y="0"/>
                  <a:pt x="235" y="0"/>
                </a:cubicBezTo>
                <a:cubicBezTo>
                  <a:pt x="208" y="0"/>
                  <a:pt x="186" y="18"/>
                  <a:pt x="179" y="43"/>
                </a:cubicBezTo>
                <a:cubicBezTo>
                  <a:pt x="174" y="40"/>
                  <a:pt x="168" y="38"/>
                  <a:pt x="162" y="38"/>
                </a:cubicBezTo>
                <a:cubicBezTo>
                  <a:pt x="146" y="38"/>
                  <a:pt x="132" y="51"/>
                  <a:pt x="131" y="67"/>
                </a:cubicBezTo>
                <a:cubicBezTo>
                  <a:pt x="130" y="67"/>
                  <a:pt x="129" y="67"/>
                  <a:pt x="127" y="67"/>
                </a:cubicBezTo>
                <a:cubicBezTo>
                  <a:pt x="107" y="67"/>
                  <a:pt x="89" y="77"/>
                  <a:pt x="78" y="93"/>
                </a:cubicBezTo>
                <a:cubicBezTo>
                  <a:pt x="75" y="92"/>
                  <a:pt x="71" y="92"/>
                  <a:pt x="68" y="92"/>
                </a:cubicBezTo>
                <a:cubicBezTo>
                  <a:pt x="62" y="92"/>
                  <a:pt x="57" y="93"/>
                  <a:pt x="52" y="95"/>
                </a:cubicBezTo>
                <a:cubicBezTo>
                  <a:pt x="48" y="94"/>
                  <a:pt x="44" y="93"/>
                  <a:pt x="39" y="93"/>
                </a:cubicBezTo>
                <a:cubicBezTo>
                  <a:pt x="20" y="93"/>
                  <a:pt x="3" y="107"/>
                  <a:pt x="0" y="125"/>
                </a:cubicBezTo>
                <a:cubicBezTo>
                  <a:pt x="446" y="125"/>
                  <a:pt x="446" y="125"/>
                  <a:pt x="446" y="125"/>
                </a:cubicBezTo>
                <a:cubicBezTo>
                  <a:pt x="436" y="117"/>
                  <a:pt x="422" y="111"/>
                  <a:pt x="408" y="11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Freeform 193"/>
          <p:cNvSpPr/>
          <p:nvPr userDrawn="1"/>
        </p:nvSpPr>
        <p:spPr bwMode="auto">
          <a:xfrm flipH="1">
            <a:off x="11252201" y="1177926"/>
            <a:ext cx="708025" cy="198438"/>
          </a:xfrm>
          <a:custGeom>
            <a:avLst/>
            <a:gdLst>
              <a:gd name="T0" fmla="*/ 408 w 446"/>
              <a:gd name="T1" fmla="*/ 111 h 125"/>
              <a:gd name="T2" fmla="*/ 400 w 446"/>
              <a:gd name="T3" fmla="*/ 112 h 125"/>
              <a:gd name="T4" fmla="*/ 347 w 446"/>
              <a:gd name="T5" fmla="*/ 80 h 125"/>
              <a:gd name="T6" fmla="*/ 346 w 446"/>
              <a:gd name="T7" fmla="*/ 81 h 125"/>
              <a:gd name="T8" fmla="*/ 347 w 446"/>
              <a:gd name="T9" fmla="*/ 73 h 125"/>
              <a:gd name="T10" fmla="*/ 308 w 446"/>
              <a:gd name="T11" fmla="*/ 34 h 125"/>
              <a:gd name="T12" fmla="*/ 291 w 446"/>
              <a:gd name="T13" fmla="*/ 38 h 125"/>
              <a:gd name="T14" fmla="*/ 236 w 446"/>
              <a:gd name="T15" fmla="*/ 0 h 125"/>
              <a:gd name="T16" fmla="*/ 179 w 446"/>
              <a:gd name="T17" fmla="*/ 43 h 125"/>
              <a:gd name="T18" fmla="*/ 163 w 446"/>
              <a:gd name="T19" fmla="*/ 38 h 125"/>
              <a:gd name="T20" fmla="*/ 131 w 446"/>
              <a:gd name="T21" fmla="*/ 67 h 125"/>
              <a:gd name="T22" fmla="*/ 128 w 446"/>
              <a:gd name="T23" fmla="*/ 67 h 125"/>
              <a:gd name="T24" fmla="*/ 79 w 446"/>
              <a:gd name="T25" fmla="*/ 93 h 125"/>
              <a:gd name="T26" fmla="*/ 68 w 446"/>
              <a:gd name="T27" fmla="*/ 92 h 125"/>
              <a:gd name="T28" fmla="*/ 52 w 446"/>
              <a:gd name="T29" fmla="*/ 95 h 125"/>
              <a:gd name="T30" fmla="*/ 39 w 446"/>
              <a:gd name="T31" fmla="*/ 93 h 125"/>
              <a:gd name="T32" fmla="*/ 0 w 446"/>
              <a:gd name="T33" fmla="*/ 125 h 125"/>
              <a:gd name="T34" fmla="*/ 446 w 446"/>
              <a:gd name="T35" fmla="*/ 125 h 125"/>
              <a:gd name="T36" fmla="*/ 408 w 446"/>
              <a:gd name="T37" fmla="*/ 11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6" h="125">
                <a:moveTo>
                  <a:pt x="408" y="111"/>
                </a:moveTo>
                <a:cubicBezTo>
                  <a:pt x="405" y="111"/>
                  <a:pt x="403" y="112"/>
                  <a:pt x="400" y="112"/>
                </a:cubicBezTo>
                <a:cubicBezTo>
                  <a:pt x="390" y="93"/>
                  <a:pt x="370" y="80"/>
                  <a:pt x="347" y="80"/>
                </a:cubicBezTo>
                <a:cubicBezTo>
                  <a:pt x="347" y="80"/>
                  <a:pt x="346" y="80"/>
                  <a:pt x="346" y="81"/>
                </a:cubicBezTo>
                <a:cubicBezTo>
                  <a:pt x="346" y="78"/>
                  <a:pt x="347" y="76"/>
                  <a:pt x="347" y="73"/>
                </a:cubicBezTo>
                <a:cubicBezTo>
                  <a:pt x="347" y="52"/>
                  <a:pt x="329" y="34"/>
                  <a:pt x="308" y="34"/>
                </a:cubicBezTo>
                <a:cubicBezTo>
                  <a:pt x="302" y="34"/>
                  <a:pt x="296" y="36"/>
                  <a:pt x="291" y="38"/>
                </a:cubicBezTo>
                <a:cubicBezTo>
                  <a:pt x="282" y="16"/>
                  <a:pt x="261" y="0"/>
                  <a:pt x="236" y="0"/>
                </a:cubicBezTo>
                <a:cubicBezTo>
                  <a:pt x="209" y="0"/>
                  <a:pt x="186" y="18"/>
                  <a:pt x="179" y="43"/>
                </a:cubicBezTo>
                <a:cubicBezTo>
                  <a:pt x="174" y="40"/>
                  <a:pt x="169" y="38"/>
                  <a:pt x="163" y="38"/>
                </a:cubicBezTo>
                <a:cubicBezTo>
                  <a:pt x="146" y="38"/>
                  <a:pt x="133" y="51"/>
                  <a:pt x="131" y="67"/>
                </a:cubicBezTo>
                <a:cubicBezTo>
                  <a:pt x="130" y="67"/>
                  <a:pt x="129" y="67"/>
                  <a:pt x="128" y="67"/>
                </a:cubicBezTo>
                <a:cubicBezTo>
                  <a:pt x="107" y="67"/>
                  <a:pt x="89" y="77"/>
                  <a:pt x="79" y="93"/>
                </a:cubicBezTo>
                <a:cubicBezTo>
                  <a:pt x="75" y="92"/>
                  <a:pt x="72" y="92"/>
                  <a:pt x="68" y="92"/>
                </a:cubicBezTo>
                <a:cubicBezTo>
                  <a:pt x="63" y="92"/>
                  <a:pt x="57" y="93"/>
                  <a:pt x="52" y="95"/>
                </a:cubicBezTo>
                <a:cubicBezTo>
                  <a:pt x="48" y="94"/>
                  <a:pt x="44" y="93"/>
                  <a:pt x="39" y="93"/>
                </a:cubicBezTo>
                <a:cubicBezTo>
                  <a:pt x="20" y="93"/>
                  <a:pt x="4" y="107"/>
                  <a:pt x="0" y="125"/>
                </a:cubicBezTo>
                <a:cubicBezTo>
                  <a:pt x="446" y="125"/>
                  <a:pt x="446" y="125"/>
                  <a:pt x="446" y="125"/>
                </a:cubicBezTo>
                <a:cubicBezTo>
                  <a:pt x="436" y="117"/>
                  <a:pt x="423" y="111"/>
                  <a:pt x="408" y="11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Freeform 194"/>
          <p:cNvSpPr/>
          <p:nvPr userDrawn="1"/>
        </p:nvSpPr>
        <p:spPr bwMode="auto">
          <a:xfrm flipH="1">
            <a:off x="10125076" y="2492461"/>
            <a:ext cx="1127125" cy="1009650"/>
          </a:xfrm>
          <a:custGeom>
            <a:avLst/>
            <a:gdLst>
              <a:gd name="T0" fmla="*/ 355 w 710"/>
              <a:gd name="T1" fmla="*/ 0 h 637"/>
              <a:gd name="T2" fmla="*/ 266 w 710"/>
              <a:gd name="T3" fmla="*/ 13 h 637"/>
              <a:gd name="T4" fmla="*/ 49 w 710"/>
              <a:gd name="T5" fmla="*/ 407 h 637"/>
              <a:gd name="T6" fmla="*/ 355 w 710"/>
              <a:gd name="T7" fmla="*/ 637 h 637"/>
              <a:gd name="T8" fmla="*/ 444 w 710"/>
              <a:gd name="T9" fmla="*/ 624 h 637"/>
              <a:gd name="T10" fmla="*/ 661 w 710"/>
              <a:gd name="T11" fmla="*/ 229 h 637"/>
              <a:gd name="T12" fmla="*/ 355 w 710"/>
              <a:gd name="T13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0" h="637">
                <a:moveTo>
                  <a:pt x="355" y="0"/>
                </a:moveTo>
                <a:cubicBezTo>
                  <a:pt x="326" y="0"/>
                  <a:pt x="296" y="4"/>
                  <a:pt x="266" y="13"/>
                </a:cubicBezTo>
                <a:cubicBezTo>
                  <a:pt x="97" y="62"/>
                  <a:pt x="0" y="239"/>
                  <a:pt x="49" y="407"/>
                </a:cubicBezTo>
                <a:cubicBezTo>
                  <a:pt x="90" y="546"/>
                  <a:pt x="217" y="637"/>
                  <a:pt x="355" y="637"/>
                </a:cubicBezTo>
                <a:cubicBezTo>
                  <a:pt x="384" y="637"/>
                  <a:pt x="414" y="633"/>
                  <a:pt x="444" y="624"/>
                </a:cubicBezTo>
                <a:cubicBezTo>
                  <a:pt x="613" y="575"/>
                  <a:pt x="710" y="398"/>
                  <a:pt x="661" y="229"/>
                </a:cubicBezTo>
                <a:cubicBezTo>
                  <a:pt x="620" y="90"/>
                  <a:pt x="493" y="0"/>
                  <a:pt x="355" y="0"/>
                </a:cubicBezTo>
              </a:path>
            </a:pathLst>
          </a:custGeom>
          <a:solidFill>
            <a:srgbClr val="273A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Freeform 195"/>
          <p:cNvSpPr/>
          <p:nvPr userDrawn="1"/>
        </p:nvSpPr>
        <p:spPr bwMode="auto">
          <a:xfrm flipH="1">
            <a:off x="10201276" y="2511511"/>
            <a:ext cx="974725" cy="971550"/>
          </a:xfrm>
          <a:custGeom>
            <a:avLst/>
            <a:gdLst>
              <a:gd name="T0" fmla="*/ 571 w 614"/>
              <a:gd name="T1" fmla="*/ 229 h 613"/>
              <a:gd name="T2" fmla="*/ 230 w 614"/>
              <a:gd name="T3" fmla="*/ 42 h 613"/>
              <a:gd name="T4" fmla="*/ 43 w 614"/>
              <a:gd name="T5" fmla="*/ 383 h 613"/>
              <a:gd name="T6" fmla="*/ 384 w 614"/>
              <a:gd name="T7" fmla="*/ 571 h 613"/>
              <a:gd name="T8" fmla="*/ 571 w 614"/>
              <a:gd name="T9" fmla="*/ 22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4" h="613">
                <a:moveTo>
                  <a:pt x="571" y="229"/>
                </a:moveTo>
                <a:cubicBezTo>
                  <a:pt x="529" y="84"/>
                  <a:pt x="376" y="0"/>
                  <a:pt x="230" y="42"/>
                </a:cubicBezTo>
                <a:cubicBezTo>
                  <a:pt x="84" y="85"/>
                  <a:pt x="0" y="237"/>
                  <a:pt x="43" y="383"/>
                </a:cubicBezTo>
                <a:cubicBezTo>
                  <a:pt x="85" y="529"/>
                  <a:pt x="238" y="613"/>
                  <a:pt x="384" y="571"/>
                </a:cubicBezTo>
                <a:cubicBezTo>
                  <a:pt x="530" y="528"/>
                  <a:pt x="614" y="375"/>
                  <a:pt x="571" y="2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Freeform 196"/>
          <p:cNvSpPr/>
          <p:nvPr userDrawn="1"/>
        </p:nvSpPr>
        <p:spPr bwMode="auto">
          <a:xfrm flipH="1">
            <a:off x="10201276" y="2533736"/>
            <a:ext cx="873125" cy="901700"/>
          </a:xfrm>
          <a:custGeom>
            <a:avLst/>
            <a:gdLst>
              <a:gd name="T0" fmla="*/ 320 w 550"/>
              <a:gd name="T1" fmla="*/ 557 h 569"/>
              <a:gd name="T2" fmla="*/ 314 w 550"/>
              <a:gd name="T3" fmla="*/ 558 h 569"/>
              <a:gd name="T4" fmla="*/ 305 w 550"/>
              <a:gd name="T5" fmla="*/ 558 h 569"/>
              <a:gd name="T6" fmla="*/ 283 w 550"/>
              <a:gd name="T7" fmla="*/ 565 h 569"/>
              <a:gd name="T8" fmla="*/ 189 w 550"/>
              <a:gd name="T9" fmla="*/ 562 h 569"/>
              <a:gd name="T10" fmla="*/ 346 w 550"/>
              <a:gd name="T11" fmla="*/ 517 h 569"/>
              <a:gd name="T12" fmla="*/ 355 w 550"/>
              <a:gd name="T13" fmla="*/ 499 h 569"/>
              <a:gd name="T14" fmla="*/ 337 w 550"/>
              <a:gd name="T15" fmla="*/ 489 h 569"/>
              <a:gd name="T16" fmla="*/ 205 w 550"/>
              <a:gd name="T17" fmla="*/ 528 h 569"/>
              <a:gd name="T18" fmla="*/ 187 w 550"/>
              <a:gd name="T19" fmla="*/ 518 h 569"/>
              <a:gd name="T20" fmla="*/ 197 w 550"/>
              <a:gd name="T21" fmla="*/ 500 h 569"/>
              <a:gd name="T22" fmla="*/ 246 w 550"/>
              <a:gd name="T23" fmla="*/ 486 h 569"/>
              <a:gd name="T24" fmla="*/ 255 w 550"/>
              <a:gd name="T25" fmla="*/ 468 h 569"/>
              <a:gd name="T26" fmla="*/ 238 w 550"/>
              <a:gd name="T27" fmla="*/ 458 h 569"/>
              <a:gd name="T28" fmla="*/ 101 w 550"/>
              <a:gd name="T29" fmla="*/ 498 h 569"/>
              <a:gd name="T30" fmla="*/ 82 w 550"/>
              <a:gd name="T31" fmla="*/ 488 h 569"/>
              <a:gd name="T32" fmla="*/ 92 w 550"/>
              <a:gd name="T33" fmla="*/ 471 h 569"/>
              <a:gd name="T34" fmla="*/ 313 w 550"/>
              <a:gd name="T35" fmla="*/ 406 h 569"/>
              <a:gd name="T36" fmla="*/ 323 w 550"/>
              <a:gd name="T37" fmla="*/ 389 h 569"/>
              <a:gd name="T38" fmla="*/ 305 w 550"/>
              <a:gd name="T39" fmla="*/ 379 h 569"/>
              <a:gd name="T40" fmla="*/ 251 w 550"/>
              <a:gd name="T41" fmla="*/ 395 h 569"/>
              <a:gd name="T42" fmla="*/ 233 w 550"/>
              <a:gd name="T43" fmla="*/ 385 h 569"/>
              <a:gd name="T44" fmla="*/ 243 w 550"/>
              <a:gd name="T45" fmla="*/ 367 h 569"/>
              <a:gd name="T46" fmla="*/ 335 w 550"/>
              <a:gd name="T47" fmla="*/ 340 h 569"/>
              <a:gd name="T48" fmla="*/ 345 w 550"/>
              <a:gd name="T49" fmla="*/ 323 h 569"/>
              <a:gd name="T50" fmla="*/ 327 w 550"/>
              <a:gd name="T51" fmla="*/ 313 h 569"/>
              <a:gd name="T52" fmla="*/ 123 w 550"/>
              <a:gd name="T53" fmla="*/ 372 h 569"/>
              <a:gd name="T54" fmla="*/ 106 w 550"/>
              <a:gd name="T55" fmla="*/ 362 h 569"/>
              <a:gd name="T56" fmla="*/ 115 w 550"/>
              <a:gd name="T57" fmla="*/ 345 h 569"/>
              <a:gd name="T58" fmla="*/ 281 w 550"/>
              <a:gd name="T59" fmla="*/ 296 h 569"/>
              <a:gd name="T60" fmla="*/ 291 w 550"/>
              <a:gd name="T61" fmla="*/ 278 h 569"/>
              <a:gd name="T62" fmla="*/ 273 w 550"/>
              <a:gd name="T63" fmla="*/ 269 h 569"/>
              <a:gd name="T64" fmla="*/ 87 w 550"/>
              <a:gd name="T65" fmla="*/ 323 h 569"/>
              <a:gd name="T66" fmla="*/ 69 w 550"/>
              <a:gd name="T67" fmla="*/ 313 h 569"/>
              <a:gd name="T68" fmla="*/ 79 w 550"/>
              <a:gd name="T69" fmla="*/ 295 h 569"/>
              <a:gd name="T70" fmla="*/ 208 w 550"/>
              <a:gd name="T71" fmla="*/ 258 h 569"/>
              <a:gd name="T72" fmla="*/ 218 w 550"/>
              <a:gd name="T73" fmla="*/ 240 h 569"/>
              <a:gd name="T74" fmla="*/ 200 w 550"/>
              <a:gd name="T75" fmla="*/ 230 h 569"/>
              <a:gd name="T76" fmla="*/ 84 w 550"/>
              <a:gd name="T77" fmla="*/ 264 h 569"/>
              <a:gd name="T78" fmla="*/ 67 w 550"/>
              <a:gd name="T79" fmla="*/ 254 h 569"/>
              <a:gd name="T80" fmla="*/ 76 w 550"/>
              <a:gd name="T81" fmla="*/ 236 h 569"/>
              <a:gd name="T82" fmla="*/ 249 w 550"/>
              <a:gd name="T83" fmla="*/ 186 h 569"/>
              <a:gd name="T84" fmla="*/ 259 w 550"/>
              <a:gd name="T85" fmla="*/ 168 h 569"/>
              <a:gd name="T86" fmla="*/ 241 w 550"/>
              <a:gd name="T87" fmla="*/ 158 h 569"/>
              <a:gd name="T88" fmla="*/ 134 w 550"/>
              <a:gd name="T89" fmla="*/ 190 h 569"/>
              <a:gd name="T90" fmla="*/ 116 w 550"/>
              <a:gd name="T91" fmla="*/ 180 h 569"/>
              <a:gd name="T92" fmla="*/ 126 w 550"/>
              <a:gd name="T93" fmla="*/ 162 h 569"/>
              <a:gd name="T94" fmla="*/ 170 w 550"/>
              <a:gd name="T95" fmla="*/ 149 h 569"/>
              <a:gd name="T96" fmla="*/ 180 w 550"/>
              <a:gd name="T97" fmla="*/ 131 h 569"/>
              <a:gd name="T98" fmla="*/ 162 w 550"/>
              <a:gd name="T99" fmla="*/ 122 h 569"/>
              <a:gd name="T100" fmla="*/ 12 w 550"/>
              <a:gd name="T101" fmla="*/ 165 h 569"/>
              <a:gd name="T102" fmla="*/ 0 w 550"/>
              <a:gd name="T103" fmla="*/ 163 h 569"/>
              <a:gd name="T104" fmla="*/ 18 w 550"/>
              <a:gd name="T105" fmla="*/ 134 h 569"/>
              <a:gd name="T106" fmla="*/ 217 w 550"/>
              <a:gd name="T107" fmla="*/ 76 h 569"/>
              <a:gd name="T108" fmla="*/ 227 w 550"/>
              <a:gd name="T109" fmla="*/ 58 h 569"/>
              <a:gd name="T110" fmla="*/ 209 w 550"/>
              <a:gd name="T111" fmla="*/ 48 h 569"/>
              <a:gd name="T112" fmla="*/ 52 w 550"/>
              <a:gd name="T113" fmla="*/ 94 h 569"/>
              <a:gd name="T114" fmla="*/ 131 w 550"/>
              <a:gd name="T115" fmla="*/ 41 h 569"/>
              <a:gd name="T116" fmla="*/ 203 w 550"/>
              <a:gd name="T117" fmla="*/ 20 h 569"/>
              <a:gd name="T118" fmla="*/ 507 w 550"/>
              <a:gd name="T119" fmla="*/ 215 h 569"/>
              <a:gd name="T120" fmla="*/ 320 w 550"/>
              <a:gd name="T121" fmla="*/ 557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0" h="569">
                <a:moveTo>
                  <a:pt x="320" y="557"/>
                </a:moveTo>
                <a:cubicBezTo>
                  <a:pt x="318" y="557"/>
                  <a:pt x="316" y="558"/>
                  <a:pt x="314" y="558"/>
                </a:cubicBezTo>
                <a:cubicBezTo>
                  <a:pt x="311" y="558"/>
                  <a:pt x="308" y="557"/>
                  <a:pt x="305" y="558"/>
                </a:cubicBezTo>
                <a:cubicBezTo>
                  <a:pt x="283" y="565"/>
                  <a:pt x="283" y="565"/>
                  <a:pt x="283" y="565"/>
                </a:cubicBezTo>
                <a:cubicBezTo>
                  <a:pt x="251" y="569"/>
                  <a:pt x="219" y="568"/>
                  <a:pt x="189" y="562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53" y="515"/>
                  <a:pt x="357" y="507"/>
                  <a:pt x="355" y="499"/>
                </a:cubicBezTo>
                <a:cubicBezTo>
                  <a:pt x="353" y="491"/>
                  <a:pt x="345" y="487"/>
                  <a:pt x="337" y="489"/>
                </a:cubicBezTo>
                <a:cubicBezTo>
                  <a:pt x="205" y="528"/>
                  <a:pt x="205" y="528"/>
                  <a:pt x="205" y="528"/>
                </a:cubicBezTo>
                <a:cubicBezTo>
                  <a:pt x="197" y="530"/>
                  <a:pt x="189" y="525"/>
                  <a:pt x="187" y="518"/>
                </a:cubicBezTo>
                <a:cubicBezTo>
                  <a:pt x="185" y="510"/>
                  <a:pt x="189" y="502"/>
                  <a:pt x="197" y="500"/>
                </a:cubicBezTo>
                <a:cubicBezTo>
                  <a:pt x="246" y="486"/>
                  <a:pt x="246" y="486"/>
                  <a:pt x="246" y="486"/>
                </a:cubicBezTo>
                <a:cubicBezTo>
                  <a:pt x="253" y="484"/>
                  <a:pt x="258" y="476"/>
                  <a:pt x="255" y="468"/>
                </a:cubicBezTo>
                <a:cubicBezTo>
                  <a:pt x="253" y="461"/>
                  <a:pt x="245" y="456"/>
                  <a:pt x="238" y="458"/>
                </a:cubicBezTo>
                <a:cubicBezTo>
                  <a:pt x="101" y="498"/>
                  <a:pt x="101" y="498"/>
                  <a:pt x="101" y="498"/>
                </a:cubicBezTo>
                <a:cubicBezTo>
                  <a:pt x="93" y="501"/>
                  <a:pt x="85" y="496"/>
                  <a:pt x="82" y="488"/>
                </a:cubicBezTo>
                <a:cubicBezTo>
                  <a:pt x="80" y="481"/>
                  <a:pt x="85" y="473"/>
                  <a:pt x="92" y="471"/>
                </a:cubicBezTo>
                <a:cubicBezTo>
                  <a:pt x="313" y="406"/>
                  <a:pt x="313" y="406"/>
                  <a:pt x="313" y="406"/>
                </a:cubicBezTo>
                <a:cubicBezTo>
                  <a:pt x="321" y="404"/>
                  <a:pt x="325" y="396"/>
                  <a:pt x="323" y="389"/>
                </a:cubicBezTo>
                <a:cubicBezTo>
                  <a:pt x="321" y="381"/>
                  <a:pt x="313" y="377"/>
                  <a:pt x="305" y="379"/>
                </a:cubicBezTo>
                <a:cubicBezTo>
                  <a:pt x="251" y="395"/>
                  <a:pt x="251" y="395"/>
                  <a:pt x="251" y="395"/>
                </a:cubicBezTo>
                <a:cubicBezTo>
                  <a:pt x="243" y="397"/>
                  <a:pt x="235" y="393"/>
                  <a:pt x="233" y="385"/>
                </a:cubicBezTo>
                <a:cubicBezTo>
                  <a:pt x="231" y="377"/>
                  <a:pt x="235" y="369"/>
                  <a:pt x="243" y="367"/>
                </a:cubicBezTo>
                <a:cubicBezTo>
                  <a:pt x="335" y="340"/>
                  <a:pt x="335" y="340"/>
                  <a:pt x="335" y="340"/>
                </a:cubicBezTo>
                <a:cubicBezTo>
                  <a:pt x="343" y="338"/>
                  <a:pt x="347" y="330"/>
                  <a:pt x="345" y="323"/>
                </a:cubicBezTo>
                <a:cubicBezTo>
                  <a:pt x="343" y="315"/>
                  <a:pt x="335" y="311"/>
                  <a:pt x="327" y="313"/>
                </a:cubicBezTo>
                <a:cubicBezTo>
                  <a:pt x="123" y="372"/>
                  <a:pt x="123" y="372"/>
                  <a:pt x="123" y="372"/>
                </a:cubicBezTo>
                <a:cubicBezTo>
                  <a:pt x="116" y="374"/>
                  <a:pt x="108" y="370"/>
                  <a:pt x="106" y="362"/>
                </a:cubicBezTo>
                <a:cubicBezTo>
                  <a:pt x="103" y="355"/>
                  <a:pt x="108" y="347"/>
                  <a:pt x="115" y="345"/>
                </a:cubicBezTo>
                <a:cubicBezTo>
                  <a:pt x="281" y="296"/>
                  <a:pt x="281" y="296"/>
                  <a:pt x="281" y="296"/>
                </a:cubicBezTo>
                <a:cubicBezTo>
                  <a:pt x="289" y="294"/>
                  <a:pt x="293" y="286"/>
                  <a:pt x="291" y="278"/>
                </a:cubicBezTo>
                <a:cubicBezTo>
                  <a:pt x="289" y="271"/>
                  <a:pt x="281" y="266"/>
                  <a:pt x="273" y="269"/>
                </a:cubicBezTo>
                <a:cubicBezTo>
                  <a:pt x="87" y="323"/>
                  <a:pt x="87" y="323"/>
                  <a:pt x="87" y="323"/>
                </a:cubicBezTo>
                <a:cubicBezTo>
                  <a:pt x="79" y="325"/>
                  <a:pt x="71" y="321"/>
                  <a:pt x="69" y="313"/>
                </a:cubicBezTo>
                <a:cubicBezTo>
                  <a:pt x="67" y="306"/>
                  <a:pt x="71" y="298"/>
                  <a:pt x="79" y="295"/>
                </a:cubicBezTo>
                <a:cubicBezTo>
                  <a:pt x="208" y="258"/>
                  <a:pt x="208" y="258"/>
                  <a:pt x="208" y="258"/>
                </a:cubicBezTo>
                <a:cubicBezTo>
                  <a:pt x="215" y="256"/>
                  <a:pt x="220" y="248"/>
                  <a:pt x="218" y="240"/>
                </a:cubicBezTo>
                <a:cubicBezTo>
                  <a:pt x="215" y="232"/>
                  <a:pt x="207" y="228"/>
                  <a:pt x="200" y="230"/>
                </a:cubicBezTo>
                <a:cubicBezTo>
                  <a:pt x="84" y="264"/>
                  <a:pt x="84" y="264"/>
                  <a:pt x="84" y="264"/>
                </a:cubicBezTo>
                <a:cubicBezTo>
                  <a:pt x="77" y="266"/>
                  <a:pt x="69" y="262"/>
                  <a:pt x="67" y="254"/>
                </a:cubicBezTo>
                <a:cubicBezTo>
                  <a:pt x="64" y="247"/>
                  <a:pt x="69" y="239"/>
                  <a:pt x="76" y="236"/>
                </a:cubicBezTo>
                <a:cubicBezTo>
                  <a:pt x="249" y="186"/>
                  <a:pt x="249" y="186"/>
                  <a:pt x="249" y="186"/>
                </a:cubicBezTo>
                <a:cubicBezTo>
                  <a:pt x="257" y="184"/>
                  <a:pt x="261" y="176"/>
                  <a:pt x="259" y="168"/>
                </a:cubicBezTo>
                <a:cubicBezTo>
                  <a:pt x="257" y="161"/>
                  <a:pt x="249" y="156"/>
                  <a:pt x="241" y="158"/>
                </a:cubicBezTo>
                <a:cubicBezTo>
                  <a:pt x="134" y="190"/>
                  <a:pt x="134" y="190"/>
                  <a:pt x="134" y="190"/>
                </a:cubicBezTo>
                <a:cubicBezTo>
                  <a:pt x="126" y="192"/>
                  <a:pt x="118" y="188"/>
                  <a:pt x="116" y="180"/>
                </a:cubicBezTo>
                <a:cubicBezTo>
                  <a:pt x="114" y="172"/>
                  <a:pt x="118" y="164"/>
                  <a:pt x="126" y="162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8" y="147"/>
                  <a:pt x="182" y="139"/>
                  <a:pt x="180" y="131"/>
                </a:cubicBezTo>
                <a:cubicBezTo>
                  <a:pt x="178" y="124"/>
                  <a:pt x="170" y="119"/>
                  <a:pt x="162" y="122"/>
                </a:cubicBezTo>
                <a:cubicBezTo>
                  <a:pt x="12" y="165"/>
                  <a:pt x="12" y="165"/>
                  <a:pt x="12" y="165"/>
                </a:cubicBezTo>
                <a:cubicBezTo>
                  <a:pt x="8" y="167"/>
                  <a:pt x="3" y="166"/>
                  <a:pt x="0" y="163"/>
                </a:cubicBezTo>
                <a:cubicBezTo>
                  <a:pt x="5" y="153"/>
                  <a:pt x="11" y="143"/>
                  <a:pt x="18" y="134"/>
                </a:cubicBezTo>
                <a:cubicBezTo>
                  <a:pt x="217" y="76"/>
                  <a:pt x="217" y="76"/>
                  <a:pt x="217" y="76"/>
                </a:cubicBezTo>
                <a:cubicBezTo>
                  <a:pt x="225" y="74"/>
                  <a:pt x="229" y="66"/>
                  <a:pt x="227" y="58"/>
                </a:cubicBezTo>
                <a:cubicBezTo>
                  <a:pt x="225" y="50"/>
                  <a:pt x="217" y="46"/>
                  <a:pt x="209" y="48"/>
                </a:cubicBezTo>
                <a:cubicBezTo>
                  <a:pt x="52" y="94"/>
                  <a:pt x="52" y="94"/>
                  <a:pt x="52" y="94"/>
                </a:cubicBezTo>
                <a:cubicBezTo>
                  <a:pt x="75" y="72"/>
                  <a:pt x="101" y="54"/>
                  <a:pt x="131" y="41"/>
                </a:cubicBezTo>
                <a:cubicBezTo>
                  <a:pt x="203" y="20"/>
                  <a:pt x="203" y="20"/>
                  <a:pt x="203" y="20"/>
                </a:cubicBezTo>
                <a:cubicBezTo>
                  <a:pt x="337" y="0"/>
                  <a:pt x="468" y="82"/>
                  <a:pt x="507" y="215"/>
                </a:cubicBezTo>
                <a:cubicBezTo>
                  <a:pt x="550" y="361"/>
                  <a:pt x="466" y="514"/>
                  <a:pt x="320" y="557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Freeform 187"/>
          <p:cNvSpPr/>
          <p:nvPr userDrawn="1"/>
        </p:nvSpPr>
        <p:spPr bwMode="auto">
          <a:xfrm flipH="1">
            <a:off x="859631" y="3552"/>
            <a:ext cx="3935413" cy="2800768"/>
          </a:xfrm>
          <a:custGeom>
            <a:avLst/>
            <a:gdLst>
              <a:gd name="T0" fmla="*/ 0 w 3184"/>
              <a:gd name="T1" fmla="*/ 697 h 2269"/>
              <a:gd name="T2" fmla="*/ 1592 w 3184"/>
              <a:gd name="T3" fmla="*/ 2269 h 2269"/>
              <a:gd name="T4" fmla="*/ 3184 w 3184"/>
              <a:gd name="T5" fmla="*/ 697 h 2269"/>
              <a:gd name="T6" fmla="*/ 3019 w 3184"/>
              <a:gd name="T7" fmla="*/ 0 h 2269"/>
              <a:gd name="T8" fmla="*/ 165 w 3184"/>
              <a:gd name="T9" fmla="*/ 0 h 2269"/>
              <a:gd name="T10" fmla="*/ 0 w 3184"/>
              <a:gd name="T11" fmla="*/ 697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4" h="2269">
                <a:moveTo>
                  <a:pt x="0" y="697"/>
                </a:moveTo>
                <a:cubicBezTo>
                  <a:pt x="0" y="1565"/>
                  <a:pt x="713" y="2269"/>
                  <a:pt x="1592" y="2269"/>
                </a:cubicBezTo>
                <a:cubicBezTo>
                  <a:pt x="2472" y="2269"/>
                  <a:pt x="3184" y="1565"/>
                  <a:pt x="3184" y="697"/>
                </a:cubicBezTo>
                <a:cubicBezTo>
                  <a:pt x="3184" y="447"/>
                  <a:pt x="3125" y="210"/>
                  <a:pt x="3019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60" y="210"/>
                  <a:pt x="0" y="447"/>
                  <a:pt x="0" y="69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Freeform 188"/>
          <p:cNvSpPr/>
          <p:nvPr userDrawn="1"/>
        </p:nvSpPr>
        <p:spPr bwMode="auto">
          <a:xfrm flipH="1">
            <a:off x="1329310" y="3552"/>
            <a:ext cx="2994820" cy="2355809"/>
          </a:xfrm>
          <a:custGeom>
            <a:avLst/>
            <a:gdLst>
              <a:gd name="T0" fmla="*/ 0 w 2423"/>
              <a:gd name="T1" fmla="*/ 697 h 1909"/>
              <a:gd name="T2" fmla="*/ 1211 w 2423"/>
              <a:gd name="T3" fmla="*/ 1909 h 1909"/>
              <a:gd name="T4" fmla="*/ 2423 w 2423"/>
              <a:gd name="T5" fmla="*/ 697 h 1909"/>
              <a:gd name="T6" fmla="*/ 2202 w 2423"/>
              <a:gd name="T7" fmla="*/ 0 h 1909"/>
              <a:gd name="T8" fmla="*/ 221 w 2423"/>
              <a:gd name="T9" fmla="*/ 0 h 1909"/>
              <a:gd name="T10" fmla="*/ 0 w 2423"/>
              <a:gd name="T11" fmla="*/ 697 h 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23" h="1909">
                <a:moveTo>
                  <a:pt x="0" y="697"/>
                </a:moveTo>
                <a:cubicBezTo>
                  <a:pt x="0" y="1366"/>
                  <a:pt x="542" y="1909"/>
                  <a:pt x="1211" y="1909"/>
                </a:cubicBezTo>
                <a:cubicBezTo>
                  <a:pt x="1880" y="1909"/>
                  <a:pt x="2423" y="1366"/>
                  <a:pt x="2423" y="697"/>
                </a:cubicBezTo>
                <a:cubicBezTo>
                  <a:pt x="2423" y="438"/>
                  <a:pt x="2341" y="197"/>
                  <a:pt x="2202" y="0"/>
                </a:cubicBezTo>
                <a:cubicBezTo>
                  <a:pt x="221" y="0"/>
                  <a:pt x="221" y="0"/>
                  <a:pt x="221" y="0"/>
                </a:cubicBezTo>
                <a:cubicBezTo>
                  <a:pt x="82" y="197"/>
                  <a:pt x="0" y="438"/>
                  <a:pt x="0" y="69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Freeform 189"/>
          <p:cNvSpPr/>
          <p:nvPr userDrawn="1"/>
        </p:nvSpPr>
        <p:spPr bwMode="auto">
          <a:xfrm flipH="1">
            <a:off x="1805168" y="3552"/>
            <a:ext cx="2043103" cy="1881187"/>
          </a:xfrm>
          <a:custGeom>
            <a:avLst/>
            <a:gdLst>
              <a:gd name="T0" fmla="*/ 0 w 1653"/>
              <a:gd name="T1" fmla="*/ 697 h 1524"/>
              <a:gd name="T2" fmla="*/ 826 w 1653"/>
              <a:gd name="T3" fmla="*/ 1524 h 1524"/>
              <a:gd name="T4" fmla="*/ 1653 w 1653"/>
              <a:gd name="T5" fmla="*/ 697 h 1524"/>
              <a:gd name="T6" fmla="*/ 1269 w 1653"/>
              <a:gd name="T7" fmla="*/ 0 h 1524"/>
              <a:gd name="T8" fmla="*/ 383 w 1653"/>
              <a:gd name="T9" fmla="*/ 0 h 1524"/>
              <a:gd name="T10" fmla="*/ 0 w 1653"/>
              <a:gd name="T11" fmla="*/ 697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3" h="1524">
                <a:moveTo>
                  <a:pt x="0" y="697"/>
                </a:moveTo>
                <a:cubicBezTo>
                  <a:pt x="0" y="1154"/>
                  <a:pt x="370" y="1524"/>
                  <a:pt x="826" y="1524"/>
                </a:cubicBezTo>
                <a:cubicBezTo>
                  <a:pt x="1283" y="1524"/>
                  <a:pt x="1653" y="1154"/>
                  <a:pt x="1653" y="697"/>
                </a:cubicBezTo>
                <a:cubicBezTo>
                  <a:pt x="1653" y="404"/>
                  <a:pt x="1500" y="146"/>
                  <a:pt x="126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153" y="146"/>
                  <a:pt x="0" y="404"/>
                  <a:pt x="0" y="69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3" name="Freeform 244"/>
          <p:cNvSpPr/>
          <p:nvPr userDrawn="1"/>
        </p:nvSpPr>
        <p:spPr bwMode="auto">
          <a:xfrm flipH="1">
            <a:off x="2164347" y="200075"/>
            <a:ext cx="1299033" cy="1297796"/>
          </a:xfrm>
          <a:custGeom>
            <a:avLst/>
            <a:gdLst>
              <a:gd name="T0" fmla="*/ 978 w 1051"/>
              <a:gd name="T1" fmla="*/ 393 h 1052"/>
              <a:gd name="T2" fmla="*/ 393 w 1051"/>
              <a:gd name="T3" fmla="*/ 73 h 1052"/>
              <a:gd name="T4" fmla="*/ 73 w 1051"/>
              <a:gd name="T5" fmla="*/ 658 h 1052"/>
              <a:gd name="T6" fmla="*/ 658 w 1051"/>
              <a:gd name="T7" fmla="*/ 978 h 1052"/>
              <a:gd name="T8" fmla="*/ 978 w 1051"/>
              <a:gd name="T9" fmla="*/ 393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1" h="1052">
                <a:moveTo>
                  <a:pt x="978" y="393"/>
                </a:moveTo>
                <a:cubicBezTo>
                  <a:pt x="905" y="143"/>
                  <a:pt x="643" y="0"/>
                  <a:pt x="393" y="73"/>
                </a:cubicBezTo>
                <a:cubicBezTo>
                  <a:pt x="143" y="146"/>
                  <a:pt x="0" y="408"/>
                  <a:pt x="73" y="658"/>
                </a:cubicBezTo>
                <a:cubicBezTo>
                  <a:pt x="146" y="908"/>
                  <a:pt x="408" y="1052"/>
                  <a:pt x="658" y="978"/>
                </a:cubicBezTo>
                <a:cubicBezTo>
                  <a:pt x="908" y="905"/>
                  <a:pt x="1051" y="643"/>
                  <a:pt x="978" y="393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4" name="Freeform 245"/>
          <p:cNvSpPr/>
          <p:nvPr userDrawn="1"/>
        </p:nvSpPr>
        <p:spPr bwMode="auto">
          <a:xfrm flipH="1">
            <a:off x="2291655" y="265582"/>
            <a:ext cx="1171725" cy="1232289"/>
          </a:xfrm>
          <a:custGeom>
            <a:avLst/>
            <a:gdLst>
              <a:gd name="T0" fmla="*/ 717 w 948"/>
              <a:gd name="T1" fmla="*/ 904 h 999"/>
              <a:gd name="T2" fmla="*/ 712 w 948"/>
              <a:gd name="T3" fmla="*/ 868 h 999"/>
              <a:gd name="T4" fmla="*/ 881 w 948"/>
              <a:gd name="T5" fmla="*/ 783 h 999"/>
              <a:gd name="T6" fmla="*/ 764 w 948"/>
              <a:gd name="T7" fmla="*/ 814 h 999"/>
              <a:gd name="T8" fmla="*/ 753 w 948"/>
              <a:gd name="T9" fmla="*/ 779 h 999"/>
              <a:gd name="T10" fmla="*/ 917 w 948"/>
              <a:gd name="T11" fmla="*/ 711 h 999"/>
              <a:gd name="T12" fmla="*/ 681 w 948"/>
              <a:gd name="T13" fmla="*/ 762 h 999"/>
              <a:gd name="T14" fmla="*/ 671 w 948"/>
              <a:gd name="T15" fmla="*/ 727 h 999"/>
              <a:gd name="T16" fmla="*/ 853 w 948"/>
              <a:gd name="T17" fmla="*/ 654 h 999"/>
              <a:gd name="T18" fmla="*/ 768 w 948"/>
              <a:gd name="T19" fmla="*/ 660 h 999"/>
              <a:gd name="T20" fmla="*/ 757 w 948"/>
              <a:gd name="T21" fmla="*/ 625 h 999"/>
              <a:gd name="T22" fmla="*/ 945 w 948"/>
              <a:gd name="T23" fmla="*/ 550 h 999"/>
              <a:gd name="T24" fmla="*/ 640 w 948"/>
              <a:gd name="T25" fmla="*/ 621 h 999"/>
              <a:gd name="T26" fmla="*/ 630 w 948"/>
              <a:gd name="T27" fmla="*/ 586 h 999"/>
              <a:gd name="T28" fmla="*/ 712 w 948"/>
              <a:gd name="T29" fmla="*/ 542 h 999"/>
              <a:gd name="T30" fmla="*/ 571 w 948"/>
              <a:gd name="T31" fmla="*/ 565 h 999"/>
              <a:gd name="T32" fmla="*/ 561 w 948"/>
              <a:gd name="T33" fmla="*/ 530 h 999"/>
              <a:gd name="T34" fmla="*/ 834 w 948"/>
              <a:gd name="T35" fmla="*/ 431 h 999"/>
              <a:gd name="T36" fmla="*/ 599 w 948"/>
              <a:gd name="T37" fmla="*/ 480 h 999"/>
              <a:gd name="T38" fmla="*/ 588 w 948"/>
              <a:gd name="T39" fmla="*/ 445 h 999"/>
              <a:gd name="T40" fmla="*/ 839 w 948"/>
              <a:gd name="T41" fmla="*/ 352 h 999"/>
              <a:gd name="T42" fmla="*/ 651 w 948"/>
              <a:gd name="T43" fmla="*/ 388 h 999"/>
              <a:gd name="T44" fmla="*/ 641 w 948"/>
              <a:gd name="T45" fmla="*/ 353 h 999"/>
              <a:gd name="T46" fmla="*/ 801 w 948"/>
              <a:gd name="T47" fmla="*/ 287 h 999"/>
              <a:gd name="T48" fmla="*/ 557 w 948"/>
              <a:gd name="T49" fmla="*/ 339 h 999"/>
              <a:gd name="T50" fmla="*/ 547 w 948"/>
              <a:gd name="T51" fmla="*/ 304 h 999"/>
              <a:gd name="T52" fmla="*/ 697 w 948"/>
              <a:gd name="T53" fmla="*/ 241 h 999"/>
              <a:gd name="T54" fmla="*/ 617 w 948"/>
              <a:gd name="T55" fmla="*/ 245 h 999"/>
              <a:gd name="T56" fmla="*/ 607 w 948"/>
              <a:gd name="T57" fmla="*/ 210 h 999"/>
              <a:gd name="T58" fmla="*/ 811 w 948"/>
              <a:gd name="T59" fmla="*/ 131 h 999"/>
              <a:gd name="T60" fmla="*/ 516 w 948"/>
              <a:gd name="T61" fmla="*/ 199 h 999"/>
              <a:gd name="T62" fmla="*/ 506 w 948"/>
              <a:gd name="T63" fmla="*/ 163 h 999"/>
              <a:gd name="T64" fmla="*/ 744 w 948"/>
              <a:gd name="T65" fmla="*/ 75 h 999"/>
              <a:gd name="T66" fmla="*/ 438 w 948"/>
              <a:gd name="T67" fmla="*/ 145 h 999"/>
              <a:gd name="T68" fmla="*/ 428 w 948"/>
              <a:gd name="T69" fmla="*/ 110 h 999"/>
              <a:gd name="T70" fmla="*/ 629 w 948"/>
              <a:gd name="T71" fmla="*/ 13 h 999"/>
              <a:gd name="T72" fmla="*/ 502 w 948"/>
              <a:gd name="T73" fmla="*/ 31 h 999"/>
              <a:gd name="T74" fmla="*/ 538 w 948"/>
              <a:gd name="T75" fmla="*/ 1 h 999"/>
              <a:gd name="T76" fmla="*/ 73 w 948"/>
              <a:gd name="T77" fmla="*/ 605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8" h="999">
                <a:moveTo>
                  <a:pt x="658" y="925"/>
                </a:moveTo>
                <a:cubicBezTo>
                  <a:pt x="679" y="919"/>
                  <a:pt x="698" y="912"/>
                  <a:pt x="717" y="904"/>
                </a:cubicBezTo>
                <a:cubicBezTo>
                  <a:pt x="709" y="903"/>
                  <a:pt x="702" y="898"/>
                  <a:pt x="700" y="890"/>
                </a:cubicBezTo>
                <a:cubicBezTo>
                  <a:pt x="697" y="881"/>
                  <a:pt x="702" y="870"/>
                  <a:pt x="712" y="868"/>
                </a:cubicBezTo>
                <a:cubicBezTo>
                  <a:pt x="830" y="833"/>
                  <a:pt x="830" y="833"/>
                  <a:pt x="830" y="833"/>
                </a:cubicBezTo>
                <a:cubicBezTo>
                  <a:pt x="848" y="818"/>
                  <a:pt x="865" y="801"/>
                  <a:pt x="881" y="783"/>
                </a:cubicBezTo>
                <a:cubicBezTo>
                  <a:pt x="878" y="782"/>
                  <a:pt x="875" y="782"/>
                  <a:pt x="871" y="783"/>
                </a:cubicBezTo>
                <a:cubicBezTo>
                  <a:pt x="764" y="814"/>
                  <a:pt x="764" y="814"/>
                  <a:pt x="764" y="814"/>
                </a:cubicBezTo>
                <a:cubicBezTo>
                  <a:pt x="754" y="817"/>
                  <a:pt x="744" y="812"/>
                  <a:pt x="741" y="802"/>
                </a:cubicBezTo>
                <a:cubicBezTo>
                  <a:pt x="738" y="792"/>
                  <a:pt x="743" y="782"/>
                  <a:pt x="753" y="779"/>
                </a:cubicBezTo>
                <a:cubicBezTo>
                  <a:pt x="905" y="735"/>
                  <a:pt x="905" y="735"/>
                  <a:pt x="905" y="735"/>
                </a:cubicBezTo>
                <a:cubicBezTo>
                  <a:pt x="915" y="732"/>
                  <a:pt x="921" y="721"/>
                  <a:pt x="917" y="711"/>
                </a:cubicBezTo>
                <a:cubicBezTo>
                  <a:pt x="914" y="702"/>
                  <a:pt x="904" y="697"/>
                  <a:pt x="895" y="699"/>
                </a:cubicBezTo>
                <a:cubicBezTo>
                  <a:pt x="681" y="762"/>
                  <a:pt x="681" y="762"/>
                  <a:pt x="681" y="762"/>
                </a:cubicBezTo>
                <a:cubicBezTo>
                  <a:pt x="672" y="765"/>
                  <a:pt x="661" y="759"/>
                  <a:pt x="658" y="750"/>
                </a:cubicBezTo>
                <a:cubicBezTo>
                  <a:pt x="656" y="740"/>
                  <a:pt x="661" y="730"/>
                  <a:pt x="671" y="727"/>
                </a:cubicBezTo>
                <a:cubicBezTo>
                  <a:pt x="840" y="677"/>
                  <a:pt x="840" y="677"/>
                  <a:pt x="840" y="677"/>
                </a:cubicBezTo>
                <a:cubicBezTo>
                  <a:pt x="850" y="674"/>
                  <a:pt x="856" y="664"/>
                  <a:pt x="853" y="654"/>
                </a:cubicBezTo>
                <a:cubicBezTo>
                  <a:pt x="850" y="645"/>
                  <a:pt x="840" y="639"/>
                  <a:pt x="830" y="642"/>
                </a:cubicBezTo>
                <a:cubicBezTo>
                  <a:pt x="768" y="660"/>
                  <a:pt x="768" y="660"/>
                  <a:pt x="768" y="660"/>
                </a:cubicBezTo>
                <a:cubicBezTo>
                  <a:pt x="758" y="663"/>
                  <a:pt x="748" y="657"/>
                  <a:pt x="745" y="648"/>
                </a:cubicBezTo>
                <a:cubicBezTo>
                  <a:pt x="742" y="638"/>
                  <a:pt x="748" y="628"/>
                  <a:pt x="757" y="625"/>
                </a:cubicBezTo>
                <a:cubicBezTo>
                  <a:pt x="932" y="574"/>
                  <a:pt x="932" y="574"/>
                  <a:pt x="932" y="574"/>
                </a:cubicBezTo>
                <a:cubicBezTo>
                  <a:pt x="942" y="571"/>
                  <a:pt x="948" y="560"/>
                  <a:pt x="945" y="550"/>
                </a:cubicBezTo>
                <a:cubicBezTo>
                  <a:pt x="942" y="541"/>
                  <a:pt x="932" y="536"/>
                  <a:pt x="922" y="538"/>
                </a:cubicBezTo>
                <a:cubicBezTo>
                  <a:pt x="640" y="621"/>
                  <a:pt x="640" y="621"/>
                  <a:pt x="640" y="621"/>
                </a:cubicBezTo>
                <a:cubicBezTo>
                  <a:pt x="630" y="624"/>
                  <a:pt x="620" y="618"/>
                  <a:pt x="617" y="609"/>
                </a:cubicBezTo>
                <a:cubicBezTo>
                  <a:pt x="614" y="599"/>
                  <a:pt x="620" y="589"/>
                  <a:pt x="630" y="586"/>
                </a:cubicBezTo>
                <a:cubicBezTo>
                  <a:pt x="699" y="566"/>
                  <a:pt x="699" y="566"/>
                  <a:pt x="699" y="566"/>
                </a:cubicBezTo>
                <a:cubicBezTo>
                  <a:pt x="709" y="563"/>
                  <a:pt x="715" y="552"/>
                  <a:pt x="712" y="542"/>
                </a:cubicBezTo>
                <a:cubicBezTo>
                  <a:pt x="709" y="533"/>
                  <a:pt x="699" y="527"/>
                  <a:pt x="689" y="530"/>
                </a:cubicBezTo>
                <a:cubicBezTo>
                  <a:pt x="571" y="565"/>
                  <a:pt x="571" y="565"/>
                  <a:pt x="571" y="565"/>
                </a:cubicBezTo>
                <a:cubicBezTo>
                  <a:pt x="561" y="568"/>
                  <a:pt x="551" y="562"/>
                  <a:pt x="548" y="552"/>
                </a:cubicBezTo>
                <a:cubicBezTo>
                  <a:pt x="545" y="543"/>
                  <a:pt x="551" y="533"/>
                  <a:pt x="561" y="530"/>
                </a:cubicBezTo>
                <a:cubicBezTo>
                  <a:pt x="821" y="453"/>
                  <a:pt x="821" y="453"/>
                  <a:pt x="821" y="453"/>
                </a:cubicBezTo>
                <a:cubicBezTo>
                  <a:pt x="831" y="450"/>
                  <a:pt x="836" y="440"/>
                  <a:pt x="834" y="431"/>
                </a:cubicBezTo>
                <a:cubicBezTo>
                  <a:pt x="831" y="421"/>
                  <a:pt x="820" y="415"/>
                  <a:pt x="811" y="418"/>
                </a:cubicBezTo>
                <a:cubicBezTo>
                  <a:pt x="599" y="480"/>
                  <a:pt x="599" y="480"/>
                  <a:pt x="599" y="480"/>
                </a:cubicBezTo>
                <a:cubicBezTo>
                  <a:pt x="589" y="483"/>
                  <a:pt x="579" y="478"/>
                  <a:pt x="576" y="468"/>
                </a:cubicBezTo>
                <a:cubicBezTo>
                  <a:pt x="573" y="458"/>
                  <a:pt x="579" y="448"/>
                  <a:pt x="588" y="445"/>
                </a:cubicBezTo>
                <a:cubicBezTo>
                  <a:pt x="827" y="375"/>
                  <a:pt x="827" y="375"/>
                  <a:pt x="827" y="375"/>
                </a:cubicBezTo>
                <a:cubicBezTo>
                  <a:pt x="837" y="372"/>
                  <a:pt x="842" y="362"/>
                  <a:pt x="839" y="352"/>
                </a:cubicBezTo>
                <a:cubicBezTo>
                  <a:pt x="836" y="343"/>
                  <a:pt x="826" y="337"/>
                  <a:pt x="817" y="340"/>
                </a:cubicBezTo>
                <a:cubicBezTo>
                  <a:pt x="651" y="388"/>
                  <a:pt x="651" y="388"/>
                  <a:pt x="651" y="388"/>
                </a:cubicBezTo>
                <a:cubicBezTo>
                  <a:pt x="642" y="391"/>
                  <a:pt x="631" y="386"/>
                  <a:pt x="629" y="376"/>
                </a:cubicBezTo>
                <a:cubicBezTo>
                  <a:pt x="626" y="366"/>
                  <a:pt x="631" y="356"/>
                  <a:pt x="641" y="353"/>
                </a:cubicBezTo>
                <a:cubicBezTo>
                  <a:pt x="789" y="310"/>
                  <a:pt x="789" y="310"/>
                  <a:pt x="789" y="310"/>
                </a:cubicBezTo>
                <a:cubicBezTo>
                  <a:pt x="798" y="307"/>
                  <a:pt x="804" y="297"/>
                  <a:pt x="801" y="287"/>
                </a:cubicBezTo>
                <a:cubicBezTo>
                  <a:pt x="798" y="277"/>
                  <a:pt x="788" y="272"/>
                  <a:pt x="778" y="275"/>
                </a:cubicBezTo>
                <a:cubicBezTo>
                  <a:pt x="557" y="339"/>
                  <a:pt x="557" y="339"/>
                  <a:pt x="557" y="339"/>
                </a:cubicBezTo>
                <a:cubicBezTo>
                  <a:pt x="548" y="342"/>
                  <a:pt x="537" y="337"/>
                  <a:pt x="535" y="327"/>
                </a:cubicBezTo>
                <a:cubicBezTo>
                  <a:pt x="532" y="317"/>
                  <a:pt x="537" y="307"/>
                  <a:pt x="547" y="304"/>
                </a:cubicBezTo>
                <a:cubicBezTo>
                  <a:pt x="684" y="264"/>
                  <a:pt x="684" y="264"/>
                  <a:pt x="684" y="264"/>
                </a:cubicBezTo>
                <a:cubicBezTo>
                  <a:pt x="694" y="261"/>
                  <a:pt x="700" y="251"/>
                  <a:pt x="697" y="241"/>
                </a:cubicBezTo>
                <a:cubicBezTo>
                  <a:pt x="694" y="232"/>
                  <a:pt x="684" y="226"/>
                  <a:pt x="674" y="229"/>
                </a:cubicBezTo>
                <a:cubicBezTo>
                  <a:pt x="617" y="245"/>
                  <a:pt x="617" y="245"/>
                  <a:pt x="617" y="245"/>
                </a:cubicBezTo>
                <a:cubicBezTo>
                  <a:pt x="608" y="248"/>
                  <a:pt x="598" y="243"/>
                  <a:pt x="595" y="233"/>
                </a:cubicBezTo>
                <a:cubicBezTo>
                  <a:pt x="592" y="223"/>
                  <a:pt x="597" y="213"/>
                  <a:pt x="607" y="210"/>
                </a:cubicBezTo>
                <a:cubicBezTo>
                  <a:pt x="799" y="154"/>
                  <a:pt x="799" y="154"/>
                  <a:pt x="799" y="154"/>
                </a:cubicBezTo>
                <a:cubicBezTo>
                  <a:pt x="808" y="151"/>
                  <a:pt x="814" y="141"/>
                  <a:pt x="811" y="131"/>
                </a:cubicBezTo>
                <a:cubicBezTo>
                  <a:pt x="808" y="122"/>
                  <a:pt x="798" y="116"/>
                  <a:pt x="788" y="119"/>
                </a:cubicBezTo>
                <a:cubicBezTo>
                  <a:pt x="516" y="199"/>
                  <a:pt x="516" y="199"/>
                  <a:pt x="516" y="199"/>
                </a:cubicBezTo>
                <a:cubicBezTo>
                  <a:pt x="506" y="201"/>
                  <a:pt x="496" y="196"/>
                  <a:pt x="493" y="186"/>
                </a:cubicBezTo>
                <a:cubicBezTo>
                  <a:pt x="490" y="176"/>
                  <a:pt x="496" y="166"/>
                  <a:pt x="506" y="163"/>
                </a:cubicBezTo>
                <a:cubicBezTo>
                  <a:pt x="731" y="97"/>
                  <a:pt x="731" y="97"/>
                  <a:pt x="731" y="97"/>
                </a:cubicBezTo>
                <a:cubicBezTo>
                  <a:pt x="741" y="95"/>
                  <a:pt x="746" y="84"/>
                  <a:pt x="744" y="75"/>
                </a:cubicBezTo>
                <a:cubicBezTo>
                  <a:pt x="741" y="65"/>
                  <a:pt x="730" y="59"/>
                  <a:pt x="721" y="62"/>
                </a:cubicBezTo>
                <a:cubicBezTo>
                  <a:pt x="438" y="145"/>
                  <a:pt x="438" y="145"/>
                  <a:pt x="438" y="145"/>
                </a:cubicBezTo>
                <a:cubicBezTo>
                  <a:pt x="429" y="148"/>
                  <a:pt x="418" y="142"/>
                  <a:pt x="415" y="133"/>
                </a:cubicBezTo>
                <a:cubicBezTo>
                  <a:pt x="413" y="123"/>
                  <a:pt x="418" y="113"/>
                  <a:pt x="428" y="110"/>
                </a:cubicBezTo>
                <a:cubicBezTo>
                  <a:pt x="693" y="32"/>
                  <a:pt x="693" y="32"/>
                  <a:pt x="693" y="32"/>
                </a:cubicBezTo>
                <a:cubicBezTo>
                  <a:pt x="672" y="24"/>
                  <a:pt x="651" y="17"/>
                  <a:pt x="629" y="13"/>
                </a:cubicBezTo>
                <a:cubicBezTo>
                  <a:pt x="525" y="43"/>
                  <a:pt x="525" y="43"/>
                  <a:pt x="525" y="43"/>
                </a:cubicBezTo>
                <a:cubicBezTo>
                  <a:pt x="515" y="46"/>
                  <a:pt x="505" y="40"/>
                  <a:pt x="502" y="31"/>
                </a:cubicBezTo>
                <a:cubicBezTo>
                  <a:pt x="499" y="21"/>
                  <a:pt x="505" y="11"/>
                  <a:pt x="514" y="8"/>
                </a:cubicBezTo>
                <a:cubicBezTo>
                  <a:pt x="538" y="1"/>
                  <a:pt x="538" y="1"/>
                  <a:pt x="538" y="1"/>
                </a:cubicBezTo>
                <a:cubicBezTo>
                  <a:pt x="490" y="0"/>
                  <a:pt x="441" y="6"/>
                  <a:pt x="393" y="20"/>
                </a:cubicBezTo>
                <a:cubicBezTo>
                  <a:pt x="143" y="93"/>
                  <a:pt x="0" y="355"/>
                  <a:pt x="73" y="605"/>
                </a:cubicBezTo>
                <a:cubicBezTo>
                  <a:pt x="146" y="855"/>
                  <a:pt x="408" y="999"/>
                  <a:pt x="658" y="9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9" name="组合 348"/>
          <p:cNvGrpSpPr/>
          <p:nvPr userDrawn="1"/>
        </p:nvGrpSpPr>
        <p:grpSpPr>
          <a:xfrm>
            <a:off x="913841" y="4660306"/>
            <a:ext cx="2000250" cy="1363663"/>
            <a:chOff x="473076" y="3881438"/>
            <a:chExt cx="2000250" cy="1363663"/>
          </a:xfrm>
        </p:grpSpPr>
        <p:sp>
          <p:nvSpPr>
            <p:cNvPr id="262" name="Freeform 172"/>
            <p:cNvSpPr/>
            <p:nvPr userDrawn="1"/>
          </p:nvSpPr>
          <p:spPr bwMode="auto">
            <a:xfrm flipH="1">
              <a:off x="561975" y="3881438"/>
              <a:ext cx="1366838" cy="1363663"/>
            </a:xfrm>
            <a:custGeom>
              <a:avLst/>
              <a:gdLst>
                <a:gd name="T0" fmla="*/ 801 w 861"/>
                <a:gd name="T1" fmla="*/ 322 h 861"/>
                <a:gd name="T2" fmla="*/ 322 w 861"/>
                <a:gd name="T3" fmla="*/ 60 h 861"/>
                <a:gd name="T4" fmla="*/ 60 w 861"/>
                <a:gd name="T5" fmla="*/ 539 h 861"/>
                <a:gd name="T6" fmla="*/ 539 w 861"/>
                <a:gd name="T7" fmla="*/ 801 h 861"/>
                <a:gd name="T8" fmla="*/ 801 w 861"/>
                <a:gd name="T9" fmla="*/ 322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1" h="861">
                  <a:moveTo>
                    <a:pt x="801" y="322"/>
                  </a:moveTo>
                  <a:cubicBezTo>
                    <a:pt x="741" y="117"/>
                    <a:pt x="527" y="0"/>
                    <a:pt x="322" y="60"/>
                  </a:cubicBezTo>
                  <a:cubicBezTo>
                    <a:pt x="117" y="120"/>
                    <a:pt x="0" y="334"/>
                    <a:pt x="60" y="539"/>
                  </a:cubicBezTo>
                  <a:cubicBezTo>
                    <a:pt x="120" y="744"/>
                    <a:pt x="334" y="861"/>
                    <a:pt x="539" y="801"/>
                  </a:cubicBezTo>
                  <a:cubicBezTo>
                    <a:pt x="744" y="741"/>
                    <a:pt x="861" y="526"/>
                    <a:pt x="801" y="32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3" name="Freeform 173"/>
            <p:cNvSpPr/>
            <p:nvPr userDrawn="1"/>
          </p:nvSpPr>
          <p:spPr bwMode="auto">
            <a:xfrm flipH="1">
              <a:off x="695325" y="3949701"/>
              <a:ext cx="1233488" cy="1295400"/>
            </a:xfrm>
            <a:custGeom>
              <a:avLst/>
              <a:gdLst>
                <a:gd name="T0" fmla="*/ 588 w 777"/>
                <a:gd name="T1" fmla="*/ 740 h 818"/>
                <a:gd name="T2" fmla="*/ 583 w 777"/>
                <a:gd name="T3" fmla="*/ 711 h 818"/>
                <a:gd name="T4" fmla="*/ 722 w 777"/>
                <a:gd name="T5" fmla="*/ 641 h 818"/>
                <a:gd name="T6" fmla="*/ 625 w 777"/>
                <a:gd name="T7" fmla="*/ 667 h 818"/>
                <a:gd name="T8" fmla="*/ 617 w 777"/>
                <a:gd name="T9" fmla="*/ 638 h 818"/>
                <a:gd name="T10" fmla="*/ 752 w 777"/>
                <a:gd name="T11" fmla="*/ 583 h 818"/>
                <a:gd name="T12" fmla="*/ 558 w 777"/>
                <a:gd name="T13" fmla="*/ 624 h 818"/>
                <a:gd name="T14" fmla="*/ 550 w 777"/>
                <a:gd name="T15" fmla="*/ 596 h 818"/>
                <a:gd name="T16" fmla="*/ 698 w 777"/>
                <a:gd name="T17" fmla="*/ 536 h 818"/>
                <a:gd name="T18" fmla="*/ 629 w 777"/>
                <a:gd name="T19" fmla="*/ 541 h 818"/>
                <a:gd name="T20" fmla="*/ 620 w 777"/>
                <a:gd name="T21" fmla="*/ 512 h 818"/>
                <a:gd name="T22" fmla="*/ 774 w 777"/>
                <a:gd name="T23" fmla="*/ 451 h 818"/>
                <a:gd name="T24" fmla="*/ 524 w 777"/>
                <a:gd name="T25" fmla="*/ 509 h 818"/>
                <a:gd name="T26" fmla="*/ 516 w 777"/>
                <a:gd name="T27" fmla="*/ 480 h 818"/>
                <a:gd name="T28" fmla="*/ 583 w 777"/>
                <a:gd name="T29" fmla="*/ 445 h 818"/>
                <a:gd name="T30" fmla="*/ 468 w 777"/>
                <a:gd name="T31" fmla="*/ 463 h 818"/>
                <a:gd name="T32" fmla="*/ 459 w 777"/>
                <a:gd name="T33" fmla="*/ 434 h 818"/>
                <a:gd name="T34" fmla="*/ 683 w 777"/>
                <a:gd name="T35" fmla="*/ 353 h 818"/>
                <a:gd name="T36" fmla="*/ 490 w 777"/>
                <a:gd name="T37" fmla="*/ 394 h 818"/>
                <a:gd name="T38" fmla="*/ 482 w 777"/>
                <a:gd name="T39" fmla="*/ 365 h 818"/>
                <a:gd name="T40" fmla="*/ 688 w 777"/>
                <a:gd name="T41" fmla="*/ 289 h 818"/>
                <a:gd name="T42" fmla="*/ 534 w 777"/>
                <a:gd name="T43" fmla="*/ 318 h 818"/>
                <a:gd name="T44" fmla="*/ 525 w 777"/>
                <a:gd name="T45" fmla="*/ 290 h 818"/>
                <a:gd name="T46" fmla="*/ 656 w 777"/>
                <a:gd name="T47" fmla="*/ 236 h 818"/>
                <a:gd name="T48" fmla="*/ 457 w 777"/>
                <a:gd name="T49" fmla="*/ 278 h 818"/>
                <a:gd name="T50" fmla="*/ 448 w 777"/>
                <a:gd name="T51" fmla="*/ 250 h 818"/>
                <a:gd name="T52" fmla="*/ 571 w 777"/>
                <a:gd name="T53" fmla="*/ 198 h 818"/>
                <a:gd name="T54" fmla="*/ 506 w 777"/>
                <a:gd name="T55" fmla="*/ 201 h 818"/>
                <a:gd name="T56" fmla="*/ 497 w 777"/>
                <a:gd name="T57" fmla="*/ 172 h 818"/>
                <a:gd name="T58" fmla="*/ 664 w 777"/>
                <a:gd name="T59" fmla="*/ 108 h 818"/>
                <a:gd name="T60" fmla="*/ 423 w 777"/>
                <a:gd name="T61" fmla="*/ 163 h 818"/>
                <a:gd name="T62" fmla="*/ 414 w 777"/>
                <a:gd name="T63" fmla="*/ 134 h 818"/>
                <a:gd name="T64" fmla="*/ 609 w 777"/>
                <a:gd name="T65" fmla="*/ 61 h 818"/>
                <a:gd name="T66" fmla="*/ 359 w 777"/>
                <a:gd name="T67" fmla="*/ 119 h 818"/>
                <a:gd name="T68" fmla="*/ 351 w 777"/>
                <a:gd name="T69" fmla="*/ 90 h 818"/>
                <a:gd name="T70" fmla="*/ 515 w 777"/>
                <a:gd name="T71" fmla="*/ 11 h 818"/>
                <a:gd name="T72" fmla="*/ 411 w 777"/>
                <a:gd name="T73" fmla="*/ 25 h 818"/>
                <a:gd name="T74" fmla="*/ 441 w 777"/>
                <a:gd name="T75" fmla="*/ 1 h 818"/>
                <a:gd name="T76" fmla="*/ 60 w 777"/>
                <a:gd name="T77" fmla="*/ 49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7" h="818">
                  <a:moveTo>
                    <a:pt x="539" y="758"/>
                  </a:moveTo>
                  <a:cubicBezTo>
                    <a:pt x="556" y="753"/>
                    <a:pt x="572" y="747"/>
                    <a:pt x="588" y="740"/>
                  </a:cubicBezTo>
                  <a:cubicBezTo>
                    <a:pt x="581" y="740"/>
                    <a:pt x="575" y="736"/>
                    <a:pt x="573" y="730"/>
                  </a:cubicBezTo>
                  <a:cubicBezTo>
                    <a:pt x="571" y="722"/>
                    <a:pt x="576" y="713"/>
                    <a:pt x="583" y="711"/>
                  </a:cubicBezTo>
                  <a:cubicBezTo>
                    <a:pt x="680" y="683"/>
                    <a:pt x="680" y="683"/>
                    <a:pt x="680" y="683"/>
                  </a:cubicBezTo>
                  <a:cubicBezTo>
                    <a:pt x="695" y="670"/>
                    <a:pt x="709" y="656"/>
                    <a:pt x="722" y="641"/>
                  </a:cubicBezTo>
                  <a:cubicBezTo>
                    <a:pt x="719" y="641"/>
                    <a:pt x="716" y="641"/>
                    <a:pt x="714" y="641"/>
                  </a:cubicBezTo>
                  <a:cubicBezTo>
                    <a:pt x="625" y="667"/>
                    <a:pt x="625" y="667"/>
                    <a:pt x="625" y="667"/>
                  </a:cubicBezTo>
                  <a:cubicBezTo>
                    <a:pt x="618" y="670"/>
                    <a:pt x="609" y="665"/>
                    <a:pt x="607" y="657"/>
                  </a:cubicBezTo>
                  <a:cubicBezTo>
                    <a:pt x="605" y="649"/>
                    <a:pt x="609" y="641"/>
                    <a:pt x="617" y="638"/>
                  </a:cubicBezTo>
                  <a:cubicBezTo>
                    <a:pt x="741" y="602"/>
                    <a:pt x="741" y="602"/>
                    <a:pt x="741" y="602"/>
                  </a:cubicBezTo>
                  <a:cubicBezTo>
                    <a:pt x="749" y="600"/>
                    <a:pt x="754" y="591"/>
                    <a:pt x="752" y="583"/>
                  </a:cubicBezTo>
                  <a:cubicBezTo>
                    <a:pt x="749" y="575"/>
                    <a:pt x="741" y="571"/>
                    <a:pt x="733" y="573"/>
                  </a:cubicBezTo>
                  <a:cubicBezTo>
                    <a:pt x="558" y="624"/>
                    <a:pt x="558" y="624"/>
                    <a:pt x="558" y="624"/>
                  </a:cubicBezTo>
                  <a:cubicBezTo>
                    <a:pt x="550" y="627"/>
                    <a:pt x="542" y="622"/>
                    <a:pt x="539" y="614"/>
                  </a:cubicBezTo>
                  <a:cubicBezTo>
                    <a:pt x="537" y="606"/>
                    <a:pt x="542" y="598"/>
                    <a:pt x="550" y="596"/>
                  </a:cubicBezTo>
                  <a:cubicBezTo>
                    <a:pt x="688" y="555"/>
                    <a:pt x="688" y="555"/>
                    <a:pt x="688" y="555"/>
                  </a:cubicBezTo>
                  <a:cubicBezTo>
                    <a:pt x="696" y="553"/>
                    <a:pt x="701" y="544"/>
                    <a:pt x="698" y="536"/>
                  </a:cubicBezTo>
                  <a:cubicBezTo>
                    <a:pt x="696" y="528"/>
                    <a:pt x="688" y="524"/>
                    <a:pt x="680" y="526"/>
                  </a:cubicBezTo>
                  <a:cubicBezTo>
                    <a:pt x="629" y="541"/>
                    <a:pt x="629" y="541"/>
                    <a:pt x="629" y="541"/>
                  </a:cubicBezTo>
                  <a:cubicBezTo>
                    <a:pt x="621" y="543"/>
                    <a:pt x="613" y="539"/>
                    <a:pt x="610" y="531"/>
                  </a:cubicBezTo>
                  <a:cubicBezTo>
                    <a:pt x="608" y="523"/>
                    <a:pt x="612" y="515"/>
                    <a:pt x="620" y="512"/>
                  </a:cubicBezTo>
                  <a:cubicBezTo>
                    <a:pt x="764" y="470"/>
                    <a:pt x="764" y="470"/>
                    <a:pt x="764" y="470"/>
                  </a:cubicBezTo>
                  <a:cubicBezTo>
                    <a:pt x="772" y="468"/>
                    <a:pt x="777" y="459"/>
                    <a:pt x="774" y="451"/>
                  </a:cubicBezTo>
                  <a:cubicBezTo>
                    <a:pt x="772" y="443"/>
                    <a:pt x="764" y="439"/>
                    <a:pt x="756" y="441"/>
                  </a:cubicBezTo>
                  <a:cubicBezTo>
                    <a:pt x="524" y="509"/>
                    <a:pt x="524" y="509"/>
                    <a:pt x="524" y="509"/>
                  </a:cubicBezTo>
                  <a:cubicBezTo>
                    <a:pt x="516" y="511"/>
                    <a:pt x="508" y="507"/>
                    <a:pt x="506" y="499"/>
                  </a:cubicBezTo>
                  <a:cubicBezTo>
                    <a:pt x="503" y="491"/>
                    <a:pt x="508" y="483"/>
                    <a:pt x="516" y="480"/>
                  </a:cubicBezTo>
                  <a:cubicBezTo>
                    <a:pt x="573" y="464"/>
                    <a:pt x="573" y="464"/>
                    <a:pt x="573" y="464"/>
                  </a:cubicBezTo>
                  <a:cubicBezTo>
                    <a:pt x="581" y="461"/>
                    <a:pt x="586" y="453"/>
                    <a:pt x="583" y="445"/>
                  </a:cubicBezTo>
                  <a:cubicBezTo>
                    <a:pt x="581" y="437"/>
                    <a:pt x="572" y="432"/>
                    <a:pt x="565" y="435"/>
                  </a:cubicBezTo>
                  <a:cubicBezTo>
                    <a:pt x="468" y="463"/>
                    <a:pt x="468" y="463"/>
                    <a:pt x="468" y="463"/>
                  </a:cubicBezTo>
                  <a:cubicBezTo>
                    <a:pt x="460" y="465"/>
                    <a:pt x="451" y="461"/>
                    <a:pt x="449" y="453"/>
                  </a:cubicBezTo>
                  <a:cubicBezTo>
                    <a:pt x="447" y="445"/>
                    <a:pt x="451" y="436"/>
                    <a:pt x="459" y="434"/>
                  </a:cubicBezTo>
                  <a:cubicBezTo>
                    <a:pt x="673" y="372"/>
                    <a:pt x="673" y="372"/>
                    <a:pt x="673" y="372"/>
                  </a:cubicBezTo>
                  <a:cubicBezTo>
                    <a:pt x="681" y="369"/>
                    <a:pt x="685" y="361"/>
                    <a:pt x="683" y="353"/>
                  </a:cubicBezTo>
                  <a:cubicBezTo>
                    <a:pt x="680" y="345"/>
                    <a:pt x="672" y="340"/>
                    <a:pt x="664" y="343"/>
                  </a:cubicBezTo>
                  <a:cubicBezTo>
                    <a:pt x="490" y="394"/>
                    <a:pt x="490" y="394"/>
                    <a:pt x="490" y="394"/>
                  </a:cubicBezTo>
                  <a:cubicBezTo>
                    <a:pt x="483" y="396"/>
                    <a:pt x="474" y="391"/>
                    <a:pt x="472" y="384"/>
                  </a:cubicBezTo>
                  <a:cubicBezTo>
                    <a:pt x="470" y="376"/>
                    <a:pt x="474" y="367"/>
                    <a:pt x="482" y="365"/>
                  </a:cubicBezTo>
                  <a:cubicBezTo>
                    <a:pt x="677" y="308"/>
                    <a:pt x="677" y="308"/>
                    <a:pt x="677" y="308"/>
                  </a:cubicBezTo>
                  <a:cubicBezTo>
                    <a:pt x="685" y="305"/>
                    <a:pt x="690" y="297"/>
                    <a:pt x="688" y="289"/>
                  </a:cubicBezTo>
                  <a:cubicBezTo>
                    <a:pt x="685" y="281"/>
                    <a:pt x="677" y="276"/>
                    <a:pt x="669" y="279"/>
                  </a:cubicBezTo>
                  <a:cubicBezTo>
                    <a:pt x="534" y="318"/>
                    <a:pt x="534" y="318"/>
                    <a:pt x="534" y="318"/>
                  </a:cubicBezTo>
                  <a:cubicBezTo>
                    <a:pt x="526" y="321"/>
                    <a:pt x="517" y="316"/>
                    <a:pt x="515" y="308"/>
                  </a:cubicBezTo>
                  <a:cubicBezTo>
                    <a:pt x="513" y="300"/>
                    <a:pt x="517" y="292"/>
                    <a:pt x="525" y="290"/>
                  </a:cubicBezTo>
                  <a:cubicBezTo>
                    <a:pt x="646" y="254"/>
                    <a:pt x="646" y="254"/>
                    <a:pt x="646" y="254"/>
                  </a:cubicBezTo>
                  <a:cubicBezTo>
                    <a:pt x="654" y="252"/>
                    <a:pt x="659" y="243"/>
                    <a:pt x="656" y="236"/>
                  </a:cubicBezTo>
                  <a:cubicBezTo>
                    <a:pt x="654" y="228"/>
                    <a:pt x="646" y="223"/>
                    <a:pt x="638" y="225"/>
                  </a:cubicBezTo>
                  <a:cubicBezTo>
                    <a:pt x="457" y="278"/>
                    <a:pt x="457" y="278"/>
                    <a:pt x="457" y="278"/>
                  </a:cubicBezTo>
                  <a:cubicBezTo>
                    <a:pt x="449" y="281"/>
                    <a:pt x="440" y="276"/>
                    <a:pt x="438" y="268"/>
                  </a:cubicBezTo>
                  <a:cubicBezTo>
                    <a:pt x="436" y="260"/>
                    <a:pt x="440" y="252"/>
                    <a:pt x="448" y="250"/>
                  </a:cubicBezTo>
                  <a:cubicBezTo>
                    <a:pt x="561" y="217"/>
                    <a:pt x="561" y="217"/>
                    <a:pt x="561" y="217"/>
                  </a:cubicBezTo>
                  <a:cubicBezTo>
                    <a:pt x="569" y="214"/>
                    <a:pt x="573" y="206"/>
                    <a:pt x="571" y="198"/>
                  </a:cubicBezTo>
                  <a:cubicBezTo>
                    <a:pt x="568" y="190"/>
                    <a:pt x="560" y="185"/>
                    <a:pt x="552" y="188"/>
                  </a:cubicBezTo>
                  <a:cubicBezTo>
                    <a:pt x="506" y="201"/>
                    <a:pt x="506" y="201"/>
                    <a:pt x="506" y="201"/>
                  </a:cubicBezTo>
                  <a:cubicBezTo>
                    <a:pt x="498" y="204"/>
                    <a:pt x="490" y="199"/>
                    <a:pt x="487" y="191"/>
                  </a:cubicBezTo>
                  <a:cubicBezTo>
                    <a:pt x="485" y="183"/>
                    <a:pt x="489" y="175"/>
                    <a:pt x="497" y="172"/>
                  </a:cubicBezTo>
                  <a:cubicBezTo>
                    <a:pt x="654" y="126"/>
                    <a:pt x="654" y="126"/>
                    <a:pt x="654" y="126"/>
                  </a:cubicBezTo>
                  <a:cubicBezTo>
                    <a:pt x="662" y="124"/>
                    <a:pt x="667" y="116"/>
                    <a:pt x="664" y="108"/>
                  </a:cubicBezTo>
                  <a:cubicBezTo>
                    <a:pt x="662" y="100"/>
                    <a:pt x="654" y="95"/>
                    <a:pt x="646" y="98"/>
                  </a:cubicBezTo>
                  <a:cubicBezTo>
                    <a:pt x="423" y="163"/>
                    <a:pt x="423" y="163"/>
                    <a:pt x="423" y="163"/>
                  </a:cubicBezTo>
                  <a:cubicBezTo>
                    <a:pt x="415" y="165"/>
                    <a:pt x="407" y="161"/>
                    <a:pt x="404" y="153"/>
                  </a:cubicBezTo>
                  <a:cubicBezTo>
                    <a:pt x="402" y="145"/>
                    <a:pt x="406" y="137"/>
                    <a:pt x="414" y="134"/>
                  </a:cubicBezTo>
                  <a:cubicBezTo>
                    <a:pt x="599" y="80"/>
                    <a:pt x="599" y="80"/>
                    <a:pt x="599" y="80"/>
                  </a:cubicBezTo>
                  <a:cubicBezTo>
                    <a:pt x="607" y="78"/>
                    <a:pt x="611" y="69"/>
                    <a:pt x="609" y="61"/>
                  </a:cubicBezTo>
                  <a:cubicBezTo>
                    <a:pt x="607" y="53"/>
                    <a:pt x="598" y="49"/>
                    <a:pt x="590" y="51"/>
                  </a:cubicBezTo>
                  <a:cubicBezTo>
                    <a:pt x="359" y="119"/>
                    <a:pt x="359" y="119"/>
                    <a:pt x="359" y="119"/>
                  </a:cubicBezTo>
                  <a:cubicBezTo>
                    <a:pt x="351" y="121"/>
                    <a:pt x="343" y="117"/>
                    <a:pt x="340" y="109"/>
                  </a:cubicBezTo>
                  <a:cubicBezTo>
                    <a:pt x="338" y="101"/>
                    <a:pt x="343" y="93"/>
                    <a:pt x="351" y="90"/>
                  </a:cubicBezTo>
                  <a:cubicBezTo>
                    <a:pt x="568" y="27"/>
                    <a:pt x="568" y="27"/>
                    <a:pt x="568" y="27"/>
                  </a:cubicBezTo>
                  <a:cubicBezTo>
                    <a:pt x="551" y="20"/>
                    <a:pt x="533" y="15"/>
                    <a:pt x="515" y="11"/>
                  </a:cubicBezTo>
                  <a:cubicBezTo>
                    <a:pt x="430" y="36"/>
                    <a:pt x="430" y="36"/>
                    <a:pt x="430" y="36"/>
                  </a:cubicBezTo>
                  <a:cubicBezTo>
                    <a:pt x="422" y="38"/>
                    <a:pt x="414" y="33"/>
                    <a:pt x="411" y="25"/>
                  </a:cubicBezTo>
                  <a:cubicBezTo>
                    <a:pt x="409" y="18"/>
                    <a:pt x="413" y="9"/>
                    <a:pt x="421" y="7"/>
                  </a:cubicBezTo>
                  <a:cubicBezTo>
                    <a:pt x="441" y="1"/>
                    <a:pt x="441" y="1"/>
                    <a:pt x="441" y="1"/>
                  </a:cubicBezTo>
                  <a:cubicBezTo>
                    <a:pt x="401" y="0"/>
                    <a:pt x="361" y="5"/>
                    <a:pt x="322" y="17"/>
                  </a:cubicBezTo>
                  <a:cubicBezTo>
                    <a:pt x="117" y="77"/>
                    <a:pt x="0" y="291"/>
                    <a:pt x="60" y="496"/>
                  </a:cubicBezTo>
                  <a:cubicBezTo>
                    <a:pt x="120" y="701"/>
                    <a:pt x="334" y="818"/>
                    <a:pt x="539" y="758"/>
                  </a:cubicBezTo>
                  <a:close/>
                </a:path>
              </a:pathLst>
            </a:custGeom>
            <a:solidFill>
              <a:srgbClr val="E49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74"/>
            <p:cNvSpPr/>
            <p:nvPr userDrawn="1"/>
          </p:nvSpPr>
          <p:spPr bwMode="auto">
            <a:xfrm flipH="1">
              <a:off x="1600200" y="4073526"/>
              <a:ext cx="80963" cy="60325"/>
            </a:xfrm>
            <a:custGeom>
              <a:avLst/>
              <a:gdLst>
                <a:gd name="T0" fmla="*/ 39 w 51"/>
                <a:gd name="T1" fmla="*/ 27 h 38"/>
                <a:gd name="T2" fmla="*/ 0 w 51"/>
                <a:gd name="T3" fmla="*/ 38 h 38"/>
                <a:gd name="T4" fmla="*/ 43 w 51"/>
                <a:gd name="T5" fmla="*/ 0 h 38"/>
                <a:gd name="T6" fmla="*/ 49 w 51"/>
                <a:gd name="T7" fmla="*/ 8 h 38"/>
                <a:gd name="T8" fmla="*/ 39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39" y="2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3" y="24"/>
                    <a:pt x="28" y="12"/>
                    <a:pt x="43" y="0"/>
                  </a:cubicBezTo>
                  <a:cubicBezTo>
                    <a:pt x="46" y="2"/>
                    <a:pt x="48" y="5"/>
                    <a:pt x="49" y="8"/>
                  </a:cubicBezTo>
                  <a:cubicBezTo>
                    <a:pt x="51" y="16"/>
                    <a:pt x="47" y="24"/>
                    <a:pt x="39" y="27"/>
                  </a:cubicBezTo>
                  <a:close/>
                </a:path>
              </a:pathLst>
            </a:custGeom>
            <a:solidFill>
              <a:srgbClr val="D67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75"/>
            <p:cNvSpPr/>
            <p:nvPr userDrawn="1"/>
          </p:nvSpPr>
          <p:spPr bwMode="auto">
            <a:xfrm flipH="1">
              <a:off x="1433513" y="4116388"/>
              <a:ext cx="395288" cy="258763"/>
            </a:xfrm>
            <a:custGeom>
              <a:avLst/>
              <a:gdLst>
                <a:gd name="T0" fmla="*/ 236 w 249"/>
                <a:gd name="T1" fmla="*/ 32 h 163"/>
                <a:gd name="T2" fmla="*/ 93 w 249"/>
                <a:gd name="T3" fmla="*/ 74 h 163"/>
                <a:gd name="T4" fmla="*/ 83 w 249"/>
                <a:gd name="T5" fmla="*/ 92 h 163"/>
                <a:gd name="T6" fmla="*/ 101 w 249"/>
                <a:gd name="T7" fmla="*/ 103 h 163"/>
                <a:gd name="T8" fmla="*/ 198 w 249"/>
                <a:gd name="T9" fmla="*/ 74 h 163"/>
                <a:gd name="T10" fmla="*/ 217 w 249"/>
                <a:gd name="T11" fmla="*/ 84 h 163"/>
                <a:gd name="T12" fmla="*/ 217 w 249"/>
                <a:gd name="T13" fmla="*/ 84 h 163"/>
                <a:gd name="T14" fmla="*/ 206 w 249"/>
                <a:gd name="T15" fmla="*/ 103 h 163"/>
                <a:gd name="T16" fmla="*/ 0 w 249"/>
                <a:gd name="T17" fmla="*/ 163 h 163"/>
                <a:gd name="T18" fmla="*/ 57 w 249"/>
                <a:gd name="T19" fmla="*/ 53 h 163"/>
                <a:gd name="T20" fmla="*/ 228 w 249"/>
                <a:gd name="T21" fmla="*/ 3 h 163"/>
                <a:gd name="T22" fmla="*/ 247 w 249"/>
                <a:gd name="T23" fmla="*/ 13 h 163"/>
                <a:gd name="T24" fmla="*/ 236 w 249"/>
                <a:gd name="T25" fmla="*/ 3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163">
                  <a:moveTo>
                    <a:pt x="236" y="32"/>
                  </a:moveTo>
                  <a:cubicBezTo>
                    <a:pt x="93" y="74"/>
                    <a:pt x="93" y="74"/>
                    <a:pt x="93" y="74"/>
                  </a:cubicBezTo>
                  <a:cubicBezTo>
                    <a:pt x="85" y="76"/>
                    <a:pt x="80" y="84"/>
                    <a:pt x="83" y="92"/>
                  </a:cubicBezTo>
                  <a:cubicBezTo>
                    <a:pt x="85" y="100"/>
                    <a:pt x="93" y="105"/>
                    <a:pt x="101" y="103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6" y="72"/>
                    <a:pt x="214" y="76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9" y="92"/>
                    <a:pt x="214" y="101"/>
                    <a:pt x="206" y="10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3" y="124"/>
                    <a:pt x="32" y="86"/>
                    <a:pt x="57" y="53"/>
                  </a:cubicBezTo>
                  <a:cubicBezTo>
                    <a:pt x="228" y="3"/>
                    <a:pt x="228" y="3"/>
                    <a:pt x="228" y="3"/>
                  </a:cubicBezTo>
                  <a:cubicBezTo>
                    <a:pt x="236" y="0"/>
                    <a:pt x="244" y="5"/>
                    <a:pt x="247" y="13"/>
                  </a:cubicBezTo>
                  <a:cubicBezTo>
                    <a:pt x="249" y="21"/>
                    <a:pt x="244" y="29"/>
                    <a:pt x="236" y="32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76"/>
            <p:cNvSpPr/>
            <p:nvPr userDrawn="1"/>
          </p:nvSpPr>
          <p:spPr bwMode="auto">
            <a:xfrm flipH="1">
              <a:off x="1320800" y="5078413"/>
              <a:ext cx="176213" cy="73025"/>
            </a:xfrm>
            <a:custGeom>
              <a:avLst/>
              <a:gdLst>
                <a:gd name="T0" fmla="*/ 2 w 111"/>
                <a:gd name="T1" fmla="*/ 28 h 46"/>
                <a:gd name="T2" fmla="*/ 90 w 111"/>
                <a:gd name="T3" fmla="*/ 2 h 46"/>
                <a:gd name="T4" fmla="*/ 109 w 111"/>
                <a:gd name="T5" fmla="*/ 13 h 46"/>
                <a:gd name="T6" fmla="*/ 99 w 111"/>
                <a:gd name="T7" fmla="*/ 31 h 46"/>
                <a:gd name="T8" fmla="*/ 47 w 111"/>
                <a:gd name="T9" fmla="*/ 46 h 46"/>
                <a:gd name="T10" fmla="*/ 0 w 111"/>
                <a:gd name="T11" fmla="*/ 28 h 46"/>
                <a:gd name="T12" fmla="*/ 2 w 111"/>
                <a:gd name="T13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46">
                  <a:moveTo>
                    <a:pt x="2" y="28"/>
                  </a:moveTo>
                  <a:cubicBezTo>
                    <a:pt x="90" y="2"/>
                    <a:pt x="90" y="2"/>
                    <a:pt x="90" y="2"/>
                  </a:cubicBezTo>
                  <a:cubicBezTo>
                    <a:pt x="98" y="0"/>
                    <a:pt x="107" y="4"/>
                    <a:pt x="109" y="13"/>
                  </a:cubicBezTo>
                  <a:cubicBezTo>
                    <a:pt x="111" y="20"/>
                    <a:pt x="107" y="29"/>
                    <a:pt x="99" y="3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31" y="41"/>
                    <a:pt x="15" y="35"/>
                    <a:pt x="0" y="28"/>
                  </a:cubicBezTo>
                  <a:cubicBezTo>
                    <a:pt x="1" y="28"/>
                    <a:pt x="2" y="28"/>
                    <a:pt x="2" y="28"/>
                  </a:cubicBezTo>
                  <a:close/>
                </a:path>
              </a:pathLst>
            </a:custGeom>
            <a:solidFill>
              <a:srgbClr val="D67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77"/>
            <p:cNvSpPr/>
            <p:nvPr userDrawn="1"/>
          </p:nvSpPr>
          <p:spPr bwMode="auto">
            <a:xfrm flipH="1">
              <a:off x="1266826" y="4962526"/>
              <a:ext cx="342900" cy="150813"/>
            </a:xfrm>
            <a:custGeom>
              <a:avLst/>
              <a:gdLst>
                <a:gd name="T0" fmla="*/ 204 w 216"/>
                <a:gd name="T1" fmla="*/ 31 h 95"/>
                <a:gd name="T2" fmla="*/ 65 w 216"/>
                <a:gd name="T3" fmla="*/ 72 h 95"/>
                <a:gd name="T4" fmla="*/ 55 w 216"/>
                <a:gd name="T5" fmla="*/ 91 h 95"/>
                <a:gd name="T6" fmla="*/ 56 w 216"/>
                <a:gd name="T7" fmla="*/ 95 h 95"/>
                <a:gd name="T8" fmla="*/ 0 w 216"/>
                <a:gd name="T9" fmla="*/ 60 h 95"/>
                <a:gd name="T10" fmla="*/ 195 w 216"/>
                <a:gd name="T11" fmla="*/ 3 h 95"/>
                <a:gd name="T12" fmla="*/ 214 w 216"/>
                <a:gd name="T13" fmla="*/ 13 h 95"/>
                <a:gd name="T14" fmla="*/ 204 w 216"/>
                <a:gd name="T15" fmla="*/ 3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95">
                  <a:moveTo>
                    <a:pt x="204" y="31"/>
                  </a:moveTo>
                  <a:cubicBezTo>
                    <a:pt x="65" y="72"/>
                    <a:pt x="65" y="72"/>
                    <a:pt x="65" y="72"/>
                  </a:cubicBezTo>
                  <a:cubicBezTo>
                    <a:pt x="57" y="74"/>
                    <a:pt x="52" y="83"/>
                    <a:pt x="55" y="91"/>
                  </a:cubicBezTo>
                  <a:cubicBezTo>
                    <a:pt x="55" y="92"/>
                    <a:pt x="56" y="93"/>
                    <a:pt x="56" y="95"/>
                  </a:cubicBezTo>
                  <a:cubicBezTo>
                    <a:pt x="37" y="85"/>
                    <a:pt x="18" y="73"/>
                    <a:pt x="0" y="60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203" y="0"/>
                    <a:pt x="212" y="5"/>
                    <a:pt x="214" y="13"/>
                  </a:cubicBezTo>
                  <a:cubicBezTo>
                    <a:pt x="216" y="21"/>
                    <a:pt x="211" y="29"/>
                    <a:pt x="204" y="31"/>
                  </a:cubicBezTo>
                  <a:close/>
                </a:path>
              </a:pathLst>
            </a:custGeom>
            <a:solidFill>
              <a:srgbClr val="D67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78"/>
            <p:cNvSpPr/>
            <p:nvPr userDrawn="1"/>
          </p:nvSpPr>
          <p:spPr bwMode="auto">
            <a:xfrm flipH="1">
              <a:off x="1216026" y="5146676"/>
              <a:ext cx="107950" cy="30163"/>
            </a:xfrm>
            <a:custGeom>
              <a:avLst/>
              <a:gdLst>
                <a:gd name="T0" fmla="*/ 49 w 68"/>
                <a:gd name="T1" fmla="*/ 2 h 20"/>
                <a:gd name="T2" fmla="*/ 68 w 68"/>
                <a:gd name="T3" fmla="*/ 12 h 20"/>
                <a:gd name="T4" fmla="*/ 68 w 68"/>
                <a:gd name="T5" fmla="*/ 19 h 20"/>
                <a:gd name="T6" fmla="*/ 0 w 68"/>
                <a:gd name="T7" fmla="*/ 16 h 20"/>
                <a:gd name="T8" fmla="*/ 49 w 6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0">
                  <a:moveTo>
                    <a:pt x="49" y="2"/>
                  </a:moveTo>
                  <a:cubicBezTo>
                    <a:pt x="57" y="0"/>
                    <a:pt x="65" y="4"/>
                    <a:pt x="68" y="12"/>
                  </a:cubicBezTo>
                  <a:cubicBezTo>
                    <a:pt x="68" y="15"/>
                    <a:pt x="68" y="17"/>
                    <a:pt x="68" y="19"/>
                  </a:cubicBezTo>
                  <a:cubicBezTo>
                    <a:pt x="45" y="20"/>
                    <a:pt x="22" y="19"/>
                    <a:pt x="0" y="16"/>
                  </a:cubicBezTo>
                  <a:lnTo>
                    <a:pt x="49" y="2"/>
                  </a:lnTo>
                  <a:close/>
                </a:path>
              </a:pathLst>
            </a:custGeom>
            <a:solidFill>
              <a:srgbClr val="D67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79"/>
            <p:cNvSpPr/>
            <p:nvPr userDrawn="1"/>
          </p:nvSpPr>
          <p:spPr bwMode="auto">
            <a:xfrm flipH="1">
              <a:off x="1284288" y="4352926"/>
              <a:ext cx="581025" cy="668338"/>
            </a:xfrm>
            <a:custGeom>
              <a:avLst/>
              <a:gdLst>
                <a:gd name="T0" fmla="*/ 167 w 366"/>
                <a:gd name="T1" fmla="*/ 254 h 421"/>
                <a:gd name="T2" fmla="*/ 345 w 366"/>
                <a:gd name="T3" fmla="*/ 202 h 421"/>
                <a:gd name="T4" fmla="*/ 364 w 366"/>
                <a:gd name="T5" fmla="*/ 212 h 421"/>
                <a:gd name="T6" fmla="*/ 354 w 366"/>
                <a:gd name="T7" fmla="*/ 231 h 421"/>
                <a:gd name="T8" fmla="*/ 130 w 366"/>
                <a:gd name="T9" fmla="*/ 296 h 421"/>
                <a:gd name="T10" fmla="*/ 119 w 366"/>
                <a:gd name="T11" fmla="*/ 315 h 421"/>
                <a:gd name="T12" fmla="*/ 138 w 366"/>
                <a:gd name="T13" fmla="*/ 325 h 421"/>
                <a:gd name="T14" fmla="*/ 322 w 366"/>
                <a:gd name="T15" fmla="*/ 271 h 421"/>
                <a:gd name="T16" fmla="*/ 341 w 366"/>
                <a:gd name="T17" fmla="*/ 282 h 421"/>
                <a:gd name="T18" fmla="*/ 331 w 366"/>
                <a:gd name="T19" fmla="*/ 300 h 421"/>
                <a:gd name="T20" fmla="*/ 167 w 366"/>
                <a:gd name="T21" fmla="*/ 348 h 421"/>
                <a:gd name="T22" fmla="*/ 157 w 366"/>
                <a:gd name="T23" fmla="*/ 367 h 421"/>
                <a:gd name="T24" fmla="*/ 175 w 366"/>
                <a:gd name="T25" fmla="*/ 377 h 421"/>
                <a:gd name="T26" fmla="*/ 251 w 366"/>
                <a:gd name="T27" fmla="*/ 355 h 421"/>
                <a:gd name="T28" fmla="*/ 270 w 366"/>
                <a:gd name="T29" fmla="*/ 365 h 421"/>
                <a:gd name="T30" fmla="*/ 260 w 366"/>
                <a:gd name="T31" fmla="*/ 384 h 421"/>
                <a:gd name="T32" fmla="*/ 134 w 366"/>
                <a:gd name="T33" fmla="*/ 420 h 421"/>
                <a:gd name="T34" fmla="*/ 133 w 366"/>
                <a:gd name="T35" fmla="*/ 421 h 421"/>
                <a:gd name="T36" fmla="*/ 20 w 366"/>
                <a:gd name="T37" fmla="*/ 242 h 421"/>
                <a:gd name="T38" fmla="*/ 14 w 366"/>
                <a:gd name="T39" fmla="*/ 49 h 421"/>
                <a:gd name="T40" fmla="*/ 172 w 366"/>
                <a:gd name="T41" fmla="*/ 2 h 421"/>
                <a:gd name="T42" fmla="*/ 190 w 366"/>
                <a:gd name="T43" fmla="*/ 12 h 421"/>
                <a:gd name="T44" fmla="*/ 180 w 366"/>
                <a:gd name="T45" fmla="*/ 31 h 421"/>
                <a:gd name="T46" fmla="*/ 108 w 366"/>
                <a:gd name="T47" fmla="*/ 52 h 421"/>
                <a:gd name="T48" fmla="*/ 97 w 366"/>
                <a:gd name="T49" fmla="*/ 71 h 421"/>
                <a:gd name="T50" fmla="*/ 116 w 366"/>
                <a:gd name="T51" fmla="*/ 81 h 421"/>
                <a:gd name="T52" fmla="*/ 255 w 366"/>
                <a:gd name="T53" fmla="*/ 41 h 421"/>
                <a:gd name="T54" fmla="*/ 273 w 366"/>
                <a:gd name="T55" fmla="*/ 51 h 421"/>
                <a:gd name="T56" fmla="*/ 263 w 366"/>
                <a:gd name="T57" fmla="*/ 69 h 421"/>
                <a:gd name="T58" fmla="*/ 79 w 366"/>
                <a:gd name="T59" fmla="*/ 123 h 421"/>
                <a:gd name="T60" fmla="*/ 69 w 366"/>
                <a:gd name="T61" fmla="*/ 142 h 421"/>
                <a:gd name="T62" fmla="*/ 87 w 366"/>
                <a:gd name="T63" fmla="*/ 152 h 421"/>
                <a:gd name="T64" fmla="*/ 212 w 366"/>
                <a:gd name="T65" fmla="*/ 116 h 421"/>
                <a:gd name="T66" fmla="*/ 230 w 366"/>
                <a:gd name="T67" fmla="*/ 126 h 421"/>
                <a:gd name="T68" fmla="*/ 220 w 366"/>
                <a:gd name="T69" fmla="*/ 145 h 421"/>
                <a:gd name="T70" fmla="*/ 181 w 366"/>
                <a:gd name="T71" fmla="*/ 156 h 421"/>
                <a:gd name="T72" fmla="*/ 171 w 366"/>
                <a:gd name="T73" fmla="*/ 175 h 421"/>
                <a:gd name="T74" fmla="*/ 189 w 366"/>
                <a:gd name="T75" fmla="*/ 185 h 421"/>
                <a:gd name="T76" fmla="*/ 289 w 366"/>
                <a:gd name="T77" fmla="*/ 156 h 421"/>
                <a:gd name="T78" fmla="*/ 307 w 366"/>
                <a:gd name="T79" fmla="*/ 166 h 421"/>
                <a:gd name="T80" fmla="*/ 297 w 366"/>
                <a:gd name="T81" fmla="*/ 185 h 421"/>
                <a:gd name="T82" fmla="*/ 158 w 366"/>
                <a:gd name="T83" fmla="*/ 225 h 421"/>
                <a:gd name="T84" fmla="*/ 148 w 366"/>
                <a:gd name="T85" fmla="*/ 244 h 421"/>
                <a:gd name="T86" fmla="*/ 167 w 366"/>
                <a:gd name="T87" fmla="*/ 25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6" h="421">
                  <a:moveTo>
                    <a:pt x="167" y="254"/>
                  </a:moveTo>
                  <a:cubicBezTo>
                    <a:pt x="345" y="202"/>
                    <a:pt x="345" y="202"/>
                    <a:pt x="345" y="202"/>
                  </a:cubicBezTo>
                  <a:cubicBezTo>
                    <a:pt x="353" y="200"/>
                    <a:pt x="361" y="204"/>
                    <a:pt x="364" y="212"/>
                  </a:cubicBezTo>
                  <a:cubicBezTo>
                    <a:pt x="366" y="220"/>
                    <a:pt x="362" y="228"/>
                    <a:pt x="354" y="231"/>
                  </a:cubicBezTo>
                  <a:cubicBezTo>
                    <a:pt x="130" y="296"/>
                    <a:pt x="130" y="296"/>
                    <a:pt x="130" y="296"/>
                  </a:cubicBezTo>
                  <a:cubicBezTo>
                    <a:pt x="122" y="299"/>
                    <a:pt x="117" y="307"/>
                    <a:pt x="119" y="315"/>
                  </a:cubicBezTo>
                  <a:cubicBezTo>
                    <a:pt x="122" y="323"/>
                    <a:pt x="130" y="328"/>
                    <a:pt x="138" y="325"/>
                  </a:cubicBezTo>
                  <a:cubicBezTo>
                    <a:pt x="322" y="271"/>
                    <a:pt x="322" y="271"/>
                    <a:pt x="322" y="271"/>
                  </a:cubicBezTo>
                  <a:cubicBezTo>
                    <a:pt x="330" y="269"/>
                    <a:pt x="339" y="274"/>
                    <a:pt x="341" y="282"/>
                  </a:cubicBezTo>
                  <a:cubicBezTo>
                    <a:pt x="343" y="290"/>
                    <a:pt x="339" y="298"/>
                    <a:pt x="331" y="300"/>
                  </a:cubicBezTo>
                  <a:cubicBezTo>
                    <a:pt x="167" y="348"/>
                    <a:pt x="167" y="348"/>
                    <a:pt x="167" y="348"/>
                  </a:cubicBezTo>
                  <a:cubicBezTo>
                    <a:pt x="159" y="351"/>
                    <a:pt x="154" y="359"/>
                    <a:pt x="157" y="367"/>
                  </a:cubicBezTo>
                  <a:cubicBezTo>
                    <a:pt x="159" y="375"/>
                    <a:pt x="167" y="379"/>
                    <a:pt x="175" y="377"/>
                  </a:cubicBezTo>
                  <a:cubicBezTo>
                    <a:pt x="251" y="355"/>
                    <a:pt x="251" y="355"/>
                    <a:pt x="251" y="355"/>
                  </a:cubicBezTo>
                  <a:cubicBezTo>
                    <a:pt x="259" y="352"/>
                    <a:pt x="268" y="357"/>
                    <a:pt x="270" y="365"/>
                  </a:cubicBezTo>
                  <a:cubicBezTo>
                    <a:pt x="272" y="373"/>
                    <a:pt x="268" y="381"/>
                    <a:pt x="260" y="384"/>
                  </a:cubicBezTo>
                  <a:cubicBezTo>
                    <a:pt x="134" y="420"/>
                    <a:pt x="134" y="420"/>
                    <a:pt x="134" y="420"/>
                  </a:cubicBezTo>
                  <a:cubicBezTo>
                    <a:pt x="134" y="420"/>
                    <a:pt x="133" y="421"/>
                    <a:pt x="133" y="421"/>
                  </a:cubicBezTo>
                  <a:cubicBezTo>
                    <a:pt x="81" y="375"/>
                    <a:pt x="41" y="314"/>
                    <a:pt x="20" y="242"/>
                  </a:cubicBezTo>
                  <a:cubicBezTo>
                    <a:pt x="1" y="177"/>
                    <a:pt x="0" y="111"/>
                    <a:pt x="14" y="49"/>
                  </a:cubicBezTo>
                  <a:cubicBezTo>
                    <a:pt x="172" y="2"/>
                    <a:pt x="172" y="2"/>
                    <a:pt x="172" y="2"/>
                  </a:cubicBezTo>
                  <a:cubicBezTo>
                    <a:pt x="180" y="0"/>
                    <a:pt x="188" y="5"/>
                    <a:pt x="190" y="12"/>
                  </a:cubicBezTo>
                  <a:cubicBezTo>
                    <a:pt x="193" y="20"/>
                    <a:pt x="188" y="29"/>
                    <a:pt x="180" y="31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0" y="55"/>
                    <a:pt x="95" y="63"/>
                    <a:pt x="97" y="71"/>
                  </a:cubicBezTo>
                  <a:cubicBezTo>
                    <a:pt x="100" y="79"/>
                    <a:pt x="108" y="84"/>
                    <a:pt x="116" y="81"/>
                  </a:cubicBezTo>
                  <a:cubicBezTo>
                    <a:pt x="255" y="41"/>
                    <a:pt x="255" y="41"/>
                    <a:pt x="255" y="41"/>
                  </a:cubicBezTo>
                  <a:cubicBezTo>
                    <a:pt x="263" y="38"/>
                    <a:pt x="271" y="43"/>
                    <a:pt x="273" y="51"/>
                  </a:cubicBezTo>
                  <a:cubicBezTo>
                    <a:pt x="276" y="59"/>
                    <a:pt x="271" y="67"/>
                    <a:pt x="263" y="69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1" y="126"/>
                    <a:pt x="66" y="134"/>
                    <a:pt x="69" y="142"/>
                  </a:cubicBezTo>
                  <a:cubicBezTo>
                    <a:pt x="71" y="150"/>
                    <a:pt x="79" y="155"/>
                    <a:pt x="87" y="152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20" y="114"/>
                    <a:pt x="228" y="118"/>
                    <a:pt x="230" y="126"/>
                  </a:cubicBezTo>
                  <a:cubicBezTo>
                    <a:pt x="233" y="134"/>
                    <a:pt x="228" y="142"/>
                    <a:pt x="220" y="145"/>
                  </a:cubicBezTo>
                  <a:cubicBezTo>
                    <a:pt x="181" y="156"/>
                    <a:pt x="181" y="156"/>
                    <a:pt x="181" y="156"/>
                  </a:cubicBezTo>
                  <a:cubicBezTo>
                    <a:pt x="173" y="158"/>
                    <a:pt x="168" y="167"/>
                    <a:pt x="171" y="175"/>
                  </a:cubicBezTo>
                  <a:cubicBezTo>
                    <a:pt x="173" y="183"/>
                    <a:pt x="182" y="187"/>
                    <a:pt x="189" y="185"/>
                  </a:cubicBezTo>
                  <a:cubicBezTo>
                    <a:pt x="289" y="156"/>
                    <a:pt x="289" y="156"/>
                    <a:pt x="289" y="156"/>
                  </a:cubicBezTo>
                  <a:cubicBezTo>
                    <a:pt x="296" y="154"/>
                    <a:pt x="305" y="158"/>
                    <a:pt x="307" y="166"/>
                  </a:cubicBezTo>
                  <a:cubicBezTo>
                    <a:pt x="310" y="174"/>
                    <a:pt x="305" y="182"/>
                    <a:pt x="297" y="185"/>
                  </a:cubicBezTo>
                  <a:cubicBezTo>
                    <a:pt x="158" y="225"/>
                    <a:pt x="158" y="225"/>
                    <a:pt x="158" y="225"/>
                  </a:cubicBezTo>
                  <a:cubicBezTo>
                    <a:pt x="150" y="228"/>
                    <a:pt x="146" y="236"/>
                    <a:pt x="148" y="244"/>
                  </a:cubicBezTo>
                  <a:cubicBezTo>
                    <a:pt x="150" y="252"/>
                    <a:pt x="159" y="257"/>
                    <a:pt x="167" y="254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80"/>
            <p:cNvSpPr/>
            <p:nvPr userDrawn="1"/>
          </p:nvSpPr>
          <p:spPr bwMode="auto">
            <a:xfrm flipH="1">
              <a:off x="473076" y="4165601"/>
              <a:ext cx="2000250" cy="774700"/>
            </a:xfrm>
            <a:custGeom>
              <a:avLst/>
              <a:gdLst>
                <a:gd name="T0" fmla="*/ 350 w 1260"/>
                <a:gd name="T1" fmla="*/ 396 h 488"/>
                <a:gd name="T2" fmla="*/ 351 w 1260"/>
                <a:gd name="T3" fmla="*/ 400 h 488"/>
                <a:gd name="T4" fmla="*/ 18 w 1260"/>
                <a:gd name="T5" fmla="*/ 439 h 488"/>
                <a:gd name="T6" fmla="*/ 1251 w 1260"/>
                <a:gd name="T7" fmla="*/ 1 h 488"/>
                <a:gd name="T8" fmla="*/ 1253 w 1260"/>
                <a:gd name="T9" fmla="*/ 12 h 488"/>
                <a:gd name="T10" fmla="*/ 183 w 1260"/>
                <a:gd name="T11" fmla="*/ 403 h 488"/>
                <a:gd name="T12" fmla="*/ 350 w 1260"/>
                <a:gd name="T13" fmla="*/ 39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0" h="488">
                  <a:moveTo>
                    <a:pt x="350" y="396"/>
                  </a:moveTo>
                  <a:cubicBezTo>
                    <a:pt x="353" y="395"/>
                    <a:pt x="354" y="399"/>
                    <a:pt x="351" y="400"/>
                  </a:cubicBezTo>
                  <a:cubicBezTo>
                    <a:pt x="240" y="433"/>
                    <a:pt x="32" y="488"/>
                    <a:pt x="18" y="439"/>
                  </a:cubicBezTo>
                  <a:cubicBezTo>
                    <a:pt x="0" y="379"/>
                    <a:pt x="1028" y="38"/>
                    <a:pt x="1251" y="1"/>
                  </a:cubicBezTo>
                  <a:cubicBezTo>
                    <a:pt x="1258" y="0"/>
                    <a:pt x="1260" y="10"/>
                    <a:pt x="1253" y="12"/>
                  </a:cubicBezTo>
                  <a:cubicBezTo>
                    <a:pt x="1062" y="76"/>
                    <a:pt x="204" y="363"/>
                    <a:pt x="183" y="403"/>
                  </a:cubicBezTo>
                  <a:cubicBezTo>
                    <a:pt x="167" y="433"/>
                    <a:pt x="274" y="413"/>
                    <a:pt x="350" y="3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0" name="组合 349"/>
          <p:cNvGrpSpPr/>
          <p:nvPr userDrawn="1"/>
        </p:nvGrpSpPr>
        <p:grpSpPr>
          <a:xfrm>
            <a:off x="1536700" y="3552826"/>
            <a:ext cx="479426" cy="479425"/>
            <a:chOff x="1536700" y="3552826"/>
            <a:chExt cx="479426" cy="479425"/>
          </a:xfrm>
        </p:grpSpPr>
        <p:sp>
          <p:nvSpPr>
            <p:cNvPr id="335" name="Freeform 246"/>
            <p:cNvSpPr/>
            <p:nvPr userDrawn="1"/>
          </p:nvSpPr>
          <p:spPr bwMode="auto">
            <a:xfrm flipH="1">
              <a:off x="1536700" y="3552826"/>
              <a:ext cx="423863" cy="423863"/>
            </a:xfrm>
            <a:custGeom>
              <a:avLst/>
              <a:gdLst>
                <a:gd name="T0" fmla="*/ 102 w 267"/>
                <a:gd name="T1" fmla="*/ 267 h 267"/>
                <a:gd name="T2" fmla="*/ 251 w 267"/>
                <a:gd name="T3" fmla="*/ 119 h 267"/>
                <a:gd name="T4" fmla="*/ 251 w 267"/>
                <a:gd name="T5" fmla="*/ 98 h 267"/>
                <a:gd name="T6" fmla="*/ 230 w 267"/>
                <a:gd name="T7" fmla="*/ 98 h 267"/>
                <a:gd name="T8" fmla="*/ 208 w 267"/>
                <a:gd name="T9" fmla="*/ 120 h 267"/>
                <a:gd name="T10" fmla="*/ 188 w 267"/>
                <a:gd name="T11" fmla="*/ 120 h 267"/>
                <a:gd name="T12" fmla="*/ 185 w 267"/>
                <a:gd name="T13" fmla="*/ 103 h 267"/>
                <a:gd name="T14" fmla="*/ 262 w 267"/>
                <a:gd name="T15" fmla="*/ 26 h 267"/>
                <a:gd name="T16" fmla="*/ 262 w 267"/>
                <a:gd name="T17" fmla="*/ 6 h 267"/>
                <a:gd name="T18" fmla="*/ 241 w 267"/>
                <a:gd name="T19" fmla="*/ 6 h 267"/>
                <a:gd name="T20" fmla="*/ 178 w 267"/>
                <a:gd name="T21" fmla="*/ 68 h 267"/>
                <a:gd name="T22" fmla="*/ 158 w 267"/>
                <a:gd name="T23" fmla="*/ 68 h 267"/>
                <a:gd name="T24" fmla="*/ 158 w 267"/>
                <a:gd name="T25" fmla="*/ 47 h 267"/>
                <a:gd name="T26" fmla="*/ 169 w 267"/>
                <a:gd name="T27" fmla="*/ 37 h 267"/>
                <a:gd name="T28" fmla="*/ 169 w 267"/>
                <a:gd name="T29" fmla="*/ 16 h 267"/>
                <a:gd name="T30" fmla="*/ 148 w 267"/>
                <a:gd name="T31" fmla="*/ 16 h 267"/>
                <a:gd name="T32" fmla="*/ 0 w 267"/>
                <a:gd name="T33" fmla="*/ 164 h 267"/>
                <a:gd name="T34" fmla="*/ 102 w 267"/>
                <a:gd name="T3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7" h="267">
                  <a:moveTo>
                    <a:pt x="102" y="267"/>
                  </a:moveTo>
                  <a:cubicBezTo>
                    <a:pt x="251" y="119"/>
                    <a:pt x="251" y="119"/>
                    <a:pt x="251" y="119"/>
                  </a:cubicBezTo>
                  <a:cubicBezTo>
                    <a:pt x="257" y="113"/>
                    <a:pt x="257" y="104"/>
                    <a:pt x="251" y="98"/>
                  </a:cubicBezTo>
                  <a:cubicBezTo>
                    <a:pt x="245" y="92"/>
                    <a:pt x="236" y="92"/>
                    <a:pt x="230" y="98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02" y="126"/>
                    <a:pt x="193" y="126"/>
                    <a:pt x="188" y="120"/>
                  </a:cubicBezTo>
                  <a:cubicBezTo>
                    <a:pt x="183" y="115"/>
                    <a:pt x="182" y="108"/>
                    <a:pt x="185" y="103"/>
                  </a:cubicBezTo>
                  <a:cubicBezTo>
                    <a:pt x="262" y="26"/>
                    <a:pt x="262" y="26"/>
                    <a:pt x="262" y="26"/>
                  </a:cubicBezTo>
                  <a:cubicBezTo>
                    <a:pt x="267" y="21"/>
                    <a:pt x="267" y="11"/>
                    <a:pt x="262" y="6"/>
                  </a:cubicBezTo>
                  <a:cubicBezTo>
                    <a:pt x="256" y="0"/>
                    <a:pt x="247" y="0"/>
                    <a:pt x="241" y="6"/>
                  </a:cubicBezTo>
                  <a:cubicBezTo>
                    <a:pt x="178" y="68"/>
                    <a:pt x="178" y="68"/>
                    <a:pt x="178" y="68"/>
                  </a:cubicBezTo>
                  <a:cubicBezTo>
                    <a:pt x="172" y="74"/>
                    <a:pt x="164" y="73"/>
                    <a:pt x="158" y="68"/>
                  </a:cubicBezTo>
                  <a:cubicBezTo>
                    <a:pt x="152" y="62"/>
                    <a:pt x="152" y="53"/>
                    <a:pt x="158" y="47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74" y="31"/>
                    <a:pt x="174" y="22"/>
                    <a:pt x="169" y="16"/>
                  </a:cubicBezTo>
                  <a:cubicBezTo>
                    <a:pt x="163" y="10"/>
                    <a:pt x="154" y="10"/>
                    <a:pt x="148" y="16"/>
                  </a:cubicBezTo>
                  <a:cubicBezTo>
                    <a:pt x="0" y="164"/>
                    <a:pt x="0" y="164"/>
                    <a:pt x="0" y="164"/>
                  </a:cubicBezTo>
                  <a:lnTo>
                    <a:pt x="102" y="267"/>
                  </a:lnTo>
                  <a:close/>
                </a:path>
              </a:pathLst>
            </a:custGeom>
            <a:solidFill>
              <a:srgbClr val="96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247"/>
            <p:cNvSpPr/>
            <p:nvPr userDrawn="1"/>
          </p:nvSpPr>
          <p:spPr bwMode="auto">
            <a:xfrm flipH="1">
              <a:off x="1587501" y="3603626"/>
              <a:ext cx="381000" cy="381000"/>
            </a:xfrm>
            <a:custGeom>
              <a:avLst/>
              <a:gdLst>
                <a:gd name="T0" fmla="*/ 214 w 240"/>
                <a:gd name="T1" fmla="*/ 6 h 240"/>
                <a:gd name="T2" fmla="*/ 151 w 240"/>
                <a:gd name="T3" fmla="*/ 68 h 240"/>
                <a:gd name="T4" fmla="*/ 131 w 240"/>
                <a:gd name="T5" fmla="*/ 68 h 240"/>
                <a:gd name="T6" fmla="*/ 131 w 240"/>
                <a:gd name="T7" fmla="*/ 47 h 240"/>
                <a:gd name="T8" fmla="*/ 142 w 240"/>
                <a:gd name="T9" fmla="*/ 37 h 240"/>
                <a:gd name="T10" fmla="*/ 142 w 240"/>
                <a:gd name="T11" fmla="*/ 16 h 240"/>
                <a:gd name="T12" fmla="*/ 121 w 240"/>
                <a:gd name="T13" fmla="*/ 16 h 240"/>
                <a:gd name="T14" fmla="*/ 0 w 240"/>
                <a:gd name="T15" fmla="*/ 137 h 240"/>
                <a:gd name="T16" fmla="*/ 103 w 240"/>
                <a:gd name="T17" fmla="*/ 240 h 240"/>
                <a:gd name="T18" fmla="*/ 224 w 240"/>
                <a:gd name="T19" fmla="*/ 119 h 240"/>
                <a:gd name="T20" fmla="*/ 224 w 240"/>
                <a:gd name="T21" fmla="*/ 98 h 240"/>
                <a:gd name="T22" fmla="*/ 203 w 240"/>
                <a:gd name="T23" fmla="*/ 98 h 240"/>
                <a:gd name="T24" fmla="*/ 181 w 240"/>
                <a:gd name="T25" fmla="*/ 121 h 240"/>
                <a:gd name="T26" fmla="*/ 161 w 240"/>
                <a:gd name="T27" fmla="*/ 120 h 240"/>
                <a:gd name="T28" fmla="*/ 158 w 240"/>
                <a:gd name="T29" fmla="*/ 103 h 240"/>
                <a:gd name="T30" fmla="*/ 235 w 240"/>
                <a:gd name="T31" fmla="*/ 26 h 240"/>
                <a:gd name="T32" fmla="*/ 235 w 240"/>
                <a:gd name="T33" fmla="*/ 6 h 240"/>
                <a:gd name="T34" fmla="*/ 214 w 240"/>
                <a:gd name="T35" fmla="*/ 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240">
                  <a:moveTo>
                    <a:pt x="214" y="6"/>
                  </a:moveTo>
                  <a:cubicBezTo>
                    <a:pt x="151" y="68"/>
                    <a:pt x="151" y="68"/>
                    <a:pt x="151" y="68"/>
                  </a:cubicBezTo>
                  <a:cubicBezTo>
                    <a:pt x="145" y="74"/>
                    <a:pt x="137" y="73"/>
                    <a:pt x="131" y="68"/>
                  </a:cubicBezTo>
                  <a:cubicBezTo>
                    <a:pt x="125" y="62"/>
                    <a:pt x="125" y="53"/>
                    <a:pt x="131" y="47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7" y="31"/>
                    <a:pt x="147" y="22"/>
                    <a:pt x="142" y="16"/>
                  </a:cubicBezTo>
                  <a:cubicBezTo>
                    <a:pt x="136" y="10"/>
                    <a:pt x="127" y="10"/>
                    <a:pt x="121" y="1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30" y="113"/>
                    <a:pt x="230" y="104"/>
                    <a:pt x="224" y="98"/>
                  </a:cubicBezTo>
                  <a:cubicBezTo>
                    <a:pt x="218" y="93"/>
                    <a:pt x="209" y="93"/>
                    <a:pt x="203" y="98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75" y="126"/>
                    <a:pt x="166" y="126"/>
                    <a:pt x="161" y="120"/>
                  </a:cubicBezTo>
                  <a:cubicBezTo>
                    <a:pt x="156" y="115"/>
                    <a:pt x="155" y="108"/>
                    <a:pt x="158" y="10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40" y="21"/>
                    <a:pt x="240" y="11"/>
                    <a:pt x="235" y="6"/>
                  </a:cubicBezTo>
                  <a:cubicBezTo>
                    <a:pt x="229" y="0"/>
                    <a:pt x="220" y="0"/>
                    <a:pt x="214" y="6"/>
                  </a:cubicBezTo>
                  <a:close/>
                </a:path>
              </a:pathLst>
            </a:custGeom>
            <a:solidFill>
              <a:srgbClr val="557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248"/>
            <p:cNvSpPr/>
            <p:nvPr userDrawn="1"/>
          </p:nvSpPr>
          <p:spPr bwMode="auto">
            <a:xfrm flipH="1">
              <a:off x="1760538" y="3776663"/>
              <a:ext cx="255588" cy="255588"/>
            </a:xfrm>
            <a:custGeom>
              <a:avLst/>
              <a:gdLst>
                <a:gd name="T0" fmla="*/ 132 w 161"/>
                <a:gd name="T1" fmla="*/ 133 h 162"/>
                <a:gd name="T2" fmla="*/ 29 w 161"/>
                <a:gd name="T3" fmla="*/ 133 h 162"/>
                <a:gd name="T4" fmla="*/ 29 w 161"/>
                <a:gd name="T5" fmla="*/ 29 h 162"/>
                <a:gd name="T6" fmla="*/ 133 w 161"/>
                <a:gd name="T7" fmla="*/ 29 h 162"/>
                <a:gd name="T8" fmla="*/ 132 w 161"/>
                <a:gd name="T9" fmla="*/ 13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2">
                  <a:moveTo>
                    <a:pt x="132" y="133"/>
                  </a:moveTo>
                  <a:cubicBezTo>
                    <a:pt x="104" y="162"/>
                    <a:pt x="57" y="161"/>
                    <a:pt x="29" y="133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8" y="0"/>
                    <a:pt x="105" y="1"/>
                    <a:pt x="133" y="29"/>
                  </a:cubicBezTo>
                  <a:cubicBezTo>
                    <a:pt x="161" y="58"/>
                    <a:pt x="161" y="105"/>
                    <a:pt x="132" y="133"/>
                  </a:cubicBezTo>
                  <a:close/>
                </a:path>
              </a:pathLst>
            </a:custGeom>
            <a:solidFill>
              <a:srgbClr val="446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249"/>
            <p:cNvSpPr/>
            <p:nvPr userDrawn="1"/>
          </p:nvSpPr>
          <p:spPr bwMode="auto">
            <a:xfrm flipH="1">
              <a:off x="1789113" y="3805238"/>
              <a:ext cx="198438" cy="200025"/>
            </a:xfrm>
            <a:custGeom>
              <a:avLst/>
              <a:gdLst>
                <a:gd name="T0" fmla="*/ 103 w 125"/>
                <a:gd name="T1" fmla="*/ 103 h 126"/>
                <a:gd name="T2" fmla="*/ 22 w 125"/>
                <a:gd name="T3" fmla="*/ 103 h 126"/>
                <a:gd name="T4" fmla="*/ 23 w 125"/>
                <a:gd name="T5" fmla="*/ 22 h 126"/>
                <a:gd name="T6" fmla="*/ 103 w 125"/>
                <a:gd name="T7" fmla="*/ 23 h 126"/>
                <a:gd name="T8" fmla="*/ 103 w 125"/>
                <a:gd name="T9" fmla="*/ 10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103" y="103"/>
                  </a:moveTo>
                  <a:cubicBezTo>
                    <a:pt x="80" y="126"/>
                    <a:pt x="44" y="125"/>
                    <a:pt x="22" y="103"/>
                  </a:cubicBezTo>
                  <a:cubicBezTo>
                    <a:pt x="0" y="81"/>
                    <a:pt x="1" y="45"/>
                    <a:pt x="23" y="22"/>
                  </a:cubicBezTo>
                  <a:cubicBezTo>
                    <a:pt x="45" y="0"/>
                    <a:pt x="81" y="1"/>
                    <a:pt x="103" y="23"/>
                  </a:cubicBezTo>
                  <a:cubicBezTo>
                    <a:pt x="125" y="45"/>
                    <a:pt x="125" y="81"/>
                    <a:pt x="103" y="103"/>
                  </a:cubicBezTo>
                  <a:close/>
                </a:path>
              </a:pathLst>
            </a:custGeom>
            <a:solidFill>
              <a:srgbClr val="557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250"/>
            <p:cNvSpPr/>
            <p:nvPr userDrawn="1"/>
          </p:nvSpPr>
          <p:spPr bwMode="auto">
            <a:xfrm flipH="1">
              <a:off x="1817688" y="3835401"/>
              <a:ext cx="141288" cy="139700"/>
            </a:xfrm>
            <a:custGeom>
              <a:avLst/>
              <a:gdLst>
                <a:gd name="T0" fmla="*/ 73 w 89"/>
                <a:gd name="T1" fmla="*/ 73 h 88"/>
                <a:gd name="T2" fmla="*/ 16 w 89"/>
                <a:gd name="T3" fmla="*/ 72 h 88"/>
                <a:gd name="T4" fmla="*/ 16 w 89"/>
                <a:gd name="T5" fmla="*/ 15 h 88"/>
                <a:gd name="T6" fmla="*/ 74 w 89"/>
                <a:gd name="T7" fmla="*/ 16 h 88"/>
                <a:gd name="T8" fmla="*/ 73 w 89"/>
                <a:gd name="T9" fmla="*/ 7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8">
                  <a:moveTo>
                    <a:pt x="73" y="73"/>
                  </a:moveTo>
                  <a:cubicBezTo>
                    <a:pt x="57" y="88"/>
                    <a:pt x="32" y="88"/>
                    <a:pt x="16" y="72"/>
                  </a:cubicBezTo>
                  <a:cubicBezTo>
                    <a:pt x="0" y="57"/>
                    <a:pt x="1" y="31"/>
                    <a:pt x="16" y="15"/>
                  </a:cubicBezTo>
                  <a:cubicBezTo>
                    <a:pt x="32" y="0"/>
                    <a:pt x="58" y="0"/>
                    <a:pt x="74" y="16"/>
                  </a:cubicBezTo>
                  <a:cubicBezTo>
                    <a:pt x="89" y="31"/>
                    <a:pt x="89" y="57"/>
                    <a:pt x="73" y="73"/>
                  </a:cubicBezTo>
                  <a:close/>
                </a:path>
              </a:pathLst>
            </a:custGeom>
            <a:solidFill>
              <a:srgbClr val="597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251"/>
            <p:cNvSpPr/>
            <p:nvPr userDrawn="1"/>
          </p:nvSpPr>
          <p:spPr bwMode="auto">
            <a:xfrm flipH="1">
              <a:off x="1846263" y="3863976"/>
              <a:ext cx="84138" cy="82550"/>
            </a:xfrm>
            <a:custGeom>
              <a:avLst/>
              <a:gdLst>
                <a:gd name="T0" fmla="*/ 44 w 53"/>
                <a:gd name="T1" fmla="*/ 43 h 52"/>
                <a:gd name="T2" fmla="*/ 10 w 53"/>
                <a:gd name="T3" fmla="*/ 43 h 52"/>
                <a:gd name="T4" fmla="*/ 10 w 53"/>
                <a:gd name="T5" fmla="*/ 9 h 52"/>
                <a:gd name="T6" fmla="*/ 44 w 53"/>
                <a:gd name="T7" fmla="*/ 9 h 52"/>
                <a:gd name="T8" fmla="*/ 44 w 53"/>
                <a:gd name="T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3"/>
                  </a:moveTo>
                  <a:cubicBezTo>
                    <a:pt x="34" y="52"/>
                    <a:pt x="19" y="52"/>
                    <a:pt x="10" y="43"/>
                  </a:cubicBezTo>
                  <a:cubicBezTo>
                    <a:pt x="0" y="33"/>
                    <a:pt x="1" y="18"/>
                    <a:pt x="10" y="9"/>
                  </a:cubicBezTo>
                  <a:cubicBezTo>
                    <a:pt x="19" y="0"/>
                    <a:pt x="35" y="0"/>
                    <a:pt x="44" y="9"/>
                  </a:cubicBezTo>
                  <a:cubicBezTo>
                    <a:pt x="53" y="19"/>
                    <a:pt x="53" y="34"/>
                    <a:pt x="44" y="43"/>
                  </a:cubicBezTo>
                  <a:close/>
                </a:path>
              </a:pathLst>
            </a:custGeom>
            <a:solidFill>
              <a:srgbClr val="96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1" name="Freeform 252"/>
          <p:cNvSpPr/>
          <p:nvPr userDrawn="1"/>
        </p:nvSpPr>
        <p:spPr bwMode="auto">
          <a:xfrm flipH="1">
            <a:off x="9029700" y="3740236"/>
            <a:ext cx="322263" cy="320675"/>
          </a:xfrm>
          <a:custGeom>
            <a:avLst/>
            <a:gdLst>
              <a:gd name="T0" fmla="*/ 78 w 203"/>
              <a:gd name="T1" fmla="*/ 202 h 202"/>
              <a:gd name="T2" fmla="*/ 191 w 203"/>
              <a:gd name="T3" fmla="*/ 90 h 202"/>
              <a:gd name="T4" fmla="*/ 191 w 203"/>
              <a:gd name="T5" fmla="*/ 74 h 202"/>
              <a:gd name="T6" fmla="*/ 175 w 203"/>
              <a:gd name="T7" fmla="*/ 74 h 202"/>
              <a:gd name="T8" fmla="*/ 158 w 203"/>
              <a:gd name="T9" fmla="*/ 91 h 202"/>
              <a:gd name="T10" fmla="*/ 143 w 203"/>
              <a:gd name="T11" fmla="*/ 91 h 202"/>
              <a:gd name="T12" fmla="*/ 141 w 203"/>
              <a:gd name="T13" fmla="*/ 77 h 202"/>
              <a:gd name="T14" fmla="*/ 199 w 203"/>
              <a:gd name="T15" fmla="*/ 20 h 202"/>
              <a:gd name="T16" fmla="*/ 199 w 203"/>
              <a:gd name="T17" fmla="*/ 4 h 202"/>
              <a:gd name="T18" fmla="*/ 183 w 203"/>
              <a:gd name="T19" fmla="*/ 4 h 202"/>
              <a:gd name="T20" fmla="*/ 135 w 203"/>
              <a:gd name="T21" fmla="*/ 51 h 202"/>
              <a:gd name="T22" fmla="*/ 120 w 203"/>
              <a:gd name="T23" fmla="*/ 51 h 202"/>
              <a:gd name="T24" fmla="*/ 120 w 203"/>
              <a:gd name="T25" fmla="*/ 36 h 202"/>
              <a:gd name="T26" fmla="*/ 128 w 203"/>
              <a:gd name="T27" fmla="*/ 27 h 202"/>
              <a:gd name="T28" fmla="*/ 128 w 203"/>
              <a:gd name="T29" fmla="*/ 12 h 202"/>
              <a:gd name="T30" fmla="*/ 113 w 203"/>
              <a:gd name="T31" fmla="*/ 12 h 202"/>
              <a:gd name="T32" fmla="*/ 0 w 203"/>
              <a:gd name="T33" fmla="*/ 124 h 202"/>
              <a:gd name="T34" fmla="*/ 78 w 203"/>
              <a:gd name="T3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3" h="202">
                <a:moveTo>
                  <a:pt x="78" y="202"/>
                </a:moveTo>
                <a:cubicBezTo>
                  <a:pt x="191" y="90"/>
                  <a:pt x="191" y="90"/>
                  <a:pt x="191" y="90"/>
                </a:cubicBezTo>
                <a:cubicBezTo>
                  <a:pt x="195" y="85"/>
                  <a:pt x="195" y="78"/>
                  <a:pt x="191" y="74"/>
                </a:cubicBezTo>
                <a:cubicBezTo>
                  <a:pt x="186" y="70"/>
                  <a:pt x="179" y="70"/>
                  <a:pt x="175" y="74"/>
                </a:cubicBezTo>
                <a:cubicBezTo>
                  <a:pt x="158" y="91"/>
                  <a:pt x="158" y="91"/>
                  <a:pt x="158" y="91"/>
                </a:cubicBezTo>
                <a:cubicBezTo>
                  <a:pt x="154" y="95"/>
                  <a:pt x="147" y="95"/>
                  <a:pt x="143" y="91"/>
                </a:cubicBezTo>
                <a:cubicBezTo>
                  <a:pt x="139" y="87"/>
                  <a:pt x="138" y="82"/>
                  <a:pt x="141" y="77"/>
                </a:cubicBezTo>
                <a:cubicBezTo>
                  <a:pt x="199" y="20"/>
                  <a:pt x="199" y="20"/>
                  <a:pt x="199" y="20"/>
                </a:cubicBezTo>
                <a:cubicBezTo>
                  <a:pt x="203" y="15"/>
                  <a:pt x="203" y="8"/>
                  <a:pt x="199" y="4"/>
                </a:cubicBezTo>
                <a:cubicBezTo>
                  <a:pt x="194" y="0"/>
                  <a:pt x="187" y="0"/>
                  <a:pt x="183" y="4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31" y="55"/>
                  <a:pt x="124" y="55"/>
                  <a:pt x="120" y="51"/>
                </a:cubicBezTo>
                <a:cubicBezTo>
                  <a:pt x="116" y="47"/>
                  <a:pt x="116" y="40"/>
                  <a:pt x="120" y="36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33" y="23"/>
                  <a:pt x="133" y="16"/>
                  <a:pt x="128" y="12"/>
                </a:cubicBezTo>
                <a:cubicBezTo>
                  <a:pt x="124" y="7"/>
                  <a:pt x="117" y="7"/>
                  <a:pt x="113" y="12"/>
                </a:cubicBezTo>
                <a:cubicBezTo>
                  <a:pt x="0" y="124"/>
                  <a:pt x="0" y="124"/>
                  <a:pt x="0" y="124"/>
                </a:cubicBezTo>
                <a:lnTo>
                  <a:pt x="78" y="202"/>
                </a:lnTo>
                <a:close/>
              </a:path>
            </a:pathLst>
          </a:custGeom>
          <a:solidFill>
            <a:srgbClr val="96B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2" name="Freeform 253"/>
          <p:cNvSpPr/>
          <p:nvPr userDrawn="1"/>
        </p:nvSpPr>
        <p:spPr bwMode="auto">
          <a:xfrm flipH="1">
            <a:off x="9067801" y="3778336"/>
            <a:ext cx="288925" cy="288925"/>
          </a:xfrm>
          <a:custGeom>
            <a:avLst/>
            <a:gdLst>
              <a:gd name="T0" fmla="*/ 162 w 182"/>
              <a:gd name="T1" fmla="*/ 4 h 182"/>
              <a:gd name="T2" fmla="*/ 114 w 182"/>
              <a:gd name="T3" fmla="*/ 52 h 182"/>
              <a:gd name="T4" fmla="*/ 99 w 182"/>
              <a:gd name="T5" fmla="*/ 51 h 182"/>
              <a:gd name="T6" fmla="*/ 99 w 182"/>
              <a:gd name="T7" fmla="*/ 36 h 182"/>
              <a:gd name="T8" fmla="*/ 107 w 182"/>
              <a:gd name="T9" fmla="*/ 28 h 182"/>
              <a:gd name="T10" fmla="*/ 107 w 182"/>
              <a:gd name="T11" fmla="*/ 12 h 182"/>
              <a:gd name="T12" fmla="*/ 91 w 182"/>
              <a:gd name="T13" fmla="*/ 12 h 182"/>
              <a:gd name="T14" fmla="*/ 0 w 182"/>
              <a:gd name="T15" fmla="*/ 104 h 182"/>
              <a:gd name="T16" fmla="*/ 78 w 182"/>
              <a:gd name="T17" fmla="*/ 182 h 182"/>
              <a:gd name="T18" fmla="*/ 169 w 182"/>
              <a:gd name="T19" fmla="*/ 90 h 182"/>
              <a:gd name="T20" fmla="*/ 169 w 182"/>
              <a:gd name="T21" fmla="*/ 74 h 182"/>
              <a:gd name="T22" fmla="*/ 154 w 182"/>
              <a:gd name="T23" fmla="*/ 74 h 182"/>
              <a:gd name="T24" fmla="*/ 137 w 182"/>
              <a:gd name="T25" fmla="*/ 91 h 182"/>
              <a:gd name="T26" fmla="*/ 121 w 182"/>
              <a:gd name="T27" fmla="*/ 91 h 182"/>
              <a:gd name="T28" fmla="*/ 120 w 182"/>
              <a:gd name="T29" fmla="*/ 78 h 182"/>
              <a:gd name="T30" fmla="*/ 177 w 182"/>
              <a:gd name="T31" fmla="*/ 20 h 182"/>
              <a:gd name="T32" fmla="*/ 177 w 182"/>
              <a:gd name="T33" fmla="*/ 4 h 182"/>
              <a:gd name="T34" fmla="*/ 162 w 182"/>
              <a:gd name="T35" fmla="*/ 4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2" h="182">
                <a:moveTo>
                  <a:pt x="162" y="4"/>
                </a:moveTo>
                <a:cubicBezTo>
                  <a:pt x="114" y="52"/>
                  <a:pt x="114" y="52"/>
                  <a:pt x="114" y="52"/>
                </a:cubicBezTo>
                <a:cubicBezTo>
                  <a:pt x="110" y="56"/>
                  <a:pt x="103" y="56"/>
                  <a:pt x="99" y="51"/>
                </a:cubicBezTo>
                <a:cubicBezTo>
                  <a:pt x="95" y="47"/>
                  <a:pt x="95" y="40"/>
                  <a:pt x="99" y="36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11" y="23"/>
                  <a:pt x="111" y="16"/>
                  <a:pt x="107" y="12"/>
                </a:cubicBezTo>
                <a:cubicBezTo>
                  <a:pt x="103" y="8"/>
                  <a:pt x="96" y="8"/>
                  <a:pt x="91" y="12"/>
                </a:cubicBezTo>
                <a:cubicBezTo>
                  <a:pt x="0" y="104"/>
                  <a:pt x="0" y="104"/>
                  <a:pt x="0" y="104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74" y="86"/>
                  <a:pt x="174" y="79"/>
                  <a:pt x="169" y="74"/>
                </a:cubicBezTo>
                <a:cubicBezTo>
                  <a:pt x="165" y="70"/>
                  <a:pt x="158" y="70"/>
                  <a:pt x="154" y="7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2" y="95"/>
                  <a:pt x="126" y="95"/>
                  <a:pt x="121" y="91"/>
                </a:cubicBezTo>
                <a:cubicBezTo>
                  <a:pt x="118" y="87"/>
                  <a:pt x="117" y="82"/>
                  <a:pt x="120" y="78"/>
                </a:cubicBezTo>
                <a:cubicBezTo>
                  <a:pt x="177" y="20"/>
                  <a:pt x="177" y="20"/>
                  <a:pt x="177" y="20"/>
                </a:cubicBezTo>
                <a:cubicBezTo>
                  <a:pt x="182" y="16"/>
                  <a:pt x="182" y="8"/>
                  <a:pt x="177" y="4"/>
                </a:cubicBezTo>
                <a:cubicBezTo>
                  <a:pt x="173" y="0"/>
                  <a:pt x="166" y="0"/>
                  <a:pt x="162" y="4"/>
                </a:cubicBezTo>
                <a:close/>
              </a:path>
            </a:pathLst>
          </a:custGeom>
          <a:solidFill>
            <a:srgbClr val="557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3" name="Freeform 254"/>
          <p:cNvSpPr/>
          <p:nvPr userDrawn="1"/>
        </p:nvSpPr>
        <p:spPr bwMode="auto">
          <a:xfrm flipH="1">
            <a:off x="9199563" y="3910099"/>
            <a:ext cx="193675" cy="192088"/>
          </a:xfrm>
          <a:custGeom>
            <a:avLst/>
            <a:gdLst>
              <a:gd name="T0" fmla="*/ 100 w 122"/>
              <a:gd name="T1" fmla="*/ 100 h 122"/>
              <a:gd name="T2" fmla="*/ 22 w 122"/>
              <a:gd name="T3" fmla="*/ 100 h 122"/>
              <a:gd name="T4" fmla="*/ 22 w 122"/>
              <a:gd name="T5" fmla="*/ 21 h 122"/>
              <a:gd name="T6" fmla="*/ 101 w 122"/>
              <a:gd name="T7" fmla="*/ 22 h 122"/>
              <a:gd name="T8" fmla="*/ 100 w 122"/>
              <a:gd name="T9" fmla="*/ 10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2">
                <a:moveTo>
                  <a:pt x="100" y="100"/>
                </a:moveTo>
                <a:cubicBezTo>
                  <a:pt x="78" y="122"/>
                  <a:pt x="43" y="122"/>
                  <a:pt x="22" y="100"/>
                </a:cubicBezTo>
                <a:cubicBezTo>
                  <a:pt x="0" y="78"/>
                  <a:pt x="0" y="43"/>
                  <a:pt x="22" y="21"/>
                </a:cubicBezTo>
                <a:cubicBezTo>
                  <a:pt x="44" y="0"/>
                  <a:pt x="79" y="0"/>
                  <a:pt x="101" y="22"/>
                </a:cubicBezTo>
                <a:cubicBezTo>
                  <a:pt x="122" y="44"/>
                  <a:pt x="122" y="79"/>
                  <a:pt x="100" y="100"/>
                </a:cubicBezTo>
                <a:close/>
              </a:path>
            </a:pathLst>
          </a:custGeom>
          <a:solidFill>
            <a:srgbClr val="4463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4" name="Freeform 255"/>
          <p:cNvSpPr/>
          <p:nvPr userDrawn="1"/>
        </p:nvSpPr>
        <p:spPr bwMode="auto">
          <a:xfrm flipH="1">
            <a:off x="9220200" y="3930736"/>
            <a:ext cx="150813" cy="149225"/>
          </a:xfrm>
          <a:custGeom>
            <a:avLst/>
            <a:gdLst>
              <a:gd name="T0" fmla="*/ 77 w 95"/>
              <a:gd name="T1" fmla="*/ 79 h 95"/>
              <a:gd name="T2" fmla="*/ 16 w 95"/>
              <a:gd name="T3" fmla="*/ 78 h 95"/>
              <a:gd name="T4" fmla="*/ 17 w 95"/>
              <a:gd name="T5" fmla="*/ 17 h 95"/>
              <a:gd name="T6" fmla="*/ 78 w 95"/>
              <a:gd name="T7" fmla="*/ 18 h 95"/>
              <a:gd name="T8" fmla="*/ 77 w 95"/>
              <a:gd name="T9" fmla="*/ 7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77" y="79"/>
                </a:moveTo>
                <a:cubicBezTo>
                  <a:pt x="61" y="95"/>
                  <a:pt x="33" y="95"/>
                  <a:pt x="16" y="78"/>
                </a:cubicBezTo>
                <a:cubicBezTo>
                  <a:pt x="0" y="61"/>
                  <a:pt x="0" y="34"/>
                  <a:pt x="17" y="17"/>
                </a:cubicBezTo>
                <a:cubicBezTo>
                  <a:pt x="34" y="0"/>
                  <a:pt x="61" y="1"/>
                  <a:pt x="78" y="18"/>
                </a:cubicBezTo>
                <a:cubicBezTo>
                  <a:pt x="95" y="34"/>
                  <a:pt x="94" y="62"/>
                  <a:pt x="77" y="79"/>
                </a:cubicBezTo>
                <a:close/>
              </a:path>
            </a:pathLst>
          </a:custGeom>
          <a:solidFill>
            <a:srgbClr val="557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5" name="Freeform 256"/>
          <p:cNvSpPr/>
          <p:nvPr userDrawn="1"/>
        </p:nvSpPr>
        <p:spPr bwMode="auto">
          <a:xfrm flipH="1">
            <a:off x="9242426" y="3952961"/>
            <a:ext cx="107950" cy="107950"/>
          </a:xfrm>
          <a:custGeom>
            <a:avLst/>
            <a:gdLst>
              <a:gd name="T0" fmla="*/ 56 w 68"/>
              <a:gd name="T1" fmla="*/ 56 h 68"/>
              <a:gd name="T2" fmla="*/ 12 w 68"/>
              <a:gd name="T3" fmla="*/ 55 h 68"/>
              <a:gd name="T4" fmla="*/ 13 w 68"/>
              <a:gd name="T5" fmla="*/ 12 h 68"/>
              <a:gd name="T6" fmla="*/ 56 w 68"/>
              <a:gd name="T7" fmla="*/ 12 h 68"/>
              <a:gd name="T8" fmla="*/ 56 w 68"/>
              <a:gd name="T9" fmla="*/ 5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68">
                <a:moveTo>
                  <a:pt x="56" y="56"/>
                </a:moveTo>
                <a:cubicBezTo>
                  <a:pt x="44" y="68"/>
                  <a:pt x="24" y="67"/>
                  <a:pt x="12" y="55"/>
                </a:cubicBezTo>
                <a:cubicBezTo>
                  <a:pt x="0" y="43"/>
                  <a:pt x="1" y="24"/>
                  <a:pt x="13" y="12"/>
                </a:cubicBezTo>
                <a:cubicBezTo>
                  <a:pt x="25" y="0"/>
                  <a:pt x="44" y="0"/>
                  <a:pt x="56" y="12"/>
                </a:cubicBezTo>
                <a:cubicBezTo>
                  <a:pt x="68" y="24"/>
                  <a:pt x="68" y="44"/>
                  <a:pt x="56" y="56"/>
                </a:cubicBezTo>
                <a:close/>
              </a:path>
            </a:pathLst>
          </a:custGeom>
          <a:solidFill>
            <a:srgbClr val="597B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6" name="Freeform 257"/>
          <p:cNvSpPr/>
          <p:nvPr userDrawn="1"/>
        </p:nvSpPr>
        <p:spPr bwMode="auto">
          <a:xfrm flipH="1">
            <a:off x="9264651" y="3975186"/>
            <a:ext cx="63500" cy="63500"/>
          </a:xfrm>
          <a:custGeom>
            <a:avLst/>
            <a:gdLst>
              <a:gd name="T0" fmla="*/ 33 w 40"/>
              <a:gd name="T1" fmla="*/ 33 h 40"/>
              <a:gd name="T2" fmla="*/ 7 w 40"/>
              <a:gd name="T3" fmla="*/ 33 h 40"/>
              <a:gd name="T4" fmla="*/ 7 w 40"/>
              <a:gd name="T5" fmla="*/ 7 h 40"/>
              <a:gd name="T6" fmla="*/ 33 w 40"/>
              <a:gd name="T7" fmla="*/ 7 h 40"/>
              <a:gd name="T8" fmla="*/ 33 w 40"/>
              <a:gd name="T9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0">
                <a:moveTo>
                  <a:pt x="33" y="33"/>
                </a:moveTo>
                <a:cubicBezTo>
                  <a:pt x="26" y="40"/>
                  <a:pt x="14" y="40"/>
                  <a:pt x="7" y="33"/>
                </a:cubicBezTo>
                <a:cubicBezTo>
                  <a:pt x="0" y="26"/>
                  <a:pt x="0" y="14"/>
                  <a:pt x="7" y="7"/>
                </a:cubicBezTo>
                <a:cubicBezTo>
                  <a:pt x="14" y="0"/>
                  <a:pt x="26" y="0"/>
                  <a:pt x="33" y="7"/>
                </a:cubicBezTo>
                <a:cubicBezTo>
                  <a:pt x="40" y="14"/>
                  <a:pt x="40" y="26"/>
                  <a:pt x="33" y="33"/>
                </a:cubicBezTo>
                <a:close/>
              </a:path>
            </a:pathLst>
          </a:custGeom>
          <a:solidFill>
            <a:srgbClr val="96B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7" name="Freeform 258"/>
          <p:cNvSpPr/>
          <p:nvPr userDrawn="1"/>
        </p:nvSpPr>
        <p:spPr bwMode="auto">
          <a:xfrm flipH="1">
            <a:off x="9772651" y="4753061"/>
            <a:ext cx="831850" cy="612775"/>
          </a:xfrm>
          <a:custGeom>
            <a:avLst/>
            <a:gdLst>
              <a:gd name="T0" fmla="*/ 164 w 524"/>
              <a:gd name="T1" fmla="*/ 88 h 387"/>
              <a:gd name="T2" fmla="*/ 139 w 524"/>
              <a:gd name="T3" fmla="*/ 107 h 387"/>
              <a:gd name="T4" fmla="*/ 145 w 524"/>
              <a:gd name="T5" fmla="*/ 103 h 387"/>
              <a:gd name="T6" fmla="*/ 372 w 524"/>
              <a:gd name="T7" fmla="*/ 62 h 387"/>
              <a:gd name="T8" fmla="*/ 379 w 524"/>
              <a:gd name="T9" fmla="*/ 193 h 387"/>
              <a:gd name="T10" fmla="*/ 336 w 524"/>
              <a:gd name="T11" fmla="*/ 235 h 387"/>
              <a:gd name="T12" fmla="*/ 278 w 524"/>
              <a:gd name="T13" fmla="*/ 259 h 387"/>
              <a:gd name="T14" fmla="*/ 269 w 524"/>
              <a:gd name="T15" fmla="*/ 259 h 387"/>
              <a:gd name="T16" fmla="*/ 259 w 524"/>
              <a:gd name="T17" fmla="*/ 245 h 387"/>
              <a:gd name="T18" fmla="*/ 291 w 524"/>
              <a:gd name="T19" fmla="*/ 235 h 387"/>
              <a:gd name="T20" fmla="*/ 323 w 524"/>
              <a:gd name="T21" fmla="*/ 217 h 387"/>
              <a:gd name="T22" fmla="*/ 383 w 524"/>
              <a:gd name="T23" fmla="*/ 143 h 387"/>
              <a:gd name="T24" fmla="*/ 327 w 524"/>
              <a:gd name="T25" fmla="*/ 66 h 387"/>
              <a:gd name="T26" fmla="*/ 171 w 524"/>
              <a:gd name="T27" fmla="*/ 113 h 387"/>
              <a:gd name="T28" fmla="*/ 134 w 524"/>
              <a:gd name="T29" fmla="*/ 142 h 387"/>
              <a:gd name="T30" fmla="*/ 93 w 524"/>
              <a:gd name="T31" fmla="*/ 349 h 387"/>
              <a:gd name="T32" fmla="*/ 143 w 524"/>
              <a:gd name="T33" fmla="*/ 151 h 387"/>
              <a:gd name="T34" fmla="*/ 179 w 524"/>
              <a:gd name="T35" fmla="*/ 122 h 387"/>
              <a:gd name="T36" fmla="*/ 315 w 524"/>
              <a:gd name="T37" fmla="*/ 84 h 387"/>
              <a:gd name="T38" fmla="*/ 354 w 524"/>
              <a:gd name="T39" fmla="*/ 148 h 387"/>
              <a:gd name="T40" fmla="*/ 351 w 524"/>
              <a:gd name="T41" fmla="*/ 157 h 387"/>
              <a:gd name="T42" fmla="*/ 341 w 524"/>
              <a:gd name="T43" fmla="*/ 167 h 387"/>
              <a:gd name="T44" fmla="*/ 328 w 524"/>
              <a:gd name="T45" fmla="*/ 173 h 387"/>
              <a:gd name="T46" fmla="*/ 329 w 524"/>
              <a:gd name="T47" fmla="*/ 147 h 387"/>
              <a:gd name="T48" fmla="*/ 329 w 524"/>
              <a:gd name="T49" fmla="*/ 147 h 387"/>
              <a:gd name="T50" fmla="*/ 253 w 524"/>
              <a:gd name="T51" fmla="*/ 104 h 387"/>
              <a:gd name="T52" fmla="*/ 187 w 524"/>
              <a:gd name="T53" fmla="*/ 133 h 387"/>
              <a:gd name="T54" fmla="*/ 128 w 524"/>
              <a:gd name="T55" fmla="*/ 191 h 387"/>
              <a:gd name="T56" fmla="*/ 137 w 524"/>
              <a:gd name="T57" fmla="*/ 337 h 387"/>
              <a:gd name="T58" fmla="*/ 361 w 524"/>
              <a:gd name="T59" fmla="*/ 299 h 387"/>
              <a:gd name="T60" fmla="*/ 386 w 524"/>
              <a:gd name="T61" fmla="*/ 280 h 387"/>
              <a:gd name="T62" fmla="*/ 380 w 524"/>
              <a:gd name="T63" fmla="*/ 284 h 387"/>
              <a:gd name="T64" fmla="*/ 153 w 524"/>
              <a:gd name="T65" fmla="*/ 325 h 387"/>
              <a:gd name="T66" fmla="*/ 146 w 524"/>
              <a:gd name="T67" fmla="*/ 194 h 387"/>
              <a:gd name="T68" fmla="*/ 189 w 524"/>
              <a:gd name="T69" fmla="*/ 152 h 387"/>
              <a:gd name="T70" fmla="*/ 246 w 524"/>
              <a:gd name="T71" fmla="*/ 128 h 387"/>
              <a:gd name="T72" fmla="*/ 256 w 524"/>
              <a:gd name="T73" fmla="*/ 127 h 387"/>
              <a:gd name="T74" fmla="*/ 266 w 524"/>
              <a:gd name="T75" fmla="*/ 142 h 387"/>
              <a:gd name="T76" fmla="*/ 233 w 524"/>
              <a:gd name="T77" fmla="*/ 152 h 387"/>
              <a:gd name="T78" fmla="*/ 233 w 524"/>
              <a:gd name="T79" fmla="*/ 152 h 387"/>
              <a:gd name="T80" fmla="*/ 197 w 524"/>
              <a:gd name="T81" fmla="*/ 173 h 387"/>
              <a:gd name="T82" fmla="*/ 142 w 524"/>
              <a:gd name="T83" fmla="*/ 243 h 387"/>
              <a:gd name="T84" fmla="*/ 198 w 524"/>
              <a:gd name="T85" fmla="*/ 320 h 387"/>
              <a:gd name="T86" fmla="*/ 354 w 524"/>
              <a:gd name="T87" fmla="*/ 273 h 387"/>
              <a:gd name="T88" fmla="*/ 390 w 524"/>
              <a:gd name="T89" fmla="*/ 244 h 387"/>
              <a:gd name="T90" fmla="*/ 431 w 524"/>
              <a:gd name="T91" fmla="*/ 37 h 387"/>
              <a:gd name="T92" fmla="*/ 382 w 524"/>
              <a:gd name="T93" fmla="*/ 236 h 387"/>
              <a:gd name="T94" fmla="*/ 345 w 524"/>
              <a:gd name="T95" fmla="*/ 265 h 387"/>
              <a:gd name="T96" fmla="*/ 209 w 524"/>
              <a:gd name="T97" fmla="*/ 302 h 387"/>
              <a:gd name="T98" fmla="*/ 170 w 524"/>
              <a:gd name="T99" fmla="*/ 239 h 387"/>
              <a:gd name="T100" fmla="*/ 174 w 524"/>
              <a:gd name="T101" fmla="*/ 230 h 387"/>
              <a:gd name="T102" fmla="*/ 183 w 524"/>
              <a:gd name="T103" fmla="*/ 220 h 387"/>
              <a:gd name="T104" fmla="*/ 197 w 524"/>
              <a:gd name="T105" fmla="*/ 214 h 387"/>
              <a:gd name="T106" fmla="*/ 196 w 524"/>
              <a:gd name="T107" fmla="*/ 240 h 387"/>
              <a:gd name="T108" fmla="*/ 271 w 524"/>
              <a:gd name="T109" fmla="*/ 283 h 387"/>
              <a:gd name="T110" fmla="*/ 338 w 524"/>
              <a:gd name="T111" fmla="*/ 254 h 387"/>
              <a:gd name="T112" fmla="*/ 397 w 524"/>
              <a:gd name="T113" fmla="*/ 196 h 387"/>
              <a:gd name="T114" fmla="*/ 387 w 524"/>
              <a:gd name="T115" fmla="*/ 50 h 387"/>
              <a:gd name="T116" fmla="*/ 164 w 524"/>
              <a:gd name="T117" fmla="*/ 88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4" h="387">
                <a:moveTo>
                  <a:pt x="164" y="88"/>
                </a:moveTo>
                <a:cubicBezTo>
                  <a:pt x="148" y="99"/>
                  <a:pt x="139" y="107"/>
                  <a:pt x="139" y="107"/>
                </a:cubicBezTo>
                <a:cubicBezTo>
                  <a:pt x="141" y="105"/>
                  <a:pt x="143" y="104"/>
                  <a:pt x="145" y="103"/>
                </a:cubicBezTo>
                <a:cubicBezTo>
                  <a:pt x="289" y="3"/>
                  <a:pt x="372" y="62"/>
                  <a:pt x="372" y="62"/>
                </a:cubicBezTo>
                <a:cubicBezTo>
                  <a:pt x="442" y="109"/>
                  <a:pt x="379" y="193"/>
                  <a:pt x="379" y="193"/>
                </a:cubicBezTo>
                <a:cubicBezTo>
                  <a:pt x="365" y="212"/>
                  <a:pt x="350" y="226"/>
                  <a:pt x="336" y="235"/>
                </a:cubicBezTo>
                <a:cubicBezTo>
                  <a:pt x="305" y="257"/>
                  <a:pt x="278" y="259"/>
                  <a:pt x="278" y="259"/>
                </a:cubicBezTo>
                <a:cubicBezTo>
                  <a:pt x="275" y="259"/>
                  <a:pt x="272" y="259"/>
                  <a:pt x="269" y="259"/>
                </a:cubicBezTo>
                <a:cubicBezTo>
                  <a:pt x="260" y="259"/>
                  <a:pt x="257" y="253"/>
                  <a:pt x="259" y="245"/>
                </a:cubicBezTo>
                <a:cubicBezTo>
                  <a:pt x="276" y="242"/>
                  <a:pt x="291" y="235"/>
                  <a:pt x="291" y="235"/>
                </a:cubicBezTo>
                <a:cubicBezTo>
                  <a:pt x="303" y="229"/>
                  <a:pt x="313" y="223"/>
                  <a:pt x="323" y="217"/>
                </a:cubicBezTo>
                <a:cubicBezTo>
                  <a:pt x="370" y="184"/>
                  <a:pt x="383" y="143"/>
                  <a:pt x="383" y="143"/>
                </a:cubicBezTo>
                <a:cubicBezTo>
                  <a:pt x="398" y="77"/>
                  <a:pt x="327" y="66"/>
                  <a:pt x="327" y="66"/>
                </a:cubicBezTo>
                <a:cubicBezTo>
                  <a:pt x="267" y="57"/>
                  <a:pt x="208" y="88"/>
                  <a:pt x="171" y="113"/>
                </a:cubicBezTo>
                <a:cubicBezTo>
                  <a:pt x="148" y="129"/>
                  <a:pt x="134" y="142"/>
                  <a:pt x="134" y="142"/>
                </a:cubicBezTo>
                <a:cubicBezTo>
                  <a:pt x="0" y="270"/>
                  <a:pt x="93" y="349"/>
                  <a:pt x="93" y="349"/>
                </a:cubicBezTo>
                <a:cubicBezTo>
                  <a:pt x="25" y="259"/>
                  <a:pt x="143" y="151"/>
                  <a:pt x="143" y="151"/>
                </a:cubicBezTo>
                <a:cubicBezTo>
                  <a:pt x="155" y="140"/>
                  <a:pt x="168" y="130"/>
                  <a:pt x="179" y="122"/>
                </a:cubicBezTo>
                <a:cubicBezTo>
                  <a:pt x="256" y="69"/>
                  <a:pt x="315" y="84"/>
                  <a:pt x="315" y="84"/>
                </a:cubicBezTo>
                <a:cubicBezTo>
                  <a:pt x="374" y="98"/>
                  <a:pt x="354" y="148"/>
                  <a:pt x="354" y="148"/>
                </a:cubicBezTo>
                <a:cubicBezTo>
                  <a:pt x="353" y="151"/>
                  <a:pt x="352" y="154"/>
                  <a:pt x="351" y="157"/>
                </a:cubicBezTo>
                <a:cubicBezTo>
                  <a:pt x="349" y="161"/>
                  <a:pt x="345" y="165"/>
                  <a:pt x="341" y="167"/>
                </a:cubicBezTo>
                <a:cubicBezTo>
                  <a:pt x="337" y="170"/>
                  <a:pt x="332" y="172"/>
                  <a:pt x="328" y="173"/>
                </a:cubicBezTo>
                <a:cubicBezTo>
                  <a:pt x="331" y="158"/>
                  <a:pt x="329" y="147"/>
                  <a:pt x="329" y="147"/>
                </a:cubicBezTo>
                <a:cubicBezTo>
                  <a:pt x="329" y="147"/>
                  <a:pt x="329" y="147"/>
                  <a:pt x="329" y="147"/>
                </a:cubicBezTo>
                <a:cubicBezTo>
                  <a:pt x="318" y="86"/>
                  <a:pt x="253" y="104"/>
                  <a:pt x="253" y="104"/>
                </a:cubicBezTo>
                <a:cubicBezTo>
                  <a:pt x="228" y="109"/>
                  <a:pt x="205" y="120"/>
                  <a:pt x="187" y="133"/>
                </a:cubicBezTo>
                <a:cubicBezTo>
                  <a:pt x="149" y="159"/>
                  <a:pt x="128" y="191"/>
                  <a:pt x="128" y="191"/>
                </a:cubicBezTo>
                <a:cubicBezTo>
                  <a:pt x="63" y="290"/>
                  <a:pt x="137" y="337"/>
                  <a:pt x="137" y="337"/>
                </a:cubicBezTo>
                <a:cubicBezTo>
                  <a:pt x="215" y="387"/>
                  <a:pt x="315" y="331"/>
                  <a:pt x="361" y="299"/>
                </a:cubicBezTo>
                <a:cubicBezTo>
                  <a:pt x="377" y="288"/>
                  <a:pt x="386" y="280"/>
                  <a:pt x="386" y="280"/>
                </a:cubicBezTo>
                <a:cubicBezTo>
                  <a:pt x="384" y="281"/>
                  <a:pt x="382" y="283"/>
                  <a:pt x="380" y="284"/>
                </a:cubicBezTo>
                <a:cubicBezTo>
                  <a:pt x="236" y="384"/>
                  <a:pt x="153" y="325"/>
                  <a:pt x="153" y="325"/>
                </a:cubicBezTo>
                <a:cubicBezTo>
                  <a:pt x="83" y="278"/>
                  <a:pt x="146" y="194"/>
                  <a:pt x="146" y="194"/>
                </a:cubicBezTo>
                <a:cubicBezTo>
                  <a:pt x="160" y="175"/>
                  <a:pt x="175" y="161"/>
                  <a:pt x="189" y="152"/>
                </a:cubicBezTo>
                <a:cubicBezTo>
                  <a:pt x="220" y="130"/>
                  <a:pt x="246" y="128"/>
                  <a:pt x="246" y="128"/>
                </a:cubicBezTo>
                <a:cubicBezTo>
                  <a:pt x="250" y="128"/>
                  <a:pt x="253" y="127"/>
                  <a:pt x="256" y="127"/>
                </a:cubicBezTo>
                <a:cubicBezTo>
                  <a:pt x="265" y="128"/>
                  <a:pt x="268" y="134"/>
                  <a:pt x="266" y="142"/>
                </a:cubicBezTo>
                <a:cubicBezTo>
                  <a:pt x="249" y="145"/>
                  <a:pt x="233" y="152"/>
                  <a:pt x="233" y="152"/>
                </a:cubicBezTo>
                <a:cubicBezTo>
                  <a:pt x="233" y="152"/>
                  <a:pt x="233" y="152"/>
                  <a:pt x="233" y="152"/>
                </a:cubicBezTo>
                <a:cubicBezTo>
                  <a:pt x="219" y="159"/>
                  <a:pt x="207" y="166"/>
                  <a:pt x="197" y="173"/>
                </a:cubicBezTo>
                <a:cubicBezTo>
                  <a:pt x="147" y="207"/>
                  <a:pt x="142" y="243"/>
                  <a:pt x="142" y="243"/>
                </a:cubicBezTo>
                <a:cubicBezTo>
                  <a:pt x="126" y="310"/>
                  <a:pt x="198" y="320"/>
                  <a:pt x="198" y="320"/>
                </a:cubicBezTo>
                <a:cubicBezTo>
                  <a:pt x="258" y="330"/>
                  <a:pt x="317" y="299"/>
                  <a:pt x="354" y="273"/>
                </a:cubicBezTo>
                <a:cubicBezTo>
                  <a:pt x="376" y="258"/>
                  <a:pt x="390" y="244"/>
                  <a:pt x="390" y="244"/>
                </a:cubicBezTo>
                <a:cubicBezTo>
                  <a:pt x="524" y="116"/>
                  <a:pt x="431" y="37"/>
                  <a:pt x="431" y="37"/>
                </a:cubicBezTo>
                <a:cubicBezTo>
                  <a:pt x="500" y="128"/>
                  <a:pt x="382" y="236"/>
                  <a:pt x="382" y="236"/>
                </a:cubicBezTo>
                <a:cubicBezTo>
                  <a:pt x="369" y="247"/>
                  <a:pt x="357" y="257"/>
                  <a:pt x="345" y="265"/>
                </a:cubicBezTo>
                <a:cubicBezTo>
                  <a:pt x="269" y="318"/>
                  <a:pt x="209" y="302"/>
                  <a:pt x="209" y="302"/>
                </a:cubicBezTo>
                <a:cubicBezTo>
                  <a:pt x="150" y="289"/>
                  <a:pt x="170" y="239"/>
                  <a:pt x="170" y="239"/>
                </a:cubicBezTo>
                <a:cubicBezTo>
                  <a:pt x="172" y="236"/>
                  <a:pt x="173" y="233"/>
                  <a:pt x="174" y="230"/>
                </a:cubicBezTo>
                <a:cubicBezTo>
                  <a:pt x="176" y="226"/>
                  <a:pt x="180" y="222"/>
                  <a:pt x="183" y="220"/>
                </a:cubicBezTo>
                <a:cubicBezTo>
                  <a:pt x="188" y="217"/>
                  <a:pt x="193" y="215"/>
                  <a:pt x="197" y="214"/>
                </a:cubicBezTo>
                <a:cubicBezTo>
                  <a:pt x="194" y="228"/>
                  <a:pt x="196" y="240"/>
                  <a:pt x="196" y="240"/>
                </a:cubicBezTo>
                <a:cubicBezTo>
                  <a:pt x="205" y="293"/>
                  <a:pt x="271" y="283"/>
                  <a:pt x="271" y="283"/>
                </a:cubicBezTo>
                <a:cubicBezTo>
                  <a:pt x="297" y="278"/>
                  <a:pt x="319" y="267"/>
                  <a:pt x="338" y="254"/>
                </a:cubicBezTo>
                <a:cubicBezTo>
                  <a:pt x="376" y="228"/>
                  <a:pt x="397" y="196"/>
                  <a:pt x="397" y="196"/>
                </a:cubicBezTo>
                <a:cubicBezTo>
                  <a:pt x="462" y="97"/>
                  <a:pt x="387" y="50"/>
                  <a:pt x="387" y="50"/>
                </a:cubicBezTo>
                <a:cubicBezTo>
                  <a:pt x="310" y="0"/>
                  <a:pt x="210" y="56"/>
                  <a:pt x="164" y="88"/>
                </a:cubicBezTo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Freeform 259"/>
          <p:cNvSpPr/>
          <p:nvPr userDrawn="1"/>
        </p:nvSpPr>
        <p:spPr bwMode="auto">
          <a:xfrm flipH="1">
            <a:off x="3194051" y="4205288"/>
            <a:ext cx="571500" cy="655638"/>
          </a:xfrm>
          <a:custGeom>
            <a:avLst/>
            <a:gdLst>
              <a:gd name="T0" fmla="*/ 245 w 360"/>
              <a:gd name="T1" fmla="*/ 93 h 413"/>
              <a:gd name="T2" fmla="*/ 222 w 360"/>
              <a:gd name="T3" fmla="*/ 77 h 413"/>
              <a:gd name="T4" fmla="*/ 228 w 360"/>
              <a:gd name="T5" fmla="*/ 81 h 413"/>
              <a:gd name="T6" fmla="*/ 323 w 360"/>
              <a:gd name="T7" fmla="*/ 267 h 413"/>
              <a:gd name="T8" fmla="*/ 211 w 360"/>
              <a:gd name="T9" fmla="*/ 307 h 413"/>
              <a:gd name="T10" fmla="*/ 164 w 360"/>
              <a:gd name="T11" fmla="*/ 282 h 413"/>
              <a:gd name="T12" fmla="*/ 128 w 360"/>
              <a:gd name="T13" fmla="*/ 238 h 413"/>
              <a:gd name="T14" fmla="*/ 125 w 360"/>
              <a:gd name="T15" fmla="*/ 230 h 413"/>
              <a:gd name="T16" fmla="*/ 134 w 360"/>
              <a:gd name="T17" fmla="*/ 218 h 413"/>
              <a:gd name="T18" fmla="*/ 152 w 360"/>
              <a:gd name="T19" fmla="*/ 243 h 413"/>
              <a:gd name="T20" fmla="*/ 176 w 360"/>
              <a:gd name="T21" fmla="*/ 265 h 413"/>
              <a:gd name="T22" fmla="*/ 255 w 360"/>
              <a:gd name="T23" fmla="*/ 298 h 413"/>
              <a:gd name="T24" fmla="*/ 307 w 360"/>
              <a:gd name="T25" fmla="*/ 229 h 413"/>
              <a:gd name="T26" fmla="*/ 225 w 360"/>
              <a:gd name="T27" fmla="*/ 106 h 413"/>
              <a:gd name="T28" fmla="*/ 190 w 360"/>
              <a:gd name="T29" fmla="*/ 82 h 413"/>
              <a:gd name="T30" fmla="*/ 0 w 360"/>
              <a:gd name="T31" fmla="*/ 102 h 413"/>
              <a:gd name="T32" fmla="*/ 185 w 360"/>
              <a:gd name="T33" fmla="*/ 92 h 413"/>
              <a:gd name="T34" fmla="*/ 220 w 360"/>
              <a:gd name="T35" fmla="*/ 116 h 413"/>
              <a:gd name="T36" fmla="*/ 289 w 360"/>
              <a:gd name="T37" fmla="*/ 224 h 413"/>
              <a:gd name="T38" fmla="*/ 244 w 360"/>
              <a:gd name="T39" fmla="*/ 274 h 413"/>
              <a:gd name="T40" fmla="*/ 235 w 360"/>
              <a:gd name="T41" fmla="*/ 273 h 413"/>
              <a:gd name="T42" fmla="*/ 224 w 360"/>
              <a:gd name="T43" fmla="*/ 268 h 413"/>
              <a:gd name="T44" fmla="*/ 216 w 360"/>
              <a:gd name="T45" fmla="*/ 258 h 413"/>
              <a:gd name="T46" fmla="*/ 238 w 360"/>
              <a:gd name="T47" fmla="*/ 252 h 413"/>
              <a:gd name="T48" fmla="*/ 238 w 360"/>
              <a:gd name="T49" fmla="*/ 252 h 413"/>
              <a:gd name="T50" fmla="*/ 256 w 360"/>
              <a:gd name="T51" fmla="*/ 175 h 413"/>
              <a:gd name="T52" fmla="*/ 213 w 360"/>
              <a:gd name="T53" fmla="*/ 125 h 413"/>
              <a:gd name="T54" fmla="*/ 146 w 360"/>
              <a:gd name="T55" fmla="*/ 90 h 413"/>
              <a:gd name="T56" fmla="*/ 23 w 360"/>
              <a:gd name="T57" fmla="*/ 137 h 413"/>
              <a:gd name="T58" fmla="*/ 115 w 360"/>
              <a:gd name="T59" fmla="*/ 320 h 413"/>
              <a:gd name="T60" fmla="*/ 138 w 360"/>
              <a:gd name="T61" fmla="*/ 337 h 413"/>
              <a:gd name="T62" fmla="*/ 133 w 360"/>
              <a:gd name="T63" fmla="*/ 333 h 413"/>
              <a:gd name="T64" fmla="*/ 37 w 360"/>
              <a:gd name="T65" fmla="*/ 147 h 413"/>
              <a:gd name="T66" fmla="*/ 149 w 360"/>
              <a:gd name="T67" fmla="*/ 106 h 413"/>
              <a:gd name="T68" fmla="*/ 197 w 360"/>
              <a:gd name="T69" fmla="*/ 132 h 413"/>
              <a:gd name="T70" fmla="*/ 233 w 360"/>
              <a:gd name="T71" fmla="*/ 175 h 413"/>
              <a:gd name="T72" fmla="*/ 236 w 360"/>
              <a:gd name="T73" fmla="*/ 183 h 413"/>
              <a:gd name="T74" fmla="*/ 226 w 360"/>
              <a:gd name="T75" fmla="*/ 196 h 413"/>
              <a:gd name="T76" fmla="*/ 208 w 360"/>
              <a:gd name="T77" fmla="*/ 171 h 413"/>
              <a:gd name="T78" fmla="*/ 208 w 360"/>
              <a:gd name="T79" fmla="*/ 171 h 413"/>
              <a:gd name="T80" fmla="*/ 181 w 360"/>
              <a:gd name="T81" fmla="*/ 145 h 413"/>
              <a:gd name="T82" fmla="*/ 105 w 360"/>
              <a:gd name="T83" fmla="*/ 116 h 413"/>
              <a:gd name="T84" fmla="*/ 53 w 360"/>
              <a:gd name="T85" fmla="*/ 184 h 413"/>
              <a:gd name="T86" fmla="*/ 135 w 360"/>
              <a:gd name="T87" fmla="*/ 307 h 413"/>
              <a:gd name="T88" fmla="*/ 170 w 360"/>
              <a:gd name="T89" fmla="*/ 331 h 413"/>
              <a:gd name="T90" fmla="*/ 360 w 360"/>
              <a:gd name="T91" fmla="*/ 312 h 413"/>
              <a:gd name="T92" fmla="*/ 175 w 360"/>
              <a:gd name="T93" fmla="*/ 321 h 413"/>
              <a:gd name="T94" fmla="*/ 140 w 360"/>
              <a:gd name="T95" fmla="*/ 298 h 413"/>
              <a:gd name="T96" fmla="*/ 72 w 360"/>
              <a:gd name="T97" fmla="*/ 190 h 413"/>
              <a:gd name="T98" fmla="*/ 117 w 360"/>
              <a:gd name="T99" fmla="*/ 139 h 413"/>
              <a:gd name="T100" fmla="*/ 125 w 360"/>
              <a:gd name="T101" fmla="*/ 140 h 413"/>
              <a:gd name="T102" fmla="*/ 137 w 360"/>
              <a:gd name="T103" fmla="*/ 145 h 413"/>
              <a:gd name="T104" fmla="*/ 145 w 360"/>
              <a:gd name="T105" fmla="*/ 156 h 413"/>
              <a:gd name="T106" fmla="*/ 123 w 360"/>
              <a:gd name="T107" fmla="*/ 161 h 413"/>
              <a:gd name="T108" fmla="*/ 105 w 360"/>
              <a:gd name="T109" fmla="*/ 238 h 413"/>
              <a:gd name="T110" fmla="*/ 148 w 360"/>
              <a:gd name="T111" fmla="*/ 288 h 413"/>
              <a:gd name="T112" fmla="*/ 214 w 360"/>
              <a:gd name="T113" fmla="*/ 324 h 413"/>
              <a:gd name="T114" fmla="*/ 338 w 360"/>
              <a:gd name="T115" fmla="*/ 277 h 413"/>
              <a:gd name="T116" fmla="*/ 245 w 360"/>
              <a:gd name="T117" fmla="*/ 9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0" h="413">
                <a:moveTo>
                  <a:pt x="245" y="93"/>
                </a:moveTo>
                <a:cubicBezTo>
                  <a:pt x="232" y="83"/>
                  <a:pt x="222" y="77"/>
                  <a:pt x="222" y="77"/>
                </a:cubicBezTo>
                <a:cubicBezTo>
                  <a:pt x="224" y="78"/>
                  <a:pt x="226" y="79"/>
                  <a:pt x="228" y="81"/>
                </a:cubicBezTo>
                <a:cubicBezTo>
                  <a:pt x="352" y="179"/>
                  <a:pt x="323" y="267"/>
                  <a:pt x="323" y="267"/>
                </a:cubicBezTo>
                <a:cubicBezTo>
                  <a:pt x="301" y="340"/>
                  <a:pt x="211" y="307"/>
                  <a:pt x="211" y="307"/>
                </a:cubicBezTo>
                <a:cubicBezTo>
                  <a:pt x="191" y="300"/>
                  <a:pt x="176" y="291"/>
                  <a:pt x="164" y="282"/>
                </a:cubicBezTo>
                <a:cubicBezTo>
                  <a:pt x="137" y="260"/>
                  <a:pt x="128" y="238"/>
                  <a:pt x="128" y="238"/>
                </a:cubicBezTo>
                <a:cubicBezTo>
                  <a:pt x="127" y="235"/>
                  <a:pt x="126" y="232"/>
                  <a:pt x="125" y="230"/>
                </a:cubicBezTo>
                <a:cubicBezTo>
                  <a:pt x="122" y="222"/>
                  <a:pt x="127" y="217"/>
                  <a:pt x="134" y="218"/>
                </a:cubicBezTo>
                <a:cubicBezTo>
                  <a:pt x="142" y="231"/>
                  <a:pt x="152" y="243"/>
                  <a:pt x="152" y="243"/>
                </a:cubicBezTo>
                <a:cubicBezTo>
                  <a:pt x="160" y="251"/>
                  <a:pt x="168" y="259"/>
                  <a:pt x="176" y="265"/>
                </a:cubicBezTo>
                <a:cubicBezTo>
                  <a:pt x="217" y="298"/>
                  <a:pt x="255" y="298"/>
                  <a:pt x="255" y="298"/>
                </a:cubicBezTo>
                <a:cubicBezTo>
                  <a:pt x="317" y="294"/>
                  <a:pt x="307" y="229"/>
                  <a:pt x="307" y="229"/>
                </a:cubicBezTo>
                <a:cubicBezTo>
                  <a:pt x="300" y="174"/>
                  <a:pt x="257" y="131"/>
                  <a:pt x="225" y="106"/>
                </a:cubicBezTo>
                <a:cubicBezTo>
                  <a:pt x="206" y="91"/>
                  <a:pt x="190" y="82"/>
                  <a:pt x="190" y="82"/>
                </a:cubicBezTo>
                <a:cubicBezTo>
                  <a:pt x="44" y="0"/>
                  <a:pt x="0" y="102"/>
                  <a:pt x="0" y="102"/>
                </a:cubicBezTo>
                <a:cubicBezTo>
                  <a:pt x="60" y="19"/>
                  <a:pt x="185" y="92"/>
                  <a:pt x="185" y="92"/>
                </a:cubicBezTo>
                <a:cubicBezTo>
                  <a:pt x="198" y="100"/>
                  <a:pt x="210" y="108"/>
                  <a:pt x="220" y="116"/>
                </a:cubicBezTo>
                <a:cubicBezTo>
                  <a:pt x="286" y="168"/>
                  <a:pt x="289" y="224"/>
                  <a:pt x="289" y="224"/>
                </a:cubicBezTo>
                <a:cubicBezTo>
                  <a:pt x="293" y="278"/>
                  <a:pt x="244" y="274"/>
                  <a:pt x="244" y="274"/>
                </a:cubicBezTo>
                <a:cubicBezTo>
                  <a:pt x="241" y="274"/>
                  <a:pt x="238" y="274"/>
                  <a:pt x="235" y="273"/>
                </a:cubicBezTo>
                <a:cubicBezTo>
                  <a:pt x="231" y="273"/>
                  <a:pt x="227" y="271"/>
                  <a:pt x="224" y="268"/>
                </a:cubicBezTo>
                <a:cubicBezTo>
                  <a:pt x="220" y="265"/>
                  <a:pt x="217" y="262"/>
                  <a:pt x="216" y="258"/>
                </a:cubicBezTo>
                <a:cubicBezTo>
                  <a:pt x="229" y="257"/>
                  <a:pt x="238" y="252"/>
                  <a:pt x="238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87" y="226"/>
                  <a:pt x="256" y="175"/>
                  <a:pt x="256" y="175"/>
                </a:cubicBezTo>
                <a:cubicBezTo>
                  <a:pt x="244" y="154"/>
                  <a:pt x="229" y="138"/>
                  <a:pt x="213" y="125"/>
                </a:cubicBezTo>
                <a:cubicBezTo>
                  <a:pt x="180" y="99"/>
                  <a:pt x="146" y="90"/>
                  <a:pt x="146" y="90"/>
                </a:cubicBezTo>
                <a:cubicBezTo>
                  <a:pt x="44" y="60"/>
                  <a:pt x="23" y="137"/>
                  <a:pt x="23" y="137"/>
                </a:cubicBezTo>
                <a:cubicBezTo>
                  <a:pt x="0" y="217"/>
                  <a:pt x="75" y="289"/>
                  <a:pt x="115" y="320"/>
                </a:cubicBezTo>
                <a:cubicBezTo>
                  <a:pt x="129" y="331"/>
                  <a:pt x="138" y="337"/>
                  <a:pt x="138" y="337"/>
                </a:cubicBezTo>
                <a:cubicBezTo>
                  <a:pt x="136" y="335"/>
                  <a:pt x="134" y="334"/>
                  <a:pt x="133" y="333"/>
                </a:cubicBezTo>
                <a:cubicBezTo>
                  <a:pt x="8" y="234"/>
                  <a:pt x="37" y="147"/>
                  <a:pt x="37" y="147"/>
                </a:cubicBezTo>
                <a:cubicBezTo>
                  <a:pt x="59" y="74"/>
                  <a:pt x="149" y="106"/>
                  <a:pt x="149" y="106"/>
                </a:cubicBezTo>
                <a:cubicBezTo>
                  <a:pt x="169" y="113"/>
                  <a:pt x="185" y="122"/>
                  <a:pt x="197" y="132"/>
                </a:cubicBezTo>
                <a:cubicBezTo>
                  <a:pt x="224" y="153"/>
                  <a:pt x="233" y="175"/>
                  <a:pt x="233" y="175"/>
                </a:cubicBezTo>
                <a:cubicBezTo>
                  <a:pt x="234" y="178"/>
                  <a:pt x="235" y="181"/>
                  <a:pt x="236" y="183"/>
                </a:cubicBezTo>
                <a:cubicBezTo>
                  <a:pt x="238" y="192"/>
                  <a:pt x="233" y="196"/>
                  <a:pt x="226" y="196"/>
                </a:cubicBezTo>
                <a:cubicBezTo>
                  <a:pt x="219" y="182"/>
                  <a:pt x="208" y="171"/>
                  <a:pt x="208" y="171"/>
                </a:cubicBezTo>
                <a:cubicBezTo>
                  <a:pt x="208" y="171"/>
                  <a:pt x="208" y="171"/>
                  <a:pt x="208" y="171"/>
                </a:cubicBezTo>
                <a:cubicBezTo>
                  <a:pt x="199" y="160"/>
                  <a:pt x="190" y="152"/>
                  <a:pt x="181" y="145"/>
                </a:cubicBezTo>
                <a:cubicBezTo>
                  <a:pt x="138" y="111"/>
                  <a:pt x="105" y="116"/>
                  <a:pt x="105" y="116"/>
                </a:cubicBezTo>
                <a:cubicBezTo>
                  <a:pt x="43" y="120"/>
                  <a:pt x="53" y="184"/>
                  <a:pt x="53" y="184"/>
                </a:cubicBezTo>
                <a:cubicBezTo>
                  <a:pt x="61" y="239"/>
                  <a:pt x="104" y="282"/>
                  <a:pt x="135" y="307"/>
                </a:cubicBezTo>
                <a:cubicBezTo>
                  <a:pt x="155" y="323"/>
                  <a:pt x="170" y="331"/>
                  <a:pt x="170" y="331"/>
                </a:cubicBezTo>
                <a:cubicBezTo>
                  <a:pt x="316" y="413"/>
                  <a:pt x="360" y="312"/>
                  <a:pt x="360" y="312"/>
                </a:cubicBezTo>
                <a:cubicBezTo>
                  <a:pt x="300" y="395"/>
                  <a:pt x="175" y="321"/>
                  <a:pt x="175" y="321"/>
                </a:cubicBezTo>
                <a:cubicBezTo>
                  <a:pt x="162" y="314"/>
                  <a:pt x="150" y="306"/>
                  <a:pt x="140" y="298"/>
                </a:cubicBezTo>
                <a:cubicBezTo>
                  <a:pt x="74" y="245"/>
                  <a:pt x="72" y="190"/>
                  <a:pt x="72" y="190"/>
                </a:cubicBezTo>
                <a:cubicBezTo>
                  <a:pt x="68" y="135"/>
                  <a:pt x="117" y="139"/>
                  <a:pt x="117" y="139"/>
                </a:cubicBezTo>
                <a:cubicBezTo>
                  <a:pt x="120" y="139"/>
                  <a:pt x="122" y="140"/>
                  <a:pt x="125" y="140"/>
                </a:cubicBezTo>
                <a:cubicBezTo>
                  <a:pt x="129" y="141"/>
                  <a:pt x="133" y="143"/>
                  <a:pt x="137" y="145"/>
                </a:cubicBezTo>
                <a:cubicBezTo>
                  <a:pt x="140" y="148"/>
                  <a:pt x="143" y="152"/>
                  <a:pt x="145" y="156"/>
                </a:cubicBezTo>
                <a:cubicBezTo>
                  <a:pt x="132" y="156"/>
                  <a:pt x="123" y="161"/>
                  <a:pt x="123" y="161"/>
                </a:cubicBezTo>
                <a:cubicBezTo>
                  <a:pt x="79" y="183"/>
                  <a:pt x="105" y="238"/>
                  <a:pt x="105" y="238"/>
                </a:cubicBezTo>
                <a:cubicBezTo>
                  <a:pt x="116" y="259"/>
                  <a:pt x="132" y="276"/>
                  <a:pt x="148" y="288"/>
                </a:cubicBezTo>
                <a:cubicBezTo>
                  <a:pt x="180" y="314"/>
                  <a:pt x="214" y="324"/>
                  <a:pt x="214" y="324"/>
                </a:cubicBezTo>
                <a:cubicBezTo>
                  <a:pt x="316" y="354"/>
                  <a:pt x="338" y="277"/>
                  <a:pt x="338" y="277"/>
                </a:cubicBezTo>
                <a:cubicBezTo>
                  <a:pt x="360" y="197"/>
                  <a:pt x="285" y="125"/>
                  <a:pt x="245" y="93"/>
                </a:cubicBezTo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3" name="组合 362"/>
          <p:cNvGrpSpPr/>
          <p:nvPr userDrawn="1"/>
        </p:nvGrpSpPr>
        <p:grpSpPr>
          <a:xfrm rot="5066490">
            <a:off x="7220639" y="2028310"/>
            <a:ext cx="479426" cy="479425"/>
            <a:chOff x="1536700" y="3552826"/>
            <a:chExt cx="479426" cy="479425"/>
          </a:xfrm>
        </p:grpSpPr>
        <p:sp>
          <p:nvSpPr>
            <p:cNvPr id="364" name="Freeform 246"/>
            <p:cNvSpPr/>
            <p:nvPr userDrawn="1"/>
          </p:nvSpPr>
          <p:spPr bwMode="auto">
            <a:xfrm flipH="1">
              <a:off x="1536700" y="3552826"/>
              <a:ext cx="423863" cy="423863"/>
            </a:xfrm>
            <a:custGeom>
              <a:avLst/>
              <a:gdLst>
                <a:gd name="T0" fmla="*/ 102 w 267"/>
                <a:gd name="T1" fmla="*/ 267 h 267"/>
                <a:gd name="T2" fmla="*/ 251 w 267"/>
                <a:gd name="T3" fmla="*/ 119 h 267"/>
                <a:gd name="T4" fmla="*/ 251 w 267"/>
                <a:gd name="T5" fmla="*/ 98 h 267"/>
                <a:gd name="T6" fmla="*/ 230 w 267"/>
                <a:gd name="T7" fmla="*/ 98 h 267"/>
                <a:gd name="T8" fmla="*/ 208 w 267"/>
                <a:gd name="T9" fmla="*/ 120 h 267"/>
                <a:gd name="T10" fmla="*/ 188 w 267"/>
                <a:gd name="T11" fmla="*/ 120 h 267"/>
                <a:gd name="T12" fmla="*/ 185 w 267"/>
                <a:gd name="T13" fmla="*/ 103 h 267"/>
                <a:gd name="T14" fmla="*/ 262 w 267"/>
                <a:gd name="T15" fmla="*/ 26 h 267"/>
                <a:gd name="T16" fmla="*/ 262 w 267"/>
                <a:gd name="T17" fmla="*/ 6 h 267"/>
                <a:gd name="T18" fmla="*/ 241 w 267"/>
                <a:gd name="T19" fmla="*/ 6 h 267"/>
                <a:gd name="T20" fmla="*/ 178 w 267"/>
                <a:gd name="T21" fmla="*/ 68 h 267"/>
                <a:gd name="T22" fmla="*/ 158 w 267"/>
                <a:gd name="T23" fmla="*/ 68 h 267"/>
                <a:gd name="T24" fmla="*/ 158 w 267"/>
                <a:gd name="T25" fmla="*/ 47 h 267"/>
                <a:gd name="T26" fmla="*/ 169 w 267"/>
                <a:gd name="T27" fmla="*/ 37 h 267"/>
                <a:gd name="T28" fmla="*/ 169 w 267"/>
                <a:gd name="T29" fmla="*/ 16 h 267"/>
                <a:gd name="T30" fmla="*/ 148 w 267"/>
                <a:gd name="T31" fmla="*/ 16 h 267"/>
                <a:gd name="T32" fmla="*/ 0 w 267"/>
                <a:gd name="T33" fmla="*/ 164 h 267"/>
                <a:gd name="T34" fmla="*/ 102 w 267"/>
                <a:gd name="T3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7" h="267">
                  <a:moveTo>
                    <a:pt x="102" y="267"/>
                  </a:moveTo>
                  <a:cubicBezTo>
                    <a:pt x="251" y="119"/>
                    <a:pt x="251" y="119"/>
                    <a:pt x="251" y="119"/>
                  </a:cubicBezTo>
                  <a:cubicBezTo>
                    <a:pt x="257" y="113"/>
                    <a:pt x="257" y="104"/>
                    <a:pt x="251" y="98"/>
                  </a:cubicBezTo>
                  <a:cubicBezTo>
                    <a:pt x="245" y="92"/>
                    <a:pt x="236" y="92"/>
                    <a:pt x="230" y="98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02" y="126"/>
                    <a:pt x="193" y="126"/>
                    <a:pt x="188" y="120"/>
                  </a:cubicBezTo>
                  <a:cubicBezTo>
                    <a:pt x="183" y="115"/>
                    <a:pt x="182" y="108"/>
                    <a:pt x="185" y="103"/>
                  </a:cubicBezTo>
                  <a:cubicBezTo>
                    <a:pt x="262" y="26"/>
                    <a:pt x="262" y="26"/>
                    <a:pt x="262" y="26"/>
                  </a:cubicBezTo>
                  <a:cubicBezTo>
                    <a:pt x="267" y="21"/>
                    <a:pt x="267" y="11"/>
                    <a:pt x="262" y="6"/>
                  </a:cubicBezTo>
                  <a:cubicBezTo>
                    <a:pt x="256" y="0"/>
                    <a:pt x="247" y="0"/>
                    <a:pt x="241" y="6"/>
                  </a:cubicBezTo>
                  <a:cubicBezTo>
                    <a:pt x="178" y="68"/>
                    <a:pt x="178" y="68"/>
                    <a:pt x="178" y="68"/>
                  </a:cubicBezTo>
                  <a:cubicBezTo>
                    <a:pt x="172" y="74"/>
                    <a:pt x="164" y="73"/>
                    <a:pt x="158" y="68"/>
                  </a:cubicBezTo>
                  <a:cubicBezTo>
                    <a:pt x="152" y="62"/>
                    <a:pt x="152" y="53"/>
                    <a:pt x="158" y="47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74" y="31"/>
                    <a:pt x="174" y="22"/>
                    <a:pt x="169" y="16"/>
                  </a:cubicBezTo>
                  <a:cubicBezTo>
                    <a:pt x="163" y="10"/>
                    <a:pt x="154" y="10"/>
                    <a:pt x="148" y="16"/>
                  </a:cubicBezTo>
                  <a:cubicBezTo>
                    <a:pt x="0" y="164"/>
                    <a:pt x="0" y="164"/>
                    <a:pt x="0" y="164"/>
                  </a:cubicBezTo>
                  <a:lnTo>
                    <a:pt x="102" y="267"/>
                  </a:lnTo>
                  <a:close/>
                </a:path>
              </a:pathLst>
            </a:custGeom>
            <a:solidFill>
              <a:srgbClr val="96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247"/>
            <p:cNvSpPr/>
            <p:nvPr userDrawn="1"/>
          </p:nvSpPr>
          <p:spPr bwMode="auto">
            <a:xfrm flipH="1">
              <a:off x="1587501" y="3603626"/>
              <a:ext cx="381000" cy="381000"/>
            </a:xfrm>
            <a:custGeom>
              <a:avLst/>
              <a:gdLst>
                <a:gd name="T0" fmla="*/ 214 w 240"/>
                <a:gd name="T1" fmla="*/ 6 h 240"/>
                <a:gd name="T2" fmla="*/ 151 w 240"/>
                <a:gd name="T3" fmla="*/ 68 h 240"/>
                <a:gd name="T4" fmla="*/ 131 w 240"/>
                <a:gd name="T5" fmla="*/ 68 h 240"/>
                <a:gd name="T6" fmla="*/ 131 w 240"/>
                <a:gd name="T7" fmla="*/ 47 h 240"/>
                <a:gd name="T8" fmla="*/ 142 w 240"/>
                <a:gd name="T9" fmla="*/ 37 h 240"/>
                <a:gd name="T10" fmla="*/ 142 w 240"/>
                <a:gd name="T11" fmla="*/ 16 h 240"/>
                <a:gd name="T12" fmla="*/ 121 w 240"/>
                <a:gd name="T13" fmla="*/ 16 h 240"/>
                <a:gd name="T14" fmla="*/ 0 w 240"/>
                <a:gd name="T15" fmla="*/ 137 h 240"/>
                <a:gd name="T16" fmla="*/ 103 w 240"/>
                <a:gd name="T17" fmla="*/ 240 h 240"/>
                <a:gd name="T18" fmla="*/ 224 w 240"/>
                <a:gd name="T19" fmla="*/ 119 h 240"/>
                <a:gd name="T20" fmla="*/ 224 w 240"/>
                <a:gd name="T21" fmla="*/ 98 h 240"/>
                <a:gd name="T22" fmla="*/ 203 w 240"/>
                <a:gd name="T23" fmla="*/ 98 h 240"/>
                <a:gd name="T24" fmla="*/ 181 w 240"/>
                <a:gd name="T25" fmla="*/ 121 h 240"/>
                <a:gd name="T26" fmla="*/ 161 w 240"/>
                <a:gd name="T27" fmla="*/ 120 h 240"/>
                <a:gd name="T28" fmla="*/ 158 w 240"/>
                <a:gd name="T29" fmla="*/ 103 h 240"/>
                <a:gd name="T30" fmla="*/ 235 w 240"/>
                <a:gd name="T31" fmla="*/ 26 h 240"/>
                <a:gd name="T32" fmla="*/ 235 w 240"/>
                <a:gd name="T33" fmla="*/ 6 h 240"/>
                <a:gd name="T34" fmla="*/ 214 w 240"/>
                <a:gd name="T35" fmla="*/ 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240">
                  <a:moveTo>
                    <a:pt x="214" y="6"/>
                  </a:moveTo>
                  <a:cubicBezTo>
                    <a:pt x="151" y="68"/>
                    <a:pt x="151" y="68"/>
                    <a:pt x="151" y="68"/>
                  </a:cubicBezTo>
                  <a:cubicBezTo>
                    <a:pt x="145" y="74"/>
                    <a:pt x="137" y="73"/>
                    <a:pt x="131" y="68"/>
                  </a:cubicBezTo>
                  <a:cubicBezTo>
                    <a:pt x="125" y="62"/>
                    <a:pt x="125" y="53"/>
                    <a:pt x="131" y="47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7" y="31"/>
                    <a:pt x="147" y="22"/>
                    <a:pt x="142" y="16"/>
                  </a:cubicBezTo>
                  <a:cubicBezTo>
                    <a:pt x="136" y="10"/>
                    <a:pt x="127" y="10"/>
                    <a:pt x="121" y="1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30" y="113"/>
                    <a:pt x="230" y="104"/>
                    <a:pt x="224" y="98"/>
                  </a:cubicBezTo>
                  <a:cubicBezTo>
                    <a:pt x="218" y="93"/>
                    <a:pt x="209" y="93"/>
                    <a:pt x="203" y="98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75" y="126"/>
                    <a:pt x="166" y="126"/>
                    <a:pt x="161" y="120"/>
                  </a:cubicBezTo>
                  <a:cubicBezTo>
                    <a:pt x="156" y="115"/>
                    <a:pt x="155" y="108"/>
                    <a:pt x="158" y="10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40" y="21"/>
                    <a:pt x="240" y="11"/>
                    <a:pt x="235" y="6"/>
                  </a:cubicBezTo>
                  <a:cubicBezTo>
                    <a:pt x="229" y="0"/>
                    <a:pt x="220" y="0"/>
                    <a:pt x="214" y="6"/>
                  </a:cubicBezTo>
                  <a:close/>
                </a:path>
              </a:pathLst>
            </a:custGeom>
            <a:solidFill>
              <a:srgbClr val="557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248"/>
            <p:cNvSpPr/>
            <p:nvPr userDrawn="1"/>
          </p:nvSpPr>
          <p:spPr bwMode="auto">
            <a:xfrm flipH="1">
              <a:off x="1760538" y="3776663"/>
              <a:ext cx="255588" cy="255588"/>
            </a:xfrm>
            <a:custGeom>
              <a:avLst/>
              <a:gdLst>
                <a:gd name="T0" fmla="*/ 132 w 161"/>
                <a:gd name="T1" fmla="*/ 133 h 162"/>
                <a:gd name="T2" fmla="*/ 29 w 161"/>
                <a:gd name="T3" fmla="*/ 133 h 162"/>
                <a:gd name="T4" fmla="*/ 29 w 161"/>
                <a:gd name="T5" fmla="*/ 29 h 162"/>
                <a:gd name="T6" fmla="*/ 133 w 161"/>
                <a:gd name="T7" fmla="*/ 29 h 162"/>
                <a:gd name="T8" fmla="*/ 132 w 161"/>
                <a:gd name="T9" fmla="*/ 13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2">
                  <a:moveTo>
                    <a:pt x="132" y="133"/>
                  </a:moveTo>
                  <a:cubicBezTo>
                    <a:pt x="104" y="162"/>
                    <a:pt x="57" y="161"/>
                    <a:pt x="29" y="133"/>
                  </a:cubicBezTo>
                  <a:cubicBezTo>
                    <a:pt x="0" y="104"/>
                    <a:pt x="0" y="57"/>
                    <a:pt x="29" y="29"/>
                  </a:cubicBezTo>
                  <a:cubicBezTo>
                    <a:pt x="58" y="0"/>
                    <a:pt x="105" y="1"/>
                    <a:pt x="133" y="29"/>
                  </a:cubicBezTo>
                  <a:cubicBezTo>
                    <a:pt x="161" y="58"/>
                    <a:pt x="161" y="105"/>
                    <a:pt x="132" y="133"/>
                  </a:cubicBezTo>
                  <a:close/>
                </a:path>
              </a:pathLst>
            </a:custGeom>
            <a:solidFill>
              <a:srgbClr val="446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249"/>
            <p:cNvSpPr/>
            <p:nvPr userDrawn="1"/>
          </p:nvSpPr>
          <p:spPr bwMode="auto">
            <a:xfrm flipH="1">
              <a:off x="1789113" y="3805238"/>
              <a:ext cx="198438" cy="200025"/>
            </a:xfrm>
            <a:custGeom>
              <a:avLst/>
              <a:gdLst>
                <a:gd name="T0" fmla="*/ 103 w 125"/>
                <a:gd name="T1" fmla="*/ 103 h 126"/>
                <a:gd name="T2" fmla="*/ 22 w 125"/>
                <a:gd name="T3" fmla="*/ 103 h 126"/>
                <a:gd name="T4" fmla="*/ 23 w 125"/>
                <a:gd name="T5" fmla="*/ 22 h 126"/>
                <a:gd name="T6" fmla="*/ 103 w 125"/>
                <a:gd name="T7" fmla="*/ 23 h 126"/>
                <a:gd name="T8" fmla="*/ 103 w 125"/>
                <a:gd name="T9" fmla="*/ 10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103" y="103"/>
                  </a:moveTo>
                  <a:cubicBezTo>
                    <a:pt x="80" y="126"/>
                    <a:pt x="44" y="125"/>
                    <a:pt x="22" y="103"/>
                  </a:cubicBezTo>
                  <a:cubicBezTo>
                    <a:pt x="0" y="81"/>
                    <a:pt x="1" y="45"/>
                    <a:pt x="23" y="22"/>
                  </a:cubicBezTo>
                  <a:cubicBezTo>
                    <a:pt x="45" y="0"/>
                    <a:pt x="81" y="1"/>
                    <a:pt x="103" y="23"/>
                  </a:cubicBezTo>
                  <a:cubicBezTo>
                    <a:pt x="125" y="45"/>
                    <a:pt x="125" y="81"/>
                    <a:pt x="103" y="103"/>
                  </a:cubicBezTo>
                  <a:close/>
                </a:path>
              </a:pathLst>
            </a:custGeom>
            <a:solidFill>
              <a:srgbClr val="557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250"/>
            <p:cNvSpPr/>
            <p:nvPr userDrawn="1"/>
          </p:nvSpPr>
          <p:spPr bwMode="auto">
            <a:xfrm flipH="1">
              <a:off x="1817688" y="3835401"/>
              <a:ext cx="141288" cy="139700"/>
            </a:xfrm>
            <a:custGeom>
              <a:avLst/>
              <a:gdLst>
                <a:gd name="T0" fmla="*/ 73 w 89"/>
                <a:gd name="T1" fmla="*/ 73 h 88"/>
                <a:gd name="T2" fmla="*/ 16 w 89"/>
                <a:gd name="T3" fmla="*/ 72 h 88"/>
                <a:gd name="T4" fmla="*/ 16 w 89"/>
                <a:gd name="T5" fmla="*/ 15 h 88"/>
                <a:gd name="T6" fmla="*/ 74 w 89"/>
                <a:gd name="T7" fmla="*/ 16 h 88"/>
                <a:gd name="T8" fmla="*/ 73 w 89"/>
                <a:gd name="T9" fmla="*/ 7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8">
                  <a:moveTo>
                    <a:pt x="73" y="73"/>
                  </a:moveTo>
                  <a:cubicBezTo>
                    <a:pt x="57" y="88"/>
                    <a:pt x="32" y="88"/>
                    <a:pt x="16" y="72"/>
                  </a:cubicBezTo>
                  <a:cubicBezTo>
                    <a:pt x="0" y="57"/>
                    <a:pt x="1" y="31"/>
                    <a:pt x="16" y="15"/>
                  </a:cubicBezTo>
                  <a:cubicBezTo>
                    <a:pt x="32" y="0"/>
                    <a:pt x="58" y="0"/>
                    <a:pt x="74" y="16"/>
                  </a:cubicBezTo>
                  <a:cubicBezTo>
                    <a:pt x="89" y="31"/>
                    <a:pt x="89" y="57"/>
                    <a:pt x="73" y="73"/>
                  </a:cubicBezTo>
                  <a:close/>
                </a:path>
              </a:pathLst>
            </a:custGeom>
            <a:solidFill>
              <a:srgbClr val="597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251"/>
            <p:cNvSpPr/>
            <p:nvPr userDrawn="1"/>
          </p:nvSpPr>
          <p:spPr bwMode="auto">
            <a:xfrm flipH="1">
              <a:off x="1846263" y="3863976"/>
              <a:ext cx="84138" cy="82550"/>
            </a:xfrm>
            <a:custGeom>
              <a:avLst/>
              <a:gdLst>
                <a:gd name="T0" fmla="*/ 44 w 53"/>
                <a:gd name="T1" fmla="*/ 43 h 52"/>
                <a:gd name="T2" fmla="*/ 10 w 53"/>
                <a:gd name="T3" fmla="*/ 43 h 52"/>
                <a:gd name="T4" fmla="*/ 10 w 53"/>
                <a:gd name="T5" fmla="*/ 9 h 52"/>
                <a:gd name="T6" fmla="*/ 44 w 53"/>
                <a:gd name="T7" fmla="*/ 9 h 52"/>
                <a:gd name="T8" fmla="*/ 44 w 53"/>
                <a:gd name="T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44" y="43"/>
                  </a:moveTo>
                  <a:cubicBezTo>
                    <a:pt x="34" y="52"/>
                    <a:pt x="19" y="52"/>
                    <a:pt x="10" y="43"/>
                  </a:cubicBezTo>
                  <a:cubicBezTo>
                    <a:pt x="0" y="33"/>
                    <a:pt x="1" y="18"/>
                    <a:pt x="10" y="9"/>
                  </a:cubicBezTo>
                  <a:cubicBezTo>
                    <a:pt x="19" y="0"/>
                    <a:pt x="35" y="0"/>
                    <a:pt x="44" y="9"/>
                  </a:cubicBezTo>
                  <a:cubicBezTo>
                    <a:pt x="53" y="19"/>
                    <a:pt x="53" y="34"/>
                    <a:pt x="44" y="43"/>
                  </a:cubicBezTo>
                  <a:close/>
                </a:path>
              </a:pathLst>
            </a:custGeom>
            <a:solidFill>
              <a:srgbClr val="96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672224" y="1978631"/>
            <a:ext cx="4604544" cy="1621509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672224" y="4284867"/>
            <a:ext cx="4604544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  <a:endParaRPr lang="en-US" altLang="zh-CN" dirty="0"/>
          </a:p>
        </p:txBody>
      </p:sp>
      <p:sp>
        <p:nvSpPr>
          <p:cNvPr id="6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72225" y="3988596"/>
            <a:ext cx="4604544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microsoft.com/office/2007/relationships/media" Target="file:///C:\Users\lenovo\Videos\&#24352;&#38064;&#29738;-Outside%20(&#12298;&#26126;&#26085;&#20043;&#23376;&#12299;&#27700;&#26230;&#26102;&#20195;%20&#31532;&#22235;&#26399;)(&#34013;&#20809;).mp4" TargetMode="External"/><Relationship Id="rId1" Type="http://schemas.openxmlformats.org/officeDocument/2006/relationships/video" Target="file:///C:\Users\lenovo\Videos\&#24352;&#38064;&#29738;-Outside%20(&#12298;&#26126;&#26085;&#20043;&#23376;&#12299;&#27700;&#26230;&#26102;&#20195;%20&#31532;&#22235;&#26399;)(&#34013;&#20809;).mp4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.png"/><Relationship Id="rId2" Type="http://schemas.microsoft.com/office/2007/relationships/media" Target="file:///C:\Users\lenovo\Videos\&#24352;&#38064;&#29738;-&#12298;&#26126;&#26085;&#20043;&#23376;&#12299;&#27700;&#26230;&#26102;&#20195;-Outside%20(&#12298;&#26126;&#26085;&#20043;&#23376;&#12299;&#27700;&#26230;&#26102;&#20195;%20&#31532;&#22235;&#26399;)(&#39640;&#28165;).mp4" TargetMode="External"/><Relationship Id="rId1" Type="http://schemas.openxmlformats.org/officeDocument/2006/relationships/video" Target="file:///C:\Users\lenovo\Videos\&#24352;&#38064;&#29738;-&#12298;&#26126;&#26085;&#20043;&#23376;&#12299;&#27700;&#26230;&#26102;&#20195;-Outside%20(&#12298;&#26126;&#26085;&#20043;&#23376;&#12299;&#27700;&#26230;&#26102;&#20195;%20&#31532;&#22235;&#26399;)(&#39640;&#28165;)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4"/>
          <p:cNvSpPr>
            <a:spLocks noChangeArrowheads="1"/>
          </p:cNvSpPr>
          <p:nvPr/>
        </p:nvSpPr>
        <p:spPr bwMode="auto">
          <a:xfrm>
            <a:off x="0" y="0"/>
            <a:ext cx="12192000" cy="686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136"/>
          <p:cNvSpPr>
            <a:spLocks noChangeArrowheads="1"/>
          </p:cNvSpPr>
          <p:nvPr/>
        </p:nvSpPr>
        <p:spPr bwMode="auto">
          <a:xfrm>
            <a:off x="4529137" y="4149725"/>
            <a:ext cx="141288" cy="1968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37"/>
          <p:cNvSpPr/>
          <p:nvPr/>
        </p:nvSpPr>
        <p:spPr bwMode="auto">
          <a:xfrm>
            <a:off x="4529137" y="4149725"/>
            <a:ext cx="69850" cy="196850"/>
          </a:xfrm>
          <a:custGeom>
            <a:avLst/>
            <a:gdLst>
              <a:gd name="T0" fmla="*/ 44 w 44"/>
              <a:gd name="T1" fmla="*/ 0 h 124"/>
              <a:gd name="T2" fmla="*/ 0 w 44"/>
              <a:gd name="T3" fmla="*/ 62 h 124"/>
              <a:gd name="T4" fmla="*/ 44 w 44"/>
              <a:gd name="T5" fmla="*/ 124 h 124"/>
              <a:gd name="T6" fmla="*/ 44 w 44"/>
              <a:gd name="T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124">
                <a:moveTo>
                  <a:pt x="44" y="0"/>
                </a:moveTo>
                <a:cubicBezTo>
                  <a:pt x="19" y="0"/>
                  <a:pt x="0" y="28"/>
                  <a:pt x="0" y="62"/>
                </a:cubicBezTo>
                <a:cubicBezTo>
                  <a:pt x="0" y="96"/>
                  <a:pt x="19" y="124"/>
                  <a:pt x="44" y="124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138"/>
          <p:cNvSpPr>
            <a:spLocks noChangeArrowheads="1"/>
          </p:cNvSpPr>
          <p:nvPr/>
        </p:nvSpPr>
        <p:spPr bwMode="auto">
          <a:xfrm>
            <a:off x="4587875" y="4287837"/>
            <a:ext cx="23813" cy="152400"/>
          </a:xfrm>
          <a:prstGeom prst="rect">
            <a:avLst/>
          </a:prstGeom>
          <a:solidFill>
            <a:srgbClr val="695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39"/>
          <p:cNvSpPr>
            <a:spLocks noChangeArrowheads="1"/>
          </p:cNvSpPr>
          <p:nvPr/>
        </p:nvSpPr>
        <p:spPr bwMode="auto">
          <a:xfrm>
            <a:off x="4972050" y="4141787"/>
            <a:ext cx="93663" cy="1317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40"/>
          <p:cNvSpPr/>
          <p:nvPr/>
        </p:nvSpPr>
        <p:spPr bwMode="auto">
          <a:xfrm>
            <a:off x="4972050" y="4141787"/>
            <a:ext cx="47625" cy="131763"/>
          </a:xfrm>
          <a:custGeom>
            <a:avLst/>
            <a:gdLst>
              <a:gd name="T0" fmla="*/ 30 w 30"/>
              <a:gd name="T1" fmla="*/ 0 h 83"/>
              <a:gd name="T2" fmla="*/ 0 w 30"/>
              <a:gd name="T3" fmla="*/ 41 h 83"/>
              <a:gd name="T4" fmla="*/ 30 w 30"/>
              <a:gd name="T5" fmla="*/ 83 h 83"/>
              <a:gd name="T6" fmla="*/ 30 w 30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83">
                <a:moveTo>
                  <a:pt x="30" y="0"/>
                </a:moveTo>
                <a:cubicBezTo>
                  <a:pt x="13" y="0"/>
                  <a:pt x="0" y="19"/>
                  <a:pt x="0" y="41"/>
                </a:cubicBezTo>
                <a:cubicBezTo>
                  <a:pt x="0" y="64"/>
                  <a:pt x="13" y="82"/>
                  <a:pt x="30" y="8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41"/>
          <p:cNvSpPr>
            <a:spLocks noChangeArrowheads="1"/>
          </p:cNvSpPr>
          <p:nvPr/>
        </p:nvSpPr>
        <p:spPr bwMode="auto">
          <a:xfrm>
            <a:off x="5011737" y="4233862"/>
            <a:ext cx="15875" cy="101600"/>
          </a:xfrm>
          <a:prstGeom prst="rect">
            <a:avLst/>
          </a:prstGeom>
          <a:solidFill>
            <a:srgbClr val="695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42"/>
          <p:cNvSpPr>
            <a:spLocks noChangeArrowheads="1"/>
          </p:cNvSpPr>
          <p:nvPr/>
        </p:nvSpPr>
        <p:spPr bwMode="auto">
          <a:xfrm>
            <a:off x="4656137" y="4037012"/>
            <a:ext cx="185738" cy="2603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43"/>
          <p:cNvSpPr/>
          <p:nvPr/>
        </p:nvSpPr>
        <p:spPr bwMode="auto">
          <a:xfrm>
            <a:off x="4656137" y="4037012"/>
            <a:ext cx="92075" cy="258763"/>
          </a:xfrm>
          <a:custGeom>
            <a:avLst/>
            <a:gdLst>
              <a:gd name="T0" fmla="*/ 58 w 58"/>
              <a:gd name="T1" fmla="*/ 0 h 163"/>
              <a:gd name="T2" fmla="*/ 0 w 58"/>
              <a:gd name="T3" fmla="*/ 82 h 163"/>
              <a:gd name="T4" fmla="*/ 58 w 58"/>
              <a:gd name="T5" fmla="*/ 163 h 163"/>
              <a:gd name="T6" fmla="*/ 58 w 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163">
                <a:moveTo>
                  <a:pt x="58" y="0"/>
                </a:moveTo>
                <a:cubicBezTo>
                  <a:pt x="26" y="1"/>
                  <a:pt x="0" y="37"/>
                  <a:pt x="0" y="82"/>
                </a:cubicBezTo>
                <a:cubicBezTo>
                  <a:pt x="0" y="127"/>
                  <a:pt x="26" y="163"/>
                  <a:pt x="58" y="163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44"/>
          <p:cNvSpPr>
            <a:spLocks noChangeArrowheads="1"/>
          </p:cNvSpPr>
          <p:nvPr/>
        </p:nvSpPr>
        <p:spPr bwMode="auto">
          <a:xfrm>
            <a:off x="4733925" y="4219575"/>
            <a:ext cx="31750" cy="155575"/>
          </a:xfrm>
          <a:prstGeom prst="rect">
            <a:avLst/>
          </a:prstGeom>
          <a:solidFill>
            <a:srgbClr val="695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45"/>
          <p:cNvSpPr>
            <a:spLocks noChangeArrowheads="1"/>
          </p:cNvSpPr>
          <p:nvPr/>
        </p:nvSpPr>
        <p:spPr bwMode="auto">
          <a:xfrm>
            <a:off x="352425" y="5380037"/>
            <a:ext cx="209550" cy="29051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46"/>
          <p:cNvSpPr/>
          <p:nvPr/>
        </p:nvSpPr>
        <p:spPr bwMode="auto">
          <a:xfrm>
            <a:off x="352425" y="5380037"/>
            <a:ext cx="103188" cy="290513"/>
          </a:xfrm>
          <a:custGeom>
            <a:avLst/>
            <a:gdLst>
              <a:gd name="T0" fmla="*/ 65 w 65"/>
              <a:gd name="T1" fmla="*/ 0 h 183"/>
              <a:gd name="T2" fmla="*/ 0 w 65"/>
              <a:gd name="T3" fmla="*/ 91 h 183"/>
              <a:gd name="T4" fmla="*/ 65 w 65"/>
              <a:gd name="T5" fmla="*/ 183 h 183"/>
              <a:gd name="T6" fmla="*/ 65 w 65"/>
              <a:gd name="T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183">
                <a:moveTo>
                  <a:pt x="65" y="0"/>
                </a:moveTo>
                <a:cubicBezTo>
                  <a:pt x="29" y="0"/>
                  <a:pt x="0" y="41"/>
                  <a:pt x="0" y="91"/>
                </a:cubicBezTo>
                <a:cubicBezTo>
                  <a:pt x="0" y="142"/>
                  <a:pt x="29" y="183"/>
                  <a:pt x="65" y="183"/>
                </a:cubicBezTo>
                <a:lnTo>
                  <a:pt x="65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147"/>
          <p:cNvSpPr>
            <a:spLocks noChangeArrowheads="1"/>
          </p:cNvSpPr>
          <p:nvPr/>
        </p:nvSpPr>
        <p:spPr bwMode="auto">
          <a:xfrm>
            <a:off x="439737" y="5584825"/>
            <a:ext cx="36513" cy="223838"/>
          </a:xfrm>
          <a:prstGeom prst="rect">
            <a:avLst/>
          </a:prstGeom>
          <a:solidFill>
            <a:srgbClr val="695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48"/>
          <p:cNvSpPr>
            <a:spLocks noChangeArrowheads="1"/>
          </p:cNvSpPr>
          <p:nvPr/>
        </p:nvSpPr>
        <p:spPr bwMode="auto">
          <a:xfrm>
            <a:off x="7767637" y="4764087"/>
            <a:ext cx="209550" cy="292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49"/>
          <p:cNvSpPr/>
          <p:nvPr/>
        </p:nvSpPr>
        <p:spPr bwMode="auto">
          <a:xfrm>
            <a:off x="7767637" y="4764087"/>
            <a:ext cx="104775" cy="292100"/>
          </a:xfrm>
          <a:custGeom>
            <a:avLst/>
            <a:gdLst>
              <a:gd name="T0" fmla="*/ 66 w 66"/>
              <a:gd name="T1" fmla="*/ 0 h 184"/>
              <a:gd name="T2" fmla="*/ 0 w 66"/>
              <a:gd name="T3" fmla="*/ 92 h 184"/>
              <a:gd name="T4" fmla="*/ 66 w 66"/>
              <a:gd name="T5" fmla="*/ 184 h 184"/>
              <a:gd name="T6" fmla="*/ 66 w 66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184">
                <a:moveTo>
                  <a:pt x="66" y="0"/>
                </a:moveTo>
                <a:cubicBezTo>
                  <a:pt x="29" y="1"/>
                  <a:pt x="0" y="42"/>
                  <a:pt x="0" y="92"/>
                </a:cubicBezTo>
                <a:cubicBezTo>
                  <a:pt x="0" y="142"/>
                  <a:pt x="29" y="183"/>
                  <a:pt x="66" y="184"/>
                </a:cubicBezTo>
                <a:lnTo>
                  <a:pt x="6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150"/>
          <p:cNvSpPr>
            <a:spLocks noChangeArrowheads="1"/>
          </p:cNvSpPr>
          <p:nvPr/>
        </p:nvSpPr>
        <p:spPr bwMode="auto">
          <a:xfrm>
            <a:off x="7856537" y="4970462"/>
            <a:ext cx="34925" cy="222250"/>
          </a:xfrm>
          <a:prstGeom prst="rect">
            <a:avLst/>
          </a:prstGeom>
          <a:solidFill>
            <a:srgbClr val="695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51"/>
          <p:cNvSpPr>
            <a:spLocks noChangeArrowheads="1"/>
          </p:cNvSpPr>
          <p:nvPr/>
        </p:nvSpPr>
        <p:spPr bwMode="auto">
          <a:xfrm>
            <a:off x="8902700" y="5259387"/>
            <a:ext cx="209550" cy="2905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52"/>
          <p:cNvSpPr/>
          <p:nvPr/>
        </p:nvSpPr>
        <p:spPr bwMode="auto">
          <a:xfrm>
            <a:off x="8902700" y="5259387"/>
            <a:ext cx="104775" cy="290513"/>
          </a:xfrm>
          <a:custGeom>
            <a:avLst/>
            <a:gdLst>
              <a:gd name="T0" fmla="*/ 66 w 66"/>
              <a:gd name="T1" fmla="*/ 0 h 183"/>
              <a:gd name="T2" fmla="*/ 0 w 66"/>
              <a:gd name="T3" fmla="*/ 92 h 183"/>
              <a:gd name="T4" fmla="*/ 66 w 66"/>
              <a:gd name="T5" fmla="*/ 183 h 183"/>
              <a:gd name="T6" fmla="*/ 66 w 66"/>
              <a:gd name="T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183">
                <a:moveTo>
                  <a:pt x="66" y="0"/>
                </a:moveTo>
                <a:cubicBezTo>
                  <a:pt x="30" y="0"/>
                  <a:pt x="0" y="41"/>
                  <a:pt x="0" y="92"/>
                </a:cubicBezTo>
                <a:cubicBezTo>
                  <a:pt x="0" y="142"/>
                  <a:pt x="30" y="183"/>
                  <a:pt x="66" y="183"/>
                </a:cubicBezTo>
                <a:lnTo>
                  <a:pt x="6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153"/>
          <p:cNvSpPr>
            <a:spLocks noChangeArrowheads="1"/>
          </p:cNvSpPr>
          <p:nvPr/>
        </p:nvSpPr>
        <p:spPr bwMode="auto">
          <a:xfrm>
            <a:off x="8991600" y="5464175"/>
            <a:ext cx="34925" cy="225425"/>
          </a:xfrm>
          <a:prstGeom prst="rect">
            <a:avLst/>
          </a:prstGeom>
          <a:solidFill>
            <a:srgbClr val="695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154"/>
          <p:cNvSpPr>
            <a:spLocks noChangeArrowheads="1"/>
          </p:cNvSpPr>
          <p:nvPr/>
        </p:nvSpPr>
        <p:spPr bwMode="auto">
          <a:xfrm>
            <a:off x="9039225" y="5064125"/>
            <a:ext cx="288925" cy="4016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55"/>
          <p:cNvSpPr/>
          <p:nvPr/>
        </p:nvSpPr>
        <p:spPr bwMode="auto">
          <a:xfrm>
            <a:off x="9039225" y="5064125"/>
            <a:ext cx="142875" cy="401638"/>
          </a:xfrm>
          <a:custGeom>
            <a:avLst/>
            <a:gdLst>
              <a:gd name="T0" fmla="*/ 90 w 90"/>
              <a:gd name="T1" fmla="*/ 0 h 254"/>
              <a:gd name="T2" fmla="*/ 0 w 90"/>
              <a:gd name="T3" fmla="*/ 127 h 254"/>
              <a:gd name="T4" fmla="*/ 90 w 90"/>
              <a:gd name="T5" fmla="*/ 254 h 254"/>
              <a:gd name="T6" fmla="*/ 90 w 90"/>
              <a:gd name="T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254">
                <a:moveTo>
                  <a:pt x="90" y="0"/>
                </a:moveTo>
                <a:cubicBezTo>
                  <a:pt x="40" y="0"/>
                  <a:pt x="0" y="57"/>
                  <a:pt x="0" y="127"/>
                </a:cubicBezTo>
                <a:cubicBezTo>
                  <a:pt x="0" y="197"/>
                  <a:pt x="40" y="253"/>
                  <a:pt x="90" y="254"/>
                </a:cubicBezTo>
                <a:lnTo>
                  <a:pt x="9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156"/>
          <p:cNvSpPr>
            <a:spLocks noChangeArrowheads="1"/>
          </p:cNvSpPr>
          <p:nvPr/>
        </p:nvSpPr>
        <p:spPr bwMode="auto">
          <a:xfrm>
            <a:off x="9159875" y="5346700"/>
            <a:ext cx="49213" cy="311150"/>
          </a:xfrm>
          <a:prstGeom prst="rect">
            <a:avLst/>
          </a:prstGeom>
          <a:solidFill>
            <a:srgbClr val="695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157"/>
          <p:cNvSpPr>
            <a:spLocks noChangeArrowheads="1"/>
          </p:cNvSpPr>
          <p:nvPr/>
        </p:nvSpPr>
        <p:spPr bwMode="auto">
          <a:xfrm>
            <a:off x="203200" y="5581650"/>
            <a:ext cx="131763" cy="1841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58"/>
          <p:cNvSpPr/>
          <p:nvPr/>
        </p:nvSpPr>
        <p:spPr bwMode="auto">
          <a:xfrm>
            <a:off x="203200" y="5581650"/>
            <a:ext cx="65088" cy="184150"/>
          </a:xfrm>
          <a:custGeom>
            <a:avLst/>
            <a:gdLst>
              <a:gd name="T0" fmla="*/ 41 w 41"/>
              <a:gd name="T1" fmla="*/ 0 h 116"/>
              <a:gd name="T2" fmla="*/ 0 w 41"/>
              <a:gd name="T3" fmla="*/ 58 h 116"/>
              <a:gd name="T4" fmla="*/ 41 w 41"/>
              <a:gd name="T5" fmla="*/ 116 h 116"/>
              <a:gd name="T6" fmla="*/ 41 w 41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116">
                <a:moveTo>
                  <a:pt x="41" y="0"/>
                </a:moveTo>
                <a:cubicBezTo>
                  <a:pt x="18" y="0"/>
                  <a:pt x="0" y="26"/>
                  <a:pt x="0" y="58"/>
                </a:cubicBezTo>
                <a:cubicBezTo>
                  <a:pt x="0" y="90"/>
                  <a:pt x="18" y="116"/>
                  <a:pt x="41" y="116"/>
                </a:cubicBezTo>
                <a:lnTo>
                  <a:pt x="41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Rectangle 159"/>
          <p:cNvSpPr>
            <a:spLocks noChangeArrowheads="1"/>
          </p:cNvSpPr>
          <p:nvPr/>
        </p:nvSpPr>
        <p:spPr bwMode="auto">
          <a:xfrm>
            <a:off x="258762" y="5711825"/>
            <a:ext cx="22225" cy="141288"/>
          </a:xfrm>
          <a:prstGeom prst="rect">
            <a:avLst/>
          </a:prstGeom>
          <a:solidFill>
            <a:srgbClr val="695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160"/>
          <p:cNvSpPr>
            <a:spLocks noChangeArrowheads="1"/>
          </p:cNvSpPr>
          <p:nvPr/>
        </p:nvSpPr>
        <p:spPr bwMode="auto">
          <a:xfrm>
            <a:off x="2744787" y="4805362"/>
            <a:ext cx="619125" cy="6191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61"/>
          <p:cNvSpPr/>
          <p:nvPr/>
        </p:nvSpPr>
        <p:spPr bwMode="auto">
          <a:xfrm>
            <a:off x="2995612" y="4805362"/>
            <a:ext cx="368300" cy="619125"/>
          </a:xfrm>
          <a:custGeom>
            <a:avLst/>
            <a:gdLst>
              <a:gd name="T0" fmla="*/ 37 w 232"/>
              <a:gd name="T1" fmla="*/ 0 h 391"/>
              <a:gd name="T2" fmla="*/ 0 w 232"/>
              <a:gd name="T3" fmla="*/ 4 h 391"/>
              <a:gd name="T4" fmla="*/ 158 w 232"/>
              <a:gd name="T5" fmla="*/ 196 h 391"/>
              <a:gd name="T6" fmla="*/ 0 w 232"/>
              <a:gd name="T7" fmla="*/ 387 h 391"/>
              <a:gd name="T8" fmla="*/ 37 w 232"/>
              <a:gd name="T9" fmla="*/ 391 h 391"/>
              <a:gd name="T10" fmla="*/ 232 w 232"/>
              <a:gd name="T11" fmla="*/ 196 h 391"/>
              <a:gd name="T12" fmla="*/ 37 w 232"/>
              <a:gd name="T13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391">
                <a:moveTo>
                  <a:pt x="37" y="0"/>
                </a:moveTo>
                <a:cubicBezTo>
                  <a:pt x="24" y="0"/>
                  <a:pt x="12" y="2"/>
                  <a:pt x="0" y="4"/>
                </a:cubicBezTo>
                <a:cubicBezTo>
                  <a:pt x="90" y="21"/>
                  <a:pt x="158" y="101"/>
                  <a:pt x="158" y="196"/>
                </a:cubicBezTo>
                <a:cubicBezTo>
                  <a:pt x="158" y="291"/>
                  <a:pt x="90" y="370"/>
                  <a:pt x="0" y="387"/>
                </a:cubicBezTo>
                <a:cubicBezTo>
                  <a:pt x="12" y="390"/>
                  <a:pt x="24" y="391"/>
                  <a:pt x="37" y="391"/>
                </a:cubicBezTo>
                <a:cubicBezTo>
                  <a:pt x="145" y="391"/>
                  <a:pt x="232" y="303"/>
                  <a:pt x="232" y="196"/>
                </a:cubicBezTo>
                <a:cubicBezTo>
                  <a:pt x="232" y="88"/>
                  <a:pt x="145" y="0"/>
                  <a:pt x="37" y="0"/>
                </a:cubicBezTo>
                <a:close/>
              </a:path>
            </a:pathLst>
          </a:cu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162"/>
          <p:cNvSpPr>
            <a:spLocks noChangeArrowheads="1"/>
          </p:cNvSpPr>
          <p:nvPr/>
        </p:nvSpPr>
        <p:spPr bwMode="auto">
          <a:xfrm>
            <a:off x="3028950" y="4887912"/>
            <a:ext cx="146050" cy="117475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Oval 163"/>
          <p:cNvSpPr>
            <a:spLocks noChangeArrowheads="1"/>
          </p:cNvSpPr>
          <p:nvPr/>
        </p:nvSpPr>
        <p:spPr bwMode="auto">
          <a:xfrm>
            <a:off x="3186112" y="5051425"/>
            <a:ext cx="107950" cy="87313"/>
          </a:xfrm>
          <a:prstGeom prst="ellipse">
            <a:avLst/>
          </a:prstGeom>
          <a:solidFill>
            <a:srgbClr val="D162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Oval 164"/>
          <p:cNvSpPr>
            <a:spLocks noChangeArrowheads="1"/>
          </p:cNvSpPr>
          <p:nvPr/>
        </p:nvSpPr>
        <p:spPr bwMode="auto">
          <a:xfrm>
            <a:off x="2778125" y="5121275"/>
            <a:ext cx="130175" cy="104775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165"/>
          <p:cNvSpPr>
            <a:spLocks noChangeArrowheads="1"/>
          </p:cNvSpPr>
          <p:nvPr/>
        </p:nvSpPr>
        <p:spPr bwMode="auto">
          <a:xfrm>
            <a:off x="3022600" y="5349875"/>
            <a:ext cx="68263" cy="53975"/>
          </a:xfrm>
          <a:prstGeom prst="ellipse">
            <a:avLst/>
          </a:prstGeom>
          <a:solidFill>
            <a:srgbClr val="D162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Oval 166"/>
          <p:cNvSpPr>
            <a:spLocks noChangeArrowheads="1"/>
          </p:cNvSpPr>
          <p:nvPr/>
        </p:nvSpPr>
        <p:spPr bwMode="auto">
          <a:xfrm>
            <a:off x="3119437" y="5280025"/>
            <a:ext cx="39688" cy="31750"/>
          </a:xfrm>
          <a:prstGeom prst="ellipse">
            <a:avLst/>
          </a:prstGeom>
          <a:solidFill>
            <a:srgbClr val="D162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167"/>
          <p:cNvSpPr>
            <a:spLocks noChangeArrowheads="1"/>
          </p:cNvSpPr>
          <p:nvPr/>
        </p:nvSpPr>
        <p:spPr bwMode="auto">
          <a:xfrm>
            <a:off x="3013075" y="4824412"/>
            <a:ext cx="39688" cy="26988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Oval 168"/>
          <p:cNvSpPr>
            <a:spLocks noChangeArrowheads="1"/>
          </p:cNvSpPr>
          <p:nvPr/>
        </p:nvSpPr>
        <p:spPr bwMode="auto">
          <a:xfrm>
            <a:off x="3200400" y="5322887"/>
            <a:ext cx="39688" cy="31750"/>
          </a:xfrm>
          <a:prstGeom prst="ellipse">
            <a:avLst/>
          </a:prstGeom>
          <a:solidFill>
            <a:srgbClr val="D162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Oval 169"/>
          <p:cNvSpPr>
            <a:spLocks noChangeArrowheads="1"/>
          </p:cNvSpPr>
          <p:nvPr/>
        </p:nvSpPr>
        <p:spPr bwMode="auto">
          <a:xfrm>
            <a:off x="3052762" y="5135562"/>
            <a:ext cx="46038" cy="36513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170"/>
          <p:cNvSpPr>
            <a:spLocks noChangeArrowheads="1"/>
          </p:cNvSpPr>
          <p:nvPr/>
        </p:nvSpPr>
        <p:spPr bwMode="auto">
          <a:xfrm>
            <a:off x="2882900" y="5300662"/>
            <a:ext cx="57150" cy="46038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Oval 171"/>
          <p:cNvSpPr>
            <a:spLocks noChangeArrowheads="1"/>
          </p:cNvSpPr>
          <p:nvPr/>
        </p:nvSpPr>
        <p:spPr bwMode="auto">
          <a:xfrm>
            <a:off x="2882900" y="4940300"/>
            <a:ext cx="61913" cy="49213"/>
          </a:xfrm>
          <a:prstGeom prst="ellipse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172"/>
          <p:cNvSpPr/>
          <p:nvPr/>
        </p:nvSpPr>
        <p:spPr bwMode="auto">
          <a:xfrm>
            <a:off x="10264775" y="3878262"/>
            <a:ext cx="1366838" cy="1363663"/>
          </a:xfrm>
          <a:custGeom>
            <a:avLst/>
            <a:gdLst>
              <a:gd name="T0" fmla="*/ 801 w 861"/>
              <a:gd name="T1" fmla="*/ 322 h 861"/>
              <a:gd name="T2" fmla="*/ 322 w 861"/>
              <a:gd name="T3" fmla="*/ 60 h 861"/>
              <a:gd name="T4" fmla="*/ 60 w 861"/>
              <a:gd name="T5" fmla="*/ 539 h 861"/>
              <a:gd name="T6" fmla="*/ 539 w 861"/>
              <a:gd name="T7" fmla="*/ 801 h 861"/>
              <a:gd name="T8" fmla="*/ 801 w 861"/>
              <a:gd name="T9" fmla="*/ 322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1" h="861">
                <a:moveTo>
                  <a:pt x="801" y="322"/>
                </a:moveTo>
                <a:cubicBezTo>
                  <a:pt x="741" y="117"/>
                  <a:pt x="527" y="0"/>
                  <a:pt x="322" y="60"/>
                </a:cubicBezTo>
                <a:cubicBezTo>
                  <a:pt x="117" y="120"/>
                  <a:pt x="0" y="334"/>
                  <a:pt x="60" y="539"/>
                </a:cubicBezTo>
                <a:cubicBezTo>
                  <a:pt x="120" y="744"/>
                  <a:pt x="334" y="861"/>
                  <a:pt x="539" y="801"/>
                </a:cubicBezTo>
                <a:cubicBezTo>
                  <a:pt x="744" y="741"/>
                  <a:pt x="861" y="526"/>
                  <a:pt x="801" y="32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6" name="Freeform 173"/>
          <p:cNvSpPr/>
          <p:nvPr/>
        </p:nvSpPr>
        <p:spPr bwMode="auto">
          <a:xfrm>
            <a:off x="10264775" y="3946525"/>
            <a:ext cx="1233488" cy="1295400"/>
          </a:xfrm>
          <a:custGeom>
            <a:avLst/>
            <a:gdLst>
              <a:gd name="T0" fmla="*/ 588 w 777"/>
              <a:gd name="T1" fmla="*/ 740 h 818"/>
              <a:gd name="T2" fmla="*/ 583 w 777"/>
              <a:gd name="T3" fmla="*/ 711 h 818"/>
              <a:gd name="T4" fmla="*/ 722 w 777"/>
              <a:gd name="T5" fmla="*/ 641 h 818"/>
              <a:gd name="T6" fmla="*/ 625 w 777"/>
              <a:gd name="T7" fmla="*/ 667 h 818"/>
              <a:gd name="T8" fmla="*/ 617 w 777"/>
              <a:gd name="T9" fmla="*/ 638 h 818"/>
              <a:gd name="T10" fmla="*/ 752 w 777"/>
              <a:gd name="T11" fmla="*/ 583 h 818"/>
              <a:gd name="T12" fmla="*/ 558 w 777"/>
              <a:gd name="T13" fmla="*/ 624 h 818"/>
              <a:gd name="T14" fmla="*/ 550 w 777"/>
              <a:gd name="T15" fmla="*/ 596 h 818"/>
              <a:gd name="T16" fmla="*/ 698 w 777"/>
              <a:gd name="T17" fmla="*/ 536 h 818"/>
              <a:gd name="T18" fmla="*/ 629 w 777"/>
              <a:gd name="T19" fmla="*/ 541 h 818"/>
              <a:gd name="T20" fmla="*/ 620 w 777"/>
              <a:gd name="T21" fmla="*/ 512 h 818"/>
              <a:gd name="T22" fmla="*/ 774 w 777"/>
              <a:gd name="T23" fmla="*/ 451 h 818"/>
              <a:gd name="T24" fmla="*/ 524 w 777"/>
              <a:gd name="T25" fmla="*/ 509 h 818"/>
              <a:gd name="T26" fmla="*/ 516 w 777"/>
              <a:gd name="T27" fmla="*/ 480 h 818"/>
              <a:gd name="T28" fmla="*/ 583 w 777"/>
              <a:gd name="T29" fmla="*/ 445 h 818"/>
              <a:gd name="T30" fmla="*/ 468 w 777"/>
              <a:gd name="T31" fmla="*/ 463 h 818"/>
              <a:gd name="T32" fmla="*/ 459 w 777"/>
              <a:gd name="T33" fmla="*/ 434 h 818"/>
              <a:gd name="T34" fmla="*/ 683 w 777"/>
              <a:gd name="T35" fmla="*/ 353 h 818"/>
              <a:gd name="T36" fmla="*/ 490 w 777"/>
              <a:gd name="T37" fmla="*/ 394 h 818"/>
              <a:gd name="T38" fmla="*/ 482 w 777"/>
              <a:gd name="T39" fmla="*/ 365 h 818"/>
              <a:gd name="T40" fmla="*/ 688 w 777"/>
              <a:gd name="T41" fmla="*/ 289 h 818"/>
              <a:gd name="T42" fmla="*/ 534 w 777"/>
              <a:gd name="T43" fmla="*/ 318 h 818"/>
              <a:gd name="T44" fmla="*/ 525 w 777"/>
              <a:gd name="T45" fmla="*/ 290 h 818"/>
              <a:gd name="T46" fmla="*/ 656 w 777"/>
              <a:gd name="T47" fmla="*/ 236 h 818"/>
              <a:gd name="T48" fmla="*/ 457 w 777"/>
              <a:gd name="T49" fmla="*/ 278 h 818"/>
              <a:gd name="T50" fmla="*/ 448 w 777"/>
              <a:gd name="T51" fmla="*/ 250 h 818"/>
              <a:gd name="T52" fmla="*/ 571 w 777"/>
              <a:gd name="T53" fmla="*/ 198 h 818"/>
              <a:gd name="T54" fmla="*/ 506 w 777"/>
              <a:gd name="T55" fmla="*/ 201 h 818"/>
              <a:gd name="T56" fmla="*/ 497 w 777"/>
              <a:gd name="T57" fmla="*/ 172 h 818"/>
              <a:gd name="T58" fmla="*/ 664 w 777"/>
              <a:gd name="T59" fmla="*/ 108 h 818"/>
              <a:gd name="T60" fmla="*/ 423 w 777"/>
              <a:gd name="T61" fmla="*/ 163 h 818"/>
              <a:gd name="T62" fmla="*/ 414 w 777"/>
              <a:gd name="T63" fmla="*/ 134 h 818"/>
              <a:gd name="T64" fmla="*/ 609 w 777"/>
              <a:gd name="T65" fmla="*/ 61 h 818"/>
              <a:gd name="T66" fmla="*/ 359 w 777"/>
              <a:gd name="T67" fmla="*/ 119 h 818"/>
              <a:gd name="T68" fmla="*/ 351 w 777"/>
              <a:gd name="T69" fmla="*/ 90 h 818"/>
              <a:gd name="T70" fmla="*/ 515 w 777"/>
              <a:gd name="T71" fmla="*/ 11 h 818"/>
              <a:gd name="T72" fmla="*/ 411 w 777"/>
              <a:gd name="T73" fmla="*/ 25 h 818"/>
              <a:gd name="T74" fmla="*/ 441 w 777"/>
              <a:gd name="T75" fmla="*/ 1 h 818"/>
              <a:gd name="T76" fmla="*/ 60 w 777"/>
              <a:gd name="T77" fmla="*/ 496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7" h="818">
                <a:moveTo>
                  <a:pt x="539" y="758"/>
                </a:moveTo>
                <a:cubicBezTo>
                  <a:pt x="556" y="753"/>
                  <a:pt x="572" y="747"/>
                  <a:pt x="588" y="740"/>
                </a:cubicBezTo>
                <a:cubicBezTo>
                  <a:pt x="581" y="740"/>
                  <a:pt x="575" y="736"/>
                  <a:pt x="573" y="730"/>
                </a:cubicBezTo>
                <a:cubicBezTo>
                  <a:pt x="571" y="722"/>
                  <a:pt x="576" y="713"/>
                  <a:pt x="583" y="711"/>
                </a:cubicBezTo>
                <a:cubicBezTo>
                  <a:pt x="680" y="683"/>
                  <a:pt x="680" y="683"/>
                  <a:pt x="680" y="683"/>
                </a:cubicBezTo>
                <a:cubicBezTo>
                  <a:pt x="695" y="670"/>
                  <a:pt x="709" y="656"/>
                  <a:pt x="722" y="641"/>
                </a:cubicBezTo>
                <a:cubicBezTo>
                  <a:pt x="719" y="641"/>
                  <a:pt x="716" y="641"/>
                  <a:pt x="714" y="641"/>
                </a:cubicBezTo>
                <a:cubicBezTo>
                  <a:pt x="625" y="667"/>
                  <a:pt x="625" y="667"/>
                  <a:pt x="625" y="667"/>
                </a:cubicBezTo>
                <a:cubicBezTo>
                  <a:pt x="618" y="670"/>
                  <a:pt x="609" y="665"/>
                  <a:pt x="607" y="657"/>
                </a:cubicBezTo>
                <a:cubicBezTo>
                  <a:pt x="605" y="649"/>
                  <a:pt x="609" y="641"/>
                  <a:pt x="617" y="638"/>
                </a:cubicBezTo>
                <a:cubicBezTo>
                  <a:pt x="741" y="602"/>
                  <a:pt x="741" y="602"/>
                  <a:pt x="741" y="602"/>
                </a:cubicBezTo>
                <a:cubicBezTo>
                  <a:pt x="749" y="600"/>
                  <a:pt x="754" y="591"/>
                  <a:pt x="752" y="583"/>
                </a:cubicBezTo>
                <a:cubicBezTo>
                  <a:pt x="749" y="575"/>
                  <a:pt x="741" y="571"/>
                  <a:pt x="733" y="573"/>
                </a:cubicBezTo>
                <a:cubicBezTo>
                  <a:pt x="558" y="624"/>
                  <a:pt x="558" y="624"/>
                  <a:pt x="558" y="624"/>
                </a:cubicBezTo>
                <a:cubicBezTo>
                  <a:pt x="550" y="627"/>
                  <a:pt x="542" y="622"/>
                  <a:pt x="539" y="614"/>
                </a:cubicBezTo>
                <a:cubicBezTo>
                  <a:pt x="537" y="606"/>
                  <a:pt x="542" y="598"/>
                  <a:pt x="550" y="596"/>
                </a:cubicBezTo>
                <a:cubicBezTo>
                  <a:pt x="688" y="555"/>
                  <a:pt x="688" y="555"/>
                  <a:pt x="688" y="555"/>
                </a:cubicBezTo>
                <a:cubicBezTo>
                  <a:pt x="696" y="553"/>
                  <a:pt x="701" y="544"/>
                  <a:pt x="698" y="536"/>
                </a:cubicBezTo>
                <a:cubicBezTo>
                  <a:pt x="696" y="528"/>
                  <a:pt x="688" y="524"/>
                  <a:pt x="680" y="526"/>
                </a:cubicBezTo>
                <a:cubicBezTo>
                  <a:pt x="629" y="541"/>
                  <a:pt x="629" y="541"/>
                  <a:pt x="629" y="541"/>
                </a:cubicBezTo>
                <a:cubicBezTo>
                  <a:pt x="621" y="543"/>
                  <a:pt x="613" y="539"/>
                  <a:pt x="610" y="531"/>
                </a:cubicBezTo>
                <a:cubicBezTo>
                  <a:pt x="608" y="523"/>
                  <a:pt x="612" y="515"/>
                  <a:pt x="620" y="512"/>
                </a:cubicBezTo>
                <a:cubicBezTo>
                  <a:pt x="764" y="470"/>
                  <a:pt x="764" y="470"/>
                  <a:pt x="764" y="470"/>
                </a:cubicBezTo>
                <a:cubicBezTo>
                  <a:pt x="772" y="468"/>
                  <a:pt x="777" y="459"/>
                  <a:pt x="774" y="451"/>
                </a:cubicBezTo>
                <a:cubicBezTo>
                  <a:pt x="772" y="443"/>
                  <a:pt x="764" y="439"/>
                  <a:pt x="756" y="441"/>
                </a:cubicBezTo>
                <a:cubicBezTo>
                  <a:pt x="524" y="509"/>
                  <a:pt x="524" y="509"/>
                  <a:pt x="524" y="509"/>
                </a:cubicBezTo>
                <a:cubicBezTo>
                  <a:pt x="516" y="511"/>
                  <a:pt x="508" y="507"/>
                  <a:pt x="506" y="499"/>
                </a:cubicBezTo>
                <a:cubicBezTo>
                  <a:pt x="503" y="491"/>
                  <a:pt x="508" y="483"/>
                  <a:pt x="516" y="480"/>
                </a:cubicBezTo>
                <a:cubicBezTo>
                  <a:pt x="573" y="464"/>
                  <a:pt x="573" y="464"/>
                  <a:pt x="573" y="464"/>
                </a:cubicBezTo>
                <a:cubicBezTo>
                  <a:pt x="581" y="461"/>
                  <a:pt x="586" y="453"/>
                  <a:pt x="583" y="445"/>
                </a:cubicBezTo>
                <a:cubicBezTo>
                  <a:pt x="581" y="437"/>
                  <a:pt x="572" y="432"/>
                  <a:pt x="565" y="435"/>
                </a:cubicBezTo>
                <a:cubicBezTo>
                  <a:pt x="468" y="463"/>
                  <a:pt x="468" y="463"/>
                  <a:pt x="468" y="463"/>
                </a:cubicBezTo>
                <a:cubicBezTo>
                  <a:pt x="460" y="465"/>
                  <a:pt x="451" y="461"/>
                  <a:pt x="449" y="453"/>
                </a:cubicBezTo>
                <a:cubicBezTo>
                  <a:pt x="447" y="445"/>
                  <a:pt x="451" y="436"/>
                  <a:pt x="459" y="434"/>
                </a:cubicBezTo>
                <a:cubicBezTo>
                  <a:pt x="673" y="372"/>
                  <a:pt x="673" y="372"/>
                  <a:pt x="673" y="372"/>
                </a:cubicBezTo>
                <a:cubicBezTo>
                  <a:pt x="681" y="369"/>
                  <a:pt x="685" y="361"/>
                  <a:pt x="683" y="353"/>
                </a:cubicBezTo>
                <a:cubicBezTo>
                  <a:pt x="680" y="345"/>
                  <a:pt x="672" y="340"/>
                  <a:pt x="664" y="343"/>
                </a:cubicBezTo>
                <a:cubicBezTo>
                  <a:pt x="490" y="394"/>
                  <a:pt x="490" y="394"/>
                  <a:pt x="490" y="394"/>
                </a:cubicBezTo>
                <a:cubicBezTo>
                  <a:pt x="483" y="396"/>
                  <a:pt x="474" y="391"/>
                  <a:pt x="472" y="384"/>
                </a:cubicBezTo>
                <a:cubicBezTo>
                  <a:pt x="470" y="376"/>
                  <a:pt x="474" y="367"/>
                  <a:pt x="482" y="365"/>
                </a:cubicBezTo>
                <a:cubicBezTo>
                  <a:pt x="677" y="308"/>
                  <a:pt x="677" y="308"/>
                  <a:pt x="677" y="308"/>
                </a:cubicBezTo>
                <a:cubicBezTo>
                  <a:pt x="685" y="305"/>
                  <a:pt x="690" y="297"/>
                  <a:pt x="688" y="289"/>
                </a:cubicBezTo>
                <a:cubicBezTo>
                  <a:pt x="685" y="281"/>
                  <a:pt x="677" y="276"/>
                  <a:pt x="669" y="279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26" y="321"/>
                  <a:pt x="517" y="316"/>
                  <a:pt x="515" y="308"/>
                </a:cubicBezTo>
                <a:cubicBezTo>
                  <a:pt x="513" y="300"/>
                  <a:pt x="517" y="292"/>
                  <a:pt x="525" y="290"/>
                </a:cubicBezTo>
                <a:cubicBezTo>
                  <a:pt x="646" y="254"/>
                  <a:pt x="646" y="254"/>
                  <a:pt x="646" y="254"/>
                </a:cubicBezTo>
                <a:cubicBezTo>
                  <a:pt x="654" y="252"/>
                  <a:pt x="659" y="243"/>
                  <a:pt x="656" y="236"/>
                </a:cubicBezTo>
                <a:cubicBezTo>
                  <a:pt x="654" y="228"/>
                  <a:pt x="646" y="223"/>
                  <a:pt x="638" y="225"/>
                </a:cubicBezTo>
                <a:cubicBezTo>
                  <a:pt x="457" y="278"/>
                  <a:pt x="457" y="278"/>
                  <a:pt x="457" y="278"/>
                </a:cubicBezTo>
                <a:cubicBezTo>
                  <a:pt x="449" y="281"/>
                  <a:pt x="440" y="276"/>
                  <a:pt x="438" y="268"/>
                </a:cubicBezTo>
                <a:cubicBezTo>
                  <a:pt x="436" y="260"/>
                  <a:pt x="440" y="252"/>
                  <a:pt x="448" y="250"/>
                </a:cubicBezTo>
                <a:cubicBezTo>
                  <a:pt x="561" y="217"/>
                  <a:pt x="561" y="217"/>
                  <a:pt x="561" y="217"/>
                </a:cubicBezTo>
                <a:cubicBezTo>
                  <a:pt x="569" y="214"/>
                  <a:pt x="573" y="206"/>
                  <a:pt x="571" y="198"/>
                </a:cubicBezTo>
                <a:cubicBezTo>
                  <a:pt x="568" y="190"/>
                  <a:pt x="560" y="185"/>
                  <a:pt x="552" y="188"/>
                </a:cubicBezTo>
                <a:cubicBezTo>
                  <a:pt x="506" y="201"/>
                  <a:pt x="506" y="201"/>
                  <a:pt x="506" y="201"/>
                </a:cubicBezTo>
                <a:cubicBezTo>
                  <a:pt x="498" y="204"/>
                  <a:pt x="490" y="199"/>
                  <a:pt x="487" y="191"/>
                </a:cubicBezTo>
                <a:cubicBezTo>
                  <a:pt x="485" y="183"/>
                  <a:pt x="489" y="175"/>
                  <a:pt x="497" y="172"/>
                </a:cubicBezTo>
                <a:cubicBezTo>
                  <a:pt x="654" y="126"/>
                  <a:pt x="654" y="126"/>
                  <a:pt x="654" y="126"/>
                </a:cubicBezTo>
                <a:cubicBezTo>
                  <a:pt x="662" y="124"/>
                  <a:pt x="667" y="116"/>
                  <a:pt x="664" y="108"/>
                </a:cubicBezTo>
                <a:cubicBezTo>
                  <a:pt x="662" y="100"/>
                  <a:pt x="654" y="95"/>
                  <a:pt x="646" y="98"/>
                </a:cubicBezTo>
                <a:cubicBezTo>
                  <a:pt x="423" y="163"/>
                  <a:pt x="423" y="163"/>
                  <a:pt x="423" y="163"/>
                </a:cubicBezTo>
                <a:cubicBezTo>
                  <a:pt x="415" y="165"/>
                  <a:pt x="407" y="161"/>
                  <a:pt x="404" y="153"/>
                </a:cubicBezTo>
                <a:cubicBezTo>
                  <a:pt x="402" y="145"/>
                  <a:pt x="406" y="137"/>
                  <a:pt x="414" y="134"/>
                </a:cubicBezTo>
                <a:cubicBezTo>
                  <a:pt x="599" y="80"/>
                  <a:pt x="599" y="80"/>
                  <a:pt x="599" y="80"/>
                </a:cubicBezTo>
                <a:cubicBezTo>
                  <a:pt x="607" y="78"/>
                  <a:pt x="611" y="69"/>
                  <a:pt x="609" y="61"/>
                </a:cubicBezTo>
                <a:cubicBezTo>
                  <a:pt x="607" y="53"/>
                  <a:pt x="598" y="49"/>
                  <a:pt x="590" y="51"/>
                </a:cubicBezTo>
                <a:cubicBezTo>
                  <a:pt x="359" y="119"/>
                  <a:pt x="359" y="119"/>
                  <a:pt x="359" y="119"/>
                </a:cubicBezTo>
                <a:cubicBezTo>
                  <a:pt x="351" y="121"/>
                  <a:pt x="343" y="117"/>
                  <a:pt x="340" y="109"/>
                </a:cubicBezTo>
                <a:cubicBezTo>
                  <a:pt x="338" y="101"/>
                  <a:pt x="343" y="93"/>
                  <a:pt x="351" y="90"/>
                </a:cubicBezTo>
                <a:cubicBezTo>
                  <a:pt x="568" y="27"/>
                  <a:pt x="568" y="27"/>
                  <a:pt x="568" y="27"/>
                </a:cubicBezTo>
                <a:cubicBezTo>
                  <a:pt x="551" y="20"/>
                  <a:pt x="533" y="15"/>
                  <a:pt x="515" y="11"/>
                </a:cubicBezTo>
                <a:cubicBezTo>
                  <a:pt x="430" y="36"/>
                  <a:pt x="430" y="36"/>
                  <a:pt x="430" y="36"/>
                </a:cubicBezTo>
                <a:cubicBezTo>
                  <a:pt x="422" y="38"/>
                  <a:pt x="414" y="33"/>
                  <a:pt x="411" y="25"/>
                </a:cubicBezTo>
                <a:cubicBezTo>
                  <a:pt x="409" y="18"/>
                  <a:pt x="413" y="9"/>
                  <a:pt x="421" y="7"/>
                </a:cubicBezTo>
                <a:cubicBezTo>
                  <a:pt x="441" y="1"/>
                  <a:pt x="441" y="1"/>
                  <a:pt x="441" y="1"/>
                </a:cubicBezTo>
                <a:cubicBezTo>
                  <a:pt x="401" y="0"/>
                  <a:pt x="361" y="5"/>
                  <a:pt x="322" y="17"/>
                </a:cubicBezTo>
                <a:cubicBezTo>
                  <a:pt x="117" y="77"/>
                  <a:pt x="0" y="291"/>
                  <a:pt x="60" y="496"/>
                </a:cubicBezTo>
                <a:cubicBezTo>
                  <a:pt x="120" y="701"/>
                  <a:pt x="334" y="818"/>
                  <a:pt x="539" y="758"/>
                </a:cubicBezTo>
                <a:close/>
              </a:path>
            </a:pathLst>
          </a:custGeom>
          <a:solidFill>
            <a:srgbClr val="E496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174"/>
          <p:cNvSpPr/>
          <p:nvPr/>
        </p:nvSpPr>
        <p:spPr bwMode="auto">
          <a:xfrm>
            <a:off x="10512425" y="4070350"/>
            <a:ext cx="80963" cy="60325"/>
          </a:xfrm>
          <a:custGeom>
            <a:avLst/>
            <a:gdLst>
              <a:gd name="T0" fmla="*/ 39 w 51"/>
              <a:gd name="T1" fmla="*/ 27 h 38"/>
              <a:gd name="T2" fmla="*/ 0 w 51"/>
              <a:gd name="T3" fmla="*/ 38 h 38"/>
              <a:gd name="T4" fmla="*/ 43 w 51"/>
              <a:gd name="T5" fmla="*/ 0 h 38"/>
              <a:gd name="T6" fmla="*/ 49 w 51"/>
              <a:gd name="T7" fmla="*/ 8 h 38"/>
              <a:gd name="T8" fmla="*/ 39 w 51"/>
              <a:gd name="T9" fmla="*/ 2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38">
                <a:moveTo>
                  <a:pt x="39" y="27"/>
                </a:moveTo>
                <a:cubicBezTo>
                  <a:pt x="0" y="38"/>
                  <a:pt x="0" y="38"/>
                  <a:pt x="0" y="38"/>
                </a:cubicBezTo>
                <a:cubicBezTo>
                  <a:pt x="13" y="24"/>
                  <a:pt x="28" y="12"/>
                  <a:pt x="43" y="0"/>
                </a:cubicBezTo>
                <a:cubicBezTo>
                  <a:pt x="46" y="2"/>
                  <a:pt x="48" y="5"/>
                  <a:pt x="49" y="8"/>
                </a:cubicBezTo>
                <a:cubicBezTo>
                  <a:pt x="51" y="16"/>
                  <a:pt x="47" y="24"/>
                  <a:pt x="39" y="27"/>
                </a:cubicBezTo>
                <a:close/>
              </a:path>
            </a:pathLst>
          </a:custGeom>
          <a:solidFill>
            <a:srgbClr val="D67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175"/>
          <p:cNvSpPr/>
          <p:nvPr/>
        </p:nvSpPr>
        <p:spPr bwMode="auto">
          <a:xfrm>
            <a:off x="10364787" y="4113212"/>
            <a:ext cx="395288" cy="258763"/>
          </a:xfrm>
          <a:custGeom>
            <a:avLst/>
            <a:gdLst>
              <a:gd name="T0" fmla="*/ 236 w 249"/>
              <a:gd name="T1" fmla="*/ 32 h 163"/>
              <a:gd name="T2" fmla="*/ 93 w 249"/>
              <a:gd name="T3" fmla="*/ 74 h 163"/>
              <a:gd name="T4" fmla="*/ 83 w 249"/>
              <a:gd name="T5" fmla="*/ 92 h 163"/>
              <a:gd name="T6" fmla="*/ 101 w 249"/>
              <a:gd name="T7" fmla="*/ 103 h 163"/>
              <a:gd name="T8" fmla="*/ 198 w 249"/>
              <a:gd name="T9" fmla="*/ 74 h 163"/>
              <a:gd name="T10" fmla="*/ 217 w 249"/>
              <a:gd name="T11" fmla="*/ 84 h 163"/>
              <a:gd name="T12" fmla="*/ 217 w 249"/>
              <a:gd name="T13" fmla="*/ 84 h 163"/>
              <a:gd name="T14" fmla="*/ 206 w 249"/>
              <a:gd name="T15" fmla="*/ 103 h 163"/>
              <a:gd name="T16" fmla="*/ 0 w 249"/>
              <a:gd name="T17" fmla="*/ 163 h 163"/>
              <a:gd name="T18" fmla="*/ 57 w 249"/>
              <a:gd name="T19" fmla="*/ 53 h 163"/>
              <a:gd name="T20" fmla="*/ 228 w 249"/>
              <a:gd name="T21" fmla="*/ 3 h 163"/>
              <a:gd name="T22" fmla="*/ 247 w 249"/>
              <a:gd name="T23" fmla="*/ 13 h 163"/>
              <a:gd name="T24" fmla="*/ 236 w 249"/>
              <a:gd name="T25" fmla="*/ 3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9" h="163">
                <a:moveTo>
                  <a:pt x="236" y="32"/>
                </a:moveTo>
                <a:cubicBezTo>
                  <a:pt x="93" y="74"/>
                  <a:pt x="93" y="74"/>
                  <a:pt x="93" y="74"/>
                </a:cubicBezTo>
                <a:cubicBezTo>
                  <a:pt x="85" y="76"/>
                  <a:pt x="80" y="84"/>
                  <a:pt x="83" y="92"/>
                </a:cubicBezTo>
                <a:cubicBezTo>
                  <a:pt x="85" y="100"/>
                  <a:pt x="93" y="105"/>
                  <a:pt x="101" y="103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6" y="72"/>
                  <a:pt x="214" y="76"/>
                  <a:pt x="217" y="84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9" y="92"/>
                  <a:pt x="214" y="101"/>
                  <a:pt x="206" y="103"/>
                </a:cubicBezTo>
                <a:cubicBezTo>
                  <a:pt x="0" y="163"/>
                  <a:pt x="0" y="163"/>
                  <a:pt x="0" y="163"/>
                </a:cubicBezTo>
                <a:cubicBezTo>
                  <a:pt x="13" y="124"/>
                  <a:pt x="32" y="86"/>
                  <a:pt x="57" y="53"/>
                </a:cubicBezTo>
                <a:cubicBezTo>
                  <a:pt x="228" y="3"/>
                  <a:pt x="228" y="3"/>
                  <a:pt x="228" y="3"/>
                </a:cubicBezTo>
                <a:cubicBezTo>
                  <a:pt x="236" y="0"/>
                  <a:pt x="244" y="5"/>
                  <a:pt x="247" y="13"/>
                </a:cubicBezTo>
                <a:cubicBezTo>
                  <a:pt x="249" y="21"/>
                  <a:pt x="244" y="29"/>
                  <a:pt x="236" y="32"/>
                </a:cubicBezTo>
                <a:close/>
              </a:path>
            </a:pathLst>
          </a:custGeom>
          <a:solidFill>
            <a:schemeClr val="accent4">
              <a:lumMod val="75000"/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176"/>
          <p:cNvSpPr/>
          <p:nvPr/>
        </p:nvSpPr>
        <p:spPr bwMode="auto">
          <a:xfrm>
            <a:off x="10696575" y="5075237"/>
            <a:ext cx="176213" cy="73025"/>
          </a:xfrm>
          <a:custGeom>
            <a:avLst/>
            <a:gdLst>
              <a:gd name="T0" fmla="*/ 2 w 111"/>
              <a:gd name="T1" fmla="*/ 28 h 46"/>
              <a:gd name="T2" fmla="*/ 90 w 111"/>
              <a:gd name="T3" fmla="*/ 2 h 46"/>
              <a:gd name="T4" fmla="*/ 109 w 111"/>
              <a:gd name="T5" fmla="*/ 13 h 46"/>
              <a:gd name="T6" fmla="*/ 99 w 111"/>
              <a:gd name="T7" fmla="*/ 31 h 46"/>
              <a:gd name="T8" fmla="*/ 47 w 111"/>
              <a:gd name="T9" fmla="*/ 46 h 46"/>
              <a:gd name="T10" fmla="*/ 0 w 111"/>
              <a:gd name="T11" fmla="*/ 28 h 46"/>
              <a:gd name="T12" fmla="*/ 2 w 111"/>
              <a:gd name="T13" fmla="*/ 2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46">
                <a:moveTo>
                  <a:pt x="2" y="28"/>
                </a:moveTo>
                <a:cubicBezTo>
                  <a:pt x="90" y="2"/>
                  <a:pt x="90" y="2"/>
                  <a:pt x="90" y="2"/>
                </a:cubicBezTo>
                <a:cubicBezTo>
                  <a:pt x="98" y="0"/>
                  <a:pt x="107" y="4"/>
                  <a:pt x="109" y="13"/>
                </a:cubicBezTo>
                <a:cubicBezTo>
                  <a:pt x="111" y="20"/>
                  <a:pt x="107" y="29"/>
                  <a:pt x="99" y="31"/>
                </a:cubicBezTo>
                <a:cubicBezTo>
                  <a:pt x="47" y="46"/>
                  <a:pt x="47" y="46"/>
                  <a:pt x="47" y="46"/>
                </a:cubicBezTo>
                <a:cubicBezTo>
                  <a:pt x="31" y="41"/>
                  <a:pt x="15" y="35"/>
                  <a:pt x="0" y="28"/>
                </a:cubicBezTo>
                <a:cubicBezTo>
                  <a:pt x="1" y="28"/>
                  <a:pt x="2" y="28"/>
                  <a:pt x="2" y="28"/>
                </a:cubicBezTo>
                <a:close/>
              </a:path>
            </a:pathLst>
          </a:custGeom>
          <a:solidFill>
            <a:srgbClr val="D67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177"/>
          <p:cNvSpPr/>
          <p:nvPr/>
        </p:nvSpPr>
        <p:spPr bwMode="auto">
          <a:xfrm>
            <a:off x="10583862" y="4959350"/>
            <a:ext cx="342900" cy="150813"/>
          </a:xfrm>
          <a:custGeom>
            <a:avLst/>
            <a:gdLst>
              <a:gd name="T0" fmla="*/ 204 w 216"/>
              <a:gd name="T1" fmla="*/ 31 h 95"/>
              <a:gd name="T2" fmla="*/ 65 w 216"/>
              <a:gd name="T3" fmla="*/ 72 h 95"/>
              <a:gd name="T4" fmla="*/ 55 w 216"/>
              <a:gd name="T5" fmla="*/ 91 h 95"/>
              <a:gd name="T6" fmla="*/ 56 w 216"/>
              <a:gd name="T7" fmla="*/ 95 h 95"/>
              <a:gd name="T8" fmla="*/ 0 w 216"/>
              <a:gd name="T9" fmla="*/ 60 h 95"/>
              <a:gd name="T10" fmla="*/ 195 w 216"/>
              <a:gd name="T11" fmla="*/ 3 h 95"/>
              <a:gd name="T12" fmla="*/ 214 w 216"/>
              <a:gd name="T13" fmla="*/ 13 h 95"/>
              <a:gd name="T14" fmla="*/ 204 w 216"/>
              <a:gd name="T15" fmla="*/ 3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95">
                <a:moveTo>
                  <a:pt x="204" y="31"/>
                </a:moveTo>
                <a:cubicBezTo>
                  <a:pt x="65" y="72"/>
                  <a:pt x="65" y="72"/>
                  <a:pt x="65" y="72"/>
                </a:cubicBezTo>
                <a:cubicBezTo>
                  <a:pt x="57" y="74"/>
                  <a:pt x="52" y="83"/>
                  <a:pt x="55" y="91"/>
                </a:cubicBezTo>
                <a:cubicBezTo>
                  <a:pt x="55" y="92"/>
                  <a:pt x="56" y="93"/>
                  <a:pt x="56" y="95"/>
                </a:cubicBezTo>
                <a:cubicBezTo>
                  <a:pt x="37" y="85"/>
                  <a:pt x="18" y="73"/>
                  <a:pt x="0" y="60"/>
                </a:cubicBezTo>
                <a:cubicBezTo>
                  <a:pt x="195" y="3"/>
                  <a:pt x="195" y="3"/>
                  <a:pt x="195" y="3"/>
                </a:cubicBezTo>
                <a:cubicBezTo>
                  <a:pt x="203" y="0"/>
                  <a:pt x="212" y="5"/>
                  <a:pt x="214" y="13"/>
                </a:cubicBezTo>
                <a:cubicBezTo>
                  <a:pt x="216" y="21"/>
                  <a:pt x="211" y="29"/>
                  <a:pt x="204" y="31"/>
                </a:cubicBezTo>
                <a:close/>
              </a:path>
            </a:pathLst>
          </a:custGeom>
          <a:solidFill>
            <a:srgbClr val="D67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178"/>
          <p:cNvSpPr/>
          <p:nvPr/>
        </p:nvSpPr>
        <p:spPr bwMode="auto">
          <a:xfrm>
            <a:off x="10869612" y="5143500"/>
            <a:ext cx="107950" cy="30163"/>
          </a:xfrm>
          <a:custGeom>
            <a:avLst/>
            <a:gdLst>
              <a:gd name="T0" fmla="*/ 49 w 68"/>
              <a:gd name="T1" fmla="*/ 2 h 20"/>
              <a:gd name="T2" fmla="*/ 68 w 68"/>
              <a:gd name="T3" fmla="*/ 12 h 20"/>
              <a:gd name="T4" fmla="*/ 68 w 68"/>
              <a:gd name="T5" fmla="*/ 19 h 20"/>
              <a:gd name="T6" fmla="*/ 0 w 68"/>
              <a:gd name="T7" fmla="*/ 16 h 20"/>
              <a:gd name="T8" fmla="*/ 49 w 68"/>
              <a:gd name="T9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20">
                <a:moveTo>
                  <a:pt x="49" y="2"/>
                </a:moveTo>
                <a:cubicBezTo>
                  <a:pt x="57" y="0"/>
                  <a:pt x="65" y="4"/>
                  <a:pt x="68" y="12"/>
                </a:cubicBezTo>
                <a:cubicBezTo>
                  <a:pt x="68" y="15"/>
                  <a:pt x="68" y="17"/>
                  <a:pt x="68" y="19"/>
                </a:cubicBezTo>
                <a:cubicBezTo>
                  <a:pt x="45" y="20"/>
                  <a:pt x="22" y="19"/>
                  <a:pt x="0" y="16"/>
                </a:cubicBezTo>
                <a:lnTo>
                  <a:pt x="49" y="2"/>
                </a:lnTo>
                <a:close/>
              </a:path>
            </a:pathLst>
          </a:custGeom>
          <a:solidFill>
            <a:srgbClr val="D67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179"/>
          <p:cNvSpPr/>
          <p:nvPr/>
        </p:nvSpPr>
        <p:spPr bwMode="auto">
          <a:xfrm>
            <a:off x="10328275" y="4349750"/>
            <a:ext cx="581025" cy="668338"/>
          </a:xfrm>
          <a:custGeom>
            <a:avLst/>
            <a:gdLst>
              <a:gd name="T0" fmla="*/ 167 w 366"/>
              <a:gd name="T1" fmla="*/ 254 h 421"/>
              <a:gd name="T2" fmla="*/ 345 w 366"/>
              <a:gd name="T3" fmla="*/ 202 h 421"/>
              <a:gd name="T4" fmla="*/ 364 w 366"/>
              <a:gd name="T5" fmla="*/ 212 h 421"/>
              <a:gd name="T6" fmla="*/ 354 w 366"/>
              <a:gd name="T7" fmla="*/ 231 h 421"/>
              <a:gd name="T8" fmla="*/ 130 w 366"/>
              <a:gd name="T9" fmla="*/ 296 h 421"/>
              <a:gd name="T10" fmla="*/ 119 w 366"/>
              <a:gd name="T11" fmla="*/ 315 h 421"/>
              <a:gd name="T12" fmla="*/ 138 w 366"/>
              <a:gd name="T13" fmla="*/ 325 h 421"/>
              <a:gd name="T14" fmla="*/ 322 w 366"/>
              <a:gd name="T15" fmla="*/ 271 h 421"/>
              <a:gd name="T16" fmla="*/ 341 w 366"/>
              <a:gd name="T17" fmla="*/ 282 h 421"/>
              <a:gd name="T18" fmla="*/ 331 w 366"/>
              <a:gd name="T19" fmla="*/ 300 h 421"/>
              <a:gd name="T20" fmla="*/ 167 w 366"/>
              <a:gd name="T21" fmla="*/ 348 h 421"/>
              <a:gd name="T22" fmla="*/ 157 w 366"/>
              <a:gd name="T23" fmla="*/ 367 h 421"/>
              <a:gd name="T24" fmla="*/ 175 w 366"/>
              <a:gd name="T25" fmla="*/ 377 h 421"/>
              <a:gd name="T26" fmla="*/ 251 w 366"/>
              <a:gd name="T27" fmla="*/ 355 h 421"/>
              <a:gd name="T28" fmla="*/ 270 w 366"/>
              <a:gd name="T29" fmla="*/ 365 h 421"/>
              <a:gd name="T30" fmla="*/ 260 w 366"/>
              <a:gd name="T31" fmla="*/ 384 h 421"/>
              <a:gd name="T32" fmla="*/ 134 w 366"/>
              <a:gd name="T33" fmla="*/ 420 h 421"/>
              <a:gd name="T34" fmla="*/ 133 w 366"/>
              <a:gd name="T35" fmla="*/ 421 h 421"/>
              <a:gd name="T36" fmla="*/ 20 w 366"/>
              <a:gd name="T37" fmla="*/ 242 h 421"/>
              <a:gd name="T38" fmla="*/ 14 w 366"/>
              <a:gd name="T39" fmla="*/ 49 h 421"/>
              <a:gd name="T40" fmla="*/ 172 w 366"/>
              <a:gd name="T41" fmla="*/ 2 h 421"/>
              <a:gd name="T42" fmla="*/ 190 w 366"/>
              <a:gd name="T43" fmla="*/ 12 h 421"/>
              <a:gd name="T44" fmla="*/ 180 w 366"/>
              <a:gd name="T45" fmla="*/ 31 h 421"/>
              <a:gd name="T46" fmla="*/ 108 w 366"/>
              <a:gd name="T47" fmla="*/ 52 h 421"/>
              <a:gd name="T48" fmla="*/ 97 w 366"/>
              <a:gd name="T49" fmla="*/ 71 h 421"/>
              <a:gd name="T50" fmla="*/ 116 w 366"/>
              <a:gd name="T51" fmla="*/ 81 h 421"/>
              <a:gd name="T52" fmla="*/ 255 w 366"/>
              <a:gd name="T53" fmla="*/ 41 h 421"/>
              <a:gd name="T54" fmla="*/ 273 w 366"/>
              <a:gd name="T55" fmla="*/ 51 h 421"/>
              <a:gd name="T56" fmla="*/ 263 w 366"/>
              <a:gd name="T57" fmla="*/ 69 h 421"/>
              <a:gd name="T58" fmla="*/ 79 w 366"/>
              <a:gd name="T59" fmla="*/ 123 h 421"/>
              <a:gd name="T60" fmla="*/ 69 w 366"/>
              <a:gd name="T61" fmla="*/ 142 h 421"/>
              <a:gd name="T62" fmla="*/ 87 w 366"/>
              <a:gd name="T63" fmla="*/ 152 h 421"/>
              <a:gd name="T64" fmla="*/ 212 w 366"/>
              <a:gd name="T65" fmla="*/ 116 h 421"/>
              <a:gd name="T66" fmla="*/ 230 w 366"/>
              <a:gd name="T67" fmla="*/ 126 h 421"/>
              <a:gd name="T68" fmla="*/ 220 w 366"/>
              <a:gd name="T69" fmla="*/ 145 h 421"/>
              <a:gd name="T70" fmla="*/ 181 w 366"/>
              <a:gd name="T71" fmla="*/ 156 h 421"/>
              <a:gd name="T72" fmla="*/ 171 w 366"/>
              <a:gd name="T73" fmla="*/ 175 h 421"/>
              <a:gd name="T74" fmla="*/ 189 w 366"/>
              <a:gd name="T75" fmla="*/ 185 h 421"/>
              <a:gd name="T76" fmla="*/ 289 w 366"/>
              <a:gd name="T77" fmla="*/ 156 h 421"/>
              <a:gd name="T78" fmla="*/ 307 w 366"/>
              <a:gd name="T79" fmla="*/ 166 h 421"/>
              <a:gd name="T80" fmla="*/ 297 w 366"/>
              <a:gd name="T81" fmla="*/ 185 h 421"/>
              <a:gd name="T82" fmla="*/ 158 w 366"/>
              <a:gd name="T83" fmla="*/ 225 h 421"/>
              <a:gd name="T84" fmla="*/ 148 w 366"/>
              <a:gd name="T85" fmla="*/ 244 h 421"/>
              <a:gd name="T86" fmla="*/ 167 w 366"/>
              <a:gd name="T87" fmla="*/ 254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6" h="421">
                <a:moveTo>
                  <a:pt x="167" y="254"/>
                </a:moveTo>
                <a:cubicBezTo>
                  <a:pt x="345" y="202"/>
                  <a:pt x="345" y="202"/>
                  <a:pt x="345" y="202"/>
                </a:cubicBezTo>
                <a:cubicBezTo>
                  <a:pt x="353" y="200"/>
                  <a:pt x="361" y="204"/>
                  <a:pt x="364" y="212"/>
                </a:cubicBezTo>
                <a:cubicBezTo>
                  <a:pt x="366" y="220"/>
                  <a:pt x="362" y="228"/>
                  <a:pt x="354" y="231"/>
                </a:cubicBezTo>
                <a:cubicBezTo>
                  <a:pt x="130" y="296"/>
                  <a:pt x="130" y="296"/>
                  <a:pt x="130" y="296"/>
                </a:cubicBezTo>
                <a:cubicBezTo>
                  <a:pt x="122" y="299"/>
                  <a:pt x="117" y="307"/>
                  <a:pt x="119" y="315"/>
                </a:cubicBezTo>
                <a:cubicBezTo>
                  <a:pt x="122" y="323"/>
                  <a:pt x="130" y="328"/>
                  <a:pt x="138" y="325"/>
                </a:cubicBezTo>
                <a:cubicBezTo>
                  <a:pt x="322" y="271"/>
                  <a:pt x="322" y="271"/>
                  <a:pt x="322" y="271"/>
                </a:cubicBezTo>
                <a:cubicBezTo>
                  <a:pt x="330" y="269"/>
                  <a:pt x="339" y="274"/>
                  <a:pt x="341" y="282"/>
                </a:cubicBezTo>
                <a:cubicBezTo>
                  <a:pt x="343" y="290"/>
                  <a:pt x="339" y="298"/>
                  <a:pt x="331" y="300"/>
                </a:cubicBezTo>
                <a:cubicBezTo>
                  <a:pt x="167" y="348"/>
                  <a:pt x="167" y="348"/>
                  <a:pt x="167" y="348"/>
                </a:cubicBezTo>
                <a:cubicBezTo>
                  <a:pt x="159" y="351"/>
                  <a:pt x="154" y="359"/>
                  <a:pt x="157" y="367"/>
                </a:cubicBezTo>
                <a:cubicBezTo>
                  <a:pt x="159" y="375"/>
                  <a:pt x="167" y="379"/>
                  <a:pt x="175" y="377"/>
                </a:cubicBezTo>
                <a:cubicBezTo>
                  <a:pt x="251" y="355"/>
                  <a:pt x="251" y="355"/>
                  <a:pt x="251" y="355"/>
                </a:cubicBezTo>
                <a:cubicBezTo>
                  <a:pt x="259" y="352"/>
                  <a:pt x="268" y="357"/>
                  <a:pt x="270" y="365"/>
                </a:cubicBezTo>
                <a:cubicBezTo>
                  <a:pt x="272" y="373"/>
                  <a:pt x="268" y="381"/>
                  <a:pt x="260" y="384"/>
                </a:cubicBezTo>
                <a:cubicBezTo>
                  <a:pt x="134" y="420"/>
                  <a:pt x="134" y="420"/>
                  <a:pt x="134" y="420"/>
                </a:cubicBezTo>
                <a:cubicBezTo>
                  <a:pt x="134" y="420"/>
                  <a:pt x="133" y="421"/>
                  <a:pt x="133" y="421"/>
                </a:cubicBezTo>
                <a:cubicBezTo>
                  <a:pt x="81" y="375"/>
                  <a:pt x="41" y="314"/>
                  <a:pt x="20" y="242"/>
                </a:cubicBezTo>
                <a:cubicBezTo>
                  <a:pt x="1" y="177"/>
                  <a:pt x="0" y="111"/>
                  <a:pt x="14" y="49"/>
                </a:cubicBezTo>
                <a:cubicBezTo>
                  <a:pt x="172" y="2"/>
                  <a:pt x="172" y="2"/>
                  <a:pt x="172" y="2"/>
                </a:cubicBezTo>
                <a:cubicBezTo>
                  <a:pt x="180" y="0"/>
                  <a:pt x="188" y="5"/>
                  <a:pt x="190" y="12"/>
                </a:cubicBezTo>
                <a:cubicBezTo>
                  <a:pt x="193" y="20"/>
                  <a:pt x="188" y="29"/>
                  <a:pt x="180" y="31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100" y="55"/>
                  <a:pt x="95" y="63"/>
                  <a:pt x="97" y="71"/>
                </a:cubicBezTo>
                <a:cubicBezTo>
                  <a:pt x="100" y="79"/>
                  <a:pt x="108" y="84"/>
                  <a:pt x="116" y="81"/>
                </a:cubicBezTo>
                <a:cubicBezTo>
                  <a:pt x="255" y="41"/>
                  <a:pt x="255" y="41"/>
                  <a:pt x="255" y="41"/>
                </a:cubicBezTo>
                <a:cubicBezTo>
                  <a:pt x="263" y="38"/>
                  <a:pt x="271" y="43"/>
                  <a:pt x="273" y="51"/>
                </a:cubicBezTo>
                <a:cubicBezTo>
                  <a:pt x="276" y="59"/>
                  <a:pt x="271" y="67"/>
                  <a:pt x="263" y="69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71" y="126"/>
                  <a:pt x="66" y="134"/>
                  <a:pt x="69" y="142"/>
                </a:cubicBezTo>
                <a:cubicBezTo>
                  <a:pt x="71" y="150"/>
                  <a:pt x="79" y="155"/>
                  <a:pt x="87" y="152"/>
                </a:cubicBezTo>
                <a:cubicBezTo>
                  <a:pt x="212" y="116"/>
                  <a:pt x="212" y="116"/>
                  <a:pt x="212" y="116"/>
                </a:cubicBezTo>
                <a:cubicBezTo>
                  <a:pt x="220" y="114"/>
                  <a:pt x="228" y="118"/>
                  <a:pt x="230" y="126"/>
                </a:cubicBezTo>
                <a:cubicBezTo>
                  <a:pt x="233" y="134"/>
                  <a:pt x="228" y="142"/>
                  <a:pt x="220" y="145"/>
                </a:cubicBezTo>
                <a:cubicBezTo>
                  <a:pt x="181" y="156"/>
                  <a:pt x="181" y="156"/>
                  <a:pt x="181" y="156"/>
                </a:cubicBezTo>
                <a:cubicBezTo>
                  <a:pt x="173" y="158"/>
                  <a:pt x="168" y="167"/>
                  <a:pt x="171" y="175"/>
                </a:cubicBezTo>
                <a:cubicBezTo>
                  <a:pt x="173" y="183"/>
                  <a:pt x="182" y="187"/>
                  <a:pt x="189" y="185"/>
                </a:cubicBezTo>
                <a:cubicBezTo>
                  <a:pt x="289" y="156"/>
                  <a:pt x="289" y="156"/>
                  <a:pt x="289" y="156"/>
                </a:cubicBezTo>
                <a:cubicBezTo>
                  <a:pt x="296" y="154"/>
                  <a:pt x="305" y="158"/>
                  <a:pt x="307" y="166"/>
                </a:cubicBezTo>
                <a:cubicBezTo>
                  <a:pt x="310" y="174"/>
                  <a:pt x="305" y="182"/>
                  <a:pt x="297" y="185"/>
                </a:cubicBezTo>
                <a:cubicBezTo>
                  <a:pt x="158" y="225"/>
                  <a:pt x="158" y="225"/>
                  <a:pt x="158" y="225"/>
                </a:cubicBezTo>
                <a:cubicBezTo>
                  <a:pt x="150" y="228"/>
                  <a:pt x="146" y="236"/>
                  <a:pt x="148" y="244"/>
                </a:cubicBezTo>
                <a:cubicBezTo>
                  <a:pt x="150" y="252"/>
                  <a:pt x="159" y="257"/>
                  <a:pt x="167" y="254"/>
                </a:cubicBezTo>
                <a:close/>
              </a:path>
            </a:pathLst>
          </a:custGeom>
          <a:solidFill>
            <a:schemeClr val="accent4">
              <a:lumMod val="75000"/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180"/>
          <p:cNvSpPr/>
          <p:nvPr/>
        </p:nvSpPr>
        <p:spPr bwMode="auto">
          <a:xfrm>
            <a:off x="9720262" y="4162425"/>
            <a:ext cx="2000250" cy="774700"/>
          </a:xfrm>
          <a:custGeom>
            <a:avLst/>
            <a:gdLst>
              <a:gd name="T0" fmla="*/ 350 w 1260"/>
              <a:gd name="T1" fmla="*/ 396 h 488"/>
              <a:gd name="T2" fmla="*/ 351 w 1260"/>
              <a:gd name="T3" fmla="*/ 400 h 488"/>
              <a:gd name="T4" fmla="*/ 18 w 1260"/>
              <a:gd name="T5" fmla="*/ 439 h 488"/>
              <a:gd name="T6" fmla="*/ 1251 w 1260"/>
              <a:gd name="T7" fmla="*/ 1 h 488"/>
              <a:gd name="T8" fmla="*/ 1253 w 1260"/>
              <a:gd name="T9" fmla="*/ 12 h 488"/>
              <a:gd name="T10" fmla="*/ 183 w 1260"/>
              <a:gd name="T11" fmla="*/ 403 h 488"/>
              <a:gd name="T12" fmla="*/ 350 w 1260"/>
              <a:gd name="T13" fmla="*/ 39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0" h="488">
                <a:moveTo>
                  <a:pt x="350" y="396"/>
                </a:moveTo>
                <a:cubicBezTo>
                  <a:pt x="353" y="395"/>
                  <a:pt x="354" y="399"/>
                  <a:pt x="351" y="400"/>
                </a:cubicBezTo>
                <a:cubicBezTo>
                  <a:pt x="240" y="433"/>
                  <a:pt x="32" y="488"/>
                  <a:pt x="18" y="439"/>
                </a:cubicBezTo>
                <a:cubicBezTo>
                  <a:pt x="0" y="379"/>
                  <a:pt x="1028" y="38"/>
                  <a:pt x="1251" y="1"/>
                </a:cubicBezTo>
                <a:cubicBezTo>
                  <a:pt x="1258" y="0"/>
                  <a:pt x="1260" y="10"/>
                  <a:pt x="1253" y="12"/>
                </a:cubicBezTo>
                <a:cubicBezTo>
                  <a:pt x="1062" y="76"/>
                  <a:pt x="204" y="363"/>
                  <a:pt x="183" y="403"/>
                </a:cubicBezTo>
                <a:cubicBezTo>
                  <a:pt x="167" y="433"/>
                  <a:pt x="274" y="413"/>
                  <a:pt x="350" y="39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181"/>
          <p:cNvSpPr/>
          <p:nvPr/>
        </p:nvSpPr>
        <p:spPr bwMode="auto">
          <a:xfrm>
            <a:off x="0" y="5624512"/>
            <a:ext cx="3205163" cy="1223963"/>
          </a:xfrm>
          <a:custGeom>
            <a:avLst/>
            <a:gdLst>
              <a:gd name="T0" fmla="*/ 751 w 2019"/>
              <a:gd name="T1" fmla="*/ 0 h 772"/>
              <a:gd name="T2" fmla="*/ 0 w 2019"/>
              <a:gd name="T3" fmla="*/ 213 h 772"/>
              <a:gd name="T4" fmla="*/ 0 w 2019"/>
              <a:gd name="T5" fmla="*/ 772 h 772"/>
              <a:gd name="T6" fmla="*/ 2019 w 2019"/>
              <a:gd name="T7" fmla="*/ 772 h 772"/>
              <a:gd name="T8" fmla="*/ 751 w 2019"/>
              <a:gd name="T9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9" h="772">
                <a:moveTo>
                  <a:pt x="751" y="0"/>
                </a:moveTo>
                <a:cubicBezTo>
                  <a:pt x="475" y="0"/>
                  <a:pt x="218" y="78"/>
                  <a:pt x="0" y="213"/>
                </a:cubicBezTo>
                <a:cubicBezTo>
                  <a:pt x="0" y="772"/>
                  <a:pt x="0" y="772"/>
                  <a:pt x="0" y="772"/>
                </a:cubicBezTo>
                <a:cubicBezTo>
                  <a:pt x="2019" y="772"/>
                  <a:pt x="2019" y="772"/>
                  <a:pt x="2019" y="772"/>
                </a:cubicBezTo>
                <a:cubicBezTo>
                  <a:pt x="1781" y="313"/>
                  <a:pt x="1303" y="0"/>
                  <a:pt x="751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55" name="Freeform 182"/>
          <p:cNvSpPr/>
          <p:nvPr/>
        </p:nvSpPr>
        <p:spPr bwMode="auto">
          <a:xfrm>
            <a:off x="8262937" y="4746625"/>
            <a:ext cx="3929063" cy="2101850"/>
          </a:xfrm>
          <a:custGeom>
            <a:avLst/>
            <a:gdLst>
              <a:gd name="T0" fmla="*/ 2475 w 2475"/>
              <a:gd name="T1" fmla="*/ 1326 h 1326"/>
              <a:gd name="T2" fmla="*/ 2475 w 2475"/>
              <a:gd name="T3" fmla="*/ 98 h 1326"/>
              <a:gd name="T4" fmla="*/ 1859 w 2475"/>
              <a:gd name="T5" fmla="*/ 0 h 1326"/>
              <a:gd name="T6" fmla="*/ 0 w 2475"/>
              <a:gd name="T7" fmla="*/ 1326 h 1326"/>
              <a:gd name="T8" fmla="*/ 2475 w 2475"/>
              <a:gd name="T9" fmla="*/ 1326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5" h="1326">
                <a:moveTo>
                  <a:pt x="2475" y="1326"/>
                </a:moveTo>
                <a:cubicBezTo>
                  <a:pt x="2475" y="98"/>
                  <a:pt x="2475" y="98"/>
                  <a:pt x="2475" y="98"/>
                </a:cubicBezTo>
                <a:cubicBezTo>
                  <a:pt x="2281" y="34"/>
                  <a:pt x="2074" y="0"/>
                  <a:pt x="1859" y="0"/>
                </a:cubicBezTo>
                <a:cubicBezTo>
                  <a:pt x="997" y="0"/>
                  <a:pt x="265" y="554"/>
                  <a:pt x="0" y="1326"/>
                </a:cubicBezTo>
                <a:lnTo>
                  <a:pt x="2475" y="1326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-25000" dirty="0"/>
          </a:p>
        </p:txBody>
      </p:sp>
      <p:sp>
        <p:nvSpPr>
          <p:cNvPr id="56" name="Freeform 183"/>
          <p:cNvSpPr/>
          <p:nvPr/>
        </p:nvSpPr>
        <p:spPr bwMode="auto">
          <a:xfrm>
            <a:off x="11099800" y="2943225"/>
            <a:ext cx="682625" cy="190500"/>
          </a:xfrm>
          <a:custGeom>
            <a:avLst/>
            <a:gdLst>
              <a:gd name="T0" fmla="*/ 394 w 430"/>
              <a:gd name="T1" fmla="*/ 107 h 120"/>
              <a:gd name="T2" fmla="*/ 385 w 430"/>
              <a:gd name="T3" fmla="*/ 108 h 120"/>
              <a:gd name="T4" fmla="*/ 335 w 430"/>
              <a:gd name="T5" fmla="*/ 77 h 120"/>
              <a:gd name="T6" fmla="*/ 333 w 430"/>
              <a:gd name="T7" fmla="*/ 77 h 120"/>
              <a:gd name="T8" fmla="*/ 334 w 430"/>
              <a:gd name="T9" fmla="*/ 70 h 120"/>
              <a:gd name="T10" fmla="*/ 297 w 430"/>
              <a:gd name="T11" fmla="*/ 33 h 120"/>
              <a:gd name="T12" fmla="*/ 281 w 430"/>
              <a:gd name="T13" fmla="*/ 37 h 120"/>
              <a:gd name="T14" fmla="*/ 227 w 430"/>
              <a:gd name="T15" fmla="*/ 0 h 120"/>
              <a:gd name="T16" fmla="*/ 173 w 430"/>
              <a:gd name="T17" fmla="*/ 41 h 120"/>
              <a:gd name="T18" fmla="*/ 157 w 430"/>
              <a:gd name="T19" fmla="*/ 37 h 120"/>
              <a:gd name="T20" fmla="*/ 127 w 430"/>
              <a:gd name="T21" fmla="*/ 65 h 120"/>
              <a:gd name="T22" fmla="*/ 123 w 430"/>
              <a:gd name="T23" fmla="*/ 64 h 120"/>
              <a:gd name="T24" fmla="*/ 76 w 430"/>
              <a:gd name="T25" fmla="*/ 89 h 120"/>
              <a:gd name="T26" fmla="*/ 66 w 430"/>
              <a:gd name="T27" fmla="*/ 88 h 120"/>
              <a:gd name="T28" fmla="*/ 51 w 430"/>
              <a:gd name="T29" fmla="*/ 91 h 120"/>
              <a:gd name="T30" fmla="*/ 38 w 430"/>
              <a:gd name="T31" fmla="*/ 89 h 120"/>
              <a:gd name="T32" fmla="*/ 0 w 430"/>
              <a:gd name="T33" fmla="*/ 120 h 120"/>
              <a:gd name="T34" fmla="*/ 430 w 430"/>
              <a:gd name="T35" fmla="*/ 120 h 120"/>
              <a:gd name="T36" fmla="*/ 394 w 430"/>
              <a:gd name="T37" fmla="*/ 10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0" h="120">
                <a:moveTo>
                  <a:pt x="394" y="107"/>
                </a:moveTo>
                <a:cubicBezTo>
                  <a:pt x="391" y="107"/>
                  <a:pt x="388" y="107"/>
                  <a:pt x="385" y="108"/>
                </a:cubicBezTo>
                <a:cubicBezTo>
                  <a:pt x="376" y="90"/>
                  <a:pt x="357" y="77"/>
                  <a:pt x="335" y="77"/>
                </a:cubicBezTo>
                <a:cubicBezTo>
                  <a:pt x="334" y="77"/>
                  <a:pt x="334" y="77"/>
                  <a:pt x="333" y="77"/>
                </a:cubicBezTo>
                <a:cubicBezTo>
                  <a:pt x="334" y="75"/>
                  <a:pt x="334" y="73"/>
                  <a:pt x="334" y="70"/>
                </a:cubicBezTo>
                <a:cubicBezTo>
                  <a:pt x="334" y="50"/>
                  <a:pt x="317" y="33"/>
                  <a:pt x="297" y="33"/>
                </a:cubicBezTo>
                <a:cubicBezTo>
                  <a:pt x="291" y="33"/>
                  <a:pt x="286" y="34"/>
                  <a:pt x="281" y="37"/>
                </a:cubicBezTo>
                <a:cubicBezTo>
                  <a:pt x="272" y="15"/>
                  <a:pt x="252" y="0"/>
                  <a:pt x="227" y="0"/>
                </a:cubicBezTo>
                <a:cubicBezTo>
                  <a:pt x="201" y="0"/>
                  <a:pt x="180" y="18"/>
                  <a:pt x="173" y="41"/>
                </a:cubicBezTo>
                <a:cubicBezTo>
                  <a:pt x="168" y="38"/>
                  <a:pt x="163" y="37"/>
                  <a:pt x="157" y="37"/>
                </a:cubicBezTo>
                <a:cubicBezTo>
                  <a:pt x="141" y="37"/>
                  <a:pt x="128" y="49"/>
                  <a:pt x="127" y="65"/>
                </a:cubicBezTo>
                <a:cubicBezTo>
                  <a:pt x="126" y="65"/>
                  <a:pt x="124" y="64"/>
                  <a:pt x="123" y="64"/>
                </a:cubicBezTo>
                <a:cubicBezTo>
                  <a:pt x="104" y="64"/>
                  <a:pt x="86" y="74"/>
                  <a:pt x="76" y="89"/>
                </a:cubicBezTo>
                <a:cubicBezTo>
                  <a:pt x="73" y="89"/>
                  <a:pt x="69" y="88"/>
                  <a:pt x="66" y="88"/>
                </a:cubicBezTo>
                <a:cubicBezTo>
                  <a:pt x="61" y="88"/>
                  <a:pt x="55" y="89"/>
                  <a:pt x="51" y="91"/>
                </a:cubicBezTo>
                <a:cubicBezTo>
                  <a:pt x="47" y="90"/>
                  <a:pt x="43" y="89"/>
                  <a:pt x="38" y="89"/>
                </a:cubicBezTo>
                <a:cubicBezTo>
                  <a:pt x="20" y="89"/>
                  <a:pt x="4" y="103"/>
                  <a:pt x="0" y="120"/>
                </a:cubicBezTo>
                <a:cubicBezTo>
                  <a:pt x="430" y="120"/>
                  <a:pt x="430" y="120"/>
                  <a:pt x="430" y="120"/>
                </a:cubicBezTo>
                <a:cubicBezTo>
                  <a:pt x="420" y="112"/>
                  <a:pt x="407" y="107"/>
                  <a:pt x="394" y="10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184"/>
          <p:cNvSpPr/>
          <p:nvPr/>
        </p:nvSpPr>
        <p:spPr bwMode="auto">
          <a:xfrm>
            <a:off x="1971675" y="4292600"/>
            <a:ext cx="7015163" cy="2555875"/>
          </a:xfrm>
          <a:custGeom>
            <a:avLst/>
            <a:gdLst>
              <a:gd name="T0" fmla="*/ 0 w 4419"/>
              <a:gd name="T1" fmla="*/ 1612 h 1612"/>
              <a:gd name="T2" fmla="*/ 4419 w 4419"/>
              <a:gd name="T3" fmla="*/ 1612 h 1612"/>
              <a:gd name="T4" fmla="*/ 2210 w 4419"/>
              <a:gd name="T5" fmla="*/ 0 h 1612"/>
              <a:gd name="T6" fmla="*/ 0 w 4419"/>
              <a:gd name="T7" fmla="*/ 1612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19" h="1612">
                <a:moveTo>
                  <a:pt x="0" y="1612"/>
                </a:moveTo>
                <a:cubicBezTo>
                  <a:pt x="4419" y="1612"/>
                  <a:pt x="4419" y="1612"/>
                  <a:pt x="4419" y="1612"/>
                </a:cubicBezTo>
                <a:cubicBezTo>
                  <a:pt x="4120" y="677"/>
                  <a:pt x="3244" y="0"/>
                  <a:pt x="2210" y="0"/>
                </a:cubicBezTo>
                <a:cubicBezTo>
                  <a:pt x="1175" y="0"/>
                  <a:pt x="299" y="677"/>
                  <a:pt x="0" y="1612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185"/>
          <p:cNvSpPr/>
          <p:nvPr/>
        </p:nvSpPr>
        <p:spPr bwMode="auto">
          <a:xfrm>
            <a:off x="2516187" y="4292600"/>
            <a:ext cx="6103938" cy="2555875"/>
          </a:xfrm>
          <a:custGeom>
            <a:avLst/>
            <a:gdLst>
              <a:gd name="T0" fmla="*/ 1867 w 3845"/>
              <a:gd name="T1" fmla="*/ 0 h 1612"/>
              <a:gd name="T2" fmla="*/ 0 w 3845"/>
              <a:gd name="T3" fmla="*/ 942 h 1612"/>
              <a:gd name="T4" fmla="*/ 621 w 3845"/>
              <a:gd name="T5" fmla="*/ 1612 h 1612"/>
              <a:gd name="T6" fmla="*/ 3337 w 3845"/>
              <a:gd name="T7" fmla="*/ 1612 h 1612"/>
              <a:gd name="T8" fmla="*/ 3845 w 3845"/>
              <a:gd name="T9" fmla="*/ 1109 h 1612"/>
              <a:gd name="T10" fmla="*/ 1867 w 3845"/>
              <a:gd name="T11" fmla="*/ 0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5" h="1612">
                <a:moveTo>
                  <a:pt x="1867" y="0"/>
                </a:moveTo>
                <a:cubicBezTo>
                  <a:pt x="1101" y="0"/>
                  <a:pt x="423" y="371"/>
                  <a:pt x="0" y="942"/>
                </a:cubicBezTo>
                <a:cubicBezTo>
                  <a:pt x="161" y="1204"/>
                  <a:pt x="373" y="1432"/>
                  <a:pt x="621" y="1612"/>
                </a:cubicBezTo>
                <a:cubicBezTo>
                  <a:pt x="3337" y="1612"/>
                  <a:pt x="3337" y="1612"/>
                  <a:pt x="3337" y="1612"/>
                </a:cubicBezTo>
                <a:cubicBezTo>
                  <a:pt x="3531" y="1471"/>
                  <a:pt x="3703" y="1301"/>
                  <a:pt x="3845" y="1109"/>
                </a:cubicBezTo>
                <a:cubicBezTo>
                  <a:pt x="3438" y="444"/>
                  <a:pt x="2704" y="0"/>
                  <a:pt x="1867" y="0"/>
                </a:cubicBezTo>
              </a:path>
            </a:pathLst>
          </a:cu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86"/>
          <p:cNvSpPr/>
          <p:nvPr/>
        </p:nvSpPr>
        <p:spPr bwMode="auto">
          <a:xfrm>
            <a:off x="3198812" y="4292600"/>
            <a:ext cx="4930775" cy="1914525"/>
          </a:xfrm>
          <a:custGeom>
            <a:avLst/>
            <a:gdLst>
              <a:gd name="T0" fmla="*/ 3106 w 3106"/>
              <a:gd name="T1" fmla="*/ 709 h 1207"/>
              <a:gd name="T2" fmla="*/ 1437 w 3106"/>
              <a:gd name="T3" fmla="*/ 0 h 1207"/>
              <a:gd name="T4" fmla="*/ 0 w 3106"/>
              <a:gd name="T5" fmla="*/ 498 h 1207"/>
              <a:gd name="T6" fmla="*/ 1669 w 3106"/>
              <a:gd name="T7" fmla="*/ 1207 h 1207"/>
              <a:gd name="T8" fmla="*/ 3106 w 3106"/>
              <a:gd name="T9" fmla="*/ 709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6" h="1207">
                <a:moveTo>
                  <a:pt x="3106" y="709"/>
                </a:moveTo>
                <a:cubicBezTo>
                  <a:pt x="2684" y="272"/>
                  <a:pt x="2092" y="0"/>
                  <a:pt x="1437" y="0"/>
                </a:cubicBezTo>
                <a:cubicBezTo>
                  <a:pt x="894" y="0"/>
                  <a:pt x="395" y="186"/>
                  <a:pt x="0" y="498"/>
                </a:cubicBezTo>
                <a:cubicBezTo>
                  <a:pt x="422" y="935"/>
                  <a:pt x="1014" y="1207"/>
                  <a:pt x="1669" y="1207"/>
                </a:cubicBezTo>
                <a:cubicBezTo>
                  <a:pt x="2212" y="1207"/>
                  <a:pt x="2711" y="1021"/>
                  <a:pt x="3106" y="709"/>
                </a:cubicBezTo>
              </a:path>
            </a:pathLst>
          </a:cu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187"/>
          <p:cNvSpPr/>
          <p:nvPr/>
        </p:nvSpPr>
        <p:spPr bwMode="auto">
          <a:xfrm>
            <a:off x="6369050" y="0"/>
            <a:ext cx="5054600" cy="3597275"/>
          </a:xfrm>
          <a:custGeom>
            <a:avLst/>
            <a:gdLst>
              <a:gd name="T0" fmla="*/ 0 w 3184"/>
              <a:gd name="T1" fmla="*/ 697 h 2269"/>
              <a:gd name="T2" fmla="*/ 1592 w 3184"/>
              <a:gd name="T3" fmla="*/ 2269 h 2269"/>
              <a:gd name="T4" fmla="*/ 3184 w 3184"/>
              <a:gd name="T5" fmla="*/ 697 h 2269"/>
              <a:gd name="T6" fmla="*/ 3019 w 3184"/>
              <a:gd name="T7" fmla="*/ 0 h 2269"/>
              <a:gd name="T8" fmla="*/ 165 w 3184"/>
              <a:gd name="T9" fmla="*/ 0 h 2269"/>
              <a:gd name="T10" fmla="*/ 0 w 3184"/>
              <a:gd name="T11" fmla="*/ 697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4" h="2269">
                <a:moveTo>
                  <a:pt x="0" y="697"/>
                </a:moveTo>
                <a:cubicBezTo>
                  <a:pt x="0" y="1565"/>
                  <a:pt x="713" y="2269"/>
                  <a:pt x="1592" y="2269"/>
                </a:cubicBezTo>
                <a:cubicBezTo>
                  <a:pt x="2472" y="2269"/>
                  <a:pt x="3184" y="1565"/>
                  <a:pt x="3184" y="697"/>
                </a:cubicBezTo>
                <a:cubicBezTo>
                  <a:pt x="3184" y="447"/>
                  <a:pt x="3125" y="210"/>
                  <a:pt x="3019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60" y="210"/>
                  <a:pt x="0" y="447"/>
                  <a:pt x="0" y="69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188"/>
          <p:cNvSpPr/>
          <p:nvPr/>
        </p:nvSpPr>
        <p:spPr bwMode="auto">
          <a:xfrm>
            <a:off x="7022782" y="0"/>
            <a:ext cx="3846513" cy="3025775"/>
          </a:xfrm>
          <a:custGeom>
            <a:avLst/>
            <a:gdLst>
              <a:gd name="T0" fmla="*/ 0 w 2423"/>
              <a:gd name="T1" fmla="*/ 697 h 1909"/>
              <a:gd name="T2" fmla="*/ 1211 w 2423"/>
              <a:gd name="T3" fmla="*/ 1909 h 1909"/>
              <a:gd name="T4" fmla="*/ 2423 w 2423"/>
              <a:gd name="T5" fmla="*/ 697 h 1909"/>
              <a:gd name="T6" fmla="*/ 2202 w 2423"/>
              <a:gd name="T7" fmla="*/ 0 h 1909"/>
              <a:gd name="T8" fmla="*/ 221 w 2423"/>
              <a:gd name="T9" fmla="*/ 0 h 1909"/>
              <a:gd name="T10" fmla="*/ 0 w 2423"/>
              <a:gd name="T11" fmla="*/ 697 h 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23" h="1909">
                <a:moveTo>
                  <a:pt x="0" y="697"/>
                </a:moveTo>
                <a:cubicBezTo>
                  <a:pt x="0" y="1366"/>
                  <a:pt x="542" y="1909"/>
                  <a:pt x="1211" y="1909"/>
                </a:cubicBezTo>
                <a:cubicBezTo>
                  <a:pt x="1880" y="1909"/>
                  <a:pt x="2423" y="1366"/>
                  <a:pt x="2423" y="697"/>
                </a:cubicBezTo>
                <a:cubicBezTo>
                  <a:pt x="2423" y="438"/>
                  <a:pt x="2341" y="197"/>
                  <a:pt x="2202" y="0"/>
                </a:cubicBezTo>
                <a:cubicBezTo>
                  <a:pt x="221" y="0"/>
                  <a:pt x="221" y="0"/>
                  <a:pt x="221" y="0"/>
                </a:cubicBezTo>
                <a:cubicBezTo>
                  <a:pt x="82" y="197"/>
                  <a:pt x="0" y="438"/>
                  <a:pt x="0" y="69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189"/>
          <p:cNvSpPr/>
          <p:nvPr/>
        </p:nvSpPr>
        <p:spPr bwMode="auto">
          <a:xfrm>
            <a:off x="7585075" y="0"/>
            <a:ext cx="2624138" cy="2416175"/>
          </a:xfrm>
          <a:custGeom>
            <a:avLst/>
            <a:gdLst>
              <a:gd name="T0" fmla="*/ 0 w 1653"/>
              <a:gd name="T1" fmla="*/ 697 h 1524"/>
              <a:gd name="T2" fmla="*/ 826 w 1653"/>
              <a:gd name="T3" fmla="*/ 1524 h 1524"/>
              <a:gd name="T4" fmla="*/ 1653 w 1653"/>
              <a:gd name="T5" fmla="*/ 697 h 1524"/>
              <a:gd name="T6" fmla="*/ 1269 w 1653"/>
              <a:gd name="T7" fmla="*/ 0 h 1524"/>
              <a:gd name="T8" fmla="*/ 383 w 1653"/>
              <a:gd name="T9" fmla="*/ 0 h 1524"/>
              <a:gd name="T10" fmla="*/ 0 w 1653"/>
              <a:gd name="T11" fmla="*/ 697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3" h="1524">
                <a:moveTo>
                  <a:pt x="0" y="697"/>
                </a:moveTo>
                <a:cubicBezTo>
                  <a:pt x="0" y="1154"/>
                  <a:pt x="370" y="1524"/>
                  <a:pt x="826" y="1524"/>
                </a:cubicBezTo>
                <a:cubicBezTo>
                  <a:pt x="1283" y="1524"/>
                  <a:pt x="1653" y="1154"/>
                  <a:pt x="1653" y="697"/>
                </a:cubicBezTo>
                <a:cubicBezTo>
                  <a:pt x="1653" y="404"/>
                  <a:pt x="1500" y="146"/>
                  <a:pt x="126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153" y="146"/>
                  <a:pt x="0" y="404"/>
                  <a:pt x="0" y="69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191"/>
          <p:cNvSpPr/>
          <p:nvPr/>
        </p:nvSpPr>
        <p:spPr bwMode="auto">
          <a:xfrm>
            <a:off x="5738812" y="681037"/>
            <a:ext cx="1027113" cy="285750"/>
          </a:xfrm>
          <a:custGeom>
            <a:avLst/>
            <a:gdLst>
              <a:gd name="T0" fmla="*/ 592 w 647"/>
              <a:gd name="T1" fmla="*/ 161 h 180"/>
              <a:gd name="T2" fmla="*/ 579 w 647"/>
              <a:gd name="T3" fmla="*/ 162 h 180"/>
              <a:gd name="T4" fmla="*/ 503 w 647"/>
              <a:gd name="T5" fmla="*/ 116 h 180"/>
              <a:gd name="T6" fmla="*/ 501 w 647"/>
              <a:gd name="T7" fmla="*/ 116 h 180"/>
              <a:gd name="T8" fmla="*/ 502 w 647"/>
              <a:gd name="T9" fmla="*/ 105 h 180"/>
              <a:gd name="T10" fmla="*/ 446 w 647"/>
              <a:gd name="T11" fmla="*/ 49 h 180"/>
              <a:gd name="T12" fmla="*/ 422 w 647"/>
              <a:gd name="T13" fmla="*/ 55 h 180"/>
              <a:gd name="T14" fmla="*/ 342 w 647"/>
              <a:gd name="T15" fmla="*/ 0 h 180"/>
              <a:gd name="T16" fmla="*/ 259 w 647"/>
              <a:gd name="T17" fmla="*/ 62 h 180"/>
              <a:gd name="T18" fmla="*/ 236 w 647"/>
              <a:gd name="T19" fmla="*/ 55 h 180"/>
              <a:gd name="T20" fmla="*/ 190 w 647"/>
              <a:gd name="T21" fmla="*/ 97 h 180"/>
              <a:gd name="T22" fmla="*/ 185 w 647"/>
              <a:gd name="T23" fmla="*/ 97 h 180"/>
              <a:gd name="T24" fmla="*/ 114 w 647"/>
              <a:gd name="T25" fmla="*/ 134 h 180"/>
              <a:gd name="T26" fmla="*/ 99 w 647"/>
              <a:gd name="T27" fmla="*/ 132 h 180"/>
              <a:gd name="T28" fmla="*/ 76 w 647"/>
              <a:gd name="T29" fmla="*/ 137 h 180"/>
              <a:gd name="T30" fmla="*/ 57 w 647"/>
              <a:gd name="T31" fmla="*/ 134 h 180"/>
              <a:gd name="T32" fmla="*/ 0 w 647"/>
              <a:gd name="T33" fmla="*/ 180 h 180"/>
              <a:gd name="T34" fmla="*/ 647 w 647"/>
              <a:gd name="T35" fmla="*/ 180 h 180"/>
              <a:gd name="T36" fmla="*/ 592 w 647"/>
              <a:gd name="T37" fmla="*/ 16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47" h="180">
                <a:moveTo>
                  <a:pt x="592" y="161"/>
                </a:moveTo>
                <a:cubicBezTo>
                  <a:pt x="588" y="161"/>
                  <a:pt x="583" y="161"/>
                  <a:pt x="579" y="162"/>
                </a:cubicBezTo>
                <a:cubicBezTo>
                  <a:pt x="565" y="134"/>
                  <a:pt x="536" y="116"/>
                  <a:pt x="503" y="116"/>
                </a:cubicBezTo>
                <a:cubicBezTo>
                  <a:pt x="503" y="116"/>
                  <a:pt x="502" y="116"/>
                  <a:pt x="501" y="116"/>
                </a:cubicBezTo>
                <a:cubicBezTo>
                  <a:pt x="502" y="112"/>
                  <a:pt x="502" y="109"/>
                  <a:pt x="502" y="105"/>
                </a:cubicBezTo>
                <a:cubicBezTo>
                  <a:pt x="502" y="74"/>
                  <a:pt x="477" y="49"/>
                  <a:pt x="446" y="49"/>
                </a:cubicBezTo>
                <a:cubicBezTo>
                  <a:pt x="438" y="49"/>
                  <a:pt x="429" y="51"/>
                  <a:pt x="422" y="55"/>
                </a:cubicBezTo>
                <a:cubicBezTo>
                  <a:pt x="409" y="23"/>
                  <a:pt x="378" y="0"/>
                  <a:pt x="342" y="0"/>
                </a:cubicBezTo>
                <a:cubicBezTo>
                  <a:pt x="303" y="0"/>
                  <a:pt x="270" y="26"/>
                  <a:pt x="259" y="62"/>
                </a:cubicBezTo>
                <a:cubicBezTo>
                  <a:pt x="252" y="57"/>
                  <a:pt x="244" y="55"/>
                  <a:pt x="236" y="55"/>
                </a:cubicBezTo>
                <a:cubicBezTo>
                  <a:pt x="212" y="55"/>
                  <a:pt x="192" y="73"/>
                  <a:pt x="190" y="97"/>
                </a:cubicBezTo>
                <a:cubicBezTo>
                  <a:pt x="189" y="97"/>
                  <a:pt x="187" y="97"/>
                  <a:pt x="185" y="97"/>
                </a:cubicBezTo>
                <a:cubicBezTo>
                  <a:pt x="155" y="97"/>
                  <a:pt x="129" y="112"/>
                  <a:pt x="114" y="134"/>
                </a:cubicBezTo>
                <a:cubicBezTo>
                  <a:pt x="109" y="133"/>
                  <a:pt x="104" y="132"/>
                  <a:pt x="99" y="132"/>
                </a:cubicBezTo>
                <a:cubicBezTo>
                  <a:pt x="91" y="132"/>
                  <a:pt x="83" y="134"/>
                  <a:pt x="76" y="137"/>
                </a:cubicBezTo>
                <a:cubicBezTo>
                  <a:pt x="70" y="135"/>
                  <a:pt x="64" y="134"/>
                  <a:pt x="57" y="134"/>
                </a:cubicBezTo>
                <a:cubicBezTo>
                  <a:pt x="29" y="134"/>
                  <a:pt x="6" y="154"/>
                  <a:pt x="0" y="180"/>
                </a:cubicBezTo>
                <a:cubicBezTo>
                  <a:pt x="647" y="180"/>
                  <a:pt x="647" y="180"/>
                  <a:pt x="647" y="180"/>
                </a:cubicBezTo>
                <a:cubicBezTo>
                  <a:pt x="632" y="168"/>
                  <a:pt x="613" y="161"/>
                  <a:pt x="592" y="16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192"/>
          <p:cNvSpPr/>
          <p:nvPr/>
        </p:nvSpPr>
        <p:spPr bwMode="auto">
          <a:xfrm>
            <a:off x="2630487" y="2857500"/>
            <a:ext cx="708025" cy="196850"/>
          </a:xfrm>
          <a:custGeom>
            <a:avLst/>
            <a:gdLst>
              <a:gd name="T0" fmla="*/ 408 w 446"/>
              <a:gd name="T1" fmla="*/ 111 h 125"/>
              <a:gd name="T2" fmla="*/ 400 w 446"/>
              <a:gd name="T3" fmla="*/ 112 h 125"/>
              <a:gd name="T4" fmla="*/ 347 w 446"/>
              <a:gd name="T5" fmla="*/ 80 h 125"/>
              <a:gd name="T6" fmla="*/ 346 w 446"/>
              <a:gd name="T7" fmla="*/ 80 h 125"/>
              <a:gd name="T8" fmla="*/ 346 w 446"/>
              <a:gd name="T9" fmla="*/ 73 h 125"/>
              <a:gd name="T10" fmla="*/ 308 w 446"/>
              <a:gd name="T11" fmla="*/ 34 h 125"/>
              <a:gd name="T12" fmla="*/ 291 w 446"/>
              <a:gd name="T13" fmla="*/ 38 h 125"/>
              <a:gd name="T14" fmla="*/ 235 w 446"/>
              <a:gd name="T15" fmla="*/ 0 h 125"/>
              <a:gd name="T16" fmla="*/ 179 w 446"/>
              <a:gd name="T17" fmla="*/ 43 h 125"/>
              <a:gd name="T18" fmla="*/ 162 w 446"/>
              <a:gd name="T19" fmla="*/ 38 h 125"/>
              <a:gd name="T20" fmla="*/ 131 w 446"/>
              <a:gd name="T21" fmla="*/ 67 h 125"/>
              <a:gd name="T22" fmla="*/ 127 w 446"/>
              <a:gd name="T23" fmla="*/ 67 h 125"/>
              <a:gd name="T24" fmla="*/ 78 w 446"/>
              <a:gd name="T25" fmla="*/ 93 h 125"/>
              <a:gd name="T26" fmla="*/ 68 w 446"/>
              <a:gd name="T27" fmla="*/ 92 h 125"/>
              <a:gd name="T28" fmla="*/ 52 w 446"/>
              <a:gd name="T29" fmla="*/ 95 h 125"/>
              <a:gd name="T30" fmla="*/ 39 w 446"/>
              <a:gd name="T31" fmla="*/ 93 h 125"/>
              <a:gd name="T32" fmla="*/ 0 w 446"/>
              <a:gd name="T33" fmla="*/ 125 h 125"/>
              <a:gd name="T34" fmla="*/ 446 w 446"/>
              <a:gd name="T35" fmla="*/ 125 h 125"/>
              <a:gd name="T36" fmla="*/ 408 w 446"/>
              <a:gd name="T37" fmla="*/ 11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6" h="125">
                <a:moveTo>
                  <a:pt x="408" y="111"/>
                </a:moveTo>
                <a:cubicBezTo>
                  <a:pt x="405" y="111"/>
                  <a:pt x="402" y="112"/>
                  <a:pt x="400" y="112"/>
                </a:cubicBezTo>
                <a:cubicBezTo>
                  <a:pt x="390" y="93"/>
                  <a:pt x="370" y="80"/>
                  <a:pt x="347" y="80"/>
                </a:cubicBezTo>
                <a:cubicBezTo>
                  <a:pt x="347" y="80"/>
                  <a:pt x="346" y="80"/>
                  <a:pt x="346" y="80"/>
                </a:cubicBezTo>
                <a:cubicBezTo>
                  <a:pt x="346" y="78"/>
                  <a:pt x="346" y="76"/>
                  <a:pt x="346" y="73"/>
                </a:cubicBezTo>
                <a:cubicBezTo>
                  <a:pt x="346" y="52"/>
                  <a:pt x="329" y="34"/>
                  <a:pt x="308" y="34"/>
                </a:cubicBezTo>
                <a:cubicBezTo>
                  <a:pt x="302" y="34"/>
                  <a:pt x="296" y="36"/>
                  <a:pt x="291" y="38"/>
                </a:cubicBezTo>
                <a:cubicBezTo>
                  <a:pt x="282" y="16"/>
                  <a:pt x="261" y="0"/>
                  <a:pt x="235" y="0"/>
                </a:cubicBezTo>
                <a:cubicBezTo>
                  <a:pt x="208" y="0"/>
                  <a:pt x="186" y="18"/>
                  <a:pt x="179" y="43"/>
                </a:cubicBezTo>
                <a:cubicBezTo>
                  <a:pt x="174" y="40"/>
                  <a:pt x="168" y="38"/>
                  <a:pt x="162" y="38"/>
                </a:cubicBezTo>
                <a:cubicBezTo>
                  <a:pt x="146" y="38"/>
                  <a:pt x="132" y="51"/>
                  <a:pt x="131" y="67"/>
                </a:cubicBezTo>
                <a:cubicBezTo>
                  <a:pt x="130" y="67"/>
                  <a:pt x="129" y="67"/>
                  <a:pt x="127" y="67"/>
                </a:cubicBezTo>
                <a:cubicBezTo>
                  <a:pt x="107" y="67"/>
                  <a:pt x="89" y="77"/>
                  <a:pt x="78" y="93"/>
                </a:cubicBezTo>
                <a:cubicBezTo>
                  <a:pt x="75" y="92"/>
                  <a:pt x="71" y="92"/>
                  <a:pt x="68" y="92"/>
                </a:cubicBezTo>
                <a:cubicBezTo>
                  <a:pt x="62" y="92"/>
                  <a:pt x="57" y="93"/>
                  <a:pt x="52" y="95"/>
                </a:cubicBezTo>
                <a:cubicBezTo>
                  <a:pt x="48" y="94"/>
                  <a:pt x="44" y="93"/>
                  <a:pt x="39" y="93"/>
                </a:cubicBezTo>
                <a:cubicBezTo>
                  <a:pt x="20" y="93"/>
                  <a:pt x="3" y="107"/>
                  <a:pt x="0" y="125"/>
                </a:cubicBezTo>
                <a:cubicBezTo>
                  <a:pt x="446" y="125"/>
                  <a:pt x="446" y="125"/>
                  <a:pt x="446" y="125"/>
                </a:cubicBezTo>
                <a:cubicBezTo>
                  <a:pt x="436" y="117"/>
                  <a:pt x="422" y="111"/>
                  <a:pt x="408" y="11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193"/>
          <p:cNvSpPr/>
          <p:nvPr/>
        </p:nvSpPr>
        <p:spPr bwMode="auto">
          <a:xfrm>
            <a:off x="233362" y="1174750"/>
            <a:ext cx="708025" cy="198438"/>
          </a:xfrm>
          <a:custGeom>
            <a:avLst/>
            <a:gdLst>
              <a:gd name="T0" fmla="*/ 408 w 446"/>
              <a:gd name="T1" fmla="*/ 111 h 125"/>
              <a:gd name="T2" fmla="*/ 400 w 446"/>
              <a:gd name="T3" fmla="*/ 112 h 125"/>
              <a:gd name="T4" fmla="*/ 347 w 446"/>
              <a:gd name="T5" fmla="*/ 80 h 125"/>
              <a:gd name="T6" fmla="*/ 346 w 446"/>
              <a:gd name="T7" fmla="*/ 81 h 125"/>
              <a:gd name="T8" fmla="*/ 347 w 446"/>
              <a:gd name="T9" fmla="*/ 73 h 125"/>
              <a:gd name="T10" fmla="*/ 308 w 446"/>
              <a:gd name="T11" fmla="*/ 34 h 125"/>
              <a:gd name="T12" fmla="*/ 291 w 446"/>
              <a:gd name="T13" fmla="*/ 38 h 125"/>
              <a:gd name="T14" fmla="*/ 236 w 446"/>
              <a:gd name="T15" fmla="*/ 0 h 125"/>
              <a:gd name="T16" fmla="*/ 179 w 446"/>
              <a:gd name="T17" fmla="*/ 43 h 125"/>
              <a:gd name="T18" fmla="*/ 163 w 446"/>
              <a:gd name="T19" fmla="*/ 38 h 125"/>
              <a:gd name="T20" fmla="*/ 131 w 446"/>
              <a:gd name="T21" fmla="*/ 67 h 125"/>
              <a:gd name="T22" fmla="*/ 128 w 446"/>
              <a:gd name="T23" fmla="*/ 67 h 125"/>
              <a:gd name="T24" fmla="*/ 79 w 446"/>
              <a:gd name="T25" fmla="*/ 93 h 125"/>
              <a:gd name="T26" fmla="*/ 68 w 446"/>
              <a:gd name="T27" fmla="*/ 92 h 125"/>
              <a:gd name="T28" fmla="*/ 52 w 446"/>
              <a:gd name="T29" fmla="*/ 95 h 125"/>
              <a:gd name="T30" fmla="*/ 39 w 446"/>
              <a:gd name="T31" fmla="*/ 93 h 125"/>
              <a:gd name="T32" fmla="*/ 0 w 446"/>
              <a:gd name="T33" fmla="*/ 125 h 125"/>
              <a:gd name="T34" fmla="*/ 446 w 446"/>
              <a:gd name="T35" fmla="*/ 125 h 125"/>
              <a:gd name="T36" fmla="*/ 408 w 446"/>
              <a:gd name="T37" fmla="*/ 11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6" h="125">
                <a:moveTo>
                  <a:pt x="408" y="111"/>
                </a:moveTo>
                <a:cubicBezTo>
                  <a:pt x="405" y="111"/>
                  <a:pt x="403" y="112"/>
                  <a:pt x="400" y="112"/>
                </a:cubicBezTo>
                <a:cubicBezTo>
                  <a:pt x="390" y="93"/>
                  <a:pt x="370" y="80"/>
                  <a:pt x="347" y="80"/>
                </a:cubicBezTo>
                <a:cubicBezTo>
                  <a:pt x="347" y="80"/>
                  <a:pt x="346" y="80"/>
                  <a:pt x="346" y="81"/>
                </a:cubicBezTo>
                <a:cubicBezTo>
                  <a:pt x="346" y="78"/>
                  <a:pt x="347" y="76"/>
                  <a:pt x="347" y="73"/>
                </a:cubicBezTo>
                <a:cubicBezTo>
                  <a:pt x="347" y="52"/>
                  <a:pt x="329" y="34"/>
                  <a:pt x="308" y="34"/>
                </a:cubicBezTo>
                <a:cubicBezTo>
                  <a:pt x="302" y="34"/>
                  <a:pt x="296" y="36"/>
                  <a:pt x="291" y="38"/>
                </a:cubicBezTo>
                <a:cubicBezTo>
                  <a:pt x="282" y="16"/>
                  <a:pt x="261" y="0"/>
                  <a:pt x="236" y="0"/>
                </a:cubicBezTo>
                <a:cubicBezTo>
                  <a:pt x="209" y="0"/>
                  <a:pt x="186" y="18"/>
                  <a:pt x="179" y="43"/>
                </a:cubicBezTo>
                <a:cubicBezTo>
                  <a:pt x="174" y="40"/>
                  <a:pt x="169" y="38"/>
                  <a:pt x="163" y="38"/>
                </a:cubicBezTo>
                <a:cubicBezTo>
                  <a:pt x="146" y="38"/>
                  <a:pt x="133" y="51"/>
                  <a:pt x="131" y="67"/>
                </a:cubicBezTo>
                <a:cubicBezTo>
                  <a:pt x="130" y="67"/>
                  <a:pt x="129" y="67"/>
                  <a:pt x="128" y="67"/>
                </a:cubicBezTo>
                <a:cubicBezTo>
                  <a:pt x="107" y="67"/>
                  <a:pt x="89" y="77"/>
                  <a:pt x="79" y="93"/>
                </a:cubicBezTo>
                <a:cubicBezTo>
                  <a:pt x="75" y="92"/>
                  <a:pt x="72" y="92"/>
                  <a:pt x="68" y="92"/>
                </a:cubicBezTo>
                <a:cubicBezTo>
                  <a:pt x="63" y="92"/>
                  <a:pt x="57" y="93"/>
                  <a:pt x="52" y="95"/>
                </a:cubicBezTo>
                <a:cubicBezTo>
                  <a:pt x="48" y="94"/>
                  <a:pt x="44" y="93"/>
                  <a:pt x="39" y="93"/>
                </a:cubicBezTo>
                <a:cubicBezTo>
                  <a:pt x="20" y="93"/>
                  <a:pt x="4" y="107"/>
                  <a:pt x="0" y="125"/>
                </a:cubicBezTo>
                <a:cubicBezTo>
                  <a:pt x="446" y="125"/>
                  <a:pt x="446" y="125"/>
                  <a:pt x="446" y="125"/>
                </a:cubicBezTo>
                <a:cubicBezTo>
                  <a:pt x="436" y="117"/>
                  <a:pt x="423" y="111"/>
                  <a:pt x="408" y="11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194"/>
          <p:cNvSpPr/>
          <p:nvPr/>
        </p:nvSpPr>
        <p:spPr bwMode="auto">
          <a:xfrm>
            <a:off x="722312" y="2446337"/>
            <a:ext cx="1127125" cy="1009650"/>
          </a:xfrm>
          <a:custGeom>
            <a:avLst/>
            <a:gdLst>
              <a:gd name="T0" fmla="*/ 355 w 710"/>
              <a:gd name="T1" fmla="*/ 0 h 637"/>
              <a:gd name="T2" fmla="*/ 266 w 710"/>
              <a:gd name="T3" fmla="*/ 13 h 637"/>
              <a:gd name="T4" fmla="*/ 49 w 710"/>
              <a:gd name="T5" fmla="*/ 407 h 637"/>
              <a:gd name="T6" fmla="*/ 355 w 710"/>
              <a:gd name="T7" fmla="*/ 637 h 637"/>
              <a:gd name="T8" fmla="*/ 444 w 710"/>
              <a:gd name="T9" fmla="*/ 624 h 637"/>
              <a:gd name="T10" fmla="*/ 661 w 710"/>
              <a:gd name="T11" fmla="*/ 229 h 637"/>
              <a:gd name="T12" fmla="*/ 355 w 710"/>
              <a:gd name="T13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0" h="637">
                <a:moveTo>
                  <a:pt x="355" y="0"/>
                </a:moveTo>
                <a:cubicBezTo>
                  <a:pt x="326" y="0"/>
                  <a:pt x="296" y="4"/>
                  <a:pt x="266" y="13"/>
                </a:cubicBezTo>
                <a:cubicBezTo>
                  <a:pt x="97" y="62"/>
                  <a:pt x="0" y="239"/>
                  <a:pt x="49" y="407"/>
                </a:cubicBezTo>
                <a:cubicBezTo>
                  <a:pt x="90" y="546"/>
                  <a:pt x="217" y="637"/>
                  <a:pt x="355" y="637"/>
                </a:cubicBezTo>
                <a:cubicBezTo>
                  <a:pt x="384" y="637"/>
                  <a:pt x="414" y="633"/>
                  <a:pt x="444" y="624"/>
                </a:cubicBezTo>
                <a:cubicBezTo>
                  <a:pt x="613" y="575"/>
                  <a:pt x="710" y="398"/>
                  <a:pt x="661" y="229"/>
                </a:cubicBezTo>
                <a:cubicBezTo>
                  <a:pt x="620" y="90"/>
                  <a:pt x="493" y="0"/>
                  <a:pt x="355" y="0"/>
                </a:cubicBezTo>
              </a:path>
            </a:pathLst>
          </a:custGeom>
          <a:solidFill>
            <a:srgbClr val="273A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195"/>
          <p:cNvSpPr/>
          <p:nvPr/>
        </p:nvSpPr>
        <p:spPr bwMode="auto">
          <a:xfrm>
            <a:off x="798512" y="2465387"/>
            <a:ext cx="974725" cy="971550"/>
          </a:xfrm>
          <a:custGeom>
            <a:avLst/>
            <a:gdLst>
              <a:gd name="T0" fmla="*/ 571 w 614"/>
              <a:gd name="T1" fmla="*/ 229 h 613"/>
              <a:gd name="T2" fmla="*/ 230 w 614"/>
              <a:gd name="T3" fmla="*/ 42 h 613"/>
              <a:gd name="T4" fmla="*/ 43 w 614"/>
              <a:gd name="T5" fmla="*/ 383 h 613"/>
              <a:gd name="T6" fmla="*/ 384 w 614"/>
              <a:gd name="T7" fmla="*/ 571 h 613"/>
              <a:gd name="T8" fmla="*/ 571 w 614"/>
              <a:gd name="T9" fmla="*/ 22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4" h="613">
                <a:moveTo>
                  <a:pt x="571" y="229"/>
                </a:moveTo>
                <a:cubicBezTo>
                  <a:pt x="529" y="84"/>
                  <a:pt x="376" y="0"/>
                  <a:pt x="230" y="42"/>
                </a:cubicBezTo>
                <a:cubicBezTo>
                  <a:pt x="84" y="85"/>
                  <a:pt x="0" y="237"/>
                  <a:pt x="43" y="383"/>
                </a:cubicBezTo>
                <a:cubicBezTo>
                  <a:pt x="85" y="529"/>
                  <a:pt x="238" y="613"/>
                  <a:pt x="384" y="571"/>
                </a:cubicBezTo>
                <a:cubicBezTo>
                  <a:pt x="530" y="528"/>
                  <a:pt x="614" y="375"/>
                  <a:pt x="571" y="2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196"/>
          <p:cNvSpPr/>
          <p:nvPr/>
        </p:nvSpPr>
        <p:spPr bwMode="auto">
          <a:xfrm>
            <a:off x="900112" y="2487612"/>
            <a:ext cx="873125" cy="901700"/>
          </a:xfrm>
          <a:custGeom>
            <a:avLst/>
            <a:gdLst>
              <a:gd name="T0" fmla="*/ 320 w 550"/>
              <a:gd name="T1" fmla="*/ 557 h 569"/>
              <a:gd name="T2" fmla="*/ 314 w 550"/>
              <a:gd name="T3" fmla="*/ 558 h 569"/>
              <a:gd name="T4" fmla="*/ 305 w 550"/>
              <a:gd name="T5" fmla="*/ 558 h 569"/>
              <a:gd name="T6" fmla="*/ 283 w 550"/>
              <a:gd name="T7" fmla="*/ 565 h 569"/>
              <a:gd name="T8" fmla="*/ 189 w 550"/>
              <a:gd name="T9" fmla="*/ 562 h 569"/>
              <a:gd name="T10" fmla="*/ 346 w 550"/>
              <a:gd name="T11" fmla="*/ 517 h 569"/>
              <a:gd name="T12" fmla="*/ 355 w 550"/>
              <a:gd name="T13" fmla="*/ 499 h 569"/>
              <a:gd name="T14" fmla="*/ 337 w 550"/>
              <a:gd name="T15" fmla="*/ 489 h 569"/>
              <a:gd name="T16" fmla="*/ 205 w 550"/>
              <a:gd name="T17" fmla="*/ 528 h 569"/>
              <a:gd name="T18" fmla="*/ 187 w 550"/>
              <a:gd name="T19" fmla="*/ 518 h 569"/>
              <a:gd name="T20" fmla="*/ 197 w 550"/>
              <a:gd name="T21" fmla="*/ 500 h 569"/>
              <a:gd name="T22" fmla="*/ 246 w 550"/>
              <a:gd name="T23" fmla="*/ 486 h 569"/>
              <a:gd name="T24" fmla="*/ 255 w 550"/>
              <a:gd name="T25" fmla="*/ 468 h 569"/>
              <a:gd name="T26" fmla="*/ 238 w 550"/>
              <a:gd name="T27" fmla="*/ 458 h 569"/>
              <a:gd name="T28" fmla="*/ 101 w 550"/>
              <a:gd name="T29" fmla="*/ 498 h 569"/>
              <a:gd name="T30" fmla="*/ 82 w 550"/>
              <a:gd name="T31" fmla="*/ 488 h 569"/>
              <a:gd name="T32" fmla="*/ 92 w 550"/>
              <a:gd name="T33" fmla="*/ 471 h 569"/>
              <a:gd name="T34" fmla="*/ 313 w 550"/>
              <a:gd name="T35" fmla="*/ 406 h 569"/>
              <a:gd name="T36" fmla="*/ 323 w 550"/>
              <a:gd name="T37" fmla="*/ 389 h 569"/>
              <a:gd name="T38" fmla="*/ 305 w 550"/>
              <a:gd name="T39" fmla="*/ 379 h 569"/>
              <a:gd name="T40" fmla="*/ 251 w 550"/>
              <a:gd name="T41" fmla="*/ 395 h 569"/>
              <a:gd name="T42" fmla="*/ 233 w 550"/>
              <a:gd name="T43" fmla="*/ 385 h 569"/>
              <a:gd name="T44" fmla="*/ 243 w 550"/>
              <a:gd name="T45" fmla="*/ 367 h 569"/>
              <a:gd name="T46" fmla="*/ 335 w 550"/>
              <a:gd name="T47" fmla="*/ 340 h 569"/>
              <a:gd name="T48" fmla="*/ 345 w 550"/>
              <a:gd name="T49" fmla="*/ 323 h 569"/>
              <a:gd name="T50" fmla="*/ 327 w 550"/>
              <a:gd name="T51" fmla="*/ 313 h 569"/>
              <a:gd name="T52" fmla="*/ 123 w 550"/>
              <a:gd name="T53" fmla="*/ 372 h 569"/>
              <a:gd name="T54" fmla="*/ 106 w 550"/>
              <a:gd name="T55" fmla="*/ 362 h 569"/>
              <a:gd name="T56" fmla="*/ 115 w 550"/>
              <a:gd name="T57" fmla="*/ 345 h 569"/>
              <a:gd name="T58" fmla="*/ 281 w 550"/>
              <a:gd name="T59" fmla="*/ 296 h 569"/>
              <a:gd name="T60" fmla="*/ 291 w 550"/>
              <a:gd name="T61" fmla="*/ 278 h 569"/>
              <a:gd name="T62" fmla="*/ 273 w 550"/>
              <a:gd name="T63" fmla="*/ 269 h 569"/>
              <a:gd name="T64" fmla="*/ 87 w 550"/>
              <a:gd name="T65" fmla="*/ 323 h 569"/>
              <a:gd name="T66" fmla="*/ 69 w 550"/>
              <a:gd name="T67" fmla="*/ 313 h 569"/>
              <a:gd name="T68" fmla="*/ 79 w 550"/>
              <a:gd name="T69" fmla="*/ 295 h 569"/>
              <a:gd name="T70" fmla="*/ 208 w 550"/>
              <a:gd name="T71" fmla="*/ 258 h 569"/>
              <a:gd name="T72" fmla="*/ 218 w 550"/>
              <a:gd name="T73" fmla="*/ 240 h 569"/>
              <a:gd name="T74" fmla="*/ 200 w 550"/>
              <a:gd name="T75" fmla="*/ 230 h 569"/>
              <a:gd name="T76" fmla="*/ 84 w 550"/>
              <a:gd name="T77" fmla="*/ 264 h 569"/>
              <a:gd name="T78" fmla="*/ 67 w 550"/>
              <a:gd name="T79" fmla="*/ 254 h 569"/>
              <a:gd name="T80" fmla="*/ 76 w 550"/>
              <a:gd name="T81" fmla="*/ 236 h 569"/>
              <a:gd name="T82" fmla="*/ 249 w 550"/>
              <a:gd name="T83" fmla="*/ 186 h 569"/>
              <a:gd name="T84" fmla="*/ 259 w 550"/>
              <a:gd name="T85" fmla="*/ 168 h 569"/>
              <a:gd name="T86" fmla="*/ 241 w 550"/>
              <a:gd name="T87" fmla="*/ 158 h 569"/>
              <a:gd name="T88" fmla="*/ 134 w 550"/>
              <a:gd name="T89" fmla="*/ 190 h 569"/>
              <a:gd name="T90" fmla="*/ 116 w 550"/>
              <a:gd name="T91" fmla="*/ 180 h 569"/>
              <a:gd name="T92" fmla="*/ 126 w 550"/>
              <a:gd name="T93" fmla="*/ 162 h 569"/>
              <a:gd name="T94" fmla="*/ 170 w 550"/>
              <a:gd name="T95" fmla="*/ 149 h 569"/>
              <a:gd name="T96" fmla="*/ 180 w 550"/>
              <a:gd name="T97" fmla="*/ 131 h 569"/>
              <a:gd name="T98" fmla="*/ 162 w 550"/>
              <a:gd name="T99" fmla="*/ 122 h 569"/>
              <a:gd name="T100" fmla="*/ 12 w 550"/>
              <a:gd name="T101" fmla="*/ 165 h 569"/>
              <a:gd name="T102" fmla="*/ 0 w 550"/>
              <a:gd name="T103" fmla="*/ 163 h 569"/>
              <a:gd name="T104" fmla="*/ 18 w 550"/>
              <a:gd name="T105" fmla="*/ 134 h 569"/>
              <a:gd name="T106" fmla="*/ 217 w 550"/>
              <a:gd name="T107" fmla="*/ 76 h 569"/>
              <a:gd name="T108" fmla="*/ 227 w 550"/>
              <a:gd name="T109" fmla="*/ 58 h 569"/>
              <a:gd name="T110" fmla="*/ 209 w 550"/>
              <a:gd name="T111" fmla="*/ 48 h 569"/>
              <a:gd name="T112" fmla="*/ 52 w 550"/>
              <a:gd name="T113" fmla="*/ 94 h 569"/>
              <a:gd name="T114" fmla="*/ 131 w 550"/>
              <a:gd name="T115" fmla="*/ 41 h 569"/>
              <a:gd name="T116" fmla="*/ 203 w 550"/>
              <a:gd name="T117" fmla="*/ 20 h 569"/>
              <a:gd name="T118" fmla="*/ 507 w 550"/>
              <a:gd name="T119" fmla="*/ 215 h 569"/>
              <a:gd name="T120" fmla="*/ 320 w 550"/>
              <a:gd name="T121" fmla="*/ 557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0" h="569">
                <a:moveTo>
                  <a:pt x="320" y="557"/>
                </a:moveTo>
                <a:cubicBezTo>
                  <a:pt x="318" y="557"/>
                  <a:pt x="316" y="558"/>
                  <a:pt x="314" y="558"/>
                </a:cubicBezTo>
                <a:cubicBezTo>
                  <a:pt x="311" y="558"/>
                  <a:pt x="308" y="557"/>
                  <a:pt x="305" y="558"/>
                </a:cubicBezTo>
                <a:cubicBezTo>
                  <a:pt x="283" y="565"/>
                  <a:pt x="283" y="565"/>
                  <a:pt x="283" y="565"/>
                </a:cubicBezTo>
                <a:cubicBezTo>
                  <a:pt x="251" y="569"/>
                  <a:pt x="219" y="568"/>
                  <a:pt x="189" y="562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53" y="515"/>
                  <a:pt x="357" y="507"/>
                  <a:pt x="355" y="499"/>
                </a:cubicBezTo>
                <a:cubicBezTo>
                  <a:pt x="353" y="491"/>
                  <a:pt x="345" y="487"/>
                  <a:pt x="337" y="489"/>
                </a:cubicBezTo>
                <a:cubicBezTo>
                  <a:pt x="205" y="528"/>
                  <a:pt x="205" y="528"/>
                  <a:pt x="205" y="528"/>
                </a:cubicBezTo>
                <a:cubicBezTo>
                  <a:pt x="197" y="530"/>
                  <a:pt x="189" y="525"/>
                  <a:pt x="187" y="518"/>
                </a:cubicBezTo>
                <a:cubicBezTo>
                  <a:pt x="185" y="510"/>
                  <a:pt x="189" y="502"/>
                  <a:pt x="197" y="500"/>
                </a:cubicBezTo>
                <a:cubicBezTo>
                  <a:pt x="246" y="486"/>
                  <a:pt x="246" y="486"/>
                  <a:pt x="246" y="486"/>
                </a:cubicBezTo>
                <a:cubicBezTo>
                  <a:pt x="253" y="484"/>
                  <a:pt x="258" y="476"/>
                  <a:pt x="255" y="468"/>
                </a:cubicBezTo>
                <a:cubicBezTo>
                  <a:pt x="253" y="461"/>
                  <a:pt x="245" y="456"/>
                  <a:pt x="238" y="458"/>
                </a:cubicBezTo>
                <a:cubicBezTo>
                  <a:pt x="101" y="498"/>
                  <a:pt x="101" y="498"/>
                  <a:pt x="101" y="498"/>
                </a:cubicBezTo>
                <a:cubicBezTo>
                  <a:pt x="93" y="501"/>
                  <a:pt x="85" y="496"/>
                  <a:pt x="82" y="488"/>
                </a:cubicBezTo>
                <a:cubicBezTo>
                  <a:pt x="80" y="481"/>
                  <a:pt x="85" y="473"/>
                  <a:pt x="92" y="471"/>
                </a:cubicBezTo>
                <a:cubicBezTo>
                  <a:pt x="313" y="406"/>
                  <a:pt x="313" y="406"/>
                  <a:pt x="313" y="406"/>
                </a:cubicBezTo>
                <a:cubicBezTo>
                  <a:pt x="321" y="404"/>
                  <a:pt x="325" y="396"/>
                  <a:pt x="323" y="389"/>
                </a:cubicBezTo>
                <a:cubicBezTo>
                  <a:pt x="321" y="381"/>
                  <a:pt x="313" y="377"/>
                  <a:pt x="305" y="379"/>
                </a:cubicBezTo>
                <a:cubicBezTo>
                  <a:pt x="251" y="395"/>
                  <a:pt x="251" y="395"/>
                  <a:pt x="251" y="395"/>
                </a:cubicBezTo>
                <a:cubicBezTo>
                  <a:pt x="243" y="397"/>
                  <a:pt x="235" y="393"/>
                  <a:pt x="233" y="385"/>
                </a:cubicBezTo>
                <a:cubicBezTo>
                  <a:pt x="231" y="377"/>
                  <a:pt x="235" y="369"/>
                  <a:pt x="243" y="367"/>
                </a:cubicBezTo>
                <a:cubicBezTo>
                  <a:pt x="335" y="340"/>
                  <a:pt x="335" y="340"/>
                  <a:pt x="335" y="340"/>
                </a:cubicBezTo>
                <a:cubicBezTo>
                  <a:pt x="343" y="338"/>
                  <a:pt x="347" y="330"/>
                  <a:pt x="345" y="323"/>
                </a:cubicBezTo>
                <a:cubicBezTo>
                  <a:pt x="343" y="315"/>
                  <a:pt x="335" y="311"/>
                  <a:pt x="327" y="313"/>
                </a:cubicBezTo>
                <a:cubicBezTo>
                  <a:pt x="123" y="372"/>
                  <a:pt x="123" y="372"/>
                  <a:pt x="123" y="372"/>
                </a:cubicBezTo>
                <a:cubicBezTo>
                  <a:pt x="116" y="374"/>
                  <a:pt x="108" y="370"/>
                  <a:pt x="106" y="362"/>
                </a:cubicBezTo>
                <a:cubicBezTo>
                  <a:pt x="103" y="355"/>
                  <a:pt x="108" y="347"/>
                  <a:pt x="115" y="345"/>
                </a:cubicBezTo>
                <a:cubicBezTo>
                  <a:pt x="281" y="296"/>
                  <a:pt x="281" y="296"/>
                  <a:pt x="281" y="296"/>
                </a:cubicBezTo>
                <a:cubicBezTo>
                  <a:pt x="289" y="294"/>
                  <a:pt x="293" y="286"/>
                  <a:pt x="291" y="278"/>
                </a:cubicBezTo>
                <a:cubicBezTo>
                  <a:pt x="289" y="271"/>
                  <a:pt x="281" y="266"/>
                  <a:pt x="273" y="269"/>
                </a:cubicBezTo>
                <a:cubicBezTo>
                  <a:pt x="87" y="323"/>
                  <a:pt x="87" y="323"/>
                  <a:pt x="87" y="323"/>
                </a:cubicBezTo>
                <a:cubicBezTo>
                  <a:pt x="79" y="325"/>
                  <a:pt x="71" y="321"/>
                  <a:pt x="69" y="313"/>
                </a:cubicBezTo>
                <a:cubicBezTo>
                  <a:pt x="67" y="306"/>
                  <a:pt x="71" y="298"/>
                  <a:pt x="79" y="295"/>
                </a:cubicBezTo>
                <a:cubicBezTo>
                  <a:pt x="208" y="258"/>
                  <a:pt x="208" y="258"/>
                  <a:pt x="208" y="258"/>
                </a:cubicBezTo>
                <a:cubicBezTo>
                  <a:pt x="215" y="256"/>
                  <a:pt x="220" y="248"/>
                  <a:pt x="218" y="240"/>
                </a:cubicBezTo>
                <a:cubicBezTo>
                  <a:pt x="215" y="232"/>
                  <a:pt x="207" y="228"/>
                  <a:pt x="200" y="230"/>
                </a:cubicBezTo>
                <a:cubicBezTo>
                  <a:pt x="84" y="264"/>
                  <a:pt x="84" y="264"/>
                  <a:pt x="84" y="264"/>
                </a:cubicBezTo>
                <a:cubicBezTo>
                  <a:pt x="77" y="266"/>
                  <a:pt x="69" y="262"/>
                  <a:pt x="67" y="254"/>
                </a:cubicBezTo>
                <a:cubicBezTo>
                  <a:pt x="64" y="247"/>
                  <a:pt x="69" y="239"/>
                  <a:pt x="76" y="236"/>
                </a:cubicBezTo>
                <a:cubicBezTo>
                  <a:pt x="249" y="186"/>
                  <a:pt x="249" y="186"/>
                  <a:pt x="249" y="186"/>
                </a:cubicBezTo>
                <a:cubicBezTo>
                  <a:pt x="257" y="184"/>
                  <a:pt x="261" y="176"/>
                  <a:pt x="259" y="168"/>
                </a:cubicBezTo>
                <a:cubicBezTo>
                  <a:pt x="257" y="161"/>
                  <a:pt x="249" y="156"/>
                  <a:pt x="241" y="158"/>
                </a:cubicBezTo>
                <a:cubicBezTo>
                  <a:pt x="134" y="190"/>
                  <a:pt x="134" y="190"/>
                  <a:pt x="134" y="190"/>
                </a:cubicBezTo>
                <a:cubicBezTo>
                  <a:pt x="126" y="192"/>
                  <a:pt x="118" y="188"/>
                  <a:pt x="116" y="180"/>
                </a:cubicBezTo>
                <a:cubicBezTo>
                  <a:pt x="114" y="172"/>
                  <a:pt x="118" y="164"/>
                  <a:pt x="126" y="162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8" y="147"/>
                  <a:pt x="182" y="139"/>
                  <a:pt x="180" y="131"/>
                </a:cubicBezTo>
                <a:cubicBezTo>
                  <a:pt x="178" y="124"/>
                  <a:pt x="170" y="119"/>
                  <a:pt x="162" y="122"/>
                </a:cubicBezTo>
                <a:cubicBezTo>
                  <a:pt x="12" y="165"/>
                  <a:pt x="12" y="165"/>
                  <a:pt x="12" y="165"/>
                </a:cubicBezTo>
                <a:cubicBezTo>
                  <a:pt x="8" y="167"/>
                  <a:pt x="3" y="166"/>
                  <a:pt x="0" y="163"/>
                </a:cubicBezTo>
                <a:cubicBezTo>
                  <a:pt x="5" y="153"/>
                  <a:pt x="11" y="143"/>
                  <a:pt x="18" y="134"/>
                </a:cubicBezTo>
                <a:cubicBezTo>
                  <a:pt x="217" y="76"/>
                  <a:pt x="217" y="76"/>
                  <a:pt x="217" y="76"/>
                </a:cubicBezTo>
                <a:cubicBezTo>
                  <a:pt x="225" y="74"/>
                  <a:pt x="229" y="66"/>
                  <a:pt x="227" y="58"/>
                </a:cubicBezTo>
                <a:cubicBezTo>
                  <a:pt x="225" y="50"/>
                  <a:pt x="217" y="46"/>
                  <a:pt x="209" y="48"/>
                </a:cubicBezTo>
                <a:cubicBezTo>
                  <a:pt x="52" y="94"/>
                  <a:pt x="52" y="94"/>
                  <a:pt x="52" y="94"/>
                </a:cubicBezTo>
                <a:cubicBezTo>
                  <a:pt x="75" y="72"/>
                  <a:pt x="101" y="54"/>
                  <a:pt x="131" y="41"/>
                </a:cubicBezTo>
                <a:cubicBezTo>
                  <a:pt x="203" y="20"/>
                  <a:pt x="203" y="20"/>
                  <a:pt x="203" y="20"/>
                </a:cubicBezTo>
                <a:cubicBezTo>
                  <a:pt x="337" y="0"/>
                  <a:pt x="468" y="82"/>
                  <a:pt x="507" y="215"/>
                </a:cubicBezTo>
                <a:cubicBezTo>
                  <a:pt x="550" y="361"/>
                  <a:pt x="466" y="514"/>
                  <a:pt x="320" y="557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197"/>
          <p:cNvSpPr/>
          <p:nvPr/>
        </p:nvSpPr>
        <p:spPr bwMode="auto">
          <a:xfrm>
            <a:off x="3263900" y="4219575"/>
            <a:ext cx="973138" cy="685800"/>
          </a:xfrm>
          <a:custGeom>
            <a:avLst/>
            <a:gdLst>
              <a:gd name="T0" fmla="*/ 61 w 613"/>
              <a:gd name="T1" fmla="*/ 0 h 432"/>
              <a:gd name="T2" fmla="*/ 55 w 613"/>
              <a:gd name="T3" fmla="*/ 55 h 432"/>
              <a:gd name="T4" fmla="*/ 37 w 613"/>
              <a:gd name="T5" fmla="*/ 3 h 432"/>
              <a:gd name="T6" fmla="*/ 26 w 613"/>
              <a:gd name="T7" fmla="*/ 16 h 432"/>
              <a:gd name="T8" fmla="*/ 22 w 613"/>
              <a:gd name="T9" fmla="*/ 33 h 432"/>
              <a:gd name="T10" fmla="*/ 10 w 613"/>
              <a:gd name="T11" fmla="*/ 26 h 432"/>
              <a:gd name="T12" fmla="*/ 4 w 613"/>
              <a:gd name="T13" fmla="*/ 48 h 432"/>
              <a:gd name="T14" fmla="*/ 40 w 613"/>
              <a:gd name="T15" fmla="*/ 157 h 432"/>
              <a:gd name="T16" fmla="*/ 30 w 613"/>
              <a:gd name="T17" fmla="*/ 164 h 432"/>
              <a:gd name="T18" fmla="*/ 37 w 613"/>
              <a:gd name="T19" fmla="*/ 174 h 432"/>
              <a:gd name="T20" fmla="*/ 60 w 613"/>
              <a:gd name="T21" fmla="*/ 170 h 432"/>
              <a:gd name="T22" fmla="*/ 27 w 613"/>
              <a:gd name="T23" fmla="*/ 192 h 432"/>
              <a:gd name="T24" fmla="*/ 43 w 613"/>
              <a:gd name="T25" fmla="*/ 276 h 432"/>
              <a:gd name="T26" fmla="*/ 78 w 613"/>
              <a:gd name="T27" fmla="*/ 419 h 432"/>
              <a:gd name="T28" fmla="*/ 613 w 613"/>
              <a:gd name="T29" fmla="*/ 181 h 432"/>
              <a:gd name="T30" fmla="*/ 570 w 613"/>
              <a:gd name="T31" fmla="*/ 109 h 432"/>
              <a:gd name="T32" fmla="*/ 465 w 613"/>
              <a:gd name="T33" fmla="*/ 71 h 432"/>
              <a:gd name="T34" fmla="*/ 451 w 613"/>
              <a:gd name="T35" fmla="*/ 80 h 432"/>
              <a:gd name="T36" fmla="*/ 306 w 613"/>
              <a:gd name="T37" fmla="*/ 186 h 432"/>
              <a:gd name="T38" fmla="*/ 270 w 613"/>
              <a:gd name="T39" fmla="*/ 198 h 432"/>
              <a:gd name="T40" fmla="*/ 251 w 613"/>
              <a:gd name="T41" fmla="*/ 273 h 432"/>
              <a:gd name="T42" fmla="*/ 293 w 613"/>
              <a:gd name="T43" fmla="*/ 222 h 432"/>
              <a:gd name="T44" fmla="*/ 257 w 613"/>
              <a:gd name="T45" fmla="*/ 295 h 432"/>
              <a:gd name="T46" fmla="*/ 232 w 613"/>
              <a:gd name="T47" fmla="*/ 306 h 432"/>
              <a:gd name="T48" fmla="*/ 225 w 613"/>
              <a:gd name="T49" fmla="*/ 307 h 432"/>
              <a:gd name="T50" fmla="*/ 175 w 613"/>
              <a:gd name="T51" fmla="*/ 351 h 432"/>
              <a:gd name="T52" fmla="*/ 152 w 613"/>
              <a:gd name="T53" fmla="*/ 335 h 432"/>
              <a:gd name="T54" fmla="*/ 141 w 613"/>
              <a:gd name="T55" fmla="*/ 274 h 432"/>
              <a:gd name="T56" fmla="*/ 121 w 613"/>
              <a:gd name="T57" fmla="*/ 174 h 432"/>
              <a:gd name="T58" fmla="*/ 105 w 613"/>
              <a:gd name="T59" fmla="*/ 162 h 432"/>
              <a:gd name="T60" fmla="*/ 106 w 613"/>
              <a:gd name="T61" fmla="*/ 150 h 432"/>
              <a:gd name="T62" fmla="*/ 101 w 613"/>
              <a:gd name="T63" fmla="*/ 146 h 432"/>
              <a:gd name="T64" fmla="*/ 127 w 613"/>
              <a:gd name="T65" fmla="*/ 86 h 432"/>
              <a:gd name="T66" fmla="*/ 117 w 613"/>
              <a:gd name="T67" fmla="*/ 71 h 432"/>
              <a:gd name="T68" fmla="*/ 100 w 613"/>
              <a:gd name="T69" fmla="*/ 94 h 432"/>
              <a:gd name="T70" fmla="*/ 94 w 613"/>
              <a:gd name="T71" fmla="*/ 6 h 432"/>
              <a:gd name="T72" fmla="*/ 82 w 613"/>
              <a:gd name="T73" fmla="*/ 17 h 432"/>
              <a:gd name="T74" fmla="*/ 72 w 613"/>
              <a:gd name="T75" fmla="*/ 1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3" h="432">
                <a:moveTo>
                  <a:pt x="61" y="0"/>
                </a:moveTo>
                <a:cubicBezTo>
                  <a:pt x="61" y="0"/>
                  <a:pt x="61" y="0"/>
                  <a:pt x="61" y="0"/>
                </a:cubicBezTo>
                <a:cubicBezTo>
                  <a:pt x="54" y="1"/>
                  <a:pt x="49" y="6"/>
                  <a:pt x="50" y="13"/>
                </a:cubicBezTo>
                <a:cubicBezTo>
                  <a:pt x="55" y="55"/>
                  <a:pt x="55" y="55"/>
                  <a:pt x="55" y="55"/>
                </a:cubicBezTo>
                <a:cubicBezTo>
                  <a:pt x="48" y="12"/>
                  <a:pt x="48" y="12"/>
                  <a:pt x="48" y="12"/>
                </a:cubicBezTo>
                <a:cubicBezTo>
                  <a:pt x="47" y="7"/>
                  <a:pt x="42" y="3"/>
                  <a:pt x="37" y="3"/>
                </a:cubicBezTo>
                <a:cubicBezTo>
                  <a:pt x="36" y="3"/>
                  <a:pt x="36" y="3"/>
                  <a:pt x="35" y="4"/>
                </a:cubicBezTo>
                <a:cubicBezTo>
                  <a:pt x="29" y="5"/>
                  <a:pt x="25" y="10"/>
                  <a:pt x="26" y="16"/>
                </a:cubicBezTo>
                <a:cubicBezTo>
                  <a:pt x="39" y="85"/>
                  <a:pt x="39" y="85"/>
                  <a:pt x="39" y="85"/>
                </a:cubicBezTo>
                <a:cubicBezTo>
                  <a:pt x="22" y="33"/>
                  <a:pt x="22" y="33"/>
                  <a:pt x="22" y="33"/>
                </a:cubicBezTo>
                <a:cubicBezTo>
                  <a:pt x="21" y="29"/>
                  <a:pt x="16" y="25"/>
                  <a:pt x="12" y="25"/>
                </a:cubicBezTo>
                <a:cubicBezTo>
                  <a:pt x="11" y="25"/>
                  <a:pt x="10" y="25"/>
                  <a:pt x="10" y="26"/>
                </a:cubicBezTo>
                <a:cubicBezTo>
                  <a:pt x="3" y="27"/>
                  <a:pt x="0" y="34"/>
                  <a:pt x="1" y="40"/>
                </a:cubicBezTo>
                <a:cubicBezTo>
                  <a:pt x="4" y="48"/>
                  <a:pt x="4" y="48"/>
                  <a:pt x="4" y="48"/>
                </a:cubicBezTo>
                <a:cubicBezTo>
                  <a:pt x="14" y="78"/>
                  <a:pt x="21" y="110"/>
                  <a:pt x="25" y="142"/>
                </a:cubicBezTo>
                <a:cubicBezTo>
                  <a:pt x="26" y="150"/>
                  <a:pt x="32" y="156"/>
                  <a:pt x="40" y="157"/>
                </a:cubicBezTo>
                <a:cubicBezTo>
                  <a:pt x="35" y="158"/>
                  <a:pt x="35" y="158"/>
                  <a:pt x="35" y="158"/>
                </a:cubicBezTo>
                <a:cubicBezTo>
                  <a:pt x="32" y="158"/>
                  <a:pt x="30" y="161"/>
                  <a:pt x="30" y="164"/>
                </a:cubicBezTo>
                <a:cubicBezTo>
                  <a:pt x="32" y="170"/>
                  <a:pt x="32" y="170"/>
                  <a:pt x="32" y="170"/>
                </a:cubicBezTo>
                <a:cubicBezTo>
                  <a:pt x="32" y="173"/>
                  <a:pt x="34" y="174"/>
                  <a:pt x="37" y="174"/>
                </a:cubicBezTo>
                <a:cubicBezTo>
                  <a:pt x="37" y="174"/>
                  <a:pt x="38" y="174"/>
                  <a:pt x="38" y="174"/>
                </a:cubicBezTo>
                <a:cubicBezTo>
                  <a:pt x="60" y="170"/>
                  <a:pt x="60" y="170"/>
                  <a:pt x="60" y="170"/>
                </a:cubicBezTo>
                <a:cubicBezTo>
                  <a:pt x="39" y="174"/>
                  <a:pt x="39" y="174"/>
                  <a:pt x="39" y="174"/>
                </a:cubicBezTo>
                <a:cubicBezTo>
                  <a:pt x="30" y="176"/>
                  <a:pt x="25" y="184"/>
                  <a:pt x="27" y="192"/>
                </a:cubicBezTo>
                <a:cubicBezTo>
                  <a:pt x="41" y="267"/>
                  <a:pt x="41" y="267"/>
                  <a:pt x="41" y="267"/>
                </a:cubicBezTo>
                <a:cubicBezTo>
                  <a:pt x="43" y="276"/>
                  <a:pt x="43" y="276"/>
                  <a:pt x="43" y="276"/>
                </a:cubicBezTo>
                <a:cubicBezTo>
                  <a:pt x="68" y="408"/>
                  <a:pt x="68" y="408"/>
                  <a:pt x="68" y="408"/>
                </a:cubicBezTo>
                <a:cubicBezTo>
                  <a:pt x="69" y="413"/>
                  <a:pt x="73" y="417"/>
                  <a:pt x="78" y="419"/>
                </a:cubicBezTo>
                <a:cubicBezTo>
                  <a:pt x="114" y="432"/>
                  <a:pt x="114" y="432"/>
                  <a:pt x="114" y="432"/>
                </a:cubicBezTo>
                <a:cubicBezTo>
                  <a:pt x="268" y="329"/>
                  <a:pt x="436" y="245"/>
                  <a:pt x="613" y="181"/>
                </a:cubicBezTo>
                <a:cubicBezTo>
                  <a:pt x="604" y="160"/>
                  <a:pt x="590" y="140"/>
                  <a:pt x="573" y="124"/>
                </a:cubicBezTo>
                <a:cubicBezTo>
                  <a:pt x="575" y="119"/>
                  <a:pt x="574" y="113"/>
                  <a:pt x="570" y="109"/>
                </a:cubicBezTo>
                <a:cubicBezTo>
                  <a:pt x="562" y="102"/>
                  <a:pt x="547" y="91"/>
                  <a:pt x="521" y="82"/>
                </a:cubicBezTo>
                <a:cubicBezTo>
                  <a:pt x="496" y="73"/>
                  <a:pt x="477" y="71"/>
                  <a:pt x="465" y="71"/>
                </a:cubicBezTo>
                <a:cubicBezTo>
                  <a:pt x="464" y="71"/>
                  <a:pt x="463" y="71"/>
                  <a:pt x="462" y="71"/>
                </a:cubicBezTo>
                <a:cubicBezTo>
                  <a:pt x="456" y="71"/>
                  <a:pt x="452" y="75"/>
                  <a:pt x="451" y="80"/>
                </a:cubicBezTo>
                <a:cubicBezTo>
                  <a:pt x="386" y="85"/>
                  <a:pt x="327" y="127"/>
                  <a:pt x="304" y="192"/>
                </a:cubicBezTo>
                <a:cubicBezTo>
                  <a:pt x="306" y="186"/>
                  <a:pt x="306" y="186"/>
                  <a:pt x="306" y="186"/>
                </a:cubicBezTo>
                <a:cubicBezTo>
                  <a:pt x="282" y="187"/>
                  <a:pt x="282" y="187"/>
                  <a:pt x="282" y="187"/>
                </a:cubicBezTo>
                <a:cubicBezTo>
                  <a:pt x="278" y="187"/>
                  <a:pt x="273" y="191"/>
                  <a:pt x="270" y="198"/>
                </a:cubicBezTo>
                <a:cubicBezTo>
                  <a:pt x="249" y="257"/>
                  <a:pt x="249" y="257"/>
                  <a:pt x="249" y="257"/>
                </a:cubicBezTo>
                <a:cubicBezTo>
                  <a:pt x="247" y="263"/>
                  <a:pt x="248" y="269"/>
                  <a:pt x="251" y="273"/>
                </a:cubicBezTo>
                <a:cubicBezTo>
                  <a:pt x="268" y="291"/>
                  <a:pt x="268" y="291"/>
                  <a:pt x="268" y="291"/>
                </a:cubicBezTo>
                <a:cubicBezTo>
                  <a:pt x="293" y="222"/>
                  <a:pt x="293" y="222"/>
                  <a:pt x="293" y="222"/>
                </a:cubicBezTo>
                <a:cubicBezTo>
                  <a:pt x="266" y="298"/>
                  <a:pt x="266" y="298"/>
                  <a:pt x="266" y="298"/>
                </a:cubicBezTo>
                <a:cubicBezTo>
                  <a:pt x="257" y="295"/>
                  <a:pt x="257" y="295"/>
                  <a:pt x="257" y="295"/>
                </a:cubicBezTo>
                <a:cubicBezTo>
                  <a:pt x="254" y="294"/>
                  <a:pt x="252" y="293"/>
                  <a:pt x="250" y="293"/>
                </a:cubicBezTo>
                <a:cubicBezTo>
                  <a:pt x="242" y="293"/>
                  <a:pt x="234" y="298"/>
                  <a:pt x="232" y="306"/>
                </a:cubicBezTo>
                <a:cubicBezTo>
                  <a:pt x="231" y="307"/>
                  <a:pt x="231" y="307"/>
                  <a:pt x="231" y="308"/>
                </a:cubicBezTo>
                <a:cubicBezTo>
                  <a:pt x="229" y="307"/>
                  <a:pt x="227" y="307"/>
                  <a:pt x="225" y="307"/>
                </a:cubicBezTo>
                <a:cubicBezTo>
                  <a:pt x="205" y="307"/>
                  <a:pt x="186" y="320"/>
                  <a:pt x="179" y="340"/>
                </a:cubicBezTo>
                <a:cubicBezTo>
                  <a:pt x="175" y="351"/>
                  <a:pt x="175" y="351"/>
                  <a:pt x="175" y="351"/>
                </a:cubicBezTo>
                <a:cubicBezTo>
                  <a:pt x="162" y="347"/>
                  <a:pt x="162" y="347"/>
                  <a:pt x="162" y="347"/>
                </a:cubicBezTo>
                <a:cubicBezTo>
                  <a:pt x="157" y="345"/>
                  <a:pt x="153" y="341"/>
                  <a:pt x="152" y="335"/>
                </a:cubicBezTo>
                <a:cubicBezTo>
                  <a:pt x="141" y="274"/>
                  <a:pt x="141" y="274"/>
                  <a:pt x="141" y="274"/>
                </a:cubicBezTo>
                <a:cubicBezTo>
                  <a:pt x="141" y="274"/>
                  <a:pt x="141" y="274"/>
                  <a:pt x="141" y="274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21" y="174"/>
                  <a:pt x="121" y="174"/>
                  <a:pt x="121" y="174"/>
                </a:cubicBezTo>
                <a:cubicBezTo>
                  <a:pt x="120" y="167"/>
                  <a:pt x="114" y="162"/>
                  <a:pt x="106" y="162"/>
                </a:cubicBezTo>
                <a:cubicBezTo>
                  <a:pt x="106" y="162"/>
                  <a:pt x="106" y="162"/>
                  <a:pt x="105" y="162"/>
                </a:cubicBezTo>
                <a:cubicBezTo>
                  <a:pt x="107" y="161"/>
                  <a:pt x="108" y="158"/>
                  <a:pt x="108" y="156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6" y="148"/>
                  <a:pt x="104" y="146"/>
                  <a:pt x="101" y="146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101" y="145"/>
                  <a:pt x="102" y="145"/>
                  <a:pt x="102" y="144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1"/>
                  <a:pt x="126" y="74"/>
                  <a:pt x="120" y="72"/>
                </a:cubicBezTo>
                <a:cubicBezTo>
                  <a:pt x="119" y="71"/>
                  <a:pt x="118" y="71"/>
                  <a:pt x="117" y="71"/>
                </a:cubicBezTo>
                <a:cubicBezTo>
                  <a:pt x="112" y="71"/>
                  <a:pt x="108" y="74"/>
                  <a:pt x="106" y="78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4" y="12"/>
                  <a:pt x="100" y="7"/>
                  <a:pt x="94" y="6"/>
                </a:cubicBezTo>
                <a:cubicBezTo>
                  <a:pt x="94" y="6"/>
                  <a:pt x="93" y="6"/>
                  <a:pt x="93" y="6"/>
                </a:cubicBezTo>
                <a:cubicBezTo>
                  <a:pt x="87" y="6"/>
                  <a:pt x="82" y="11"/>
                  <a:pt x="82" y="17"/>
                </a:cubicBezTo>
                <a:cubicBezTo>
                  <a:pt x="79" y="70"/>
                  <a:pt x="79" y="70"/>
                  <a:pt x="79" y="7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5"/>
                  <a:pt x="67" y="0"/>
                  <a:pt x="61" y="0"/>
                </a:cubicBezTo>
              </a:path>
            </a:pathLst>
          </a:custGeom>
          <a:solidFill>
            <a:srgbClr val="273A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198"/>
          <p:cNvSpPr/>
          <p:nvPr/>
        </p:nvSpPr>
        <p:spPr bwMode="auto">
          <a:xfrm>
            <a:off x="669925" y="6111875"/>
            <a:ext cx="1630363" cy="735013"/>
          </a:xfrm>
          <a:custGeom>
            <a:avLst/>
            <a:gdLst>
              <a:gd name="T0" fmla="*/ 993 w 1027"/>
              <a:gd name="T1" fmla="*/ 0 h 464"/>
              <a:gd name="T2" fmla="*/ 955 w 1027"/>
              <a:gd name="T3" fmla="*/ 9 h 464"/>
              <a:gd name="T4" fmla="*/ 917 w 1027"/>
              <a:gd name="T5" fmla="*/ 4 h 464"/>
              <a:gd name="T6" fmla="*/ 880 w 1027"/>
              <a:gd name="T7" fmla="*/ 13 h 464"/>
              <a:gd name="T8" fmla="*/ 842 w 1027"/>
              <a:gd name="T9" fmla="*/ 9 h 464"/>
              <a:gd name="T10" fmla="*/ 804 w 1027"/>
              <a:gd name="T11" fmla="*/ 20 h 464"/>
              <a:gd name="T12" fmla="*/ 766 w 1027"/>
              <a:gd name="T13" fmla="*/ 18 h 464"/>
              <a:gd name="T14" fmla="*/ 730 w 1027"/>
              <a:gd name="T15" fmla="*/ 31 h 464"/>
              <a:gd name="T16" fmla="*/ 692 w 1027"/>
              <a:gd name="T17" fmla="*/ 31 h 464"/>
              <a:gd name="T18" fmla="*/ 656 w 1027"/>
              <a:gd name="T19" fmla="*/ 46 h 464"/>
              <a:gd name="T20" fmla="*/ 618 w 1027"/>
              <a:gd name="T21" fmla="*/ 49 h 464"/>
              <a:gd name="T22" fmla="*/ 583 w 1027"/>
              <a:gd name="T23" fmla="*/ 66 h 464"/>
              <a:gd name="T24" fmla="*/ 545 w 1027"/>
              <a:gd name="T25" fmla="*/ 71 h 464"/>
              <a:gd name="T26" fmla="*/ 511 w 1027"/>
              <a:gd name="T27" fmla="*/ 91 h 464"/>
              <a:gd name="T28" fmla="*/ 474 w 1027"/>
              <a:gd name="T29" fmla="*/ 99 h 464"/>
              <a:gd name="T30" fmla="*/ 442 w 1027"/>
              <a:gd name="T31" fmla="*/ 122 h 464"/>
              <a:gd name="T32" fmla="*/ 406 w 1027"/>
              <a:gd name="T33" fmla="*/ 132 h 464"/>
              <a:gd name="T34" fmla="*/ 375 w 1027"/>
              <a:gd name="T35" fmla="*/ 156 h 464"/>
              <a:gd name="T36" fmla="*/ 339 w 1027"/>
              <a:gd name="T37" fmla="*/ 169 h 464"/>
              <a:gd name="T38" fmla="*/ 310 w 1027"/>
              <a:gd name="T39" fmla="*/ 195 h 464"/>
              <a:gd name="T40" fmla="*/ 275 w 1027"/>
              <a:gd name="T41" fmla="*/ 210 h 464"/>
              <a:gd name="T42" fmla="*/ 248 w 1027"/>
              <a:gd name="T43" fmla="*/ 238 h 464"/>
              <a:gd name="T44" fmla="*/ 214 w 1027"/>
              <a:gd name="T45" fmla="*/ 255 h 464"/>
              <a:gd name="T46" fmla="*/ 188 w 1027"/>
              <a:gd name="T47" fmla="*/ 284 h 464"/>
              <a:gd name="T48" fmla="*/ 154 w 1027"/>
              <a:gd name="T49" fmla="*/ 302 h 464"/>
              <a:gd name="T50" fmla="*/ 130 w 1027"/>
              <a:gd name="T51" fmla="*/ 332 h 464"/>
              <a:gd name="T52" fmla="*/ 97 w 1027"/>
              <a:gd name="T53" fmla="*/ 352 h 464"/>
              <a:gd name="T54" fmla="*/ 74 w 1027"/>
              <a:gd name="T55" fmla="*/ 383 h 464"/>
              <a:gd name="T56" fmla="*/ 42 w 1027"/>
              <a:gd name="T57" fmla="*/ 403 h 464"/>
              <a:gd name="T58" fmla="*/ 20 w 1027"/>
              <a:gd name="T59" fmla="*/ 436 h 464"/>
              <a:gd name="T60" fmla="*/ 25 w 1027"/>
              <a:gd name="T61" fmla="*/ 459 h 464"/>
              <a:gd name="T62" fmla="*/ 51 w 1027"/>
              <a:gd name="T63" fmla="*/ 428 h 464"/>
              <a:gd name="T64" fmla="*/ 79 w 1027"/>
              <a:gd name="T65" fmla="*/ 406 h 464"/>
              <a:gd name="T66" fmla="*/ 106 w 1027"/>
              <a:gd name="T67" fmla="*/ 377 h 464"/>
              <a:gd name="T68" fmla="*/ 135 w 1027"/>
              <a:gd name="T69" fmla="*/ 356 h 464"/>
              <a:gd name="T70" fmla="*/ 163 w 1027"/>
              <a:gd name="T71" fmla="*/ 327 h 464"/>
              <a:gd name="T72" fmla="*/ 192 w 1027"/>
              <a:gd name="T73" fmla="*/ 308 h 464"/>
              <a:gd name="T74" fmla="*/ 221 w 1027"/>
              <a:gd name="T75" fmla="*/ 281 h 464"/>
              <a:gd name="T76" fmla="*/ 251 w 1027"/>
              <a:gd name="T77" fmla="*/ 262 h 464"/>
              <a:gd name="T78" fmla="*/ 282 w 1027"/>
              <a:gd name="T79" fmla="*/ 237 h 464"/>
              <a:gd name="T80" fmla="*/ 312 w 1027"/>
              <a:gd name="T81" fmla="*/ 220 h 464"/>
              <a:gd name="T82" fmla="*/ 346 w 1027"/>
              <a:gd name="T83" fmla="*/ 196 h 464"/>
              <a:gd name="T84" fmla="*/ 375 w 1027"/>
              <a:gd name="T85" fmla="*/ 181 h 464"/>
              <a:gd name="T86" fmla="*/ 411 w 1027"/>
              <a:gd name="T87" fmla="*/ 159 h 464"/>
              <a:gd name="T88" fmla="*/ 440 w 1027"/>
              <a:gd name="T89" fmla="*/ 146 h 464"/>
              <a:gd name="T90" fmla="*/ 479 w 1027"/>
              <a:gd name="T91" fmla="*/ 127 h 464"/>
              <a:gd name="T92" fmla="*/ 508 w 1027"/>
              <a:gd name="T93" fmla="*/ 115 h 464"/>
              <a:gd name="T94" fmla="*/ 549 w 1027"/>
              <a:gd name="T95" fmla="*/ 99 h 464"/>
              <a:gd name="T96" fmla="*/ 578 w 1027"/>
              <a:gd name="T97" fmla="*/ 90 h 464"/>
              <a:gd name="T98" fmla="*/ 620 w 1027"/>
              <a:gd name="T99" fmla="*/ 76 h 464"/>
              <a:gd name="T100" fmla="*/ 649 w 1027"/>
              <a:gd name="T101" fmla="*/ 69 h 464"/>
              <a:gd name="T102" fmla="*/ 693 w 1027"/>
              <a:gd name="T103" fmla="*/ 59 h 464"/>
              <a:gd name="T104" fmla="*/ 721 w 1027"/>
              <a:gd name="T105" fmla="*/ 54 h 464"/>
              <a:gd name="T106" fmla="*/ 767 w 1027"/>
              <a:gd name="T107" fmla="*/ 46 h 464"/>
              <a:gd name="T108" fmla="*/ 795 w 1027"/>
              <a:gd name="T109" fmla="*/ 42 h 464"/>
              <a:gd name="T110" fmla="*/ 842 w 1027"/>
              <a:gd name="T111" fmla="*/ 37 h 464"/>
              <a:gd name="T112" fmla="*/ 869 w 1027"/>
              <a:gd name="T113" fmla="*/ 35 h 464"/>
              <a:gd name="T114" fmla="*/ 917 w 1027"/>
              <a:gd name="T115" fmla="*/ 32 h 464"/>
              <a:gd name="T116" fmla="*/ 944 w 1027"/>
              <a:gd name="T117" fmla="*/ 30 h 464"/>
              <a:gd name="T118" fmla="*/ 992 w 1027"/>
              <a:gd name="T119" fmla="*/ 28 h 464"/>
              <a:gd name="T120" fmla="*/ 1018 w 1027"/>
              <a:gd name="T121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27" h="464">
                <a:moveTo>
                  <a:pt x="1018" y="0"/>
                </a:moveTo>
                <a:cubicBezTo>
                  <a:pt x="1018" y="0"/>
                  <a:pt x="1018" y="0"/>
                  <a:pt x="1018" y="0"/>
                </a:cubicBezTo>
                <a:cubicBezTo>
                  <a:pt x="1017" y="0"/>
                  <a:pt x="1017" y="0"/>
                  <a:pt x="1017" y="0"/>
                </a:cubicBezTo>
                <a:cubicBezTo>
                  <a:pt x="1012" y="0"/>
                  <a:pt x="1007" y="3"/>
                  <a:pt x="1005" y="7"/>
                </a:cubicBezTo>
                <a:cubicBezTo>
                  <a:pt x="1003" y="3"/>
                  <a:pt x="998" y="0"/>
                  <a:pt x="993" y="0"/>
                </a:cubicBezTo>
                <a:cubicBezTo>
                  <a:pt x="993" y="0"/>
                  <a:pt x="993" y="0"/>
                  <a:pt x="993" y="0"/>
                </a:cubicBezTo>
                <a:cubicBezTo>
                  <a:pt x="992" y="0"/>
                  <a:pt x="992" y="0"/>
                  <a:pt x="992" y="0"/>
                </a:cubicBezTo>
                <a:cubicBezTo>
                  <a:pt x="987" y="1"/>
                  <a:pt x="982" y="3"/>
                  <a:pt x="980" y="8"/>
                </a:cubicBezTo>
                <a:cubicBezTo>
                  <a:pt x="977" y="4"/>
                  <a:pt x="973" y="1"/>
                  <a:pt x="968" y="1"/>
                </a:cubicBezTo>
                <a:cubicBezTo>
                  <a:pt x="968" y="1"/>
                  <a:pt x="968" y="1"/>
                  <a:pt x="968" y="1"/>
                </a:cubicBezTo>
                <a:cubicBezTo>
                  <a:pt x="967" y="1"/>
                  <a:pt x="967" y="1"/>
                  <a:pt x="967" y="1"/>
                </a:cubicBezTo>
                <a:cubicBezTo>
                  <a:pt x="961" y="2"/>
                  <a:pt x="957" y="4"/>
                  <a:pt x="955" y="9"/>
                </a:cubicBezTo>
                <a:cubicBezTo>
                  <a:pt x="952" y="5"/>
                  <a:pt x="948" y="2"/>
                  <a:pt x="943" y="2"/>
                </a:cubicBezTo>
                <a:cubicBezTo>
                  <a:pt x="943" y="2"/>
                  <a:pt x="943" y="2"/>
                  <a:pt x="943" y="2"/>
                </a:cubicBezTo>
                <a:cubicBezTo>
                  <a:pt x="942" y="2"/>
                  <a:pt x="942" y="2"/>
                  <a:pt x="942" y="2"/>
                </a:cubicBezTo>
                <a:cubicBezTo>
                  <a:pt x="936" y="3"/>
                  <a:pt x="932" y="6"/>
                  <a:pt x="930" y="10"/>
                </a:cubicBezTo>
                <a:cubicBezTo>
                  <a:pt x="927" y="6"/>
                  <a:pt x="923" y="4"/>
                  <a:pt x="918" y="4"/>
                </a:cubicBezTo>
                <a:cubicBezTo>
                  <a:pt x="918" y="4"/>
                  <a:pt x="918" y="4"/>
                  <a:pt x="917" y="4"/>
                </a:cubicBezTo>
                <a:cubicBezTo>
                  <a:pt x="916" y="4"/>
                  <a:pt x="916" y="4"/>
                  <a:pt x="916" y="4"/>
                </a:cubicBezTo>
                <a:cubicBezTo>
                  <a:pt x="911" y="4"/>
                  <a:pt x="907" y="7"/>
                  <a:pt x="905" y="11"/>
                </a:cubicBezTo>
                <a:cubicBezTo>
                  <a:pt x="902" y="7"/>
                  <a:pt x="898" y="5"/>
                  <a:pt x="893" y="5"/>
                </a:cubicBezTo>
                <a:cubicBezTo>
                  <a:pt x="893" y="5"/>
                  <a:pt x="892" y="5"/>
                  <a:pt x="892" y="5"/>
                </a:cubicBezTo>
                <a:cubicBezTo>
                  <a:pt x="891" y="5"/>
                  <a:pt x="891" y="5"/>
                  <a:pt x="891" y="5"/>
                </a:cubicBezTo>
                <a:cubicBezTo>
                  <a:pt x="886" y="5"/>
                  <a:pt x="882" y="9"/>
                  <a:pt x="880" y="13"/>
                </a:cubicBezTo>
                <a:cubicBezTo>
                  <a:pt x="877" y="9"/>
                  <a:pt x="873" y="7"/>
                  <a:pt x="868" y="7"/>
                </a:cubicBezTo>
                <a:cubicBezTo>
                  <a:pt x="868" y="7"/>
                  <a:pt x="867" y="7"/>
                  <a:pt x="867" y="7"/>
                </a:cubicBezTo>
                <a:cubicBezTo>
                  <a:pt x="866" y="7"/>
                  <a:pt x="866" y="7"/>
                  <a:pt x="866" y="7"/>
                </a:cubicBezTo>
                <a:cubicBezTo>
                  <a:pt x="861" y="7"/>
                  <a:pt x="857" y="11"/>
                  <a:pt x="854" y="15"/>
                </a:cubicBezTo>
                <a:cubicBezTo>
                  <a:pt x="852" y="11"/>
                  <a:pt x="848" y="9"/>
                  <a:pt x="843" y="9"/>
                </a:cubicBezTo>
                <a:cubicBezTo>
                  <a:pt x="843" y="9"/>
                  <a:pt x="842" y="9"/>
                  <a:pt x="842" y="9"/>
                </a:cubicBezTo>
                <a:cubicBezTo>
                  <a:pt x="841" y="9"/>
                  <a:pt x="841" y="9"/>
                  <a:pt x="841" y="9"/>
                </a:cubicBezTo>
                <a:cubicBezTo>
                  <a:pt x="836" y="10"/>
                  <a:pt x="831" y="13"/>
                  <a:pt x="829" y="17"/>
                </a:cubicBezTo>
                <a:cubicBezTo>
                  <a:pt x="827" y="14"/>
                  <a:pt x="823" y="12"/>
                  <a:pt x="818" y="12"/>
                </a:cubicBezTo>
                <a:cubicBezTo>
                  <a:pt x="818" y="12"/>
                  <a:pt x="817" y="12"/>
                  <a:pt x="817" y="12"/>
                </a:cubicBezTo>
                <a:cubicBezTo>
                  <a:pt x="815" y="12"/>
                  <a:pt x="815" y="12"/>
                  <a:pt x="815" y="12"/>
                </a:cubicBezTo>
                <a:cubicBezTo>
                  <a:pt x="810" y="12"/>
                  <a:pt x="806" y="16"/>
                  <a:pt x="804" y="20"/>
                </a:cubicBezTo>
                <a:cubicBezTo>
                  <a:pt x="802" y="17"/>
                  <a:pt x="798" y="14"/>
                  <a:pt x="793" y="14"/>
                </a:cubicBezTo>
                <a:cubicBezTo>
                  <a:pt x="793" y="14"/>
                  <a:pt x="792" y="14"/>
                  <a:pt x="791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85" y="15"/>
                  <a:pt x="781" y="19"/>
                  <a:pt x="779" y="23"/>
                </a:cubicBezTo>
                <a:cubicBezTo>
                  <a:pt x="777" y="20"/>
                  <a:pt x="773" y="18"/>
                  <a:pt x="768" y="18"/>
                </a:cubicBezTo>
                <a:cubicBezTo>
                  <a:pt x="768" y="18"/>
                  <a:pt x="767" y="18"/>
                  <a:pt x="766" y="18"/>
                </a:cubicBezTo>
                <a:cubicBezTo>
                  <a:pt x="765" y="18"/>
                  <a:pt x="765" y="18"/>
                  <a:pt x="765" y="18"/>
                </a:cubicBezTo>
                <a:cubicBezTo>
                  <a:pt x="760" y="19"/>
                  <a:pt x="756" y="22"/>
                  <a:pt x="754" y="27"/>
                </a:cubicBezTo>
                <a:cubicBezTo>
                  <a:pt x="752" y="23"/>
                  <a:pt x="748" y="22"/>
                  <a:pt x="744" y="22"/>
                </a:cubicBezTo>
                <a:cubicBezTo>
                  <a:pt x="743" y="22"/>
                  <a:pt x="742" y="22"/>
                  <a:pt x="741" y="22"/>
                </a:cubicBezTo>
                <a:cubicBezTo>
                  <a:pt x="741" y="22"/>
                  <a:pt x="741" y="22"/>
                  <a:pt x="741" y="22"/>
                </a:cubicBezTo>
                <a:cubicBezTo>
                  <a:pt x="735" y="23"/>
                  <a:pt x="731" y="26"/>
                  <a:pt x="730" y="31"/>
                </a:cubicBezTo>
                <a:cubicBezTo>
                  <a:pt x="727" y="28"/>
                  <a:pt x="723" y="26"/>
                  <a:pt x="719" y="26"/>
                </a:cubicBezTo>
                <a:cubicBezTo>
                  <a:pt x="718" y="26"/>
                  <a:pt x="717" y="26"/>
                  <a:pt x="717" y="26"/>
                </a:cubicBezTo>
                <a:cubicBezTo>
                  <a:pt x="715" y="26"/>
                  <a:pt x="715" y="26"/>
                  <a:pt x="715" y="26"/>
                </a:cubicBezTo>
                <a:cubicBezTo>
                  <a:pt x="710" y="27"/>
                  <a:pt x="706" y="31"/>
                  <a:pt x="705" y="35"/>
                </a:cubicBezTo>
                <a:cubicBezTo>
                  <a:pt x="702" y="32"/>
                  <a:pt x="698" y="31"/>
                  <a:pt x="694" y="31"/>
                </a:cubicBezTo>
                <a:cubicBezTo>
                  <a:pt x="693" y="31"/>
                  <a:pt x="693" y="31"/>
                  <a:pt x="692" y="31"/>
                </a:cubicBezTo>
                <a:cubicBezTo>
                  <a:pt x="691" y="31"/>
                  <a:pt x="691" y="31"/>
                  <a:pt x="691" y="31"/>
                </a:cubicBezTo>
                <a:cubicBezTo>
                  <a:pt x="686" y="32"/>
                  <a:pt x="682" y="36"/>
                  <a:pt x="680" y="40"/>
                </a:cubicBezTo>
                <a:cubicBezTo>
                  <a:pt x="678" y="38"/>
                  <a:pt x="674" y="36"/>
                  <a:pt x="670" y="36"/>
                </a:cubicBezTo>
                <a:cubicBezTo>
                  <a:pt x="669" y="36"/>
                  <a:pt x="668" y="36"/>
                  <a:pt x="667" y="36"/>
                </a:cubicBezTo>
                <a:cubicBezTo>
                  <a:pt x="666" y="36"/>
                  <a:pt x="666" y="36"/>
                  <a:pt x="666" y="36"/>
                </a:cubicBezTo>
                <a:cubicBezTo>
                  <a:pt x="661" y="38"/>
                  <a:pt x="657" y="41"/>
                  <a:pt x="656" y="46"/>
                </a:cubicBezTo>
                <a:cubicBezTo>
                  <a:pt x="653" y="43"/>
                  <a:pt x="649" y="42"/>
                  <a:pt x="646" y="42"/>
                </a:cubicBezTo>
                <a:cubicBezTo>
                  <a:pt x="644" y="42"/>
                  <a:pt x="643" y="42"/>
                  <a:pt x="642" y="42"/>
                </a:cubicBezTo>
                <a:cubicBezTo>
                  <a:pt x="641" y="42"/>
                  <a:pt x="641" y="42"/>
                  <a:pt x="641" y="42"/>
                </a:cubicBezTo>
                <a:cubicBezTo>
                  <a:pt x="636" y="44"/>
                  <a:pt x="632" y="47"/>
                  <a:pt x="631" y="52"/>
                </a:cubicBezTo>
                <a:cubicBezTo>
                  <a:pt x="629" y="50"/>
                  <a:pt x="625" y="48"/>
                  <a:pt x="621" y="48"/>
                </a:cubicBezTo>
                <a:cubicBezTo>
                  <a:pt x="620" y="48"/>
                  <a:pt x="619" y="48"/>
                  <a:pt x="618" y="49"/>
                </a:cubicBezTo>
                <a:cubicBezTo>
                  <a:pt x="617" y="49"/>
                  <a:pt x="617" y="49"/>
                  <a:pt x="617" y="49"/>
                </a:cubicBezTo>
                <a:cubicBezTo>
                  <a:pt x="612" y="50"/>
                  <a:pt x="608" y="54"/>
                  <a:pt x="607" y="59"/>
                </a:cubicBezTo>
                <a:cubicBezTo>
                  <a:pt x="604" y="56"/>
                  <a:pt x="601" y="55"/>
                  <a:pt x="597" y="55"/>
                </a:cubicBezTo>
                <a:cubicBezTo>
                  <a:pt x="596" y="55"/>
                  <a:pt x="594" y="55"/>
                  <a:pt x="593" y="56"/>
                </a:cubicBezTo>
                <a:cubicBezTo>
                  <a:pt x="592" y="56"/>
                  <a:pt x="592" y="56"/>
                  <a:pt x="592" y="56"/>
                </a:cubicBezTo>
                <a:cubicBezTo>
                  <a:pt x="587" y="57"/>
                  <a:pt x="584" y="61"/>
                  <a:pt x="583" y="66"/>
                </a:cubicBezTo>
                <a:cubicBezTo>
                  <a:pt x="580" y="64"/>
                  <a:pt x="577" y="62"/>
                  <a:pt x="573" y="62"/>
                </a:cubicBezTo>
                <a:cubicBezTo>
                  <a:pt x="572" y="62"/>
                  <a:pt x="570" y="63"/>
                  <a:pt x="569" y="63"/>
                </a:cubicBezTo>
                <a:cubicBezTo>
                  <a:pt x="568" y="63"/>
                  <a:pt x="568" y="63"/>
                  <a:pt x="568" y="63"/>
                </a:cubicBezTo>
                <a:cubicBezTo>
                  <a:pt x="563" y="65"/>
                  <a:pt x="560" y="69"/>
                  <a:pt x="559" y="74"/>
                </a:cubicBezTo>
                <a:cubicBezTo>
                  <a:pt x="556" y="72"/>
                  <a:pt x="553" y="71"/>
                  <a:pt x="550" y="71"/>
                </a:cubicBezTo>
                <a:cubicBezTo>
                  <a:pt x="548" y="71"/>
                  <a:pt x="546" y="71"/>
                  <a:pt x="545" y="71"/>
                </a:cubicBezTo>
                <a:cubicBezTo>
                  <a:pt x="544" y="72"/>
                  <a:pt x="544" y="72"/>
                  <a:pt x="544" y="72"/>
                </a:cubicBezTo>
                <a:cubicBezTo>
                  <a:pt x="539" y="73"/>
                  <a:pt x="536" y="78"/>
                  <a:pt x="535" y="82"/>
                </a:cubicBezTo>
                <a:cubicBezTo>
                  <a:pt x="532" y="80"/>
                  <a:pt x="529" y="79"/>
                  <a:pt x="526" y="79"/>
                </a:cubicBezTo>
                <a:cubicBezTo>
                  <a:pt x="524" y="79"/>
                  <a:pt x="523" y="79"/>
                  <a:pt x="521" y="80"/>
                </a:cubicBezTo>
                <a:cubicBezTo>
                  <a:pt x="520" y="80"/>
                  <a:pt x="520" y="80"/>
                  <a:pt x="520" y="80"/>
                </a:cubicBezTo>
                <a:cubicBezTo>
                  <a:pt x="515" y="82"/>
                  <a:pt x="512" y="87"/>
                  <a:pt x="511" y="91"/>
                </a:cubicBezTo>
                <a:cubicBezTo>
                  <a:pt x="509" y="89"/>
                  <a:pt x="506" y="88"/>
                  <a:pt x="503" y="88"/>
                </a:cubicBezTo>
                <a:cubicBezTo>
                  <a:pt x="501" y="88"/>
                  <a:pt x="499" y="89"/>
                  <a:pt x="498" y="89"/>
                </a:cubicBezTo>
                <a:cubicBezTo>
                  <a:pt x="496" y="90"/>
                  <a:pt x="496" y="90"/>
                  <a:pt x="496" y="90"/>
                </a:cubicBezTo>
                <a:cubicBezTo>
                  <a:pt x="492" y="92"/>
                  <a:pt x="489" y="96"/>
                  <a:pt x="488" y="101"/>
                </a:cubicBezTo>
                <a:cubicBezTo>
                  <a:pt x="486" y="99"/>
                  <a:pt x="483" y="98"/>
                  <a:pt x="480" y="98"/>
                </a:cubicBezTo>
                <a:cubicBezTo>
                  <a:pt x="478" y="98"/>
                  <a:pt x="476" y="98"/>
                  <a:pt x="474" y="99"/>
                </a:cubicBezTo>
                <a:cubicBezTo>
                  <a:pt x="473" y="100"/>
                  <a:pt x="473" y="100"/>
                  <a:pt x="473" y="100"/>
                </a:cubicBezTo>
                <a:cubicBezTo>
                  <a:pt x="468" y="102"/>
                  <a:pt x="465" y="106"/>
                  <a:pt x="465" y="111"/>
                </a:cubicBezTo>
                <a:cubicBezTo>
                  <a:pt x="463" y="109"/>
                  <a:pt x="460" y="108"/>
                  <a:pt x="457" y="108"/>
                </a:cubicBezTo>
                <a:cubicBezTo>
                  <a:pt x="455" y="108"/>
                  <a:pt x="453" y="109"/>
                  <a:pt x="451" y="110"/>
                </a:cubicBezTo>
                <a:cubicBezTo>
                  <a:pt x="450" y="110"/>
                  <a:pt x="450" y="110"/>
                  <a:pt x="450" y="110"/>
                </a:cubicBezTo>
                <a:cubicBezTo>
                  <a:pt x="445" y="112"/>
                  <a:pt x="442" y="117"/>
                  <a:pt x="442" y="122"/>
                </a:cubicBezTo>
                <a:cubicBezTo>
                  <a:pt x="440" y="120"/>
                  <a:pt x="437" y="119"/>
                  <a:pt x="434" y="119"/>
                </a:cubicBezTo>
                <a:cubicBezTo>
                  <a:pt x="432" y="119"/>
                  <a:pt x="430" y="120"/>
                  <a:pt x="428" y="121"/>
                </a:cubicBezTo>
                <a:cubicBezTo>
                  <a:pt x="427" y="121"/>
                  <a:pt x="427" y="121"/>
                  <a:pt x="427" y="121"/>
                </a:cubicBezTo>
                <a:cubicBezTo>
                  <a:pt x="423" y="123"/>
                  <a:pt x="420" y="128"/>
                  <a:pt x="419" y="133"/>
                </a:cubicBezTo>
                <a:cubicBezTo>
                  <a:pt x="417" y="131"/>
                  <a:pt x="415" y="131"/>
                  <a:pt x="412" y="131"/>
                </a:cubicBezTo>
                <a:cubicBezTo>
                  <a:pt x="410" y="131"/>
                  <a:pt x="408" y="131"/>
                  <a:pt x="406" y="132"/>
                </a:cubicBezTo>
                <a:cubicBezTo>
                  <a:pt x="405" y="133"/>
                  <a:pt x="405" y="133"/>
                  <a:pt x="405" y="133"/>
                </a:cubicBezTo>
                <a:cubicBezTo>
                  <a:pt x="400" y="135"/>
                  <a:pt x="397" y="139"/>
                  <a:pt x="397" y="144"/>
                </a:cubicBezTo>
                <a:cubicBezTo>
                  <a:pt x="395" y="143"/>
                  <a:pt x="392" y="142"/>
                  <a:pt x="390" y="142"/>
                </a:cubicBezTo>
                <a:cubicBezTo>
                  <a:pt x="388" y="142"/>
                  <a:pt x="385" y="143"/>
                  <a:pt x="383" y="144"/>
                </a:cubicBezTo>
                <a:cubicBezTo>
                  <a:pt x="382" y="145"/>
                  <a:pt x="382" y="145"/>
                  <a:pt x="382" y="145"/>
                </a:cubicBezTo>
                <a:cubicBezTo>
                  <a:pt x="378" y="147"/>
                  <a:pt x="375" y="152"/>
                  <a:pt x="375" y="156"/>
                </a:cubicBezTo>
                <a:cubicBezTo>
                  <a:pt x="373" y="155"/>
                  <a:pt x="370" y="155"/>
                  <a:pt x="368" y="155"/>
                </a:cubicBezTo>
                <a:cubicBezTo>
                  <a:pt x="366" y="155"/>
                  <a:pt x="363" y="155"/>
                  <a:pt x="361" y="156"/>
                </a:cubicBezTo>
                <a:cubicBezTo>
                  <a:pt x="360" y="157"/>
                  <a:pt x="360" y="157"/>
                  <a:pt x="360" y="157"/>
                </a:cubicBezTo>
                <a:cubicBezTo>
                  <a:pt x="356" y="159"/>
                  <a:pt x="353" y="164"/>
                  <a:pt x="353" y="169"/>
                </a:cubicBezTo>
                <a:cubicBezTo>
                  <a:pt x="351" y="168"/>
                  <a:pt x="349" y="167"/>
                  <a:pt x="346" y="167"/>
                </a:cubicBezTo>
                <a:cubicBezTo>
                  <a:pt x="344" y="167"/>
                  <a:pt x="341" y="168"/>
                  <a:pt x="339" y="169"/>
                </a:cubicBezTo>
                <a:cubicBezTo>
                  <a:pt x="338" y="170"/>
                  <a:pt x="338" y="170"/>
                  <a:pt x="338" y="170"/>
                </a:cubicBezTo>
                <a:cubicBezTo>
                  <a:pt x="334" y="173"/>
                  <a:pt x="331" y="177"/>
                  <a:pt x="332" y="182"/>
                </a:cubicBezTo>
                <a:cubicBezTo>
                  <a:pt x="330" y="181"/>
                  <a:pt x="327" y="180"/>
                  <a:pt x="325" y="180"/>
                </a:cubicBezTo>
                <a:cubicBezTo>
                  <a:pt x="322" y="180"/>
                  <a:pt x="320" y="181"/>
                  <a:pt x="318" y="183"/>
                </a:cubicBezTo>
                <a:cubicBezTo>
                  <a:pt x="317" y="183"/>
                  <a:pt x="317" y="183"/>
                  <a:pt x="317" y="183"/>
                </a:cubicBezTo>
                <a:cubicBezTo>
                  <a:pt x="312" y="186"/>
                  <a:pt x="310" y="191"/>
                  <a:pt x="310" y="195"/>
                </a:cubicBezTo>
                <a:cubicBezTo>
                  <a:pt x="308" y="195"/>
                  <a:pt x="306" y="194"/>
                  <a:pt x="304" y="194"/>
                </a:cubicBezTo>
                <a:cubicBezTo>
                  <a:pt x="301" y="194"/>
                  <a:pt x="299" y="195"/>
                  <a:pt x="296" y="196"/>
                </a:cubicBezTo>
                <a:cubicBezTo>
                  <a:pt x="295" y="197"/>
                  <a:pt x="295" y="197"/>
                  <a:pt x="295" y="197"/>
                </a:cubicBezTo>
                <a:cubicBezTo>
                  <a:pt x="291" y="200"/>
                  <a:pt x="289" y="204"/>
                  <a:pt x="289" y="209"/>
                </a:cubicBezTo>
                <a:cubicBezTo>
                  <a:pt x="287" y="208"/>
                  <a:pt x="285" y="208"/>
                  <a:pt x="283" y="208"/>
                </a:cubicBezTo>
                <a:cubicBezTo>
                  <a:pt x="280" y="208"/>
                  <a:pt x="278" y="209"/>
                  <a:pt x="275" y="210"/>
                </a:cubicBezTo>
                <a:cubicBezTo>
                  <a:pt x="274" y="211"/>
                  <a:pt x="274" y="211"/>
                  <a:pt x="274" y="211"/>
                </a:cubicBezTo>
                <a:cubicBezTo>
                  <a:pt x="270" y="214"/>
                  <a:pt x="268" y="219"/>
                  <a:pt x="268" y="224"/>
                </a:cubicBezTo>
                <a:cubicBezTo>
                  <a:pt x="267" y="223"/>
                  <a:pt x="265" y="222"/>
                  <a:pt x="263" y="222"/>
                </a:cubicBezTo>
                <a:cubicBezTo>
                  <a:pt x="260" y="222"/>
                  <a:pt x="257" y="223"/>
                  <a:pt x="254" y="225"/>
                </a:cubicBezTo>
                <a:cubicBezTo>
                  <a:pt x="254" y="225"/>
                  <a:pt x="254" y="225"/>
                  <a:pt x="254" y="225"/>
                </a:cubicBezTo>
                <a:cubicBezTo>
                  <a:pt x="250" y="228"/>
                  <a:pt x="247" y="233"/>
                  <a:pt x="248" y="238"/>
                </a:cubicBezTo>
                <a:cubicBezTo>
                  <a:pt x="246" y="237"/>
                  <a:pt x="244" y="237"/>
                  <a:pt x="242" y="237"/>
                </a:cubicBezTo>
                <a:cubicBezTo>
                  <a:pt x="239" y="237"/>
                  <a:pt x="236" y="238"/>
                  <a:pt x="234" y="240"/>
                </a:cubicBezTo>
                <a:cubicBezTo>
                  <a:pt x="233" y="240"/>
                  <a:pt x="233" y="240"/>
                  <a:pt x="233" y="240"/>
                </a:cubicBezTo>
                <a:cubicBezTo>
                  <a:pt x="229" y="243"/>
                  <a:pt x="227" y="248"/>
                  <a:pt x="228" y="253"/>
                </a:cubicBezTo>
                <a:cubicBezTo>
                  <a:pt x="226" y="252"/>
                  <a:pt x="224" y="252"/>
                  <a:pt x="222" y="252"/>
                </a:cubicBezTo>
                <a:cubicBezTo>
                  <a:pt x="219" y="252"/>
                  <a:pt x="216" y="253"/>
                  <a:pt x="214" y="255"/>
                </a:cubicBezTo>
                <a:cubicBezTo>
                  <a:pt x="213" y="255"/>
                  <a:pt x="213" y="255"/>
                  <a:pt x="213" y="255"/>
                </a:cubicBezTo>
                <a:cubicBezTo>
                  <a:pt x="209" y="258"/>
                  <a:pt x="207" y="263"/>
                  <a:pt x="208" y="268"/>
                </a:cubicBezTo>
                <a:cubicBezTo>
                  <a:pt x="206" y="268"/>
                  <a:pt x="204" y="267"/>
                  <a:pt x="202" y="267"/>
                </a:cubicBezTo>
                <a:cubicBezTo>
                  <a:pt x="199" y="267"/>
                  <a:pt x="196" y="268"/>
                  <a:pt x="194" y="270"/>
                </a:cubicBezTo>
                <a:cubicBezTo>
                  <a:pt x="193" y="271"/>
                  <a:pt x="193" y="271"/>
                  <a:pt x="193" y="271"/>
                </a:cubicBezTo>
                <a:cubicBezTo>
                  <a:pt x="189" y="274"/>
                  <a:pt x="187" y="279"/>
                  <a:pt x="188" y="284"/>
                </a:cubicBezTo>
                <a:cubicBezTo>
                  <a:pt x="186" y="283"/>
                  <a:pt x="185" y="283"/>
                  <a:pt x="183" y="283"/>
                </a:cubicBezTo>
                <a:cubicBezTo>
                  <a:pt x="180" y="283"/>
                  <a:pt x="177" y="284"/>
                  <a:pt x="174" y="286"/>
                </a:cubicBezTo>
                <a:cubicBezTo>
                  <a:pt x="173" y="287"/>
                  <a:pt x="173" y="287"/>
                  <a:pt x="173" y="287"/>
                </a:cubicBezTo>
                <a:cubicBezTo>
                  <a:pt x="169" y="290"/>
                  <a:pt x="167" y="295"/>
                  <a:pt x="168" y="300"/>
                </a:cubicBezTo>
                <a:cubicBezTo>
                  <a:pt x="167" y="299"/>
                  <a:pt x="165" y="299"/>
                  <a:pt x="163" y="299"/>
                </a:cubicBezTo>
                <a:cubicBezTo>
                  <a:pt x="160" y="299"/>
                  <a:pt x="157" y="300"/>
                  <a:pt x="154" y="302"/>
                </a:cubicBezTo>
                <a:cubicBezTo>
                  <a:pt x="154" y="303"/>
                  <a:pt x="154" y="303"/>
                  <a:pt x="154" y="303"/>
                </a:cubicBezTo>
                <a:cubicBezTo>
                  <a:pt x="150" y="306"/>
                  <a:pt x="148" y="311"/>
                  <a:pt x="149" y="316"/>
                </a:cubicBezTo>
                <a:cubicBezTo>
                  <a:pt x="147" y="315"/>
                  <a:pt x="146" y="315"/>
                  <a:pt x="144" y="315"/>
                </a:cubicBezTo>
                <a:cubicBezTo>
                  <a:pt x="141" y="315"/>
                  <a:pt x="138" y="316"/>
                  <a:pt x="135" y="318"/>
                </a:cubicBezTo>
                <a:cubicBezTo>
                  <a:pt x="135" y="319"/>
                  <a:pt x="135" y="319"/>
                  <a:pt x="135" y="319"/>
                </a:cubicBezTo>
                <a:cubicBezTo>
                  <a:pt x="131" y="322"/>
                  <a:pt x="129" y="327"/>
                  <a:pt x="130" y="332"/>
                </a:cubicBezTo>
                <a:cubicBezTo>
                  <a:pt x="128" y="332"/>
                  <a:pt x="127" y="331"/>
                  <a:pt x="125" y="331"/>
                </a:cubicBezTo>
                <a:cubicBezTo>
                  <a:pt x="122" y="331"/>
                  <a:pt x="119" y="333"/>
                  <a:pt x="116" y="335"/>
                </a:cubicBezTo>
                <a:cubicBezTo>
                  <a:pt x="115" y="336"/>
                  <a:pt x="115" y="336"/>
                  <a:pt x="115" y="336"/>
                </a:cubicBezTo>
                <a:cubicBezTo>
                  <a:pt x="112" y="339"/>
                  <a:pt x="110" y="344"/>
                  <a:pt x="111" y="349"/>
                </a:cubicBezTo>
                <a:cubicBezTo>
                  <a:pt x="110" y="348"/>
                  <a:pt x="108" y="348"/>
                  <a:pt x="107" y="348"/>
                </a:cubicBezTo>
                <a:cubicBezTo>
                  <a:pt x="103" y="348"/>
                  <a:pt x="100" y="349"/>
                  <a:pt x="97" y="352"/>
                </a:cubicBezTo>
                <a:cubicBezTo>
                  <a:pt x="96" y="352"/>
                  <a:pt x="96" y="352"/>
                  <a:pt x="96" y="352"/>
                </a:cubicBezTo>
                <a:cubicBezTo>
                  <a:pt x="93" y="356"/>
                  <a:pt x="91" y="361"/>
                  <a:pt x="92" y="366"/>
                </a:cubicBezTo>
                <a:cubicBezTo>
                  <a:pt x="91" y="365"/>
                  <a:pt x="90" y="365"/>
                  <a:pt x="88" y="365"/>
                </a:cubicBezTo>
                <a:cubicBezTo>
                  <a:pt x="85" y="365"/>
                  <a:pt x="81" y="366"/>
                  <a:pt x="79" y="369"/>
                </a:cubicBezTo>
                <a:cubicBezTo>
                  <a:pt x="78" y="369"/>
                  <a:pt x="78" y="369"/>
                  <a:pt x="78" y="369"/>
                </a:cubicBezTo>
                <a:cubicBezTo>
                  <a:pt x="74" y="373"/>
                  <a:pt x="73" y="378"/>
                  <a:pt x="74" y="383"/>
                </a:cubicBezTo>
                <a:cubicBezTo>
                  <a:pt x="72" y="382"/>
                  <a:pt x="71" y="382"/>
                  <a:pt x="70" y="382"/>
                </a:cubicBezTo>
                <a:cubicBezTo>
                  <a:pt x="66" y="382"/>
                  <a:pt x="63" y="383"/>
                  <a:pt x="60" y="386"/>
                </a:cubicBezTo>
                <a:cubicBezTo>
                  <a:pt x="60" y="387"/>
                  <a:pt x="60" y="387"/>
                  <a:pt x="60" y="387"/>
                </a:cubicBezTo>
                <a:cubicBezTo>
                  <a:pt x="56" y="390"/>
                  <a:pt x="54" y="395"/>
                  <a:pt x="55" y="400"/>
                </a:cubicBezTo>
                <a:cubicBezTo>
                  <a:pt x="54" y="400"/>
                  <a:pt x="53" y="399"/>
                  <a:pt x="52" y="399"/>
                </a:cubicBezTo>
                <a:cubicBezTo>
                  <a:pt x="48" y="399"/>
                  <a:pt x="45" y="401"/>
                  <a:pt x="42" y="403"/>
                </a:cubicBezTo>
                <a:cubicBezTo>
                  <a:pt x="41" y="404"/>
                  <a:pt x="41" y="404"/>
                  <a:pt x="41" y="404"/>
                </a:cubicBezTo>
                <a:cubicBezTo>
                  <a:pt x="38" y="408"/>
                  <a:pt x="36" y="413"/>
                  <a:pt x="37" y="417"/>
                </a:cubicBezTo>
                <a:cubicBezTo>
                  <a:pt x="36" y="417"/>
                  <a:pt x="35" y="417"/>
                  <a:pt x="34" y="417"/>
                </a:cubicBezTo>
                <a:cubicBezTo>
                  <a:pt x="30" y="417"/>
                  <a:pt x="27" y="418"/>
                  <a:pt x="24" y="421"/>
                </a:cubicBezTo>
                <a:cubicBezTo>
                  <a:pt x="23" y="422"/>
                  <a:pt x="23" y="422"/>
                  <a:pt x="23" y="422"/>
                </a:cubicBezTo>
                <a:cubicBezTo>
                  <a:pt x="19" y="426"/>
                  <a:pt x="18" y="431"/>
                  <a:pt x="20" y="436"/>
                </a:cubicBezTo>
                <a:cubicBezTo>
                  <a:pt x="18" y="436"/>
                  <a:pt x="17" y="436"/>
                  <a:pt x="15" y="436"/>
                </a:cubicBezTo>
                <a:cubicBezTo>
                  <a:pt x="11" y="436"/>
                  <a:pt x="8" y="437"/>
                  <a:pt x="5" y="440"/>
                </a:cubicBezTo>
                <a:cubicBezTo>
                  <a:pt x="0" y="445"/>
                  <a:pt x="0" y="454"/>
                  <a:pt x="5" y="460"/>
                </a:cubicBezTo>
                <a:cubicBezTo>
                  <a:pt x="8" y="462"/>
                  <a:pt x="11" y="464"/>
                  <a:pt x="15" y="464"/>
                </a:cubicBezTo>
                <a:cubicBezTo>
                  <a:pt x="19" y="464"/>
                  <a:pt x="22" y="462"/>
                  <a:pt x="25" y="460"/>
                </a:cubicBezTo>
                <a:cubicBezTo>
                  <a:pt x="25" y="459"/>
                  <a:pt x="25" y="459"/>
                  <a:pt x="25" y="459"/>
                </a:cubicBezTo>
                <a:cubicBezTo>
                  <a:pt x="29" y="455"/>
                  <a:pt x="30" y="450"/>
                  <a:pt x="28" y="445"/>
                </a:cubicBezTo>
                <a:cubicBezTo>
                  <a:pt x="30" y="445"/>
                  <a:pt x="31" y="446"/>
                  <a:pt x="33" y="446"/>
                </a:cubicBezTo>
                <a:cubicBezTo>
                  <a:pt x="37" y="446"/>
                  <a:pt x="40" y="444"/>
                  <a:pt x="43" y="442"/>
                </a:cubicBezTo>
                <a:cubicBezTo>
                  <a:pt x="44" y="441"/>
                  <a:pt x="44" y="441"/>
                  <a:pt x="44" y="441"/>
                </a:cubicBezTo>
                <a:cubicBezTo>
                  <a:pt x="47" y="437"/>
                  <a:pt x="48" y="432"/>
                  <a:pt x="47" y="428"/>
                </a:cubicBezTo>
                <a:cubicBezTo>
                  <a:pt x="49" y="428"/>
                  <a:pt x="50" y="428"/>
                  <a:pt x="51" y="428"/>
                </a:cubicBezTo>
                <a:cubicBezTo>
                  <a:pt x="55" y="428"/>
                  <a:pt x="58" y="427"/>
                  <a:pt x="61" y="424"/>
                </a:cubicBezTo>
                <a:cubicBezTo>
                  <a:pt x="61" y="423"/>
                  <a:pt x="61" y="423"/>
                  <a:pt x="61" y="423"/>
                </a:cubicBezTo>
                <a:cubicBezTo>
                  <a:pt x="65" y="420"/>
                  <a:pt x="66" y="415"/>
                  <a:pt x="65" y="410"/>
                </a:cubicBezTo>
                <a:cubicBezTo>
                  <a:pt x="67" y="411"/>
                  <a:pt x="68" y="411"/>
                  <a:pt x="69" y="411"/>
                </a:cubicBezTo>
                <a:cubicBezTo>
                  <a:pt x="73" y="411"/>
                  <a:pt x="76" y="410"/>
                  <a:pt x="79" y="407"/>
                </a:cubicBezTo>
                <a:cubicBezTo>
                  <a:pt x="79" y="406"/>
                  <a:pt x="79" y="406"/>
                  <a:pt x="79" y="406"/>
                </a:cubicBezTo>
                <a:cubicBezTo>
                  <a:pt x="83" y="403"/>
                  <a:pt x="85" y="398"/>
                  <a:pt x="84" y="393"/>
                </a:cubicBezTo>
                <a:cubicBezTo>
                  <a:pt x="85" y="393"/>
                  <a:pt x="86" y="394"/>
                  <a:pt x="87" y="394"/>
                </a:cubicBezTo>
                <a:cubicBezTo>
                  <a:pt x="91" y="394"/>
                  <a:pt x="94" y="392"/>
                  <a:pt x="97" y="390"/>
                </a:cubicBezTo>
                <a:cubicBezTo>
                  <a:pt x="98" y="389"/>
                  <a:pt x="98" y="389"/>
                  <a:pt x="98" y="389"/>
                </a:cubicBezTo>
                <a:cubicBezTo>
                  <a:pt x="101" y="386"/>
                  <a:pt x="103" y="381"/>
                  <a:pt x="102" y="376"/>
                </a:cubicBezTo>
                <a:cubicBezTo>
                  <a:pt x="103" y="377"/>
                  <a:pt x="105" y="377"/>
                  <a:pt x="106" y="377"/>
                </a:cubicBezTo>
                <a:cubicBezTo>
                  <a:pt x="109" y="377"/>
                  <a:pt x="113" y="376"/>
                  <a:pt x="115" y="373"/>
                </a:cubicBezTo>
                <a:cubicBezTo>
                  <a:pt x="116" y="373"/>
                  <a:pt x="116" y="373"/>
                  <a:pt x="116" y="373"/>
                </a:cubicBezTo>
                <a:cubicBezTo>
                  <a:pt x="120" y="369"/>
                  <a:pt x="121" y="364"/>
                  <a:pt x="120" y="359"/>
                </a:cubicBezTo>
                <a:cubicBezTo>
                  <a:pt x="122" y="360"/>
                  <a:pt x="123" y="360"/>
                  <a:pt x="125" y="360"/>
                </a:cubicBezTo>
                <a:cubicBezTo>
                  <a:pt x="128" y="360"/>
                  <a:pt x="131" y="359"/>
                  <a:pt x="134" y="357"/>
                </a:cubicBezTo>
                <a:cubicBezTo>
                  <a:pt x="135" y="356"/>
                  <a:pt x="135" y="356"/>
                  <a:pt x="135" y="356"/>
                </a:cubicBezTo>
                <a:cubicBezTo>
                  <a:pt x="138" y="353"/>
                  <a:pt x="140" y="348"/>
                  <a:pt x="139" y="343"/>
                </a:cubicBezTo>
                <a:cubicBezTo>
                  <a:pt x="141" y="343"/>
                  <a:pt x="142" y="344"/>
                  <a:pt x="144" y="344"/>
                </a:cubicBezTo>
                <a:cubicBezTo>
                  <a:pt x="147" y="344"/>
                  <a:pt x="150" y="343"/>
                  <a:pt x="153" y="340"/>
                </a:cubicBezTo>
                <a:cubicBezTo>
                  <a:pt x="153" y="340"/>
                  <a:pt x="153" y="340"/>
                  <a:pt x="153" y="340"/>
                </a:cubicBezTo>
                <a:cubicBezTo>
                  <a:pt x="157" y="336"/>
                  <a:pt x="159" y="331"/>
                  <a:pt x="158" y="327"/>
                </a:cubicBezTo>
                <a:cubicBezTo>
                  <a:pt x="160" y="327"/>
                  <a:pt x="161" y="327"/>
                  <a:pt x="163" y="327"/>
                </a:cubicBezTo>
                <a:cubicBezTo>
                  <a:pt x="166" y="327"/>
                  <a:pt x="169" y="326"/>
                  <a:pt x="172" y="324"/>
                </a:cubicBezTo>
                <a:cubicBezTo>
                  <a:pt x="172" y="324"/>
                  <a:pt x="172" y="324"/>
                  <a:pt x="172" y="324"/>
                </a:cubicBezTo>
                <a:cubicBezTo>
                  <a:pt x="176" y="320"/>
                  <a:pt x="178" y="315"/>
                  <a:pt x="177" y="311"/>
                </a:cubicBezTo>
                <a:cubicBezTo>
                  <a:pt x="179" y="311"/>
                  <a:pt x="180" y="312"/>
                  <a:pt x="182" y="312"/>
                </a:cubicBezTo>
                <a:cubicBezTo>
                  <a:pt x="185" y="312"/>
                  <a:pt x="188" y="311"/>
                  <a:pt x="191" y="308"/>
                </a:cubicBezTo>
                <a:cubicBezTo>
                  <a:pt x="192" y="308"/>
                  <a:pt x="192" y="308"/>
                  <a:pt x="192" y="308"/>
                </a:cubicBezTo>
                <a:cubicBezTo>
                  <a:pt x="196" y="305"/>
                  <a:pt x="197" y="300"/>
                  <a:pt x="197" y="295"/>
                </a:cubicBezTo>
                <a:cubicBezTo>
                  <a:pt x="198" y="296"/>
                  <a:pt x="200" y="296"/>
                  <a:pt x="202" y="296"/>
                </a:cubicBezTo>
                <a:cubicBezTo>
                  <a:pt x="205" y="296"/>
                  <a:pt x="208" y="295"/>
                  <a:pt x="210" y="293"/>
                </a:cubicBezTo>
                <a:cubicBezTo>
                  <a:pt x="211" y="292"/>
                  <a:pt x="211" y="292"/>
                  <a:pt x="211" y="292"/>
                </a:cubicBezTo>
                <a:cubicBezTo>
                  <a:pt x="215" y="289"/>
                  <a:pt x="217" y="284"/>
                  <a:pt x="216" y="280"/>
                </a:cubicBezTo>
                <a:cubicBezTo>
                  <a:pt x="218" y="280"/>
                  <a:pt x="220" y="281"/>
                  <a:pt x="221" y="281"/>
                </a:cubicBezTo>
                <a:cubicBezTo>
                  <a:pt x="224" y="281"/>
                  <a:pt x="227" y="280"/>
                  <a:pt x="230" y="278"/>
                </a:cubicBezTo>
                <a:cubicBezTo>
                  <a:pt x="231" y="277"/>
                  <a:pt x="231" y="277"/>
                  <a:pt x="231" y="277"/>
                </a:cubicBezTo>
                <a:cubicBezTo>
                  <a:pt x="235" y="274"/>
                  <a:pt x="237" y="269"/>
                  <a:pt x="236" y="265"/>
                </a:cubicBezTo>
                <a:cubicBezTo>
                  <a:pt x="238" y="265"/>
                  <a:pt x="240" y="266"/>
                  <a:pt x="242" y="266"/>
                </a:cubicBezTo>
                <a:cubicBezTo>
                  <a:pt x="244" y="266"/>
                  <a:pt x="247" y="265"/>
                  <a:pt x="250" y="263"/>
                </a:cubicBezTo>
                <a:cubicBezTo>
                  <a:pt x="251" y="262"/>
                  <a:pt x="251" y="262"/>
                  <a:pt x="251" y="262"/>
                </a:cubicBezTo>
                <a:cubicBezTo>
                  <a:pt x="255" y="259"/>
                  <a:pt x="257" y="254"/>
                  <a:pt x="256" y="250"/>
                </a:cubicBezTo>
                <a:cubicBezTo>
                  <a:pt x="258" y="250"/>
                  <a:pt x="260" y="251"/>
                  <a:pt x="262" y="251"/>
                </a:cubicBezTo>
                <a:cubicBezTo>
                  <a:pt x="265" y="251"/>
                  <a:pt x="267" y="250"/>
                  <a:pt x="270" y="248"/>
                </a:cubicBezTo>
                <a:cubicBezTo>
                  <a:pt x="271" y="248"/>
                  <a:pt x="271" y="248"/>
                  <a:pt x="271" y="248"/>
                </a:cubicBezTo>
                <a:cubicBezTo>
                  <a:pt x="275" y="245"/>
                  <a:pt x="277" y="240"/>
                  <a:pt x="277" y="235"/>
                </a:cubicBezTo>
                <a:cubicBezTo>
                  <a:pt x="278" y="236"/>
                  <a:pt x="280" y="237"/>
                  <a:pt x="282" y="237"/>
                </a:cubicBezTo>
                <a:cubicBezTo>
                  <a:pt x="285" y="237"/>
                  <a:pt x="288" y="236"/>
                  <a:pt x="290" y="234"/>
                </a:cubicBezTo>
                <a:cubicBezTo>
                  <a:pt x="291" y="234"/>
                  <a:pt x="291" y="234"/>
                  <a:pt x="291" y="234"/>
                </a:cubicBezTo>
                <a:cubicBezTo>
                  <a:pt x="295" y="231"/>
                  <a:pt x="297" y="226"/>
                  <a:pt x="297" y="221"/>
                </a:cubicBezTo>
                <a:cubicBezTo>
                  <a:pt x="299" y="222"/>
                  <a:pt x="301" y="223"/>
                  <a:pt x="303" y="223"/>
                </a:cubicBezTo>
                <a:cubicBezTo>
                  <a:pt x="306" y="223"/>
                  <a:pt x="308" y="222"/>
                  <a:pt x="311" y="220"/>
                </a:cubicBezTo>
                <a:cubicBezTo>
                  <a:pt x="312" y="220"/>
                  <a:pt x="312" y="220"/>
                  <a:pt x="312" y="220"/>
                </a:cubicBezTo>
                <a:cubicBezTo>
                  <a:pt x="316" y="217"/>
                  <a:pt x="318" y="212"/>
                  <a:pt x="318" y="208"/>
                </a:cubicBezTo>
                <a:cubicBezTo>
                  <a:pt x="320" y="208"/>
                  <a:pt x="322" y="209"/>
                  <a:pt x="324" y="209"/>
                </a:cubicBezTo>
                <a:cubicBezTo>
                  <a:pt x="327" y="209"/>
                  <a:pt x="329" y="208"/>
                  <a:pt x="332" y="207"/>
                </a:cubicBezTo>
                <a:cubicBezTo>
                  <a:pt x="333" y="206"/>
                  <a:pt x="333" y="206"/>
                  <a:pt x="333" y="206"/>
                </a:cubicBezTo>
                <a:cubicBezTo>
                  <a:pt x="337" y="204"/>
                  <a:pt x="339" y="199"/>
                  <a:pt x="339" y="194"/>
                </a:cubicBezTo>
                <a:cubicBezTo>
                  <a:pt x="341" y="195"/>
                  <a:pt x="343" y="196"/>
                  <a:pt x="346" y="196"/>
                </a:cubicBezTo>
                <a:cubicBezTo>
                  <a:pt x="348" y="196"/>
                  <a:pt x="351" y="195"/>
                  <a:pt x="353" y="194"/>
                </a:cubicBezTo>
                <a:cubicBezTo>
                  <a:pt x="354" y="193"/>
                  <a:pt x="354" y="193"/>
                  <a:pt x="354" y="193"/>
                </a:cubicBezTo>
                <a:cubicBezTo>
                  <a:pt x="358" y="191"/>
                  <a:pt x="360" y="186"/>
                  <a:pt x="360" y="181"/>
                </a:cubicBezTo>
                <a:cubicBezTo>
                  <a:pt x="362" y="182"/>
                  <a:pt x="365" y="183"/>
                  <a:pt x="367" y="183"/>
                </a:cubicBezTo>
                <a:cubicBezTo>
                  <a:pt x="369" y="183"/>
                  <a:pt x="372" y="182"/>
                  <a:pt x="374" y="181"/>
                </a:cubicBezTo>
                <a:cubicBezTo>
                  <a:pt x="375" y="181"/>
                  <a:pt x="375" y="181"/>
                  <a:pt x="375" y="181"/>
                </a:cubicBezTo>
                <a:cubicBezTo>
                  <a:pt x="379" y="178"/>
                  <a:pt x="382" y="174"/>
                  <a:pt x="382" y="169"/>
                </a:cubicBezTo>
                <a:cubicBezTo>
                  <a:pt x="384" y="170"/>
                  <a:pt x="387" y="171"/>
                  <a:pt x="389" y="171"/>
                </a:cubicBezTo>
                <a:cubicBezTo>
                  <a:pt x="391" y="171"/>
                  <a:pt x="394" y="170"/>
                  <a:pt x="396" y="169"/>
                </a:cubicBezTo>
                <a:cubicBezTo>
                  <a:pt x="397" y="169"/>
                  <a:pt x="397" y="169"/>
                  <a:pt x="397" y="169"/>
                </a:cubicBezTo>
                <a:cubicBezTo>
                  <a:pt x="401" y="166"/>
                  <a:pt x="404" y="162"/>
                  <a:pt x="404" y="157"/>
                </a:cubicBezTo>
                <a:cubicBezTo>
                  <a:pt x="406" y="158"/>
                  <a:pt x="408" y="159"/>
                  <a:pt x="411" y="159"/>
                </a:cubicBezTo>
                <a:cubicBezTo>
                  <a:pt x="413" y="159"/>
                  <a:pt x="415" y="158"/>
                  <a:pt x="417" y="157"/>
                </a:cubicBezTo>
                <a:cubicBezTo>
                  <a:pt x="418" y="157"/>
                  <a:pt x="418" y="157"/>
                  <a:pt x="418" y="157"/>
                </a:cubicBezTo>
                <a:cubicBezTo>
                  <a:pt x="423" y="155"/>
                  <a:pt x="426" y="150"/>
                  <a:pt x="426" y="145"/>
                </a:cubicBezTo>
                <a:cubicBezTo>
                  <a:pt x="428" y="147"/>
                  <a:pt x="431" y="148"/>
                  <a:pt x="433" y="148"/>
                </a:cubicBezTo>
                <a:cubicBezTo>
                  <a:pt x="435" y="148"/>
                  <a:pt x="437" y="147"/>
                  <a:pt x="439" y="146"/>
                </a:cubicBezTo>
                <a:cubicBezTo>
                  <a:pt x="440" y="146"/>
                  <a:pt x="440" y="146"/>
                  <a:pt x="440" y="146"/>
                </a:cubicBezTo>
                <a:cubicBezTo>
                  <a:pt x="445" y="144"/>
                  <a:pt x="448" y="139"/>
                  <a:pt x="448" y="134"/>
                </a:cubicBezTo>
                <a:cubicBezTo>
                  <a:pt x="450" y="136"/>
                  <a:pt x="453" y="137"/>
                  <a:pt x="456" y="137"/>
                </a:cubicBezTo>
                <a:cubicBezTo>
                  <a:pt x="458" y="137"/>
                  <a:pt x="460" y="136"/>
                  <a:pt x="462" y="136"/>
                </a:cubicBezTo>
                <a:cubicBezTo>
                  <a:pt x="463" y="135"/>
                  <a:pt x="463" y="135"/>
                  <a:pt x="463" y="135"/>
                </a:cubicBezTo>
                <a:cubicBezTo>
                  <a:pt x="467" y="133"/>
                  <a:pt x="470" y="129"/>
                  <a:pt x="471" y="124"/>
                </a:cubicBezTo>
                <a:cubicBezTo>
                  <a:pt x="473" y="126"/>
                  <a:pt x="476" y="127"/>
                  <a:pt x="479" y="127"/>
                </a:cubicBezTo>
                <a:cubicBezTo>
                  <a:pt x="481" y="127"/>
                  <a:pt x="483" y="126"/>
                  <a:pt x="484" y="125"/>
                </a:cubicBezTo>
                <a:cubicBezTo>
                  <a:pt x="485" y="125"/>
                  <a:pt x="485" y="125"/>
                  <a:pt x="485" y="125"/>
                </a:cubicBezTo>
                <a:cubicBezTo>
                  <a:pt x="490" y="123"/>
                  <a:pt x="493" y="119"/>
                  <a:pt x="494" y="114"/>
                </a:cubicBezTo>
                <a:cubicBezTo>
                  <a:pt x="496" y="116"/>
                  <a:pt x="499" y="117"/>
                  <a:pt x="502" y="117"/>
                </a:cubicBezTo>
                <a:cubicBezTo>
                  <a:pt x="504" y="117"/>
                  <a:pt x="505" y="116"/>
                  <a:pt x="507" y="116"/>
                </a:cubicBezTo>
                <a:cubicBezTo>
                  <a:pt x="508" y="115"/>
                  <a:pt x="508" y="115"/>
                  <a:pt x="508" y="115"/>
                </a:cubicBezTo>
                <a:cubicBezTo>
                  <a:pt x="513" y="113"/>
                  <a:pt x="516" y="109"/>
                  <a:pt x="517" y="105"/>
                </a:cubicBezTo>
                <a:cubicBezTo>
                  <a:pt x="519" y="106"/>
                  <a:pt x="522" y="108"/>
                  <a:pt x="525" y="108"/>
                </a:cubicBezTo>
                <a:cubicBezTo>
                  <a:pt x="527" y="108"/>
                  <a:pt x="529" y="107"/>
                  <a:pt x="530" y="107"/>
                </a:cubicBezTo>
                <a:cubicBezTo>
                  <a:pt x="531" y="106"/>
                  <a:pt x="531" y="106"/>
                  <a:pt x="531" y="106"/>
                </a:cubicBezTo>
                <a:cubicBezTo>
                  <a:pt x="536" y="105"/>
                  <a:pt x="539" y="100"/>
                  <a:pt x="540" y="96"/>
                </a:cubicBezTo>
                <a:cubicBezTo>
                  <a:pt x="542" y="98"/>
                  <a:pt x="545" y="99"/>
                  <a:pt x="549" y="99"/>
                </a:cubicBezTo>
                <a:cubicBezTo>
                  <a:pt x="550" y="99"/>
                  <a:pt x="552" y="99"/>
                  <a:pt x="553" y="98"/>
                </a:cubicBezTo>
                <a:cubicBezTo>
                  <a:pt x="554" y="98"/>
                  <a:pt x="554" y="98"/>
                  <a:pt x="554" y="98"/>
                </a:cubicBezTo>
                <a:cubicBezTo>
                  <a:pt x="559" y="96"/>
                  <a:pt x="562" y="92"/>
                  <a:pt x="563" y="87"/>
                </a:cubicBezTo>
                <a:cubicBezTo>
                  <a:pt x="566" y="90"/>
                  <a:pt x="569" y="91"/>
                  <a:pt x="572" y="91"/>
                </a:cubicBezTo>
                <a:cubicBezTo>
                  <a:pt x="574" y="91"/>
                  <a:pt x="575" y="91"/>
                  <a:pt x="577" y="90"/>
                </a:cubicBezTo>
                <a:cubicBezTo>
                  <a:pt x="578" y="90"/>
                  <a:pt x="578" y="90"/>
                  <a:pt x="578" y="90"/>
                </a:cubicBezTo>
                <a:cubicBezTo>
                  <a:pt x="582" y="88"/>
                  <a:pt x="586" y="84"/>
                  <a:pt x="587" y="80"/>
                </a:cubicBezTo>
                <a:cubicBezTo>
                  <a:pt x="589" y="82"/>
                  <a:pt x="593" y="83"/>
                  <a:pt x="596" y="83"/>
                </a:cubicBezTo>
                <a:cubicBezTo>
                  <a:pt x="598" y="83"/>
                  <a:pt x="599" y="83"/>
                  <a:pt x="600" y="83"/>
                </a:cubicBezTo>
                <a:cubicBezTo>
                  <a:pt x="601" y="82"/>
                  <a:pt x="601" y="82"/>
                  <a:pt x="601" y="82"/>
                </a:cubicBezTo>
                <a:cubicBezTo>
                  <a:pt x="606" y="81"/>
                  <a:pt x="610" y="77"/>
                  <a:pt x="611" y="73"/>
                </a:cubicBezTo>
                <a:cubicBezTo>
                  <a:pt x="613" y="75"/>
                  <a:pt x="617" y="76"/>
                  <a:pt x="620" y="76"/>
                </a:cubicBezTo>
                <a:cubicBezTo>
                  <a:pt x="622" y="76"/>
                  <a:pt x="623" y="76"/>
                  <a:pt x="624" y="76"/>
                </a:cubicBezTo>
                <a:cubicBezTo>
                  <a:pt x="625" y="76"/>
                  <a:pt x="625" y="76"/>
                  <a:pt x="625" y="76"/>
                </a:cubicBezTo>
                <a:cubicBezTo>
                  <a:pt x="630" y="74"/>
                  <a:pt x="633" y="70"/>
                  <a:pt x="635" y="66"/>
                </a:cubicBezTo>
                <a:cubicBezTo>
                  <a:pt x="637" y="68"/>
                  <a:pt x="641" y="70"/>
                  <a:pt x="645" y="70"/>
                </a:cubicBezTo>
                <a:cubicBezTo>
                  <a:pt x="646" y="70"/>
                  <a:pt x="647" y="70"/>
                  <a:pt x="648" y="70"/>
                </a:cubicBezTo>
                <a:cubicBezTo>
                  <a:pt x="649" y="69"/>
                  <a:pt x="649" y="69"/>
                  <a:pt x="649" y="69"/>
                </a:cubicBezTo>
                <a:cubicBezTo>
                  <a:pt x="654" y="68"/>
                  <a:pt x="657" y="64"/>
                  <a:pt x="659" y="60"/>
                </a:cubicBezTo>
                <a:cubicBezTo>
                  <a:pt x="661" y="62"/>
                  <a:pt x="665" y="64"/>
                  <a:pt x="669" y="64"/>
                </a:cubicBezTo>
                <a:cubicBezTo>
                  <a:pt x="670" y="64"/>
                  <a:pt x="671" y="64"/>
                  <a:pt x="672" y="64"/>
                </a:cubicBezTo>
                <a:cubicBezTo>
                  <a:pt x="673" y="63"/>
                  <a:pt x="673" y="63"/>
                  <a:pt x="673" y="63"/>
                </a:cubicBezTo>
                <a:cubicBezTo>
                  <a:pt x="678" y="62"/>
                  <a:pt x="682" y="59"/>
                  <a:pt x="683" y="54"/>
                </a:cubicBezTo>
                <a:cubicBezTo>
                  <a:pt x="686" y="57"/>
                  <a:pt x="689" y="59"/>
                  <a:pt x="693" y="59"/>
                </a:cubicBezTo>
                <a:cubicBezTo>
                  <a:pt x="694" y="59"/>
                  <a:pt x="695" y="59"/>
                  <a:pt x="696" y="58"/>
                </a:cubicBezTo>
                <a:cubicBezTo>
                  <a:pt x="697" y="58"/>
                  <a:pt x="697" y="58"/>
                  <a:pt x="697" y="58"/>
                </a:cubicBezTo>
                <a:cubicBezTo>
                  <a:pt x="702" y="57"/>
                  <a:pt x="706" y="54"/>
                  <a:pt x="708" y="49"/>
                </a:cubicBezTo>
                <a:cubicBezTo>
                  <a:pt x="710" y="52"/>
                  <a:pt x="714" y="54"/>
                  <a:pt x="718" y="54"/>
                </a:cubicBezTo>
                <a:cubicBezTo>
                  <a:pt x="719" y="54"/>
                  <a:pt x="720" y="54"/>
                  <a:pt x="721" y="54"/>
                </a:cubicBezTo>
                <a:cubicBezTo>
                  <a:pt x="721" y="54"/>
                  <a:pt x="721" y="54"/>
                  <a:pt x="721" y="54"/>
                </a:cubicBezTo>
                <a:cubicBezTo>
                  <a:pt x="726" y="53"/>
                  <a:pt x="730" y="49"/>
                  <a:pt x="732" y="45"/>
                </a:cubicBezTo>
                <a:cubicBezTo>
                  <a:pt x="735" y="48"/>
                  <a:pt x="738" y="50"/>
                  <a:pt x="743" y="50"/>
                </a:cubicBezTo>
                <a:cubicBezTo>
                  <a:pt x="743" y="50"/>
                  <a:pt x="744" y="50"/>
                  <a:pt x="745" y="50"/>
                </a:cubicBezTo>
                <a:cubicBezTo>
                  <a:pt x="746" y="49"/>
                  <a:pt x="746" y="49"/>
                  <a:pt x="746" y="49"/>
                </a:cubicBezTo>
                <a:cubicBezTo>
                  <a:pt x="751" y="49"/>
                  <a:pt x="755" y="45"/>
                  <a:pt x="757" y="41"/>
                </a:cubicBezTo>
                <a:cubicBezTo>
                  <a:pt x="759" y="44"/>
                  <a:pt x="763" y="46"/>
                  <a:pt x="767" y="46"/>
                </a:cubicBezTo>
                <a:cubicBezTo>
                  <a:pt x="768" y="46"/>
                  <a:pt x="769" y="46"/>
                  <a:pt x="769" y="46"/>
                </a:cubicBezTo>
                <a:cubicBezTo>
                  <a:pt x="770" y="46"/>
                  <a:pt x="770" y="46"/>
                  <a:pt x="770" y="46"/>
                </a:cubicBezTo>
                <a:cubicBezTo>
                  <a:pt x="775" y="45"/>
                  <a:pt x="779" y="42"/>
                  <a:pt x="781" y="37"/>
                </a:cubicBezTo>
                <a:cubicBezTo>
                  <a:pt x="784" y="41"/>
                  <a:pt x="788" y="43"/>
                  <a:pt x="792" y="43"/>
                </a:cubicBezTo>
                <a:cubicBezTo>
                  <a:pt x="793" y="43"/>
                  <a:pt x="793" y="43"/>
                  <a:pt x="794" y="42"/>
                </a:cubicBezTo>
                <a:cubicBezTo>
                  <a:pt x="795" y="42"/>
                  <a:pt x="795" y="42"/>
                  <a:pt x="795" y="42"/>
                </a:cubicBezTo>
                <a:cubicBezTo>
                  <a:pt x="800" y="42"/>
                  <a:pt x="804" y="38"/>
                  <a:pt x="806" y="34"/>
                </a:cubicBezTo>
                <a:cubicBezTo>
                  <a:pt x="809" y="38"/>
                  <a:pt x="813" y="40"/>
                  <a:pt x="817" y="40"/>
                </a:cubicBezTo>
                <a:cubicBezTo>
                  <a:pt x="818" y="40"/>
                  <a:pt x="818" y="40"/>
                  <a:pt x="819" y="40"/>
                </a:cubicBezTo>
                <a:cubicBezTo>
                  <a:pt x="820" y="39"/>
                  <a:pt x="820" y="39"/>
                  <a:pt x="820" y="39"/>
                </a:cubicBezTo>
                <a:cubicBezTo>
                  <a:pt x="825" y="39"/>
                  <a:pt x="829" y="36"/>
                  <a:pt x="831" y="31"/>
                </a:cubicBezTo>
                <a:cubicBezTo>
                  <a:pt x="833" y="35"/>
                  <a:pt x="837" y="37"/>
                  <a:pt x="842" y="37"/>
                </a:cubicBezTo>
                <a:cubicBezTo>
                  <a:pt x="842" y="37"/>
                  <a:pt x="843" y="37"/>
                  <a:pt x="843" y="37"/>
                </a:cubicBezTo>
                <a:cubicBezTo>
                  <a:pt x="844" y="37"/>
                  <a:pt x="844" y="37"/>
                  <a:pt x="844" y="37"/>
                </a:cubicBezTo>
                <a:cubicBezTo>
                  <a:pt x="849" y="37"/>
                  <a:pt x="854" y="33"/>
                  <a:pt x="856" y="29"/>
                </a:cubicBezTo>
                <a:cubicBezTo>
                  <a:pt x="858" y="33"/>
                  <a:pt x="862" y="35"/>
                  <a:pt x="867" y="35"/>
                </a:cubicBezTo>
                <a:cubicBezTo>
                  <a:pt x="867" y="35"/>
                  <a:pt x="868" y="35"/>
                  <a:pt x="868" y="35"/>
                </a:cubicBezTo>
                <a:cubicBezTo>
                  <a:pt x="869" y="35"/>
                  <a:pt x="869" y="35"/>
                  <a:pt x="869" y="35"/>
                </a:cubicBezTo>
                <a:cubicBezTo>
                  <a:pt x="874" y="34"/>
                  <a:pt x="878" y="31"/>
                  <a:pt x="881" y="27"/>
                </a:cubicBezTo>
                <a:cubicBezTo>
                  <a:pt x="883" y="31"/>
                  <a:pt x="887" y="33"/>
                  <a:pt x="892" y="33"/>
                </a:cubicBezTo>
                <a:cubicBezTo>
                  <a:pt x="892" y="33"/>
                  <a:pt x="893" y="33"/>
                  <a:pt x="893" y="33"/>
                </a:cubicBezTo>
                <a:cubicBezTo>
                  <a:pt x="894" y="33"/>
                  <a:pt x="894" y="33"/>
                  <a:pt x="894" y="33"/>
                </a:cubicBezTo>
                <a:cubicBezTo>
                  <a:pt x="899" y="33"/>
                  <a:pt x="903" y="30"/>
                  <a:pt x="906" y="25"/>
                </a:cubicBezTo>
                <a:cubicBezTo>
                  <a:pt x="908" y="29"/>
                  <a:pt x="912" y="32"/>
                  <a:pt x="917" y="32"/>
                </a:cubicBezTo>
                <a:cubicBezTo>
                  <a:pt x="917" y="32"/>
                  <a:pt x="918" y="32"/>
                  <a:pt x="918" y="32"/>
                </a:cubicBezTo>
                <a:cubicBezTo>
                  <a:pt x="919" y="32"/>
                  <a:pt x="919" y="32"/>
                  <a:pt x="919" y="32"/>
                </a:cubicBezTo>
                <a:cubicBezTo>
                  <a:pt x="924" y="31"/>
                  <a:pt x="928" y="28"/>
                  <a:pt x="931" y="24"/>
                </a:cubicBezTo>
                <a:cubicBezTo>
                  <a:pt x="933" y="28"/>
                  <a:pt x="937" y="30"/>
                  <a:pt x="942" y="30"/>
                </a:cubicBezTo>
                <a:cubicBezTo>
                  <a:pt x="942" y="30"/>
                  <a:pt x="943" y="30"/>
                  <a:pt x="943" y="30"/>
                </a:cubicBezTo>
                <a:cubicBezTo>
                  <a:pt x="944" y="30"/>
                  <a:pt x="944" y="30"/>
                  <a:pt x="944" y="30"/>
                </a:cubicBezTo>
                <a:cubicBezTo>
                  <a:pt x="949" y="30"/>
                  <a:pt x="953" y="27"/>
                  <a:pt x="955" y="23"/>
                </a:cubicBezTo>
                <a:cubicBezTo>
                  <a:pt x="958" y="27"/>
                  <a:pt x="962" y="29"/>
                  <a:pt x="967" y="29"/>
                </a:cubicBezTo>
                <a:cubicBezTo>
                  <a:pt x="967" y="29"/>
                  <a:pt x="968" y="29"/>
                  <a:pt x="968" y="29"/>
                </a:cubicBezTo>
                <a:cubicBezTo>
                  <a:pt x="969" y="29"/>
                  <a:pt x="969" y="29"/>
                  <a:pt x="969" y="29"/>
                </a:cubicBezTo>
                <a:cubicBezTo>
                  <a:pt x="974" y="29"/>
                  <a:pt x="978" y="26"/>
                  <a:pt x="980" y="22"/>
                </a:cubicBezTo>
                <a:cubicBezTo>
                  <a:pt x="983" y="26"/>
                  <a:pt x="987" y="28"/>
                  <a:pt x="992" y="28"/>
                </a:cubicBezTo>
                <a:cubicBezTo>
                  <a:pt x="992" y="28"/>
                  <a:pt x="992" y="28"/>
                  <a:pt x="993" y="28"/>
                </a:cubicBezTo>
                <a:cubicBezTo>
                  <a:pt x="994" y="28"/>
                  <a:pt x="994" y="28"/>
                  <a:pt x="994" y="28"/>
                </a:cubicBezTo>
                <a:cubicBezTo>
                  <a:pt x="999" y="28"/>
                  <a:pt x="1003" y="25"/>
                  <a:pt x="1005" y="21"/>
                </a:cubicBezTo>
                <a:cubicBezTo>
                  <a:pt x="1007" y="24"/>
                  <a:pt x="1010" y="26"/>
                  <a:pt x="1012" y="27"/>
                </a:cubicBezTo>
                <a:cubicBezTo>
                  <a:pt x="1017" y="19"/>
                  <a:pt x="1022" y="10"/>
                  <a:pt x="1027" y="2"/>
                </a:cubicBezTo>
                <a:cubicBezTo>
                  <a:pt x="1024" y="1"/>
                  <a:pt x="1021" y="0"/>
                  <a:pt x="1018" y="0"/>
                </a:cubicBezTo>
              </a:path>
            </a:pathLst>
          </a:custGeom>
          <a:solidFill>
            <a:srgbClr val="165E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199"/>
          <p:cNvSpPr>
            <a:spLocks noEditPoints="1"/>
          </p:cNvSpPr>
          <p:nvPr/>
        </p:nvSpPr>
        <p:spPr bwMode="auto">
          <a:xfrm>
            <a:off x="2276475" y="4506912"/>
            <a:ext cx="1960563" cy="1649413"/>
          </a:xfrm>
          <a:custGeom>
            <a:avLst/>
            <a:gdLst>
              <a:gd name="T0" fmla="*/ 281 w 1235"/>
              <a:gd name="T1" fmla="*/ 1007 h 1040"/>
              <a:gd name="T2" fmla="*/ 257 w 1235"/>
              <a:gd name="T3" fmla="*/ 1008 h 1040"/>
              <a:gd name="T4" fmla="*/ 232 w 1235"/>
              <a:gd name="T5" fmla="*/ 1008 h 1040"/>
              <a:gd name="T6" fmla="*/ 219 w 1235"/>
              <a:gd name="T7" fmla="*/ 1015 h 1040"/>
              <a:gd name="T8" fmla="*/ 206 w 1235"/>
              <a:gd name="T9" fmla="*/ 1009 h 1040"/>
              <a:gd name="T10" fmla="*/ 182 w 1235"/>
              <a:gd name="T11" fmla="*/ 1009 h 1040"/>
              <a:gd name="T12" fmla="*/ 157 w 1235"/>
              <a:gd name="T13" fmla="*/ 1009 h 1040"/>
              <a:gd name="T14" fmla="*/ 144 w 1235"/>
              <a:gd name="T15" fmla="*/ 1016 h 1040"/>
              <a:gd name="T16" fmla="*/ 130 w 1235"/>
              <a:gd name="T17" fmla="*/ 1010 h 1040"/>
              <a:gd name="T18" fmla="*/ 106 w 1235"/>
              <a:gd name="T19" fmla="*/ 1010 h 1040"/>
              <a:gd name="T20" fmla="*/ 82 w 1235"/>
              <a:gd name="T21" fmla="*/ 1010 h 1040"/>
              <a:gd name="T22" fmla="*/ 68 w 1235"/>
              <a:gd name="T23" fmla="*/ 1017 h 1040"/>
              <a:gd name="T24" fmla="*/ 55 w 1235"/>
              <a:gd name="T25" fmla="*/ 1011 h 1040"/>
              <a:gd name="T26" fmla="*/ 31 w 1235"/>
              <a:gd name="T27" fmla="*/ 1011 h 1040"/>
              <a:gd name="T28" fmla="*/ 15 w 1235"/>
              <a:gd name="T29" fmla="*/ 1014 h 1040"/>
              <a:gd name="T30" fmla="*/ 6 w 1235"/>
              <a:gd name="T31" fmla="*/ 1040 h 1040"/>
              <a:gd name="T32" fmla="*/ 30 w 1235"/>
              <a:gd name="T33" fmla="*/ 1039 h 1040"/>
              <a:gd name="T34" fmla="*/ 44 w 1235"/>
              <a:gd name="T35" fmla="*/ 1032 h 1040"/>
              <a:gd name="T36" fmla="*/ 57 w 1235"/>
              <a:gd name="T37" fmla="*/ 1039 h 1040"/>
              <a:gd name="T38" fmla="*/ 81 w 1235"/>
              <a:gd name="T39" fmla="*/ 1038 h 1040"/>
              <a:gd name="T40" fmla="*/ 105 w 1235"/>
              <a:gd name="T41" fmla="*/ 1038 h 1040"/>
              <a:gd name="T42" fmla="*/ 119 w 1235"/>
              <a:gd name="T43" fmla="*/ 1031 h 1040"/>
              <a:gd name="T44" fmla="*/ 132 w 1235"/>
              <a:gd name="T45" fmla="*/ 1038 h 1040"/>
              <a:gd name="T46" fmla="*/ 156 w 1235"/>
              <a:gd name="T47" fmla="*/ 1037 h 1040"/>
              <a:gd name="T48" fmla="*/ 181 w 1235"/>
              <a:gd name="T49" fmla="*/ 1037 h 1040"/>
              <a:gd name="T50" fmla="*/ 194 w 1235"/>
              <a:gd name="T51" fmla="*/ 1030 h 1040"/>
              <a:gd name="T52" fmla="*/ 207 w 1235"/>
              <a:gd name="T53" fmla="*/ 1037 h 1040"/>
              <a:gd name="T54" fmla="*/ 232 w 1235"/>
              <a:gd name="T55" fmla="*/ 1036 h 1040"/>
              <a:gd name="T56" fmla="*/ 256 w 1235"/>
              <a:gd name="T57" fmla="*/ 1036 h 1040"/>
              <a:gd name="T58" fmla="*/ 281 w 1235"/>
              <a:gd name="T59" fmla="*/ 1035 h 1040"/>
              <a:gd name="T60" fmla="*/ 294 w 1235"/>
              <a:gd name="T61" fmla="*/ 1028 h 1040"/>
              <a:gd name="T62" fmla="*/ 308 w 1235"/>
              <a:gd name="T63" fmla="*/ 1034 h 1040"/>
              <a:gd name="T64" fmla="*/ 294 w 1235"/>
              <a:gd name="T65" fmla="*/ 1013 h 1040"/>
              <a:gd name="T66" fmla="*/ 736 w 1235"/>
              <a:gd name="T67" fmla="*/ 251 h 1040"/>
              <a:gd name="T68" fmla="*/ 848 w 1235"/>
              <a:gd name="T69" fmla="*/ 181 h 1040"/>
              <a:gd name="T70" fmla="*/ 858 w 1235"/>
              <a:gd name="T71" fmla="*/ 175 h 1040"/>
              <a:gd name="T72" fmla="*/ 861 w 1235"/>
              <a:gd name="T73" fmla="*/ 174 h 1040"/>
              <a:gd name="T74" fmla="*/ 865 w 1235"/>
              <a:gd name="T75" fmla="*/ 171 h 1040"/>
              <a:gd name="T76" fmla="*/ 870 w 1235"/>
              <a:gd name="T77" fmla="*/ 169 h 1040"/>
              <a:gd name="T78" fmla="*/ 873 w 1235"/>
              <a:gd name="T79" fmla="*/ 167 h 1040"/>
              <a:gd name="T80" fmla="*/ 877 w 1235"/>
              <a:gd name="T81" fmla="*/ 164 h 1040"/>
              <a:gd name="T82" fmla="*/ 880 w 1235"/>
              <a:gd name="T83" fmla="*/ 163 h 1040"/>
              <a:gd name="T84" fmla="*/ 885 w 1235"/>
              <a:gd name="T85" fmla="*/ 160 h 1040"/>
              <a:gd name="T86" fmla="*/ 888 w 1235"/>
              <a:gd name="T87" fmla="*/ 158 h 1040"/>
              <a:gd name="T88" fmla="*/ 896 w 1235"/>
              <a:gd name="T89" fmla="*/ 154 h 1040"/>
              <a:gd name="T90" fmla="*/ 898 w 1235"/>
              <a:gd name="T91" fmla="*/ 152 h 1040"/>
              <a:gd name="T92" fmla="*/ 903 w 1235"/>
              <a:gd name="T93" fmla="*/ 150 h 1040"/>
              <a:gd name="T94" fmla="*/ 909 w 1235"/>
              <a:gd name="T95" fmla="*/ 147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35" h="1040">
                <a:moveTo>
                  <a:pt x="282" y="1007"/>
                </a:moveTo>
                <a:cubicBezTo>
                  <a:pt x="282" y="1007"/>
                  <a:pt x="282" y="1007"/>
                  <a:pt x="281" y="1007"/>
                </a:cubicBezTo>
                <a:cubicBezTo>
                  <a:pt x="281" y="1007"/>
                  <a:pt x="281" y="1007"/>
                  <a:pt x="281" y="1007"/>
                </a:cubicBezTo>
                <a:cubicBezTo>
                  <a:pt x="276" y="1007"/>
                  <a:pt x="271" y="1010"/>
                  <a:pt x="269" y="1014"/>
                </a:cubicBezTo>
                <a:cubicBezTo>
                  <a:pt x="266" y="1010"/>
                  <a:pt x="262" y="1008"/>
                  <a:pt x="257" y="1008"/>
                </a:cubicBezTo>
                <a:cubicBezTo>
                  <a:pt x="257" y="1008"/>
                  <a:pt x="257" y="1008"/>
                  <a:pt x="257" y="1008"/>
                </a:cubicBezTo>
                <a:cubicBezTo>
                  <a:pt x="256" y="1008"/>
                  <a:pt x="256" y="1008"/>
                  <a:pt x="256" y="1008"/>
                </a:cubicBezTo>
                <a:cubicBezTo>
                  <a:pt x="250" y="1008"/>
                  <a:pt x="246" y="1011"/>
                  <a:pt x="244" y="1015"/>
                </a:cubicBezTo>
                <a:cubicBezTo>
                  <a:pt x="241" y="1011"/>
                  <a:pt x="237" y="1008"/>
                  <a:pt x="232" y="1008"/>
                </a:cubicBezTo>
                <a:cubicBezTo>
                  <a:pt x="232" y="1008"/>
                  <a:pt x="232" y="1008"/>
                  <a:pt x="232" y="1008"/>
                </a:cubicBezTo>
                <a:cubicBezTo>
                  <a:pt x="231" y="1008"/>
                  <a:pt x="231" y="1008"/>
                  <a:pt x="231" y="1008"/>
                </a:cubicBezTo>
                <a:cubicBezTo>
                  <a:pt x="226" y="1008"/>
                  <a:pt x="221" y="1011"/>
                  <a:pt x="219" y="1015"/>
                </a:cubicBezTo>
                <a:cubicBezTo>
                  <a:pt x="216" y="1011"/>
                  <a:pt x="212" y="1009"/>
                  <a:pt x="207" y="1009"/>
                </a:cubicBezTo>
                <a:cubicBezTo>
                  <a:pt x="207" y="1009"/>
                  <a:pt x="207" y="1009"/>
                  <a:pt x="206" y="1009"/>
                </a:cubicBezTo>
                <a:cubicBezTo>
                  <a:pt x="206" y="1009"/>
                  <a:pt x="206" y="1009"/>
                  <a:pt x="206" y="1009"/>
                </a:cubicBezTo>
                <a:cubicBezTo>
                  <a:pt x="201" y="1009"/>
                  <a:pt x="196" y="1012"/>
                  <a:pt x="194" y="1016"/>
                </a:cubicBezTo>
                <a:cubicBezTo>
                  <a:pt x="191" y="1012"/>
                  <a:pt x="187" y="1009"/>
                  <a:pt x="182" y="1009"/>
                </a:cubicBezTo>
                <a:cubicBezTo>
                  <a:pt x="182" y="1009"/>
                  <a:pt x="182" y="1009"/>
                  <a:pt x="182" y="1009"/>
                </a:cubicBezTo>
                <a:cubicBezTo>
                  <a:pt x="180" y="1009"/>
                  <a:pt x="180" y="1009"/>
                  <a:pt x="180" y="1009"/>
                </a:cubicBezTo>
                <a:cubicBezTo>
                  <a:pt x="175" y="1009"/>
                  <a:pt x="171" y="1012"/>
                  <a:pt x="169" y="1016"/>
                </a:cubicBezTo>
                <a:cubicBezTo>
                  <a:pt x="166" y="1012"/>
                  <a:pt x="162" y="1009"/>
                  <a:pt x="157" y="1009"/>
                </a:cubicBezTo>
                <a:cubicBezTo>
                  <a:pt x="157" y="1009"/>
                  <a:pt x="157" y="1009"/>
                  <a:pt x="157" y="1009"/>
                </a:cubicBezTo>
                <a:cubicBezTo>
                  <a:pt x="156" y="1009"/>
                  <a:pt x="156" y="1009"/>
                  <a:pt x="156" y="1009"/>
                </a:cubicBezTo>
                <a:cubicBezTo>
                  <a:pt x="150" y="1009"/>
                  <a:pt x="146" y="1012"/>
                  <a:pt x="144" y="1016"/>
                </a:cubicBezTo>
                <a:cubicBezTo>
                  <a:pt x="141" y="1012"/>
                  <a:pt x="137" y="1010"/>
                  <a:pt x="132" y="1010"/>
                </a:cubicBezTo>
                <a:cubicBezTo>
                  <a:pt x="132" y="1010"/>
                  <a:pt x="132" y="1010"/>
                  <a:pt x="131" y="1010"/>
                </a:cubicBezTo>
                <a:cubicBezTo>
                  <a:pt x="130" y="1010"/>
                  <a:pt x="130" y="1010"/>
                  <a:pt x="130" y="1010"/>
                </a:cubicBezTo>
                <a:cubicBezTo>
                  <a:pt x="125" y="1010"/>
                  <a:pt x="121" y="1013"/>
                  <a:pt x="118" y="1017"/>
                </a:cubicBezTo>
                <a:cubicBezTo>
                  <a:pt x="116" y="1013"/>
                  <a:pt x="112" y="1010"/>
                  <a:pt x="107" y="1010"/>
                </a:cubicBezTo>
                <a:cubicBezTo>
                  <a:pt x="106" y="1010"/>
                  <a:pt x="106" y="1010"/>
                  <a:pt x="106" y="1010"/>
                </a:cubicBezTo>
                <a:cubicBezTo>
                  <a:pt x="105" y="1010"/>
                  <a:pt x="105" y="1010"/>
                  <a:pt x="105" y="1010"/>
                </a:cubicBezTo>
                <a:cubicBezTo>
                  <a:pt x="100" y="1010"/>
                  <a:pt x="96" y="1013"/>
                  <a:pt x="93" y="1017"/>
                </a:cubicBezTo>
                <a:cubicBezTo>
                  <a:pt x="91" y="1013"/>
                  <a:pt x="86" y="1010"/>
                  <a:pt x="82" y="1010"/>
                </a:cubicBezTo>
                <a:cubicBezTo>
                  <a:pt x="81" y="1010"/>
                  <a:pt x="81" y="1010"/>
                  <a:pt x="81" y="1010"/>
                </a:cubicBezTo>
                <a:cubicBezTo>
                  <a:pt x="80" y="1010"/>
                  <a:pt x="80" y="1010"/>
                  <a:pt x="80" y="1010"/>
                </a:cubicBezTo>
                <a:cubicBezTo>
                  <a:pt x="75" y="1010"/>
                  <a:pt x="71" y="1013"/>
                  <a:pt x="68" y="1017"/>
                </a:cubicBezTo>
                <a:cubicBezTo>
                  <a:pt x="66" y="1013"/>
                  <a:pt x="61" y="1011"/>
                  <a:pt x="56" y="1011"/>
                </a:cubicBezTo>
                <a:cubicBezTo>
                  <a:pt x="56" y="1011"/>
                  <a:pt x="56" y="1011"/>
                  <a:pt x="56" y="1011"/>
                </a:cubicBezTo>
                <a:cubicBezTo>
                  <a:pt x="55" y="1011"/>
                  <a:pt x="55" y="1011"/>
                  <a:pt x="55" y="1011"/>
                </a:cubicBezTo>
                <a:cubicBezTo>
                  <a:pt x="50" y="1011"/>
                  <a:pt x="46" y="1014"/>
                  <a:pt x="43" y="1018"/>
                </a:cubicBezTo>
                <a:cubicBezTo>
                  <a:pt x="41" y="1014"/>
                  <a:pt x="36" y="1011"/>
                  <a:pt x="32" y="1011"/>
                </a:cubicBezTo>
                <a:cubicBezTo>
                  <a:pt x="31" y="1011"/>
                  <a:pt x="31" y="1011"/>
                  <a:pt x="31" y="1011"/>
                </a:cubicBezTo>
                <a:cubicBezTo>
                  <a:pt x="30" y="1011"/>
                  <a:pt x="30" y="1011"/>
                  <a:pt x="30" y="1011"/>
                </a:cubicBezTo>
                <a:cubicBezTo>
                  <a:pt x="25" y="1011"/>
                  <a:pt x="21" y="1014"/>
                  <a:pt x="18" y="1018"/>
                </a:cubicBezTo>
                <a:cubicBezTo>
                  <a:pt x="17" y="1017"/>
                  <a:pt x="16" y="1015"/>
                  <a:pt x="15" y="1014"/>
                </a:cubicBezTo>
                <a:cubicBezTo>
                  <a:pt x="10" y="1022"/>
                  <a:pt x="5" y="1031"/>
                  <a:pt x="0" y="1039"/>
                </a:cubicBezTo>
                <a:cubicBezTo>
                  <a:pt x="2" y="1039"/>
                  <a:pt x="3" y="1040"/>
                  <a:pt x="5" y="1040"/>
                </a:cubicBezTo>
                <a:cubicBezTo>
                  <a:pt x="5" y="1040"/>
                  <a:pt x="5" y="1040"/>
                  <a:pt x="6" y="1040"/>
                </a:cubicBezTo>
                <a:cubicBezTo>
                  <a:pt x="7" y="1040"/>
                  <a:pt x="7" y="1040"/>
                  <a:pt x="7" y="1040"/>
                </a:cubicBezTo>
                <a:cubicBezTo>
                  <a:pt x="12" y="1040"/>
                  <a:pt x="16" y="1037"/>
                  <a:pt x="19" y="1033"/>
                </a:cubicBezTo>
                <a:cubicBezTo>
                  <a:pt x="21" y="1037"/>
                  <a:pt x="25" y="1039"/>
                  <a:pt x="30" y="1039"/>
                </a:cubicBezTo>
                <a:cubicBezTo>
                  <a:pt x="31" y="1039"/>
                  <a:pt x="31" y="1039"/>
                  <a:pt x="31" y="1039"/>
                </a:cubicBezTo>
                <a:cubicBezTo>
                  <a:pt x="32" y="1039"/>
                  <a:pt x="32" y="1039"/>
                  <a:pt x="32" y="1039"/>
                </a:cubicBezTo>
                <a:cubicBezTo>
                  <a:pt x="37" y="1039"/>
                  <a:pt x="41" y="1036"/>
                  <a:pt x="44" y="1032"/>
                </a:cubicBezTo>
                <a:cubicBezTo>
                  <a:pt x="46" y="1036"/>
                  <a:pt x="50" y="1039"/>
                  <a:pt x="55" y="1039"/>
                </a:cubicBezTo>
                <a:cubicBezTo>
                  <a:pt x="55" y="1039"/>
                  <a:pt x="56" y="1039"/>
                  <a:pt x="56" y="1039"/>
                </a:cubicBezTo>
                <a:cubicBezTo>
                  <a:pt x="57" y="1039"/>
                  <a:pt x="57" y="1039"/>
                  <a:pt x="57" y="1039"/>
                </a:cubicBezTo>
                <a:cubicBezTo>
                  <a:pt x="62" y="1039"/>
                  <a:pt x="66" y="1036"/>
                  <a:pt x="69" y="1032"/>
                </a:cubicBezTo>
                <a:cubicBezTo>
                  <a:pt x="71" y="1036"/>
                  <a:pt x="75" y="1038"/>
                  <a:pt x="80" y="1038"/>
                </a:cubicBezTo>
                <a:cubicBezTo>
                  <a:pt x="80" y="1038"/>
                  <a:pt x="81" y="1038"/>
                  <a:pt x="81" y="1038"/>
                </a:cubicBezTo>
                <a:cubicBezTo>
                  <a:pt x="82" y="1038"/>
                  <a:pt x="82" y="1038"/>
                  <a:pt x="82" y="1038"/>
                </a:cubicBezTo>
                <a:cubicBezTo>
                  <a:pt x="87" y="1038"/>
                  <a:pt x="91" y="1036"/>
                  <a:pt x="94" y="1031"/>
                </a:cubicBezTo>
                <a:cubicBezTo>
                  <a:pt x="96" y="1035"/>
                  <a:pt x="101" y="1038"/>
                  <a:pt x="105" y="1038"/>
                </a:cubicBezTo>
                <a:cubicBezTo>
                  <a:pt x="106" y="1038"/>
                  <a:pt x="106" y="1038"/>
                  <a:pt x="106" y="1038"/>
                </a:cubicBezTo>
                <a:cubicBezTo>
                  <a:pt x="107" y="1038"/>
                  <a:pt x="107" y="1038"/>
                  <a:pt x="107" y="1038"/>
                </a:cubicBezTo>
                <a:cubicBezTo>
                  <a:pt x="112" y="1038"/>
                  <a:pt x="116" y="1035"/>
                  <a:pt x="119" y="1031"/>
                </a:cubicBezTo>
                <a:cubicBezTo>
                  <a:pt x="121" y="1035"/>
                  <a:pt x="126" y="1038"/>
                  <a:pt x="131" y="1038"/>
                </a:cubicBezTo>
                <a:cubicBezTo>
                  <a:pt x="131" y="1038"/>
                  <a:pt x="131" y="1038"/>
                  <a:pt x="131" y="1038"/>
                </a:cubicBezTo>
                <a:cubicBezTo>
                  <a:pt x="132" y="1038"/>
                  <a:pt x="132" y="1038"/>
                  <a:pt x="132" y="1038"/>
                </a:cubicBezTo>
                <a:cubicBezTo>
                  <a:pt x="137" y="1038"/>
                  <a:pt x="141" y="1035"/>
                  <a:pt x="144" y="1031"/>
                </a:cubicBezTo>
                <a:cubicBezTo>
                  <a:pt x="146" y="1035"/>
                  <a:pt x="151" y="1037"/>
                  <a:pt x="156" y="1037"/>
                </a:cubicBezTo>
                <a:cubicBezTo>
                  <a:pt x="156" y="1037"/>
                  <a:pt x="156" y="1037"/>
                  <a:pt x="156" y="1037"/>
                </a:cubicBezTo>
                <a:cubicBezTo>
                  <a:pt x="157" y="1037"/>
                  <a:pt x="157" y="1037"/>
                  <a:pt x="157" y="1037"/>
                </a:cubicBezTo>
                <a:cubicBezTo>
                  <a:pt x="162" y="1037"/>
                  <a:pt x="166" y="1035"/>
                  <a:pt x="169" y="1030"/>
                </a:cubicBezTo>
                <a:cubicBezTo>
                  <a:pt x="171" y="1034"/>
                  <a:pt x="176" y="1037"/>
                  <a:pt x="181" y="1037"/>
                </a:cubicBezTo>
                <a:cubicBezTo>
                  <a:pt x="181" y="1037"/>
                  <a:pt x="181" y="1037"/>
                  <a:pt x="181" y="1037"/>
                </a:cubicBezTo>
                <a:cubicBezTo>
                  <a:pt x="182" y="1037"/>
                  <a:pt x="182" y="1037"/>
                  <a:pt x="182" y="1037"/>
                </a:cubicBezTo>
                <a:cubicBezTo>
                  <a:pt x="187" y="1037"/>
                  <a:pt x="192" y="1034"/>
                  <a:pt x="194" y="1030"/>
                </a:cubicBezTo>
                <a:cubicBezTo>
                  <a:pt x="196" y="1034"/>
                  <a:pt x="201" y="1037"/>
                  <a:pt x="206" y="1037"/>
                </a:cubicBezTo>
                <a:cubicBezTo>
                  <a:pt x="206" y="1037"/>
                  <a:pt x="206" y="1037"/>
                  <a:pt x="206" y="1037"/>
                </a:cubicBezTo>
                <a:cubicBezTo>
                  <a:pt x="207" y="1037"/>
                  <a:pt x="207" y="1037"/>
                  <a:pt x="207" y="1037"/>
                </a:cubicBezTo>
                <a:cubicBezTo>
                  <a:pt x="212" y="1037"/>
                  <a:pt x="217" y="1034"/>
                  <a:pt x="219" y="1030"/>
                </a:cubicBezTo>
                <a:cubicBezTo>
                  <a:pt x="221" y="1034"/>
                  <a:pt x="226" y="1036"/>
                  <a:pt x="231" y="1036"/>
                </a:cubicBezTo>
                <a:cubicBezTo>
                  <a:pt x="232" y="1036"/>
                  <a:pt x="232" y="1036"/>
                  <a:pt x="232" y="1036"/>
                </a:cubicBezTo>
                <a:cubicBezTo>
                  <a:pt x="237" y="1036"/>
                  <a:pt x="242" y="1033"/>
                  <a:pt x="244" y="1029"/>
                </a:cubicBezTo>
                <a:cubicBezTo>
                  <a:pt x="247" y="1033"/>
                  <a:pt x="251" y="1036"/>
                  <a:pt x="256" y="1036"/>
                </a:cubicBezTo>
                <a:cubicBezTo>
                  <a:pt x="256" y="1036"/>
                  <a:pt x="256" y="1036"/>
                  <a:pt x="256" y="1036"/>
                </a:cubicBezTo>
                <a:cubicBezTo>
                  <a:pt x="257" y="1036"/>
                  <a:pt x="257" y="1036"/>
                  <a:pt x="257" y="1036"/>
                </a:cubicBezTo>
                <a:cubicBezTo>
                  <a:pt x="262" y="1035"/>
                  <a:pt x="267" y="1033"/>
                  <a:pt x="269" y="1028"/>
                </a:cubicBezTo>
                <a:cubicBezTo>
                  <a:pt x="272" y="1032"/>
                  <a:pt x="276" y="1035"/>
                  <a:pt x="281" y="1035"/>
                </a:cubicBezTo>
                <a:cubicBezTo>
                  <a:pt x="281" y="1035"/>
                  <a:pt x="281" y="1035"/>
                  <a:pt x="281" y="1035"/>
                </a:cubicBezTo>
                <a:cubicBezTo>
                  <a:pt x="282" y="1035"/>
                  <a:pt x="282" y="1035"/>
                  <a:pt x="282" y="1035"/>
                </a:cubicBezTo>
                <a:cubicBezTo>
                  <a:pt x="288" y="1035"/>
                  <a:pt x="292" y="1032"/>
                  <a:pt x="294" y="1028"/>
                </a:cubicBezTo>
                <a:cubicBezTo>
                  <a:pt x="297" y="1032"/>
                  <a:pt x="301" y="1034"/>
                  <a:pt x="306" y="1034"/>
                </a:cubicBezTo>
                <a:cubicBezTo>
                  <a:pt x="306" y="1034"/>
                  <a:pt x="306" y="1034"/>
                  <a:pt x="307" y="1034"/>
                </a:cubicBezTo>
                <a:cubicBezTo>
                  <a:pt x="308" y="1034"/>
                  <a:pt x="308" y="1034"/>
                  <a:pt x="308" y="1034"/>
                </a:cubicBezTo>
                <a:cubicBezTo>
                  <a:pt x="308" y="1034"/>
                  <a:pt x="309" y="1034"/>
                  <a:pt x="310" y="1034"/>
                </a:cubicBezTo>
                <a:cubicBezTo>
                  <a:pt x="304" y="1027"/>
                  <a:pt x="299" y="1020"/>
                  <a:pt x="294" y="1013"/>
                </a:cubicBezTo>
                <a:cubicBezTo>
                  <a:pt x="294" y="1013"/>
                  <a:pt x="294" y="1013"/>
                  <a:pt x="294" y="1013"/>
                </a:cubicBezTo>
                <a:cubicBezTo>
                  <a:pt x="291" y="1009"/>
                  <a:pt x="287" y="1007"/>
                  <a:pt x="282" y="1007"/>
                </a:cubicBezTo>
                <a:moveTo>
                  <a:pt x="1235" y="0"/>
                </a:moveTo>
                <a:cubicBezTo>
                  <a:pt x="1058" y="64"/>
                  <a:pt x="890" y="148"/>
                  <a:pt x="736" y="251"/>
                </a:cubicBezTo>
                <a:cubicBezTo>
                  <a:pt x="736" y="251"/>
                  <a:pt x="736" y="251"/>
                  <a:pt x="736" y="251"/>
                </a:cubicBezTo>
                <a:cubicBezTo>
                  <a:pt x="773" y="227"/>
                  <a:pt x="810" y="203"/>
                  <a:pt x="848" y="181"/>
                </a:cubicBezTo>
                <a:cubicBezTo>
                  <a:pt x="848" y="181"/>
                  <a:pt x="848" y="181"/>
                  <a:pt x="848" y="181"/>
                </a:cubicBezTo>
                <a:cubicBezTo>
                  <a:pt x="850" y="180"/>
                  <a:pt x="851" y="179"/>
                  <a:pt x="853" y="178"/>
                </a:cubicBezTo>
                <a:cubicBezTo>
                  <a:pt x="853" y="178"/>
                  <a:pt x="853" y="178"/>
                  <a:pt x="853" y="178"/>
                </a:cubicBezTo>
                <a:cubicBezTo>
                  <a:pt x="855" y="177"/>
                  <a:pt x="857" y="176"/>
                  <a:pt x="858" y="175"/>
                </a:cubicBezTo>
                <a:cubicBezTo>
                  <a:pt x="858" y="175"/>
                  <a:pt x="859" y="175"/>
                  <a:pt x="859" y="175"/>
                </a:cubicBezTo>
                <a:cubicBezTo>
                  <a:pt x="859" y="174"/>
                  <a:pt x="860" y="174"/>
                  <a:pt x="860" y="174"/>
                </a:cubicBezTo>
                <a:cubicBezTo>
                  <a:pt x="860" y="174"/>
                  <a:pt x="861" y="174"/>
                  <a:pt x="861" y="174"/>
                </a:cubicBezTo>
                <a:cubicBezTo>
                  <a:pt x="862" y="173"/>
                  <a:pt x="863" y="173"/>
                  <a:pt x="863" y="172"/>
                </a:cubicBezTo>
                <a:cubicBezTo>
                  <a:pt x="864" y="172"/>
                  <a:pt x="864" y="172"/>
                  <a:pt x="864" y="172"/>
                </a:cubicBezTo>
                <a:cubicBezTo>
                  <a:pt x="865" y="171"/>
                  <a:pt x="865" y="171"/>
                  <a:pt x="865" y="171"/>
                </a:cubicBezTo>
                <a:cubicBezTo>
                  <a:pt x="866" y="171"/>
                  <a:pt x="866" y="171"/>
                  <a:pt x="866" y="170"/>
                </a:cubicBezTo>
                <a:cubicBezTo>
                  <a:pt x="867" y="170"/>
                  <a:pt x="867" y="170"/>
                  <a:pt x="868" y="170"/>
                </a:cubicBezTo>
                <a:cubicBezTo>
                  <a:pt x="868" y="169"/>
                  <a:pt x="869" y="169"/>
                  <a:pt x="870" y="169"/>
                </a:cubicBezTo>
                <a:cubicBezTo>
                  <a:pt x="870" y="168"/>
                  <a:pt x="870" y="168"/>
                  <a:pt x="871" y="168"/>
                </a:cubicBezTo>
                <a:cubicBezTo>
                  <a:pt x="871" y="168"/>
                  <a:pt x="871" y="168"/>
                  <a:pt x="872" y="167"/>
                </a:cubicBezTo>
                <a:cubicBezTo>
                  <a:pt x="872" y="167"/>
                  <a:pt x="873" y="167"/>
                  <a:pt x="873" y="167"/>
                </a:cubicBezTo>
                <a:cubicBezTo>
                  <a:pt x="873" y="166"/>
                  <a:pt x="874" y="166"/>
                  <a:pt x="875" y="166"/>
                </a:cubicBezTo>
                <a:cubicBezTo>
                  <a:pt x="875" y="166"/>
                  <a:pt x="875" y="165"/>
                  <a:pt x="876" y="165"/>
                </a:cubicBezTo>
                <a:cubicBezTo>
                  <a:pt x="876" y="165"/>
                  <a:pt x="877" y="165"/>
                  <a:pt x="877" y="164"/>
                </a:cubicBezTo>
                <a:cubicBezTo>
                  <a:pt x="878" y="164"/>
                  <a:pt x="878" y="164"/>
                  <a:pt x="878" y="164"/>
                </a:cubicBezTo>
                <a:cubicBezTo>
                  <a:pt x="879" y="163"/>
                  <a:pt x="879" y="163"/>
                  <a:pt x="880" y="163"/>
                </a:cubicBezTo>
                <a:cubicBezTo>
                  <a:pt x="880" y="163"/>
                  <a:pt x="880" y="163"/>
                  <a:pt x="880" y="163"/>
                </a:cubicBezTo>
                <a:cubicBezTo>
                  <a:pt x="881" y="162"/>
                  <a:pt x="882" y="162"/>
                  <a:pt x="883" y="161"/>
                </a:cubicBezTo>
                <a:cubicBezTo>
                  <a:pt x="883" y="161"/>
                  <a:pt x="883" y="161"/>
                  <a:pt x="883" y="161"/>
                </a:cubicBezTo>
                <a:cubicBezTo>
                  <a:pt x="884" y="161"/>
                  <a:pt x="884" y="160"/>
                  <a:pt x="885" y="160"/>
                </a:cubicBezTo>
                <a:cubicBezTo>
                  <a:pt x="885" y="160"/>
                  <a:pt x="885" y="160"/>
                  <a:pt x="886" y="160"/>
                </a:cubicBezTo>
                <a:cubicBezTo>
                  <a:pt x="886" y="159"/>
                  <a:pt x="887" y="159"/>
                  <a:pt x="888" y="158"/>
                </a:cubicBezTo>
                <a:cubicBezTo>
                  <a:pt x="888" y="158"/>
                  <a:pt x="888" y="158"/>
                  <a:pt x="888" y="158"/>
                </a:cubicBezTo>
                <a:cubicBezTo>
                  <a:pt x="889" y="158"/>
                  <a:pt x="890" y="157"/>
                  <a:pt x="890" y="157"/>
                </a:cubicBezTo>
                <a:cubicBezTo>
                  <a:pt x="890" y="157"/>
                  <a:pt x="891" y="157"/>
                  <a:pt x="891" y="157"/>
                </a:cubicBezTo>
                <a:cubicBezTo>
                  <a:pt x="892" y="156"/>
                  <a:pt x="894" y="155"/>
                  <a:pt x="896" y="154"/>
                </a:cubicBezTo>
                <a:cubicBezTo>
                  <a:pt x="896" y="154"/>
                  <a:pt x="896" y="154"/>
                  <a:pt x="896" y="154"/>
                </a:cubicBezTo>
                <a:cubicBezTo>
                  <a:pt x="897" y="153"/>
                  <a:pt x="897" y="153"/>
                  <a:pt x="898" y="152"/>
                </a:cubicBezTo>
                <a:cubicBezTo>
                  <a:pt x="898" y="152"/>
                  <a:pt x="898" y="152"/>
                  <a:pt x="898" y="152"/>
                </a:cubicBezTo>
                <a:cubicBezTo>
                  <a:pt x="899" y="152"/>
                  <a:pt x="900" y="151"/>
                  <a:pt x="901" y="151"/>
                </a:cubicBezTo>
                <a:cubicBezTo>
                  <a:pt x="901" y="151"/>
                  <a:pt x="901" y="151"/>
                  <a:pt x="901" y="151"/>
                </a:cubicBezTo>
                <a:cubicBezTo>
                  <a:pt x="902" y="151"/>
                  <a:pt x="903" y="150"/>
                  <a:pt x="903" y="150"/>
                </a:cubicBezTo>
                <a:cubicBezTo>
                  <a:pt x="904" y="150"/>
                  <a:pt x="904" y="150"/>
                  <a:pt x="904" y="150"/>
                </a:cubicBezTo>
                <a:cubicBezTo>
                  <a:pt x="905" y="149"/>
                  <a:pt x="907" y="148"/>
                  <a:pt x="909" y="147"/>
                </a:cubicBezTo>
                <a:cubicBezTo>
                  <a:pt x="909" y="147"/>
                  <a:pt x="909" y="147"/>
                  <a:pt x="909" y="147"/>
                </a:cubicBezTo>
                <a:cubicBezTo>
                  <a:pt x="1013" y="90"/>
                  <a:pt x="1122" y="41"/>
                  <a:pt x="1235" y="0"/>
                </a:cubicBezTo>
                <a:cubicBezTo>
                  <a:pt x="1235" y="0"/>
                  <a:pt x="1235" y="0"/>
                  <a:pt x="1235" y="0"/>
                </a:cubicBezTo>
              </a:path>
            </a:pathLst>
          </a:custGeom>
          <a:solidFill>
            <a:srgbClr val="237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200"/>
          <p:cNvSpPr>
            <a:spLocks noEditPoints="1"/>
          </p:cNvSpPr>
          <p:nvPr/>
        </p:nvSpPr>
        <p:spPr bwMode="auto">
          <a:xfrm>
            <a:off x="2743200" y="4506912"/>
            <a:ext cx="1493838" cy="1914525"/>
          </a:xfrm>
          <a:custGeom>
            <a:avLst/>
            <a:gdLst>
              <a:gd name="T0" fmla="*/ 453 w 941"/>
              <a:gd name="T1" fmla="*/ 665 h 1208"/>
              <a:gd name="T2" fmla="*/ 541 w 941"/>
              <a:gd name="T3" fmla="*/ 677 h 1208"/>
              <a:gd name="T4" fmla="*/ 519 w 941"/>
              <a:gd name="T5" fmla="*/ 720 h 1208"/>
              <a:gd name="T6" fmla="*/ 494 w 941"/>
              <a:gd name="T7" fmla="*/ 761 h 1208"/>
              <a:gd name="T8" fmla="*/ 478 w 941"/>
              <a:gd name="T9" fmla="*/ 796 h 1208"/>
              <a:gd name="T10" fmla="*/ 450 w 941"/>
              <a:gd name="T11" fmla="*/ 820 h 1208"/>
              <a:gd name="T12" fmla="*/ 429 w 941"/>
              <a:gd name="T13" fmla="*/ 851 h 1208"/>
              <a:gd name="T14" fmla="*/ 398 w 941"/>
              <a:gd name="T15" fmla="*/ 871 h 1208"/>
              <a:gd name="T16" fmla="*/ 378 w 941"/>
              <a:gd name="T17" fmla="*/ 887 h 1208"/>
              <a:gd name="T18" fmla="*/ 344 w 941"/>
              <a:gd name="T19" fmla="*/ 601 h 1208"/>
              <a:gd name="T20" fmla="*/ 237 w 941"/>
              <a:gd name="T21" fmla="*/ 876 h 1208"/>
              <a:gd name="T22" fmla="*/ 181 w 941"/>
              <a:gd name="T23" fmla="*/ 957 h 1208"/>
              <a:gd name="T24" fmla="*/ 167 w 941"/>
              <a:gd name="T25" fmla="*/ 981 h 1208"/>
              <a:gd name="T26" fmla="*/ 159 w 941"/>
              <a:gd name="T27" fmla="*/ 989 h 1208"/>
              <a:gd name="T28" fmla="*/ 124 w 941"/>
              <a:gd name="T29" fmla="*/ 1003 h 1208"/>
              <a:gd name="T30" fmla="*/ 86 w 941"/>
              <a:gd name="T31" fmla="*/ 1001 h 1208"/>
              <a:gd name="T32" fmla="*/ 50 w 941"/>
              <a:gd name="T33" fmla="*/ 1011 h 1208"/>
              <a:gd name="T34" fmla="*/ 13 w 941"/>
              <a:gd name="T35" fmla="*/ 1006 h 1208"/>
              <a:gd name="T36" fmla="*/ 38 w 941"/>
              <a:gd name="T37" fmla="*/ 1033 h 1208"/>
              <a:gd name="T38" fmla="*/ 76 w 941"/>
              <a:gd name="T39" fmla="*/ 1023 h 1208"/>
              <a:gd name="T40" fmla="*/ 114 w 941"/>
              <a:gd name="T41" fmla="*/ 1026 h 1208"/>
              <a:gd name="T42" fmla="*/ 151 w 941"/>
              <a:gd name="T43" fmla="*/ 1012 h 1208"/>
              <a:gd name="T44" fmla="*/ 166 w 941"/>
              <a:gd name="T45" fmla="*/ 1030 h 1208"/>
              <a:gd name="T46" fmla="*/ 198 w 941"/>
              <a:gd name="T47" fmla="*/ 1054 h 1208"/>
              <a:gd name="T48" fmla="*/ 380 w 941"/>
              <a:gd name="T49" fmla="*/ 1000 h 1208"/>
              <a:gd name="T50" fmla="*/ 397 w 941"/>
              <a:gd name="T51" fmla="*/ 983 h 1208"/>
              <a:gd name="T52" fmla="*/ 395 w 941"/>
              <a:gd name="T53" fmla="*/ 909 h 1208"/>
              <a:gd name="T54" fmla="*/ 421 w 941"/>
              <a:gd name="T55" fmla="*/ 879 h 1208"/>
              <a:gd name="T56" fmla="*/ 453 w 941"/>
              <a:gd name="T57" fmla="*/ 858 h 1208"/>
              <a:gd name="T58" fmla="*/ 473 w 941"/>
              <a:gd name="T59" fmla="*/ 824 h 1208"/>
              <a:gd name="T60" fmla="*/ 502 w 941"/>
              <a:gd name="T61" fmla="*/ 799 h 1208"/>
              <a:gd name="T62" fmla="*/ 518 w 941"/>
              <a:gd name="T63" fmla="*/ 763 h 1208"/>
              <a:gd name="T64" fmla="*/ 544 w 941"/>
              <a:gd name="T65" fmla="*/ 733 h 1208"/>
              <a:gd name="T66" fmla="*/ 567 w 941"/>
              <a:gd name="T67" fmla="*/ 687 h 1208"/>
              <a:gd name="T68" fmla="*/ 690 w 941"/>
              <a:gd name="T69" fmla="*/ 800 h 1208"/>
              <a:gd name="T70" fmla="*/ 583 w 941"/>
              <a:gd name="T71" fmla="*/ 965 h 1208"/>
              <a:gd name="T72" fmla="*/ 570 w 941"/>
              <a:gd name="T73" fmla="*/ 1119 h 1208"/>
              <a:gd name="T74" fmla="*/ 620 w 941"/>
              <a:gd name="T75" fmla="*/ 1205 h 1208"/>
              <a:gd name="T76" fmla="*/ 652 w 941"/>
              <a:gd name="T77" fmla="*/ 1208 h 1208"/>
              <a:gd name="T78" fmla="*/ 680 w 941"/>
              <a:gd name="T79" fmla="*/ 1186 h 1208"/>
              <a:gd name="T80" fmla="*/ 691 w 941"/>
              <a:gd name="T81" fmla="*/ 1163 h 1208"/>
              <a:gd name="T82" fmla="*/ 695 w 941"/>
              <a:gd name="T83" fmla="*/ 1140 h 1208"/>
              <a:gd name="T84" fmla="*/ 675 w 941"/>
              <a:gd name="T85" fmla="*/ 1082 h 1208"/>
              <a:gd name="T86" fmla="*/ 839 w 941"/>
              <a:gd name="T87" fmla="*/ 890 h 1208"/>
              <a:gd name="T88" fmla="*/ 559 w 941"/>
              <a:gd name="T89" fmla="*/ 178 h 1208"/>
              <a:gd name="T90" fmla="*/ 567 w 941"/>
              <a:gd name="T91" fmla="*/ 174 h 1208"/>
              <a:gd name="T92" fmla="*/ 572 w 941"/>
              <a:gd name="T93" fmla="*/ 170 h 1208"/>
              <a:gd name="T94" fmla="*/ 578 w 941"/>
              <a:gd name="T95" fmla="*/ 167 h 1208"/>
              <a:gd name="T96" fmla="*/ 583 w 941"/>
              <a:gd name="T97" fmla="*/ 164 h 1208"/>
              <a:gd name="T98" fmla="*/ 589 w 941"/>
              <a:gd name="T99" fmla="*/ 161 h 1208"/>
              <a:gd name="T100" fmla="*/ 594 w 941"/>
              <a:gd name="T101" fmla="*/ 158 h 1208"/>
              <a:gd name="T102" fmla="*/ 602 w 941"/>
              <a:gd name="T103" fmla="*/ 154 h 1208"/>
              <a:gd name="T104" fmla="*/ 607 w 941"/>
              <a:gd name="T105" fmla="*/ 151 h 1208"/>
              <a:gd name="T106" fmla="*/ 615 w 941"/>
              <a:gd name="T107" fmla="*/ 147 h 1208"/>
              <a:gd name="T108" fmla="*/ 941 w 941"/>
              <a:gd name="T109" fmla="*/ 0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41" h="1208">
                <a:moveTo>
                  <a:pt x="378" y="887"/>
                </a:moveTo>
                <a:cubicBezTo>
                  <a:pt x="365" y="827"/>
                  <a:pt x="365" y="827"/>
                  <a:pt x="365" y="827"/>
                </a:cubicBezTo>
                <a:cubicBezTo>
                  <a:pt x="363" y="818"/>
                  <a:pt x="356" y="811"/>
                  <a:pt x="347" y="808"/>
                </a:cubicBezTo>
                <a:cubicBezTo>
                  <a:pt x="338" y="760"/>
                  <a:pt x="338" y="760"/>
                  <a:pt x="338" y="760"/>
                </a:cubicBezTo>
                <a:cubicBezTo>
                  <a:pt x="335" y="746"/>
                  <a:pt x="341" y="733"/>
                  <a:pt x="352" y="726"/>
                </a:cubicBezTo>
                <a:cubicBezTo>
                  <a:pt x="453" y="665"/>
                  <a:pt x="453" y="665"/>
                  <a:pt x="453" y="665"/>
                </a:cubicBezTo>
                <a:cubicBezTo>
                  <a:pt x="467" y="656"/>
                  <a:pt x="483" y="652"/>
                  <a:pt x="499" y="652"/>
                </a:cubicBezTo>
                <a:cubicBezTo>
                  <a:pt x="508" y="652"/>
                  <a:pt x="518" y="654"/>
                  <a:pt x="528" y="657"/>
                </a:cubicBezTo>
                <a:cubicBezTo>
                  <a:pt x="552" y="666"/>
                  <a:pt x="552" y="666"/>
                  <a:pt x="552" y="666"/>
                </a:cubicBezTo>
                <a:cubicBezTo>
                  <a:pt x="552" y="666"/>
                  <a:pt x="552" y="667"/>
                  <a:pt x="553" y="668"/>
                </a:cubicBezTo>
                <a:cubicBezTo>
                  <a:pt x="548" y="668"/>
                  <a:pt x="544" y="671"/>
                  <a:pt x="542" y="676"/>
                </a:cubicBezTo>
                <a:cubicBezTo>
                  <a:pt x="541" y="677"/>
                  <a:pt x="541" y="677"/>
                  <a:pt x="541" y="677"/>
                </a:cubicBezTo>
                <a:cubicBezTo>
                  <a:pt x="539" y="681"/>
                  <a:pt x="540" y="686"/>
                  <a:pt x="543" y="690"/>
                </a:cubicBezTo>
                <a:cubicBezTo>
                  <a:pt x="538" y="691"/>
                  <a:pt x="534" y="693"/>
                  <a:pt x="531" y="698"/>
                </a:cubicBezTo>
                <a:cubicBezTo>
                  <a:pt x="531" y="699"/>
                  <a:pt x="531" y="699"/>
                  <a:pt x="531" y="699"/>
                </a:cubicBezTo>
                <a:cubicBezTo>
                  <a:pt x="529" y="703"/>
                  <a:pt x="529" y="708"/>
                  <a:pt x="531" y="712"/>
                </a:cubicBezTo>
                <a:cubicBezTo>
                  <a:pt x="527" y="713"/>
                  <a:pt x="522" y="715"/>
                  <a:pt x="520" y="720"/>
                </a:cubicBezTo>
                <a:cubicBezTo>
                  <a:pt x="519" y="720"/>
                  <a:pt x="519" y="720"/>
                  <a:pt x="519" y="720"/>
                </a:cubicBezTo>
                <a:cubicBezTo>
                  <a:pt x="517" y="725"/>
                  <a:pt x="517" y="730"/>
                  <a:pt x="519" y="734"/>
                </a:cubicBezTo>
                <a:cubicBezTo>
                  <a:pt x="515" y="734"/>
                  <a:pt x="510" y="736"/>
                  <a:pt x="508" y="741"/>
                </a:cubicBezTo>
                <a:cubicBezTo>
                  <a:pt x="507" y="742"/>
                  <a:pt x="507" y="742"/>
                  <a:pt x="507" y="742"/>
                </a:cubicBezTo>
                <a:cubicBezTo>
                  <a:pt x="504" y="746"/>
                  <a:pt x="504" y="751"/>
                  <a:pt x="506" y="755"/>
                </a:cubicBezTo>
                <a:cubicBezTo>
                  <a:pt x="506" y="755"/>
                  <a:pt x="506" y="755"/>
                  <a:pt x="506" y="755"/>
                </a:cubicBezTo>
                <a:cubicBezTo>
                  <a:pt x="501" y="755"/>
                  <a:pt x="497" y="757"/>
                  <a:pt x="494" y="761"/>
                </a:cubicBezTo>
                <a:cubicBezTo>
                  <a:pt x="494" y="762"/>
                  <a:pt x="494" y="762"/>
                  <a:pt x="494" y="762"/>
                </a:cubicBezTo>
                <a:cubicBezTo>
                  <a:pt x="491" y="766"/>
                  <a:pt x="491" y="771"/>
                  <a:pt x="493" y="776"/>
                </a:cubicBezTo>
                <a:cubicBezTo>
                  <a:pt x="492" y="776"/>
                  <a:pt x="492" y="776"/>
                  <a:pt x="492" y="776"/>
                </a:cubicBezTo>
                <a:cubicBezTo>
                  <a:pt x="487" y="776"/>
                  <a:pt x="483" y="778"/>
                  <a:pt x="480" y="781"/>
                </a:cubicBezTo>
                <a:cubicBezTo>
                  <a:pt x="480" y="782"/>
                  <a:pt x="480" y="782"/>
                  <a:pt x="480" y="782"/>
                </a:cubicBezTo>
                <a:cubicBezTo>
                  <a:pt x="477" y="786"/>
                  <a:pt x="476" y="791"/>
                  <a:pt x="478" y="796"/>
                </a:cubicBezTo>
                <a:cubicBezTo>
                  <a:pt x="477" y="796"/>
                  <a:pt x="477" y="796"/>
                  <a:pt x="476" y="796"/>
                </a:cubicBezTo>
                <a:cubicBezTo>
                  <a:pt x="472" y="796"/>
                  <a:pt x="468" y="797"/>
                  <a:pt x="465" y="801"/>
                </a:cubicBezTo>
                <a:cubicBezTo>
                  <a:pt x="465" y="802"/>
                  <a:pt x="465" y="802"/>
                  <a:pt x="465" y="802"/>
                </a:cubicBezTo>
                <a:cubicBezTo>
                  <a:pt x="462" y="805"/>
                  <a:pt x="461" y="811"/>
                  <a:pt x="462" y="815"/>
                </a:cubicBezTo>
                <a:cubicBezTo>
                  <a:pt x="462" y="815"/>
                  <a:pt x="461" y="815"/>
                  <a:pt x="460" y="815"/>
                </a:cubicBezTo>
                <a:cubicBezTo>
                  <a:pt x="456" y="815"/>
                  <a:pt x="452" y="816"/>
                  <a:pt x="450" y="820"/>
                </a:cubicBezTo>
                <a:cubicBezTo>
                  <a:pt x="449" y="820"/>
                  <a:pt x="449" y="820"/>
                  <a:pt x="449" y="820"/>
                </a:cubicBezTo>
                <a:cubicBezTo>
                  <a:pt x="446" y="824"/>
                  <a:pt x="445" y="829"/>
                  <a:pt x="446" y="834"/>
                </a:cubicBezTo>
                <a:cubicBezTo>
                  <a:pt x="445" y="833"/>
                  <a:pt x="444" y="833"/>
                  <a:pt x="443" y="833"/>
                </a:cubicBezTo>
                <a:cubicBezTo>
                  <a:pt x="440" y="833"/>
                  <a:pt x="436" y="835"/>
                  <a:pt x="433" y="838"/>
                </a:cubicBezTo>
                <a:cubicBezTo>
                  <a:pt x="432" y="838"/>
                  <a:pt x="432" y="838"/>
                  <a:pt x="432" y="838"/>
                </a:cubicBezTo>
                <a:cubicBezTo>
                  <a:pt x="429" y="842"/>
                  <a:pt x="428" y="847"/>
                  <a:pt x="429" y="851"/>
                </a:cubicBezTo>
                <a:cubicBezTo>
                  <a:pt x="428" y="851"/>
                  <a:pt x="427" y="851"/>
                  <a:pt x="425" y="851"/>
                </a:cubicBezTo>
                <a:cubicBezTo>
                  <a:pt x="422" y="851"/>
                  <a:pt x="418" y="852"/>
                  <a:pt x="416" y="855"/>
                </a:cubicBezTo>
                <a:cubicBezTo>
                  <a:pt x="415" y="855"/>
                  <a:pt x="415" y="855"/>
                  <a:pt x="415" y="855"/>
                </a:cubicBezTo>
                <a:cubicBezTo>
                  <a:pt x="411" y="859"/>
                  <a:pt x="410" y="864"/>
                  <a:pt x="411" y="868"/>
                </a:cubicBezTo>
                <a:cubicBezTo>
                  <a:pt x="410" y="868"/>
                  <a:pt x="408" y="868"/>
                  <a:pt x="407" y="868"/>
                </a:cubicBezTo>
                <a:cubicBezTo>
                  <a:pt x="404" y="868"/>
                  <a:pt x="400" y="869"/>
                  <a:pt x="398" y="871"/>
                </a:cubicBezTo>
                <a:cubicBezTo>
                  <a:pt x="397" y="872"/>
                  <a:pt x="397" y="872"/>
                  <a:pt x="397" y="872"/>
                </a:cubicBezTo>
                <a:cubicBezTo>
                  <a:pt x="393" y="875"/>
                  <a:pt x="391" y="880"/>
                  <a:pt x="392" y="884"/>
                </a:cubicBezTo>
                <a:cubicBezTo>
                  <a:pt x="391" y="884"/>
                  <a:pt x="389" y="884"/>
                  <a:pt x="387" y="884"/>
                </a:cubicBezTo>
                <a:cubicBezTo>
                  <a:pt x="384" y="884"/>
                  <a:pt x="381" y="885"/>
                  <a:pt x="379" y="887"/>
                </a:cubicBezTo>
                <a:cubicBezTo>
                  <a:pt x="378" y="887"/>
                  <a:pt x="378" y="887"/>
                  <a:pt x="378" y="887"/>
                </a:cubicBezTo>
                <a:cubicBezTo>
                  <a:pt x="378" y="887"/>
                  <a:pt x="378" y="887"/>
                  <a:pt x="378" y="887"/>
                </a:cubicBezTo>
                <a:moveTo>
                  <a:pt x="396" y="469"/>
                </a:moveTo>
                <a:cubicBezTo>
                  <a:pt x="388" y="494"/>
                  <a:pt x="401" y="521"/>
                  <a:pt x="426" y="530"/>
                </a:cubicBezTo>
                <a:cubicBezTo>
                  <a:pt x="443" y="536"/>
                  <a:pt x="443" y="536"/>
                  <a:pt x="443" y="536"/>
                </a:cubicBezTo>
                <a:cubicBezTo>
                  <a:pt x="441" y="542"/>
                  <a:pt x="441" y="542"/>
                  <a:pt x="441" y="542"/>
                </a:cubicBezTo>
                <a:cubicBezTo>
                  <a:pt x="362" y="590"/>
                  <a:pt x="362" y="590"/>
                  <a:pt x="362" y="590"/>
                </a:cubicBezTo>
                <a:cubicBezTo>
                  <a:pt x="344" y="601"/>
                  <a:pt x="344" y="601"/>
                  <a:pt x="344" y="601"/>
                </a:cubicBezTo>
                <a:cubicBezTo>
                  <a:pt x="228" y="671"/>
                  <a:pt x="228" y="671"/>
                  <a:pt x="228" y="671"/>
                </a:cubicBezTo>
                <a:cubicBezTo>
                  <a:pt x="217" y="678"/>
                  <a:pt x="211" y="692"/>
                  <a:pt x="214" y="705"/>
                </a:cubicBezTo>
                <a:cubicBezTo>
                  <a:pt x="239" y="833"/>
                  <a:pt x="239" y="833"/>
                  <a:pt x="239" y="833"/>
                </a:cubicBezTo>
                <a:cubicBezTo>
                  <a:pt x="234" y="839"/>
                  <a:pt x="231" y="848"/>
                  <a:pt x="233" y="856"/>
                </a:cubicBezTo>
                <a:cubicBezTo>
                  <a:pt x="236" y="868"/>
                  <a:pt x="236" y="868"/>
                  <a:pt x="236" y="868"/>
                </a:cubicBezTo>
                <a:cubicBezTo>
                  <a:pt x="237" y="876"/>
                  <a:pt x="237" y="876"/>
                  <a:pt x="237" y="876"/>
                </a:cubicBezTo>
                <a:cubicBezTo>
                  <a:pt x="241" y="891"/>
                  <a:pt x="241" y="891"/>
                  <a:pt x="241" y="891"/>
                </a:cubicBezTo>
                <a:cubicBezTo>
                  <a:pt x="244" y="908"/>
                  <a:pt x="244" y="908"/>
                  <a:pt x="244" y="908"/>
                </a:cubicBezTo>
                <a:cubicBezTo>
                  <a:pt x="246" y="915"/>
                  <a:pt x="241" y="922"/>
                  <a:pt x="234" y="924"/>
                </a:cubicBezTo>
                <a:cubicBezTo>
                  <a:pt x="214" y="928"/>
                  <a:pt x="196" y="939"/>
                  <a:pt x="184" y="953"/>
                </a:cubicBezTo>
                <a:cubicBezTo>
                  <a:pt x="184" y="953"/>
                  <a:pt x="184" y="953"/>
                  <a:pt x="184" y="953"/>
                </a:cubicBezTo>
                <a:cubicBezTo>
                  <a:pt x="183" y="955"/>
                  <a:pt x="182" y="956"/>
                  <a:pt x="181" y="957"/>
                </a:cubicBezTo>
                <a:cubicBezTo>
                  <a:pt x="180" y="957"/>
                  <a:pt x="180" y="957"/>
                  <a:pt x="180" y="957"/>
                </a:cubicBezTo>
                <a:cubicBezTo>
                  <a:pt x="178" y="960"/>
                  <a:pt x="176" y="963"/>
                  <a:pt x="174" y="966"/>
                </a:cubicBezTo>
                <a:cubicBezTo>
                  <a:pt x="174" y="967"/>
                  <a:pt x="174" y="967"/>
                  <a:pt x="174" y="967"/>
                </a:cubicBezTo>
                <a:cubicBezTo>
                  <a:pt x="173" y="968"/>
                  <a:pt x="172" y="970"/>
                  <a:pt x="172" y="971"/>
                </a:cubicBezTo>
                <a:cubicBezTo>
                  <a:pt x="172" y="972"/>
                  <a:pt x="172" y="972"/>
                  <a:pt x="172" y="972"/>
                </a:cubicBezTo>
                <a:cubicBezTo>
                  <a:pt x="170" y="975"/>
                  <a:pt x="169" y="978"/>
                  <a:pt x="167" y="981"/>
                </a:cubicBezTo>
                <a:cubicBezTo>
                  <a:pt x="167" y="982"/>
                  <a:pt x="167" y="982"/>
                  <a:pt x="167" y="982"/>
                </a:cubicBezTo>
                <a:cubicBezTo>
                  <a:pt x="167" y="984"/>
                  <a:pt x="166" y="985"/>
                  <a:pt x="166" y="986"/>
                </a:cubicBezTo>
                <a:cubicBezTo>
                  <a:pt x="166" y="987"/>
                  <a:pt x="166" y="987"/>
                  <a:pt x="166" y="987"/>
                </a:cubicBezTo>
                <a:cubicBezTo>
                  <a:pt x="165" y="988"/>
                  <a:pt x="165" y="988"/>
                  <a:pt x="165" y="989"/>
                </a:cubicBezTo>
                <a:cubicBezTo>
                  <a:pt x="164" y="988"/>
                  <a:pt x="163" y="988"/>
                  <a:pt x="162" y="988"/>
                </a:cubicBezTo>
                <a:cubicBezTo>
                  <a:pt x="161" y="988"/>
                  <a:pt x="160" y="988"/>
                  <a:pt x="159" y="989"/>
                </a:cubicBezTo>
                <a:cubicBezTo>
                  <a:pt x="158" y="989"/>
                  <a:pt x="158" y="989"/>
                  <a:pt x="158" y="989"/>
                </a:cubicBezTo>
                <a:cubicBezTo>
                  <a:pt x="153" y="990"/>
                  <a:pt x="149" y="994"/>
                  <a:pt x="148" y="998"/>
                </a:cubicBezTo>
                <a:cubicBezTo>
                  <a:pt x="145" y="995"/>
                  <a:pt x="142" y="993"/>
                  <a:pt x="138" y="993"/>
                </a:cubicBezTo>
                <a:cubicBezTo>
                  <a:pt x="137" y="993"/>
                  <a:pt x="136" y="993"/>
                  <a:pt x="135" y="994"/>
                </a:cubicBezTo>
                <a:cubicBezTo>
                  <a:pt x="134" y="994"/>
                  <a:pt x="134" y="994"/>
                  <a:pt x="134" y="994"/>
                </a:cubicBezTo>
                <a:cubicBezTo>
                  <a:pt x="129" y="995"/>
                  <a:pt x="125" y="998"/>
                  <a:pt x="124" y="1003"/>
                </a:cubicBezTo>
                <a:cubicBezTo>
                  <a:pt x="121" y="999"/>
                  <a:pt x="117" y="998"/>
                  <a:pt x="113" y="998"/>
                </a:cubicBezTo>
                <a:cubicBezTo>
                  <a:pt x="112" y="998"/>
                  <a:pt x="111" y="998"/>
                  <a:pt x="111" y="998"/>
                </a:cubicBezTo>
                <a:cubicBezTo>
                  <a:pt x="110" y="998"/>
                  <a:pt x="110" y="998"/>
                  <a:pt x="110" y="998"/>
                </a:cubicBezTo>
                <a:cubicBezTo>
                  <a:pt x="105" y="999"/>
                  <a:pt x="101" y="1002"/>
                  <a:pt x="99" y="1006"/>
                </a:cubicBezTo>
                <a:cubicBezTo>
                  <a:pt x="96" y="1003"/>
                  <a:pt x="92" y="1001"/>
                  <a:pt x="88" y="1001"/>
                </a:cubicBezTo>
                <a:cubicBezTo>
                  <a:pt x="88" y="1001"/>
                  <a:pt x="87" y="1001"/>
                  <a:pt x="86" y="1001"/>
                </a:cubicBezTo>
                <a:cubicBezTo>
                  <a:pt x="85" y="1001"/>
                  <a:pt x="85" y="1001"/>
                  <a:pt x="85" y="1001"/>
                </a:cubicBezTo>
                <a:cubicBezTo>
                  <a:pt x="80" y="1002"/>
                  <a:pt x="76" y="1005"/>
                  <a:pt x="74" y="1009"/>
                </a:cubicBezTo>
                <a:cubicBezTo>
                  <a:pt x="72" y="1006"/>
                  <a:pt x="68" y="1003"/>
                  <a:pt x="63" y="1003"/>
                </a:cubicBezTo>
                <a:cubicBezTo>
                  <a:pt x="63" y="1003"/>
                  <a:pt x="62" y="1003"/>
                  <a:pt x="62" y="1003"/>
                </a:cubicBezTo>
                <a:cubicBezTo>
                  <a:pt x="61" y="1003"/>
                  <a:pt x="61" y="1003"/>
                  <a:pt x="61" y="1003"/>
                </a:cubicBezTo>
                <a:cubicBezTo>
                  <a:pt x="56" y="1004"/>
                  <a:pt x="52" y="1007"/>
                  <a:pt x="50" y="1011"/>
                </a:cubicBezTo>
                <a:cubicBezTo>
                  <a:pt x="47" y="1007"/>
                  <a:pt x="43" y="1005"/>
                  <a:pt x="38" y="1005"/>
                </a:cubicBezTo>
                <a:cubicBezTo>
                  <a:pt x="38" y="1005"/>
                  <a:pt x="38" y="1005"/>
                  <a:pt x="37" y="1005"/>
                </a:cubicBezTo>
                <a:cubicBezTo>
                  <a:pt x="36" y="1005"/>
                  <a:pt x="36" y="1005"/>
                  <a:pt x="36" y="1005"/>
                </a:cubicBezTo>
                <a:cubicBezTo>
                  <a:pt x="31" y="1005"/>
                  <a:pt x="27" y="1008"/>
                  <a:pt x="25" y="1012"/>
                </a:cubicBezTo>
                <a:cubicBezTo>
                  <a:pt x="22" y="1009"/>
                  <a:pt x="18" y="1006"/>
                  <a:pt x="13" y="1006"/>
                </a:cubicBezTo>
                <a:cubicBezTo>
                  <a:pt x="13" y="1006"/>
                  <a:pt x="13" y="1006"/>
                  <a:pt x="13" y="1006"/>
                </a:cubicBezTo>
                <a:cubicBezTo>
                  <a:pt x="12" y="1006"/>
                  <a:pt x="12" y="1006"/>
                  <a:pt x="12" y="1006"/>
                </a:cubicBezTo>
                <a:cubicBezTo>
                  <a:pt x="6" y="1006"/>
                  <a:pt x="2" y="1009"/>
                  <a:pt x="0" y="1013"/>
                </a:cubicBezTo>
                <a:cubicBezTo>
                  <a:pt x="5" y="1020"/>
                  <a:pt x="10" y="1027"/>
                  <a:pt x="16" y="1034"/>
                </a:cubicBezTo>
                <a:cubicBezTo>
                  <a:pt x="20" y="1033"/>
                  <a:pt x="23" y="1030"/>
                  <a:pt x="25" y="1027"/>
                </a:cubicBezTo>
                <a:cubicBezTo>
                  <a:pt x="28" y="1031"/>
                  <a:pt x="32" y="1033"/>
                  <a:pt x="37" y="1033"/>
                </a:cubicBezTo>
                <a:cubicBezTo>
                  <a:pt x="37" y="1033"/>
                  <a:pt x="38" y="1033"/>
                  <a:pt x="38" y="1033"/>
                </a:cubicBezTo>
                <a:cubicBezTo>
                  <a:pt x="39" y="1033"/>
                  <a:pt x="39" y="1033"/>
                  <a:pt x="39" y="1033"/>
                </a:cubicBezTo>
                <a:cubicBezTo>
                  <a:pt x="44" y="1033"/>
                  <a:pt x="48" y="1030"/>
                  <a:pt x="51" y="1025"/>
                </a:cubicBezTo>
                <a:cubicBezTo>
                  <a:pt x="53" y="1029"/>
                  <a:pt x="57" y="1031"/>
                  <a:pt x="62" y="1031"/>
                </a:cubicBezTo>
                <a:cubicBezTo>
                  <a:pt x="62" y="1031"/>
                  <a:pt x="63" y="1031"/>
                  <a:pt x="63" y="1031"/>
                </a:cubicBezTo>
                <a:cubicBezTo>
                  <a:pt x="64" y="1031"/>
                  <a:pt x="64" y="1031"/>
                  <a:pt x="64" y="1031"/>
                </a:cubicBezTo>
                <a:cubicBezTo>
                  <a:pt x="69" y="1031"/>
                  <a:pt x="74" y="1028"/>
                  <a:pt x="76" y="1023"/>
                </a:cubicBezTo>
                <a:cubicBezTo>
                  <a:pt x="78" y="1027"/>
                  <a:pt x="82" y="1029"/>
                  <a:pt x="87" y="1029"/>
                </a:cubicBezTo>
                <a:cubicBezTo>
                  <a:pt x="88" y="1029"/>
                  <a:pt x="88" y="1029"/>
                  <a:pt x="89" y="1029"/>
                </a:cubicBezTo>
                <a:cubicBezTo>
                  <a:pt x="90" y="1029"/>
                  <a:pt x="90" y="1029"/>
                  <a:pt x="90" y="1029"/>
                </a:cubicBezTo>
                <a:cubicBezTo>
                  <a:pt x="95" y="1028"/>
                  <a:pt x="99" y="1025"/>
                  <a:pt x="101" y="1020"/>
                </a:cubicBezTo>
                <a:cubicBezTo>
                  <a:pt x="103" y="1024"/>
                  <a:pt x="107" y="1026"/>
                  <a:pt x="112" y="1026"/>
                </a:cubicBezTo>
                <a:cubicBezTo>
                  <a:pt x="112" y="1026"/>
                  <a:pt x="113" y="1026"/>
                  <a:pt x="114" y="1026"/>
                </a:cubicBezTo>
                <a:cubicBezTo>
                  <a:pt x="115" y="1025"/>
                  <a:pt x="115" y="1025"/>
                  <a:pt x="115" y="1025"/>
                </a:cubicBezTo>
                <a:cubicBezTo>
                  <a:pt x="120" y="1025"/>
                  <a:pt x="124" y="1021"/>
                  <a:pt x="126" y="1017"/>
                </a:cubicBezTo>
                <a:cubicBezTo>
                  <a:pt x="129" y="1020"/>
                  <a:pt x="132" y="1022"/>
                  <a:pt x="137" y="1022"/>
                </a:cubicBezTo>
                <a:cubicBezTo>
                  <a:pt x="137" y="1022"/>
                  <a:pt x="138" y="1022"/>
                  <a:pt x="139" y="1021"/>
                </a:cubicBezTo>
                <a:cubicBezTo>
                  <a:pt x="140" y="1021"/>
                  <a:pt x="140" y="1021"/>
                  <a:pt x="140" y="1021"/>
                </a:cubicBezTo>
                <a:cubicBezTo>
                  <a:pt x="145" y="1020"/>
                  <a:pt x="149" y="1017"/>
                  <a:pt x="151" y="1012"/>
                </a:cubicBezTo>
                <a:cubicBezTo>
                  <a:pt x="153" y="1015"/>
                  <a:pt x="157" y="1017"/>
                  <a:pt x="161" y="1017"/>
                </a:cubicBezTo>
                <a:cubicBezTo>
                  <a:pt x="162" y="1017"/>
                  <a:pt x="163" y="1016"/>
                  <a:pt x="163" y="1016"/>
                </a:cubicBezTo>
                <a:cubicBezTo>
                  <a:pt x="163" y="1017"/>
                  <a:pt x="163" y="1018"/>
                  <a:pt x="164" y="1019"/>
                </a:cubicBezTo>
                <a:cubicBezTo>
                  <a:pt x="164" y="1020"/>
                  <a:pt x="164" y="1020"/>
                  <a:pt x="164" y="1021"/>
                </a:cubicBezTo>
                <a:cubicBezTo>
                  <a:pt x="164" y="1022"/>
                  <a:pt x="164" y="1024"/>
                  <a:pt x="165" y="1026"/>
                </a:cubicBezTo>
                <a:cubicBezTo>
                  <a:pt x="165" y="1027"/>
                  <a:pt x="166" y="1029"/>
                  <a:pt x="166" y="1030"/>
                </a:cubicBezTo>
                <a:cubicBezTo>
                  <a:pt x="170" y="1037"/>
                  <a:pt x="177" y="1042"/>
                  <a:pt x="186" y="1042"/>
                </a:cubicBezTo>
                <a:cubicBezTo>
                  <a:pt x="187" y="1042"/>
                  <a:pt x="189" y="1041"/>
                  <a:pt x="191" y="1041"/>
                </a:cubicBezTo>
                <a:cubicBezTo>
                  <a:pt x="195" y="1040"/>
                  <a:pt x="195" y="1040"/>
                  <a:pt x="195" y="1040"/>
                </a:cubicBezTo>
                <a:cubicBezTo>
                  <a:pt x="191" y="1041"/>
                  <a:pt x="189" y="1045"/>
                  <a:pt x="190" y="1048"/>
                </a:cubicBezTo>
                <a:cubicBezTo>
                  <a:pt x="191" y="1052"/>
                  <a:pt x="194" y="1054"/>
                  <a:pt x="197" y="1054"/>
                </a:cubicBezTo>
                <a:cubicBezTo>
                  <a:pt x="197" y="1054"/>
                  <a:pt x="198" y="1054"/>
                  <a:pt x="198" y="1054"/>
                </a:cubicBezTo>
                <a:cubicBezTo>
                  <a:pt x="376" y="1015"/>
                  <a:pt x="376" y="1015"/>
                  <a:pt x="376" y="1015"/>
                </a:cubicBezTo>
                <a:cubicBezTo>
                  <a:pt x="380" y="1014"/>
                  <a:pt x="382" y="1010"/>
                  <a:pt x="381" y="1007"/>
                </a:cubicBezTo>
                <a:cubicBezTo>
                  <a:pt x="381" y="1003"/>
                  <a:pt x="378" y="1001"/>
                  <a:pt x="374" y="1001"/>
                </a:cubicBezTo>
                <a:cubicBezTo>
                  <a:pt x="374" y="1001"/>
                  <a:pt x="373" y="1001"/>
                  <a:pt x="373" y="1001"/>
                </a:cubicBezTo>
                <a:cubicBezTo>
                  <a:pt x="302" y="1017"/>
                  <a:pt x="302" y="1017"/>
                  <a:pt x="302" y="1017"/>
                </a:cubicBezTo>
                <a:cubicBezTo>
                  <a:pt x="380" y="1000"/>
                  <a:pt x="380" y="1000"/>
                  <a:pt x="380" y="1000"/>
                </a:cubicBezTo>
                <a:cubicBezTo>
                  <a:pt x="383" y="999"/>
                  <a:pt x="386" y="998"/>
                  <a:pt x="388" y="996"/>
                </a:cubicBezTo>
                <a:cubicBezTo>
                  <a:pt x="389" y="996"/>
                  <a:pt x="389" y="995"/>
                  <a:pt x="390" y="995"/>
                </a:cubicBezTo>
                <a:cubicBezTo>
                  <a:pt x="391" y="994"/>
                  <a:pt x="392" y="993"/>
                  <a:pt x="393" y="992"/>
                </a:cubicBezTo>
                <a:cubicBezTo>
                  <a:pt x="393" y="991"/>
                  <a:pt x="393" y="991"/>
                  <a:pt x="394" y="990"/>
                </a:cubicBezTo>
                <a:cubicBezTo>
                  <a:pt x="395" y="989"/>
                  <a:pt x="395" y="988"/>
                  <a:pt x="396" y="987"/>
                </a:cubicBezTo>
                <a:cubicBezTo>
                  <a:pt x="396" y="985"/>
                  <a:pt x="397" y="984"/>
                  <a:pt x="397" y="983"/>
                </a:cubicBezTo>
                <a:cubicBezTo>
                  <a:pt x="398" y="980"/>
                  <a:pt x="398" y="977"/>
                  <a:pt x="397" y="974"/>
                </a:cubicBezTo>
                <a:cubicBezTo>
                  <a:pt x="387" y="928"/>
                  <a:pt x="387" y="928"/>
                  <a:pt x="387" y="928"/>
                </a:cubicBezTo>
                <a:cubicBezTo>
                  <a:pt x="386" y="924"/>
                  <a:pt x="386" y="924"/>
                  <a:pt x="386" y="924"/>
                </a:cubicBezTo>
                <a:cubicBezTo>
                  <a:pt x="383" y="912"/>
                  <a:pt x="383" y="912"/>
                  <a:pt x="383" y="912"/>
                </a:cubicBezTo>
                <a:cubicBezTo>
                  <a:pt x="384" y="912"/>
                  <a:pt x="386" y="912"/>
                  <a:pt x="387" y="912"/>
                </a:cubicBezTo>
                <a:cubicBezTo>
                  <a:pt x="390" y="912"/>
                  <a:pt x="393" y="911"/>
                  <a:pt x="395" y="909"/>
                </a:cubicBezTo>
                <a:cubicBezTo>
                  <a:pt x="396" y="909"/>
                  <a:pt x="396" y="909"/>
                  <a:pt x="396" y="909"/>
                </a:cubicBezTo>
                <a:cubicBezTo>
                  <a:pt x="400" y="905"/>
                  <a:pt x="402" y="900"/>
                  <a:pt x="401" y="895"/>
                </a:cubicBezTo>
                <a:cubicBezTo>
                  <a:pt x="403" y="896"/>
                  <a:pt x="404" y="896"/>
                  <a:pt x="406" y="896"/>
                </a:cubicBezTo>
                <a:cubicBezTo>
                  <a:pt x="409" y="896"/>
                  <a:pt x="412" y="895"/>
                  <a:pt x="415" y="893"/>
                </a:cubicBezTo>
                <a:cubicBezTo>
                  <a:pt x="416" y="892"/>
                  <a:pt x="416" y="892"/>
                  <a:pt x="416" y="892"/>
                </a:cubicBezTo>
                <a:cubicBezTo>
                  <a:pt x="420" y="889"/>
                  <a:pt x="421" y="884"/>
                  <a:pt x="421" y="879"/>
                </a:cubicBezTo>
                <a:cubicBezTo>
                  <a:pt x="422" y="879"/>
                  <a:pt x="423" y="880"/>
                  <a:pt x="425" y="880"/>
                </a:cubicBezTo>
                <a:cubicBezTo>
                  <a:pt x="428" y="880"/>
                  <a:pt x="431" y="878"/>
                  <a:pt x="434" y="876"/>
                </a:cubicBezTo>
                <a:cubicBezTo>
                  <a:pt x="435" y="875"/>
                  <a:pt x="435" y="875"/>
                  <a:pt x="435" y="875"/>
                </a:cubicBezTo>
                <a:cubicBezTo>
                  <a:pt x="439" y="871"/>
                  <a:pt x="440" y="866"/>
                  <a:pt x="439" y="862"/>
                </a:cubicBezTo>
                <a:cubicBezTo>
                  <a:pt x="440" y="862"/>
                  <a:pt x="441" y="862"/>
                  <a:pt x="443" y="862"/>
                </a:cubicBezTo>
                <a:cubicBezTo>
                  <a:pt x="446" y="862"/>
                  <a:pt x="450" y="861"/>
                  <a:pt x="453" y="858"/>
                </a:cubicBezTo>
                <a:cubicBezTo>
                  <a:pt x="453" y="857"/>
                  <a:pt x="453" y="857"/>
                  <a:pt x="453" y="857"/>
                </a:cubicBezTo>
                <a:cubicBezTo>
                  <a:pt x="457" y="853"/>
                  <a:pt x="458" y="848"/>
                  <a:pt x="457" y="843"/>
                </a:cubicBezTo>
                <a:cubicBezTo>
                  <a:pt x="458" y="843"/>
                  <a:pt x="459" y="844"/>
                  <a:pt x="460" y="844"/>
                </a:cubicBezTo>
                <a:cubicBezTo>
                  <a:pt x="463" y="844"/>
                  <a:pt x="467" y="842"/>
                  <a:pt x="470" y="839"/>
                </a:cubicBezTo>
                <a:cubicBezTo>
                  <a:pt x="471" y="838"/>
                  <a:pt x="471" y="838"/>
                  <a:pt x="471" y="838"/>
                </a:cubicBezTo>
                <a:cubicBezTo>
                  <a:pt x="474" y="834"/>
                  <a:pt x="475" y="829"/>
                  <a:pt x="473" y="824"/>
                </a:cubicBezTo>
                <a:cubicBezTo>
                  <a:pt x="474" y="824"/>
                  <a:pt x="475" y="824"/>
                  <a:pt x="476" y="824"/>
                </a:cubicBezTo>
                <a:cubicBezTo>
                  <a:pt x="480" y="824"/>
                  <a:pt x="484" y="823"/>
                  <a:pt x="487" y="819"/>
                </a:cubicBezTo>
                <a:cubicBezTo>
                  <a:pt x="487" y="818"/>
                  <a:pt x="487" y="818"/>
                  <a:pt x="487" y="818"/>
                </a:cubicBezTo>
                <a:cubicBezTo>
                  <a:pt x="491" y="814"/>
                  <a:pt x="491" y="809"/>
                  <a:pt x="489" y="804"/>
                </a:cubicBezTo>
                <a:cubicBezTo>
                  <a:pt x="490" y="804"/>
                  <a:pt x="490" y="805"/>
                  <a:pt x="491" y="805"/>
                </a:cubicBezTo>
                <a:cubicBezTo>
                  <a:pt x="495" y="805"/>
                  <a:pt x="500" y="803"/>
                  <a:pt x="502" y="799"/>
                </a:cubicBezTo>
                <a:cubicBezTo>
                  <a:pt x="503" y="798"/>
                  <a:pt x="503" y="798"/>
                  <a:pt x="503" y="798"/>
                </a:cubicBezTo>
                <a:cubicBezTo>
                  <a:pt x="506" y="794"/>
                  <a:pt x="506" y="788"/>
                  <a:pt x="504" y="784"/>
                </a:cubicBezTo>
                <a:cubicBezTo>
                  <a:pt x="505" y="784"/>
                  <a:pt x="505" y="784"/>
                  <a:pt x="505" y="784"/>
                </a:cubicBezTo>
                <a:cubicBezTo>
                  <a:pt x="510" y="784"/>
                  <a:pt x="514" y="782"/>
                  <a:pt x="517" y="778"/>
                </a:cubicBezTo>
                <a:cubicBezTo>
                  <a:pt x="518" y="777"/>
                  <a:pt x="518" y="777"/>
                  <a:pt x="518" y="777"/>
                </a:cubicBezTo>
                <a:cubicBezTo>
                  <a:pt x="521" y="773"/>
                  <a:pt x="521" y="767"/>
                  <a:pt x="518" y="763"/>
                </a:cubicBezTo>
                <a:cubicBezTo>
                  <a:pt x="519" y="763"/>
                  <a:pt x="519" y="763"/>
                  <a:pt x="519" y="763"/>
                </a:cubicBezTo>
                <a:cubicBezTo>
                  <a:pt x="524" y="763"/>
                  <a:pt x="528" y="761"/>
                  <a:pt x="531" y="756"/>
                </a:cubicBezTo>
                <a:cubicBezTo>
                  <a:pt x="531" y="755"/>
                  <a:pt x="531" y="755"/>
                  <a:pt x="531" y="755"/>
                </a:cubicBezTo>
                <a:cubicBezTo>
                  <a:pt x="534" y="751"/>
                  <a:pt x="534" y="745"/>
                  <a:pt x="532" y="741"/>
                </a:cubicBezTo>
                <a:cubicBezTo>
                  <a:pt x="537" y="741"/>
                  <a:pt x="541" y="739"/>
                  <a:pt x="544" y="734"/>
                </a:cubicBezTo>
                <a:cubicBezTo>
                  <a:pt x="544" y="733"/>
                  <a:pt x="544" y="733"/>
                  <a:pt x="544" y="733"/>
                </a:cubicBezTo>
                <a:cubicBezTo>
                  <a:pt x="547" y="729"/>
                  <a:pt x="547" y="723"/>
                  <a:pt x="544" y="719"/>
                </a:cubicBezTo>
                <a:cubicBezTo>
                  <a:pt x="549" y="719"/>
                  <a:pt x="554" y="716"/>
                  <a:pt x="556" y="711"/>
                </a:cubicBezTo>
                <a:cubicBezTo>
                  <a:pt x="556" y="710"/>
                  <a:pt x="556" y="710"/>
                  <a:pt x="556" y="710"/>
                </a:cubicBezTo>
                <a:cubicBezTo>
                  <a:pt x="559" y="706"/>
                  <a:pt x="558" y="700"/>
                  <a:pt x="555" y="696"/>
                </a:cubicBezTo>
                <a:cubicBezTo>
                  <a:pt x="560" y="696"/>
                  <a:pt x="565" y="693"/>
                  <a:pt x="567" y="688"/>
                </a:cubicBezTo>
                <a:cubicBezTo>
                  <a:pt x="567" y="687"/>
                  <a:pt x="567" y="687"/>
                  <a:pt x="567" y="687"/>
                </a:cubicBezTo>
                <a:cubicBezTo>
                  <a:pt x="570" y="682"/>
                  <a:pt x="569" y="677"/>
                  <a:pt x="566" y="673"/>
                </a:cubicBezTo>
                <a:cubicBezTo>
                  <a:pt x="567" y="673"/>
                  <a:pt x="568" y="673"/>
                  <a:pt x="570" y="672"/>
                </a:cubicBezTo>
                <a:cubicBezTo>
                  <a:pt x="617" y="689"/>
                  <a:pt x="617" y="689"/>
                  <a:pt x="617" y="689"/>
                </a:cubicBezTo>
                <a:cubicBezTo>
                  <a:pt x="641" y="698"/>
                  <a:pt x="661" y="717"/>
                  <a:pt x="670" y="742"/>
                </a:cubicBezTo>
                <a:cubicBezTo>
                  <a:pt x="683" y="780"/>
                  <a:pt x="683" y="780"/>
                  <a:pt x="683" y="780"/>
                </a:cubicBezTo>
                <a:cubicBezTo>
                  <a:pt x="690" y="800"/>
                  <a:pt x="690" y="800"/>
                  <a:pt x="690" y="800"/>
                </a:cubicBezTo>
                <a:cubicBezTo>
                  <a:pt x="709" y="854"/>
                  <a:pt x="709" y="854"/>
                  <a:pt x="709" y="854"/>
                </a:cubicBezTo>
                <a:cubicBezTo>
                  <a:pt x="713" y="866"/>
                  <a:pt x="709" y="880"/>
                  <a:pt x="699" y="889"/>
                </a:cubicBezTo>
                <a:cubicBezTo>
                  <a:pt x="661" y="920"/>
                  <a:pt x="661" y="920"/>
                  <a:pt x="661" y="920"/>
                </a:cubicBezTo>
                <a:cubicBezTo>
                  <a:pt x="657" y="919"/>
                  <a:pt x="654" y="918"/>
                  <a:pt x="651" y="918"/>
                </a:cubicBezTo>
                <a:cubicBezTo>
                  <a:pt x="645" y="918"/>
                  <a:pt x="640" y="920"/>
                  <a:pt x="635" y="924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17" y="1017"/>
                  <a:pt x="517" y="1017"/>
                  <a:pt x="517" y="1017"/>
                </a:cubicBezTo>
                <a:cubicBezTo>
                  <a:pt x="514" y="1019"/>
                  <a:pt x="513" y="1021"/>
                  <a:pt x="511" y="1024"/>
                </a:cubicBezTo>
                <a:cubicBezTo>
                  <a:pt x="510" y="1026"/>
                  <a:pt x="509" y="1029"/>
                  <a:pt x="509" y="1031"/>
                </a:cubicBezTo>
                <a:cubicBezTo>
                  <a:pt x="509" y="1034"/>
                  <a:pt x="509" y="1037"/>
                  <a:pt x="510" y="1040"/>
                </a:cubicBezTo>
                <a:cubicBezTo>
                  <a:pt x="511" y="1043"/>
                  <a:pt x="512" y="1045"/>
                  <a:pt x="514" y="1048"/>
                </a:cubicBezTo>
                <a:cubicBezTo>
                  <a:pt x="570" y="1119"/>
                  <a:pt x="570" y="1119"/>
                  <a:pt x="570" y="1119"/>
                </a:cubicBezTo>
                <a:cubicBezTo>
                  <a:pt x="611" y="1171"/>
                  <a:pt x="611" y="1171"/>
                  <a:pt x="611" y="1171"/>
                </a:cubicBezTo>
                <a:cubicBezTo>
                  <a:pt x="518" y="1053"/>
                  <a:pt x="518" y="1053"/>
                  <a:pt x="518" y="1053"/>
                </a:cubicBezTo>
                <a:cubicBezTo>
                  <a:pt x="517" y="1051"/>
                  <a:pt x="515" y="1050"/>
                  <a:pt x="513" y="1050"/>
                </a:cubicBezTo>
                <a:cubicBezTo>
                  <a:pt x="511" y="1050"/>
                  <a:pt x="510" y="1051"/>
                  <a:pt x="508" y="1052"/>
                </a:cubicBezTo>
                <a:cubicBezTo>
                  <a:pt x="505" y="1054"/>
                  <a:pt x="505" y="1059"/>
                  <a:pt x="507" y="1062"/>
                </a:cubicBezTo>
                <a:cubicBezTo>
                  <a:pt x="620" y="1205"/>
                  <a:pt x="620" y="1205"/>
                  <a:pt x="620" y="1205"/>
                </a:cubicBezTo>
                <a:cubicBezTo>
                  <a:pt x="621" y="1206"/>
                  <a:pt x="623" y="1207"/>
                  <a:pt x="625" y="1207"/>
                </a:cubicBezTo>
                <a:cubicBezTo>
                  <a:pt x="627" y="1207"/>
                  <a:pt x="628" y="1207"/>
                  <a:pt x="630" y="1206"/>
                </a:cubicBezTo>
                <a:cubicBezTo>
                  <a:pt x="633" y="1203"/>
                  <a:pt x="633" y="1199"/>
                  <a:pt x="631" y="1196"/>
                </a:cubicBezTo>
                <a:cubicBezTo>
                  <a:pt x="634" y="1200"/>
                  <a:pt x="634" y="1200"/>
                  <a:pt x="634" y="1200"/>
                </a:cubicBezTo>
                <a:cubicBezTo>
                  <a:pt x="637" y="1204"/>
                  <a:pt x="643" y="1207"/>
                  <a:pt x="648" y="1208"/>
                </a:cubicBezTo>
                <a:cubicBezTo>
                  <a:pt x="649" y="1208"/>
                  <a:pt x="650" y="1208"/>
                  <a:pt x="652" y="1208"/>
                </a:cubicBezTo>
                <a:cubicBezTo>
                  <a:pt x="656" y="1208"/>
                  <a:pt x="660" y="1207"/>
                  <a:pt x="664" y="1204"/>
                </a:cubicBezTo>
                <a:cubicBezTo>
                  <a:pt x="666" y="1203"/>
                  <a:pt x="667" y="1201"/>
                  <a:pt x="669" y="1199"/>
                </a:cubicBezTo>
                <a:cubicBezTo>
                  <a:pt x="670" y="1199"/>
                  <a:pt x="670" y="1198"/>
                  <a:pt x="671" y="1198"/>
                </a:cubicBezTo>
                <a:cubicBezTo>
                  <a:pt x="673" y="1196"/>
                  <a:pt x="674" y="1194"/>
                  <a:pt x="676" y="1192"/>
                </a:cubicBezTo>
                <a:cubicBezTo>
                  <a:pt x="676" y="1192"/>
                  <a:pt x="676" y="1192"/>
                  <a:pt x="676" y="1192"/>
                </a:cubicBezTo>
                <a:cubicBezTo>
                  <a:pt x="678" y="1190"/>
                  <a:pt x="679" y="1188"/>
                  <a:pt x="680" y="1186"/>
                </a:cubicBezTo>
                <a:cubicBezTo>
                  <a:pt x="681" y="1186"/>
                  <a:pt x="681" y="1185"/>
                  <a:pt x="681" y="1185"/>
                </a:cubicBezTo>
                <a:cubicBezTo>
                  <a:pt x="683" y="1183"/>
                  <a:pt x="684" y="1181"/>
                  <a:pt x="685" y="1179"/>
                </a:cubicBezTo>
                <a:cubicBezTo>
                  <a:pt x="685" y="1178"/>
                  <a:pt x="685" y="1178"/>
                  <a:pt x="685" y="1178"/>
                </a:cubicBezTo>
                <a:cubicBezTo>
                  <a:pt x="686" y="1176"/>
                  <a:pt x="687" y="1174"/>
                  <a:pt x="688" y="1172"/>
                </a:cubicBezTo>
                <a:cubicBezTo>
                  <a:pt x="689" y="1171"/>
                  <a:pt x="689" y="1171"/>
                  <a:pt x="689" y="1170"/>
                </a:cubicBezTo>
                <a:cubicBezTo>
                  <a:pt x="690" y="1168"/>
                  <a:pt x="691" y="1166"/>
                  <a:pt x="691" y="1163"/>
                </a:cubicBezTo>
                <a:cubicBezTo>
                  <a:pt x="691" y="1163"/>
                  <a:pt x="692" y="1163"/>
                  <a:pt x="692" y="1162"/>
                </a:cubicBezTo>
                <a:cubicBezTo>
                  <a:pt x="692" y="1160"/>
                  <a:pt x="693" y="1158"/>
                  <a:pt x="693" y="1156"/>
                </a:cubicBezTo>
                <a:cubicBezTo>
                  <a:pt x="693" y="1155"/>
                  <a:pt x="693" y="1155"/>
                  <a:pt x="694" y="1154"/>
                </a:cubicBezTo>
                <a:cubicBezTo>
                  <a:pt x="694" y="1152"/>
                  <a:pt x="694" y="1150"/>
                  <a:pt x="694" y="1147"/>
                </a:cubicBezTo>
                <a:cubicBezTo>
                  <a:pt x="695" y="1147"/>
                  <a:pt x="695" y="1146"/>
                  <a:pt x="695" y="1146"/>
                </a:cubicBezTo>
                <a:cubicBezTo>
                  <a:pt x="695" y="1144"/>
                  <a:pt x="695" y="1142"/>
                  <a:pt x="695" y="1140"/>
                </a:cubicBezTo>
                <a:cubicBezTo>
                  <a:pt x="695" y="1139"/>
                  <a:pt x="695" y="1138"/>
                  <a:pt x="695" y="1137"/>
                </a:cubicBezTo>
                <a:cubicBezTo>
                  <a:pt x="695" y="1135"/>
                  <a:pt x="695" y="1133"/>
                  <a:pt x="695" y="1131"/>
                </a:cubicBezTo>
                <a:cubicBezTo>
                  <a:pt x="694" y="1130"/>
                  <a:pt x="694" y="1129"/>
                  <a:pt x="694" y="1129"/>
                </a:cubicBezTo>
                <a:cubicBezTo>
                  <a:pt x="694" y="1127"/>
                  <a:pt x="694" y="1126"/>
                  <a:pt x="694" y="1125"/>
                </a:cubicBezTo>
                <a:cubicBezTo>
                  <a:pt x="694" y="1125"/>
                  <a:pt x="694" y="1125"/>
                  <a:pt x="694" y="1125"/>
                </a:cubicBezTo>
                <a:cubicBezTo>
                  <a:pt x="691" y="1110"/>
                  <a:pt x="685" y="1095"/>
                  <a:pt x="675" y="1082"/>
                </a:cubicBezTo>
                <a:cubicBezTo>
                  <a:pt x="670" y="1076"/>
                  <a:pt x="671" y="1067"/>
                  <a:pt x="677" y="1063"/>
                </a:cubicBezTo>
                <a:cubicBezTo>
                  <a:pt x="690" y="1052"/>
                  <a:pt x="690" y="1052"/>
                  <a:pt x="690" y="1052"/>
                </a:cubicBezTo>
                <a:cubicBezTo>
                  <a:pt x="719" y="1030"/>
                  <a:pt x="719" y="1030"/>
                  <a:pt x="719" y="1030"/>
                </a:cubicBezTo>
                <a:cubicBezTo>
                  <a:pt x="725" y="1024"/>
                  <a:pt x="728" y="1017"/>
                  <a:pt x="728" y="1009"/>
                </a:cubicBezTo>
                <a:cubicBezTo>
                  <a:pt x="829" y="925"/>
                  <a:pt x="829" y="925"/>
                  <a:pt x="829" y="925"/>
                </a:cubicBezTo>
                <a:cubicBezTo>
                  <a:pt x="840" y="917"/>
                  <a:pt x="844" y="903"/>
                  <a:pt x="839" y="890"/>
                </a:cubicBezTo>
                <a:cubicBezTo>
                  <a:pt x="794" y="761"/>
                  <a:pt x="794" y="761"/>
                  <a:pt x="794" y="761"/>
                </a:cubicBezTo>
                <a:cubicBezTo>
                  <a:pt x="651" y="678"/>
                  <a:pt x="517" y="580"/>
                  <a:pt x="396" y="469"/>
                </a:cubicBezTo>
                <a:moveTo>
                  <a:pt x="554" y="181"/>
                </a:moveTo>
                <a:cubicBezTo>
                  <a:pt x="554" y="181"/>
                  <a:pt x="554" y="181"/>
                  <a:pt x="554" y="181"/>
                </a:cubicBezTo>
                <a:cubicBezTo>
                  <a:pt x="554" y="181"/>
                  <a:pt x="554" y="181"/>
                  <a:pt x="554" y="181"/>
                </a:cubicBezTo>
                <a:moveTo>
                  <a:pt x="559" y="178"/>
                </a:moveTo>
                <a:cubicBezTo>
                  <a:pt x="559" y="178"/>
                  <a:pt x="559" y="178"/>
                  <a:pt x="559" y="178"/>
                </a:cubicBezTo>
                <a:cubicBezTo>
                  <a:pt x="559" y="178"/>
                  <a:pt x="559" y="178"/>
                  <a:pt x="559" y="178"/>
                </a:cubicBezTo>
                <a:moveTo>
                  <a:pt x="565" y="175"/>
                </a:moveTo>
                <a:cubicBezTo>
                  <a:pt x="565" y="175"/>
                  <a:pt x="564" y="175"/>
                  <a:pt x="564" y="175"/>
                </a:cubicBezTo>
                <a:cubicBezTo>
                  <a:pt x="564" y="175"/>
                  <a:pt x="565" y="175"/>
                  <a:pt x="565" y="175"/>
                </a:cubicBezTo>
                <a:moveTo>
                  <a:pt x="567" y="174"/>
                </a:moveTo>
                <a:cubicBezTo>
                  <a:pt x="567" y="174"/>
                  <a:pt x="566" y="174"/>
                  <a:pt x="566" y="174"/>
                </a:cubicBezTo>
                <a:cubicBezTo>
                  <a:pt x="566" y="174"/>
                  <a:pt x="567" y="174"/>
                  <a:pt x="567" y="174"/>
                </a:cubicBezTo>
                <a:moveTo>
                  <a:pt x="570" y="172"/>
                </a:moveTo>
                <a:cubicBezTo>
                  <a:pt x="570" y="172"/>
                  <a:pt x="570" y="172"/>
                  <a:pt x="569" y="172"/>
                </a:cubicBezTo>
                <a:cubicBezTo>
                  <a:pt x="570" y="172"/>
                  <a:pt x="570" y="172"/>
                  <a:pt x="570" y="172"/>
                </a:cubicBezTo>
                <a:moveTo>
                  <a:pt x="572" y="170"/>
                </a:moveTo>
                <a:cubicBezTo>
                  <a:pt x="572" y="171"/>
                  <a:pt x="572" y="171"/>
                  <a:pt x="571" y="171"/>
                </a:cubicBezTo>
                <a:cubicBezTo>
                  <a:pt x="572" y="171"/>
                  <a:pt x="572" y="171"/>
                  <a:pt x="572" y="170"/>
                </a:cubicBezTo>
                <a:moveTo>
                  <a:pt x="576" y="169"/>
                </a:moveTo>
                <a:cubicBezTo>
                  <a:pt x="575" y="169"/>
                  <a:pt x="574" y="169"/>
                  <a:pt x="574" y="170"/>
                </a:cubicBezTo>
                <a:cubicBezTo>
                  <a:pt x="574" y="169"/>
                  <a:pt x="575" y="169"/>
                  <a:pt x="576" y="169"/>
                </a:cubicBezTo>
                <a:moveTo>
                  <a:pt x="578" y="167"/>
                </a:moveTo>
                <a:cubicBezTo>
                  <a:pt x="577" y="168"/>
                  <a:pt x="577" y="168"/>
                  <a:pt x="577" y="168"/>
                </a:cubicBezTo>
                <a:cubicBezTo>
                  <a:pt x="577" y="168"/>
                  <a:pt x="577" y="168"/>
                  <a:pt x="578" y="167"/>
                </a:cubicBezTo>
                <a:moveTo>
                  <a:pt x="581" y="166"/>
                </a:moveTo>
                <a:cubicBezTo>
                  <a:pt x="580" y="166"/>
                  <a:pt x="579" y="166"/>
                  <a:pt x="579" y="167"/>
                </a:cubicBezTo>
                <a:cubicBezTo>
                  <a:pt x="579" y="166"/>
                  <a:pt x="580" y="166"/>
                  <a:pt x="581" y="166"/>
                </a:cubicBezTo>
                <a:moveTo>
                  <a:pt x="583" y="164"/>
                </a:moveTo>
                <a:cubicBezTo>
                  <a:pt x="583" y="165"/>
                  <a:pt x="582" y="165"/>
                  <a:pt x="582" y="165"/>
                </a:cubicBezTo>
                <a:cubicBezTo>
                  <a:pt x="582" y="165"/>
                  <a:pt x="583" y="165"/>
                  <a:pt x="583" y="164"/>
                </a:cubicBezTo>
                <a:moveTo>
                  <a:pt x="586" y="163"/>
                </a:moveTo>
                <a:cubicBezTo>
                  <a:pt x="585" y="163"/>
                  <a:pt x="585" y="163"/>
                  <a:pt x="584" y="164"/>
                </a:cubicBezTo>
                <a:cubicBezTo>
                  <a:pt x="585" y="163"/>
                  <a:pt x="585" y="163"/>
                  <a:pt x="586" y="163"/>
                </a:cubicBezTo>
                <a:moveTo>
                  <a:pt x="589" y="161"/>
                </a:moveTo>
                <a:cubicBezTo>
                  <a:pt x="588" y="162"/>
                  <a:pt x="587" y="162"/>
                  <a:pt x="586" y="163"/>
                </a:cubicBezTo>
                <a:cubicBezTo>
                  <a:pt x="587" y="162"/>
                  <a:pt x="588" y="162"/>
                  <a:pt x="589" y="161"/>
                </a:cubicBezTo>
                <a:moveTo>
                  <a:pt x="591" y="160"/>
                </a:moveTo>
                <a:cubicBezTo>
                  <a:pt x="590" y="160"/>
                  <a:pt x="590" y="161"/>
                  <a:pt x="589" y="161"/>
                </a:cubicBezTo>
                <a:cubicBezTo>
                  <a:pt x="590" y="161"/>
                  <a:pt x="590" y="160"/>
                  <a:pt x="591" y="160"/>
                </a:cubicBezTo>
                <a:moveTo>
                  <a:pt x="594" y="158"/>
                </a:moveTo>
                <a:cubicBezTo>
                  <a:pt x="593" y="159"/>
                  <a:pt x="592" y="159"/>
                  <a:pt x="592" y="160"/>
                </a:cubicBezTo>
                <a:cubicBezTo>
                  <a:pt x="592" y="159"/>
                  <a:pt x="593" y="159"/>
                  <a:pt x="594" y="158"/>
                </a:cubicBezTo>
                <a:moveTo>
                  <a:pt x="596" y="157"/>
                </a:moveTo>
                <a:cubicBezTo>
                  <a:pt x="596" y="157"/>
                  <a:pt x="595" y="158"/>
                  <a:pt x="594" y="158"/>
                </a:cubicBezTo>
                <a:cubicBezTo>
                  <a:pt x="595" y="158"/>
                  <a:pt x="596" y="157"/>
                  <a:pt x="596" y="157"/>
                </a:cubicBezTo>
                <a:moveTo>
                  <a:pt x="602" y="154"/>
                </a:moveTo>
                <a:cubicBezTo>
                  <a:pt x="600" y="155"/>
                  <a:pt x="598" y="156"/>
                  <a:pt x="597" y="157"/>
                </a:cubicBezTo>
                <a:cubicBezTo>
                  <a:pt x="598" y="156"/>
                  <a:pt x="600" y="155"/>
                  <a:pt x="602" y="154"/>
                </a:cubicBezTo>
                <a:moveTo>
                  <a:pt x="604" y="152"/>
                </a:moveTo>
                <a:cubicBezTo>
                  <a:pt x="603" y="153"/>
                  <a:pt x="603" y="153"/>
                  <a:pt x="602" y="154"/>
                </a:cubicBezTo>
                <a:cubicBezTo>
                  <a:pt x="603" y="153"/>
                  <a:pt x="604" y="153"/>
                  <a:pt x="604" y="152"/>
                </a:cubicBezTo>
                <a:moveTo>
                  <a:pt x="607" y="151"/>
                </a:moveTo>
                <a:cubicBezTo>
                  <a:pt x="606" y="151"/>
                  <a:pt x="605" y="152"/>
                  <a:pt x="604" y="152"/>
                </a:cubicBezTo>
                <a:cubicBezTo>
                  <a:pt x="605" y="152"/>
                  <a:pt x="606" y="152"/>
                  <a:pt x="607" y="151"/>
                </a:cubicBezTo>
                <a:moveTo>
                  <a:pt x="609" y="150"/>
                </a:moveTo>
                <a:cubicBezTo>
                  <a:pt x="609" y="150"/>
                  <a:pt x="608" y="151"/>
                  <a:pt x="607" y="151"/>
                </a:cubicBezTo>
                <a:cubicBezTo>
                  <a:pt x="608" y="151"/>
                  <a:pt x="609" y="150"/>
                  <a:pt x="609" y="150"/>
                </a:cubicBezTo>
                <a:moveTo>
                  <a:pt x="615" y="147"/>
                </a:moveTo>
                <a:cubicBezTo>
                  <a:pt x="613" y="148"/>
                  <a:pt x="611" y="149"/>
                  <a:pt x="610" y="150"/>
                </a:cubicBezTo>
                <a:cubicBezTo>
                  <a:pt x="611" y="149"/>
                  <a:pt x="613" y="148"/>
                  <a:pt x="615" y="147"/>
                </a:cubicBezTo>
                <a:moveTo>
                  <a:pt x="941" y="0"/>
                </a:moveTo>
                <a:cubicBezTo>
                  <a:pt x="828" y="41"/>
                  <a:pt x="719" y="90"/>
                  <a:pt x="615" y="147"/>
                </a:cubicBezTo>
                <a:cubicBezTo>
                  <a:pt x="719" y="90"/>
                  <a:pt x="828" y="41"/>
                  <a:pt x="941" y="0"/>
                </a:cubicBezTo>
                <a:cubicBezTo>
                  <a:pt x="941" y="0"/>
                  <a:pt x="941" y="0"/>
                  <a:pt x="941" y="0"/>
                </a:cubicBezTo>
              </a:path>
            </a:pathLst>
          </a:custGeom>
          <a:solidFill>
            <a:srgbClr val="2484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201"/>
          <p:cNvSpPr/>
          <p:nvPr/>
        </p:nvSpPr>
        <p:spPr bwMode="auto">
          <a:xfrm>
            <a:off x="3371850" y="4506912"/>
            <a:ext cx="1403350" cy="1206500"/>
          </a:xfrm>
          <a:custGeom>
            <a:avLst/>
            <a:gdLst>
              <a:gd name="T0" fmla="*/ 219 w 884"/>
              <a:gd name="T1" fmla="*/ 147 h 761"/>
              <a:gd name="T2" fmla="*/ 214 w 884"/>
              <a:gd name="T3" fmla="*/ 150 h 761"/>
              <a:gd name="T4" fmla="*/ 211 w 884"/>
              <a:gd name="T5" fmla="*/ 151 h 761"/>
              <a:gd name="T6" fmla="*/ 208 w 884"/>
              <a:gd name="T7" fmla="*/ 152 h 761"/>
              <a:gd name="T8" fmla="*/ 206 w 884"/>
              <a:gd name="T9" fmla="*/ 154 h 761"/>
              <a:gd name="T10" fmla="*/ 201 w 884"/>
              <a:gd name="T11" fmla="*/ 157 h 761"/>
              <a:gd name="T12" fmla="*/ 198 w 884"/>
              <a:gd name="T13" fmla="*/ 158 h 761"/>
              <a:gd name="T14" fmla="*/ 196 w 884"/>
              <a:gd name="T15" fmla="*/ 160 h 761"/>
              <a:gd name="T16" fmla="*/ 193 w 884"/>
              <a:gd name="T17" fmla="*/ 161 h 761"/>
              <a:gd name="T18" fmla="*/ 190 w 884"/>
              <a:gd name="T19" fmla="*/ 163 h 761"/>
              <a:gd name="T20" fmla="*/ 188 w 884"/>
              <a:gd name="T21" fmla="*/ 164 h 761"/>
              <a:gd name="T22" fmla="*/ 186 w 884"/>
              <a:gd name="T23" fmla="*/ 165 h 761"/>
              <a:gd name="T24" fmla="*/ 183 w 884"/>
              <a:gd name="T25" fmla="*/ 167 h 761"/>
              <a:gd name="T26" fmla="*/ 181 w 884"/>
              <a:gd name="T27" fmla="*/ 168 h 761"/>
              <a:gd name="T28" fmla="*/ 178 w 884"/>
              <a:gd name="T29" fmla="*/ 170 h 761"/>
              <a:gd name="T30" fmla="*/ 175 w 884"/>
              <a:gd name="T31" fmla="*/ 171 h 761"/>
              <a:gd name="T32" fmla="*/ 173 w 884"/>
              <a:gd name="T33" fmla="*/ 172 h 761"/>
              <a:gd name="T34" fmla="*/ 170 w 884"/>
              <a:gd name="T35" fmla="*/ 174 h 761"/>
              <a:gd name="T36" fmla="*/ 168 w 884"/>
              <a:gd name="T37" fmla="*/ 175 h 761"/>
              <a:gd name="T38" fmla="*/ 163 w 884"/>
              <a:gd name="T39" fmla="*/ 178 h 761"/>
              <a:gd name="T40" fmla="*/ 158 w 884"/>
              <a:gd name="T41" fmla="*/ 181 h 761"/>
              <a:gd name="T42" fmla="*/ 74 w 884"/>
              <a:gd name="T43" fmla="*/ 261 h 761"/>
              <a:gd name="T44" fmla="*/ 8 w 884"/>
              <a:gd name="T45" fmla="*/ 446 h 761"/>
              <a:gd name="T46" fmla="*/ 0 w 884"/>
              <a:gd name="T47" fmla="*/ 469 h 761"/>
              <a:gd name="T48" fmla="*/ 394 w 884"/>
              <a:gd name="T49" fmla="*/ 751 h 761"/>
              <a:gd name="T50" fmla="*/ 361 w 884"/>
              <a:gd name="T51" fmla="*/ 655 h 761"/>
              <a:gd name="T52" fmla="*/ 377 w 884"/>
              <a:gd name="T53" fmla="*/ 654 h 761"/>
              <a:gd name="T54" fmla="*/ 439 w 884"/>
              <a:gd name="T55" fmla="*/ 624 h 761"/>
              <a:gd name="T56" fmla="*/ 577 w 884"/>
              <a:gd name="T57" fmla="*/ 441 h 761"/>
              <a:gd name="T58" fmla="*/ 592 w 884"/>
              <a:gd name="T59" fmla="*/ 438 h 761"/>
              <a:gd name="T60" fmla="*/ 685 w 884"/>
              <a:gd name="T61" fmla="*/ 361 h 761"/>
              <a:gd name="T62" fmla="*/ 763 w 884"/>
              <a:gd name="T63" fmla="*/ 277 h 761"/>
              <a:gd name="T64" fmla="*/ 763 w 884"/>
              <a:gd name="T65" fmla="*/ 277 h 761"/>
              <a:gd name="T66" fmla="*/ 771 w 884"/>
              <a:gd name="T67" fmla="*/ 278 h 761"/>
              <a:gd name="T68" fmla="*/ 776 w 884"/>
              <a:gd name="T69" fmla="*/ 266 h 761"/>
              <a:gd name="T70" fmla="*/ 782 w 884"/>
              <a:gd name="T71" fmla="*/ 265 h 761"/>
              <a:gd name="T72" fmla="*/ 870 w 884"/>
              <a:gd name="T73" fmla="*/ 201 h 761"/>
              <a:gd name="T74" fmla="*/ 880 w 884"/>
              <a:gd name="T75" fmla="*/ 180 h 761"/>
              <a:gd name="T76" fmla="*/ 865 w 884"/>
              <a:gd name="T77" fmla="*/ 178 h 761"/>
              <a:gd name="T78" fmla="*/ 873 w 884"/>
              <a:gd name="T79" fmla="*/ 162 h 761"/>
              <a:gd name="T80" fmla="*/ 866 w 884"/>
              <a:gd name="T81" fmla="*/ 143 h 761"/>
              <a:gd name="T82" fmla="*/ 826 w 884"/>
              <a:gd name="T83" fmla="*/ 174 h 761"/>
              <a:gd name="T84" fmla="*/ 856 w 884"/>
              <a:gd name="T85" fmla="*/ 128 h 761"/>
              <a:gd name="T86" fmla="*/ 841 w 884"/>
              <a:gd name="T87" fmla="*/ 129 h 761"/>
              <a:gd name="T88" fmla="*/ 830 w 884"/>
              <a:gd name="T89" fmla="*/ 127 h 761"/>
              <a:gd name="T90" fmla="*/ 821 w 884"/>
              <a:gd name="T91" fmla="*/ 110 h 761"/>
              <a:gd name="T92" fmla="*/ 767 w 884"/>
              <a:gd name="T93" fmla="*/ 176 h 761"/>
              <a:gd name="T94" fmla="*/ 765 w 884"/>
              <a:gd name="T95" fmla="*/ 146 h 761"/>
              <a:gd name="T96" fmla="*/ 751 w 884"/>
              <a:gd name="T97" fmla="*/ 153 h 761"/>
              <a:gd name="T98" fmla="*/ 733 w 884"/>
              <a:gd name="T99" fmla="*/ 215 h 761"/>
              <a:gd name="T100" fmla="*/ 726 w 884"/>
              <a:gd name="T101" fmla="*/ 215 h 761"/>
              <a:gd name="T102" fmla="*/ 720 w 884"/>
              <a:gd name="T103" fmla="*/ 225 h 761"/>
              <a:gd name="T104" fmla="*/ 699 w 884"/>
              <a:gd name="T105" fmla="*/ 224 h 761"/>
              <a:gd name="T106" fmla="*/ 620 w 884"/>
              <a:gd name="T107" fmla="*/ 289 h 761"/>
              <a:gd name="T108" fmla="*/ 573 w 884"/>
              <a:gd name="T109" fmla="*/ 329 h 761"/>
              <a:gd name="T110" fmla="*/ 558 w 884"/>
              <a:gd name="T111" fmla="*/ 332 h 761"/>
              <a:gd name="T112" fmla="*/ 550 w 884"/>
              <a:gd name="T113" fmla="*/ 316 h 761"/>
              <a:gd name="T114" fmla="*/ 530 w 884"/>
              <a:gd name="T115" fmla="*/ 257 h 761"/>
              <a:gd name="T116" fmla="*/ 509 w 884"/>
              <a:gd name="T117" fmla="*/ 228 h 761"/>
              <a:gd name="T118" fmla="*/ 545 w 884"/>
              <a:gd name="T119" fmla="*/ 0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4" h="761">
                <a:moveTo>
                  <a:pt x="545" y="0"/>
                </a:moveTo>
                <a:cubicBezTo>
                  <a:pt x="432" y="41"/>
                  <a:pt x="323" y="90"/>
                  <a:pt x="219" y="147"/>
                </a:cubicBezTo>
                <a:cubicBezTo>
                  <a:pt x="219" y="147"/>
                  <a:pt x="219" y="147"/>
                  <a:pt x="219" y="147"/>
                </a:cubicBezTo>
                <a:cubicBezTo>
                  <a:pt x="217" y="148"/>
                  <a:pt x="215" y="149"/>
                  <a:pt x="214" y="150"/>
                </a:cubicBezTo>
                <a:cubicBezTo>
                  <a:pt x="214" y="150"/>
                  <a:pt x="214" y="150"/>
                  <a:pt x="213" y="150"/>
                </a:cubicBezTo>
                <a:cubicBezTo>
                  <a:pt x="213" y="150"/>
                  <a:pt x="212" y="151"/>
                  <a:pt x="211" y="151"/>
                </a:cubicBezTo>
                <a:cubicBezTo>
                  <a:pt x="211" y="151"/>
                  <a:pt x="211" y="151"/>
                  <a:pt x="211" y="151"/>
                </a:cubicBezTo>
                <a:cubicBezTo>
                  <a:pt x="210" y="152"/>
                  <a:pt x="209" y="152"/>
                  <a:pt x="208" y="152"/>
                </a:cubicBezTo>
                <a:cubicBezTo>
                  <a:pt x="208" y="152"/>
                  <a:pt x="208" y="152"/>
                  <a:pt x="208" y="152"/>
                </a:cubicBezTo>
                <a:cubicBezTo>
                  <a:pt x="208" y="153"/>
                  <a:pt x="207" y="153"/>
                  <a:pt x="206" y="154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4" y="155"/>
                  <a:pt x="202" y="156"/>
                  <a:pt x="201" y="157"/>
                </a:cubicBezTo>
                <a:cubicBezTo>
                  <a:pt x="201" y="157"/>
                  <a:pt x="200" y="157"/>
                  <a:pt x="200" y="157"/>
                </a:cubicBezTo>
                <a:cubicBezTo>
                  <a:pt x="200" y="157"/>
                  <a:pt x="199" y="158"/>
                  <a:pt x="198" y="158"/>
                </a:cubicBezTo>
                <a:cubicBezTo>
                  <a:pt x="198" y="158"/>
                  <a:pt x="198" y="158"/>
                  <a:pt x="198" y="158"/>
                </a:cubicBezTo>
                <a:cubicBezTo>
                  <a:pt x="197" y="159"/>
                  <a:pt x="196" y="159"/>
                  <a:pt x="196" y="160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4" y="160"/>
                  <a:pt x="194" y="161"/>
                  <a:pt x="193" y="161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192" y="162"/>
                  <a:pt x="191" y="162"/>
                  <a:pt x="190" y="163"/>
                </a:cubicBezTo>
                <a:cubicBezTo>
                  <a:pt x="190" y="163"/>
                  <a:pt x="190" y="163"/>
                  <a:pt x="190" y="163"/>
                </a:cubicBezTo>
                <a:cubicBezTo>
                  <a:pt x="189" y="163"/>
                  <a:pt x="189" y="163"/>
                  <a:pt x="188" y="164"/>
                </a:cubicBezTo>
                <a:cubicBezTo>
                  <a:pt x="188" y="164"/>
                  <a:pt x="188" y="164"/>
                  <a:pt x="187" y="164"/>
                </a:cubicBezTo>
                <a:cubicBezTo>
                  <a:pt x="187" y="165"/>
                  <a:pt x="186" y="165"/>
                  <a:pt x="186" y="165"/>
                </a:cubicBezTo>
                <a:cubicBezTo>
                  <a:pt x="185" y="165"/>
                  <a:pt x="185" y="166"/>
                  <a:pt x="185" y="166"/>
                </a:cubicBezTo>
                <a:cubicBezTo>
                  <a:pt x="184" y="166"/>
                  <a:pt x="183" y="166"/>
                  <a:pt x="183" y="167"/>
                </a:cubicBezTo>
                <a:cubicBezTo>
                  <a:pt x="183" y="167"/>
                  <a:pt x="182" y="167"/>
                  <a:pt x="182" y="167"/>
                </a:cubicBezTo>
                <a:cubicBezTo>
                  <a:pt x="181" y="168"/>
                  <a:pt x="181" y="168"/>
                  <a:pt x="181" y="168"/>
                </a:cubicBezTo>
                <a:cubicBezTo>
                  <a:pt x="180" y="168"/>
                  <a:pt x="180" y="168"/>
                  <a:pt x="180" y="169"/>
                </a:cubicBezTo>
                <a:cubicBezTo>
                  <a:pt x="179" y="169"/>
                  <a:pt x="178" y="169"/>
                  <a:pt x="178" y="170"/>
                </a:cubicBezTo>
                <a:cubicBezTo>
                  <a:pt x="177" y="170"/>
                  <a:pt x="177" y="170"/>
                  <a:pt x="176" y="170"/>
                </a:cubicBezTo>
                <a:cubicBezTo>
                  <a:pt x="176" y="171"/>
                  <a:pt x="176" y="171"/>
                  <a:pt x="175" y="171"/>
                </a:cubicBezTo>
                <a:cubicBezTo>
                  <a:pt x="175" y="171"/>
                  <a:pt x="175" y="171"/>
                  <a:pt x="174" y="172"/>
                </a:cubicBezTo>
                <a:cubicBezTo>
                  <a:pt x="174" y="172"/>
                  <a:pt x="174" y="172"/>
                  <a:pt x="173" y="172"/>
                </a:cubicBezTo>
                <a:cubicBezTo>
                  <a:pt x="173" y="173"/>
                  <a:pt x="172" y="173"/>
                  <a:pt x="171" y="174"/>
                </a:cubicBezTo>
                <a:cubicBezTo>
                  <a:pt x="171" y="174"/>
                  <a:pt x="170" y="174"/>
                  <a:pt x="170" y="174"/>
                </a:cubicBezTo>
                <a:cubicBezTo>
                  <a:pt x="170" y="174"/>
                  <a:pt x="169" y="174"/>
                  <a:pt x="169" y="175"/>
                </a:cubicBezTo>
                <a:cubicBezTo>
                  <a:pt x="169" y="175"/>
                  <a:pt x="168" y="175"/>
                  <a:pt x="168" y="175"/>
                </a:cubicBezTo>
                <a:cubicBezTo>
                  <a:pt x="167" y="176"/>
                  <a:pt x="165" y="177"/>
                  <a:pt x="163" y="178"/>
                </a:cubicBezTo>
                <a:cubicBezTo>
                  <a:pt x="163" y="178"/>
                  <a:pt x="163" y="178"/>
                  <a:pt x="163" y="178"/>
                </a:cubicBezTo>
                <a:cubicBezTo>
                  <a:pt x="161" y="179"/>
                  <a:pt x="160" y="180"/>
                  <a:pt x="158" y="181"/>
                </a:cubicBezTo>
                <a:cubicBezTo>
                  <a:pt x="158" y="181"/>
                  <a:pt x="158" y="181"/>
                  <a:pt x="158" y="181"/>
                </a:cubicBezTo>
                <a:cubicBezTo>
                  <a:pt x="120" y="203"/>
                  <a:pt x="83" y="227"/>
                  <a:pt x="46" y="251"/>
                </a:cubicBezTo>
                <a:cubicBezTo>
                  <a:pt x="74" y="261"/>
                  <a:pt x="74" y="261"/>
                  <a:pt x="74" y="261"/>
                </a:cubicBezTo>
                <a:cubicBezTo>
                  <a:pt x="14" y="430"/>
                  <a:pt x="14" y="430"/>
                  <a:pt x="14" y="430"/>
                </a:cubicBezTo>
                <a:cubicBezTo>
                  <a:pt x="8" y="446"/>
                  <a:pt x="8" y="446"/>
                  <a:pt x="8" y="446"/>
                </a:cubicBezTo>
                <a:cubicBezTo>
                  <a:pt x="1" y="467"/>
                  <a:pt x="1" y="467"/>
                  <a:pt x="1" y="467"/>
                </a:cubicBezTo>
                <a:cubicBezTo>
                  <a:pt x="0" y="468"/>
                  <a:pt x="0" y="468"/>
                  <a:pt x="0" y="469"/>
                </a:cubicBezTo>
                <a:cubicBezTo>
                  <a:pt x="121" y="580"/>
                  <a:pt x="255" y="678"/>
                  <a:pt x="398" y="761"/>
                </a:cubicBezTo>
                <a:cubicBezTo>
                  <a:pt x="394" y="751"/>
                  <a:pt x="394" y="751"/>
                  <a:pt x="394" y="751"/>
                </a:cubicBezTo>
                <a:cubicBezTo>
                  <a:pt x="391" y="742"/>
                  <a:pt x="391" y="742"/>
                  <a:pt x="391" y="742"/>
                </a:cubicBezTo>
                <a:cubicBezTo>
                  <a:pt x="361" y="655"/>
                  <a:pt x="361" y="655"/>
                  <a:pt x="361" y="655"/>
                </a:cubicBezTo>
                <a:cubicBezTo>
                  <a:pt x="363" y="649"/>
                  <a:pt x="363" y="649"/>
                  <a:pt x="363" y="649"/>
                </a:cubicBezTo>
                <a:cubicBezTo>
                  <a:pt x="377" y="654"/>
                  <a:pt x="377" y="654"/>
                  <a:pt x="377" y="654"/>
                </a:cubicBezTo>
                <a:cubicBezTo>
                  <a:pt x="382" y="656"/>
                  <a:pt x="388" y="656"/>
                  <a:pt x="393" y="656"/>
                </a:cubicBezTo>
                <a:cubicBezTo>
                  <a:pt x="413" y="656"/>
                  <a:pt x="432" y="644"/>
                  <a:pt x="439" y="624"/>
                </a:cubicBezTo>
                <a:cubicBezTo>
                  <a:pt x="513" y="418"/>
                  <a:pt x="513" y="418"/>
                  <a:pt x="513" y="418"/>
                </a:cubicBezTo>
                <a:cubicBezTo>
                  <a:pt x="577" y="441"/>
                  <a:pt x="577" y="441"/>
                  <a:pt x="577" y="441"/>
                </a:cubicBezTo>
                <a:cubicBezTo>
                  <a:pt x="579" y="442"/>
                  <a:pt x="581" y="442"/>
                  <a:pt x="582" y="442"/>
                </a:cubicBezTo>
                <a:cubicBezTo>
                  <a:pt x="586" y="442"/>
                  <a:pt x="589" y="441"/>
                  <a:pt x="592" y="438"/>
                </a:cubicBezTo>
                <a:cubicBezTo>
                  <a:pt x="683" y="363"/>
                  <a:pt x="683" y="363"/>
                  <a:pt x="683" y="363"/>
                </a:cubicBezTo>
                <a:cubicBezTo>
                  <a:pt x="685" y="361"/>
                  <a:pt x="685" y="361"/>
                  <a:pt x="685" y="361"/>
                </a:cubicBezTo>
                <a:cubicBezTo>
                  <a:pt x="761" y="298"/>
                  <a:pt x="761" y="298"/>
                  <a:pt x="761" y="298"/>
                </a:cubicBezTo>
                <a:cubicBezTo>
                  <a:pt x="767" y="293"/>
                  <a:pt x="768" y="283"/>
                  <a:pt x="763" y="277"/>
                </a:cubicBezTo>
                <a:cubicBezTo>
                  <a:pt x="749" y="260"/>
                  <a:pt x="749" y="260"/>
                  <a:pt x="749" y="260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5" y="279"/>
                  <a:pt x="766" y="279"/>
                  <a:pt x="768" y="279"/>
                </a:cubicBezTo>
                <a:cubicBezTo>
                  <a:pt x="769" y="279"/>
                  <a:pt x="770" y="279"/>
                  <a:pt x="771" y="278"/>
                </a:cubicBezTo>
                <a:cubicBezTo>
                  <a:pt x="776" y="274"/>
                  <a:pt x="776" y="274"/>
                  <a:pt x="776" y="274"/>
                </a:cubicBezTo>
                <a:cubicBezTo>
                  <a:pt x="778" y="272"/>
                  <a:pt x="778" y="269"/>
                  <a:pt x="776" y="266"/>
                </a:cubicBezTo>
                <a:cubicBezTo>
                  <a:pt x="773" y="262"/>
                  <a:pt x="773" y="262"/>
                  <a:pt x="773" y="262"/>
                </a:cubicBezTo>
                <a:cubicBezTo>
                  <a:pt x="776" y="264"/>
                  <a:pt x="779" y="265"/>
                  <a:pt x="782" y="265"/>
                </a:cubicBezTo>
                <a:cubicBezTo>
                  <a:pt x="787" y="265"/>
                  <a:pt x="791" y="264"/>
                  <a:pt x="794" y="261"/>
                </a:cubicBezTo>
                <a:cubicBezTo>
                  <a:pt x="817" y="238"/>
                  <a:pt x="843" y="218"/>
                  <a:pt x="870" y="201"/>
                </a:cubicBezTo>
                <a:cubicBezTo>
                  <a:pt x="877" y="196"/>
                  <a:pt x="877" y="196"/>
                  <a:pt x="877" y="196"/>
                </a:cubicBezTo>
                <a:cubicBezTo>
                  <a:pt x="883" y="193"/>
                  <a:pt x="884" y="185"/>
                  <a:pt x="880" y="180"/>
                </a:cubicBezTo>
                <a:cubicBezTo>
                  <a:pt x="878" y="178"/>
                  <a:pt x="875" y="176"/>
                  <a:pt x="871" y="176"/>
                </a:cubicBezTo>
                <a:cubicBezTo>
                  <a:pt x="869" y="176"/>
                  <a:pt x="867" y="177"/>
                  <a:pt x="865" y="178"/>
                </a:cubicBezTo>
                <a:cubicBezTo>
                  <a:pt x="820" y="207"/>
                  <a:pt x="820" y="207"/>
                  <a:pt x="820" y="207"/>
                </a:cubicBezTo>
                <a:cubicBezTo>
                  <a:pt x="873" y="162"/>
                  <a:pt x="873" y="162"/>
                  <a:pt x="873" y="162"/>
                </a:cubicBezTo>
                <a:cubicBezTo>
                  <a:pt x="877" y="159"/>
                  <a:pt x="878" y="152"/>
                  <a:pt x="874" y="147"/>
                </a:cubicBezTo>
                <a:cubicBezTo>
                  <a:pt x="872" y="145"/>
                  <a:pt x="869" y="143"/>
                  <a:pt x="866" y="143"/>
                </a:cubicBezTo>
                <a:cubicBezTo>
                  <a:pt x="863" y="143"/>
                  <a:pt x="861" y="144"/>
                  <a:pt x="859" y="146"/>
                </a:cubicBezTo>
                <a:cubicBezTo>
                  <a:pt x="826" y="174"/>
                  <a:pt x="826" y="174"/>
                  <a:pt x="826" y="174"/>
                </a:cubicBezTo>
                <a:cubicBezTo>
                  <a:pt x="857" y="145"/>
                  <a:pt x="857" y="145"/>
                  <a:pt x="857" y="145"/>
                </a:cubicBezTo>
                <a:cubicBezTo>
                  <a:pt x="861" y="140"/>
                  <a:pt x="861" y="133"/>
                  <a:pt x="856" y="128"/>
                </a:cubicBezTo>
                <a:cubicBezTo>
                  <a:pt x="854" y="127"/>
                  <a:pt x="852" y="126"/>
                  <a:pt x="849" y="126"/>
                </a:cubicBezTo>
                <a:cubicBezTo>
                  <a:pt x="846" y="126"/>
                  <a:pt x="844" y="127"/>
                  <a:pt x="841" y="129"/>
                </a:cubicBezTo>
                <a:cubicBezTo>
                  <a:pt x="797" y="171"/>
                  <a:pt x="797" y="171"/>
                  <a:pt x="797" y="171"/>
                </a:cubicBezTo>
                <a:cubicBezTo>
                  <a:pt x="830" y="127"/>
                  <a:pt x="830" y="127"/>
                  <a:pt x="830" y="127"/>
                </a:cubicBezTo>
                <a:cubicBezTo>
                  <a:pt x="833" y="122"/>
                  <a:pt x="832" y="115"/>
                  <a:pt x="827" y="112"/>
                </a:cubicBezTo>
                <a:cubicBezTo>
                  <a:pt x="825" y="111"/>
                  <a:pt x="823" y="110"/>
                  <a:pt x="821" y="110"/>
                </a:cubicBezTo>
                <a:cubicBezTo>
                  <a:pt x="818" y="110"/>
                  <a:pt x="814" y="112"/>
                  <a:pt x="812" y="115"/>
                </a:cubicBezTo>
                <a:cubicBezTo>
                  <a:pt x="767" y="176"/>
                  <a:pt x="767" y="176"/>
                  <a:pt x="767" y="176"/>
                </a:cubicBezTo>
                <a:cubicBezTo>
                  <a:pt x="772" y="160"/>
                  <a:pt x="772" y="160"/>
                  <a:pt x="772" y="160"/>
                </a:cubicBezTo>
                <a:cubicBezTo>
                  <a:pt x="773" y="154"/>
                  <a:pt x="771" y="148"/>
                  <a:pt x="765" y="146"/>
                </a:cubicBezTo>
                <a:cubicBezTo>
                  <a:pt x="764" y="146"/>
                  <a:pt x="763" y="145"/>
                  <a:pt x="761" y="145"/>
                </a:cubicBezTo>
                <a:cubicBezTo>
                  <a:pt x="757" y="145"/>
                  <a:pt x="752" y="148"/>
                  <a:pt x="751" y="153"/>
                </a:cubicBezTo>
                <a:cubicBezTo>
                  <a:pt x="733" y="213"/>
                  <a:pt x="733" y="213"/>
                  <a:pt x="733" y="213"/>
                </a:cubicBezTo>
                <a:cubicBezTo>
                  <a:pt x="733" y="214"/>
                  <a:pt x="733" y="215"/>
                  <a:pt x="733" y="215"/>
                </a:cubicBezTo>
                <a:cubicBezTo>
                  <a:pt x="732" y="215"/>
                  <a:pt x="730" y="214"/>
                  <a:pt x="729" y="214"/>
                </a:cubicBezTo>
                <a:cubicBezTo>
                  <a:pt x="728" y="214"/>
                  <a:pt x="727" y="214"/>
                  <a:pt x="726" y="215"/>
                </a:cubicBezTo>
                <a:cubicBezTo>
                  <a:pt x="721" y="219"/>
                  <a:pt x="721" y="219"/>
                  <a:pt x="721" y="219"/>
                </a:cubicBezTo>
                <a:cubicBezTo>
                  <a:pt x="719" y="220"/>
                  <a:pt x="719" y="223"/>
                  <a:pt x="720" y="225"/>
                </a:cubicBezTo>
                <a:cubicBezTo>
                  <a:pt x="717" y="222"/>
                  <a:pt x="713" y="221"/>
                  <a:pt x="709" y="221"/>
                </a:cubicBezTo>
                <a:cubicBezTo>
                  <a:pt x="705" y="221"/>
                  <a:pt x="702" y="222"/>
                  <a:pt x="699" y="224"/>
                </a:cubicBezTo>
                <a:cubicBezTo>
                  <a:pt x="640" y="273"/>
                  <a:pt x="640" y="273"/>
                  <a:pt x="640" y="273"/>
                </a:cubicBezTo>
                <a:cubicBezTo>
                  <a:pt x="620" y="289"/>
                  <a:pt x="620" y="289"/>
                  <a:pt x="620" y="289"/>
                </a:cubicBezTo>
                <a:cubicBezTo>
                  <a:pt x="621" y="289"/>
                  <a:pt x="621" y="289"/>
                  <a:pt x="621" y="289"/>
                </a:cubicBezTo>
                <a:cubicBezTo>
                  <a:pt x="573" y="329"/>
                  <a:pt x="573" y="329"/>
                  <a:pt x="573" y="329"/>
                </a:cubicBezTo>
                <a:cubicBezTo>
                  <a:pt x="570" y="331"/>
                  <a:pt x="567" y="333"/>
                  <a:pt x="563" y="333"/>
                </a:cubicBezTo>
                <a:cubicBezTo>
                  <a:pt x="561" y="333"/>
                  <a:pt x="560" y="332"/>
                  <a:pt x="558" y="332"/>
                </a:cubicBezTo>
                <a:cubicBezTo>
                  <a:pt x="545" y="327"/>
                  <a:pt x="545" y="327"/>
                  <a:pt x="545" y="327"/>
                </a:cubicBezTo>
                <a:cubicBezTo>
                  <a:pt x="550" y="316"/>
                  <a:pt x="550" y="316"/>
                  <a:pt x="550" y="316"/>
                </a:cubicBezTo>
                <a:cubicBezTo>
                  <a:pt x="558" y="294"/>
                  <a:pt x="549" y="270"/>
                  <a:pt x="530" y="258"/>
                </a:cubicBezTo>
                <a:cubicBezTo>
                  <a:pt x="530" y="257"/>
                  <a:pt x="530" y="257"/>
                  <a:pt x="530" y="257"/>
                </a:cubicBezTo>
                <a:cubicBezTo>
                  <a:pt x="534" y="246"/>
                  <a:pt x="528" y="235"/>
                  <a:pt x="518" y="232"/>
                </a:cubicBezTo>
                <a:cubicBezTo>
                  <a:pt x="509" y="228"/>
                  <a:pt x="509" y="228"/>
                  <a:pt x="509" y="228"/>
                </a:cubicBezTo>
                <a:cubicBezTo>
                  <a:pt x="548" y="120"/>
                  <a:pt x="548" y="120"/>
                  <a:pt x="548" y="120"/>
                </a:cubicBezTo>
                <a:cubicBezTo>
                  <a:pt x="562" y="79"/>
                  <a:pt x="560" y="37"/>
                  <a:pt x="545" y="0"/>
                </a:cubicBezTo>
              </a:path>
            </a:pathLst>
          </a:custGeom>
          <a:solidFill>
            <a:srgbClr val="2692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202"/>
          <p:cNvSpPr/>
          <p:nvPr/>
        </p:nvSpPr>
        <p:spPr bwMode="auto">
          <a:xfrm>
            <a:off x="4333875" y="4454525"/>
            <a:ext cx="26988" cy="19050"/>
          </a:xfrm>
          <a:custGeom>
            <a:avLst/>
            <a:gdLst>
              <a:gd name="T0" fmla="*/ 10 w 17"/>
              <a:gd name="T1" fmla="*/ 0 h 12"/>
              <a:gd name="T2" fmla="*/ 3 w 17"/>
              <a:gd name="T3" fmla="*/ 5 h 12"/>
              <a:gd name="T4" fmla="*/ 0 w 17"/>
              <a:gd name="T5" fmla="*/ 12 h 12"/>
              <a:gd name="T6" fmla="*/ 17 w 17"/>
              <a:gd name="T7" fmla="*/ 7 h 12"/>
              <a:gd name="T8" fmla="*/ 12 w 17"/>
              <a:gd name="T9" fmla="*/ 0 h 12"/>
              <a:gd name="T10" fmla="*/ 10 w 17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2">
                <a:moveTo>
                  <a:pt x="10" y="0"/>
                </a:moveTo>
                <a:cubicBezTo>
                  <a:pt x="7" y="0"/>
                  <a:pt x="4" y="2"/>
                  <a:pt x="3" y="5"/>
                </a:cubicBezTo>
                <a:cubicBezTo>
                  <a:pt x="0" y="12"/>
                  <a:pt x="0" y="12"/>
                  <a:pt x="0" y="12"/>
                </a:cubicBezTo>
                <a:cubicBezTo>
                  <a:pt x="6" y="11"/>
                  <a:pt x="11" y="9"/>
                  <a:pt x="17" y="7"/>
                </a:cubicBezTo>
                <a:cubicBezTo>
                  <a:pt x="17" y="4"/>
                  <a:pt x="15" y="1"/>
                  <a:pt x="12" y="0"/>
                </a:cubicBezTo>
                <a:cubicBezTo>
                  <a:pt x="11" y="0"/>
                  <a:pt x="10" y="0"/>
                  <a:pt x="10" y="0"/>
                </a:cubicBezTo>
              </a:path>
            </a:pathLst>
          </a:custGeom>
          <a:solidFill>
            <a:srgbClr val="273A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203"/>
          <p:cNvSpPr/>
          <p:nvPr/>
        </p:nvSpPr>
        <p:spPr bwMode="auto">
          <a:xfrm>
            <a:off x="4333875" y="4465637"/>
            <a:ext cx="26988" cy="7938"/>
          </a:xfrm>
          <a:custGeom>
            <a:avLst/>
            <a:gdLst>
              <a:gd name="T0" fmla="*/ 17 w 17"/>
              <a:gd name="T1" fmla="*/ 0 h 5"/>
              <a:gd name="T2" fmla="*/ 0 w 17"/>
              <a:gd name="T3" fmla="*/ 5 h 5"/>
              <a:gd name="T4" fmla="*/ 0 w 17"/>
              <a:gd name="T5" fmla="*/ 5 h 5"/>
              <a:gd name="T6" fmla="*/ 17 w 17"/>
              <a:gd name="T7" fmla="*/ 0 h 5"/>
              <a:gd name="T8" fmla="*/ 17 w 17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5">
                <a:moveTo>
                  <a:pt x="17" y="0"/>
                </a:moveTo>
                <a:cubicBezTo>
                  <a:pt x="11" y="2"/>
                  <a:pt x="6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6" y="4"/>
                  <a:pt x="11" y="2"/>
                  <a:pt x="17" y="0"/>
                </a:cubicBezTo>
                <a:cubicBezTo>
                  <a:pt x="17" y="0"/>
                  <a:pt x="17" y="0"/>
                  <a:pt x="17" y="0"/>
                </a:cubicBezTo>
              </a:path>
            </a:pathLst>
          </a:custGeom>
          <a:solidFill>
            <a:srgbClr val="237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204"/>
          <p:cNvSpPr/>
          <p:nvPr/>
        </p:nvSpPr>
        <p:spPr bwMode="auto">
          <a:xfrm>
            <a:off x="4333875" y="4465637"/>
            <a:ext cx="26988" cy="7938"/>
          </a:xfrm>
          <a:custGeom>
            <a:avLst/>
            <a:gdLst>
              <a:gd name="T0" fmla="*/ 17 w 17"/>
              <a:gd name="T1" fmla="*/ 0 h 5"/>
              <a:gd name="T2" fmla="*/ 0 w 17"/>
              <a:gd name="T3" fmla="*/ 5 h 5"/>
              <a:gd name="T4" fmla="*/ 0 w 17"/>
              <a:gd name="T5" fmla="*/ 5 h 5"/>
              <a:gd name="T6" fmla="*/ 17 w 17"/>
              <a:gd name="T7" fmla="*/ 0 h 5"/>
              <a:gd name="T8" fmla="*/ 17 w 17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5">
                <a:moveTo>
                  <a:pt x="17" y="0"/>
                </a:moveTo>
                <a:cubicBezTo>
                  <a:pt x="11" y="2"/>
                  <a:pt x="6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6" y="4"/>
                  <a:pt x="11" y="2"/>
                  <a:pt x="17" y="0"/>
                </a:cubicBezTo>
                <a:cubicBezTo>
                  <a:pt x="17" y="0"/>
                  <a:pt x="17" y="0"/>
                  <a:pt x="17" y="0"/>
                </a:cubicBezTo>
              </a:path>
            </a:pathLst>
          </a:custGeom>
          <a:solidFill>
            <a:srgbClr val="2484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205"/>
          <p:cNvSpPr/>
          <p:nvPr/>
        </p:nvSpPr>
        <p:spPr bwMode="auto">
          <a:xfrm>
            <a:off x="4183062" y="4465637"/>
            <a:ext cx="177800" cy="393700"/>
          </a:xfrm>
          <a:custGeom>
            <a:avLst/>
            <a:gdLst>
              <a:gd name="T0" fmla="*/ 112 w 112"/>
              <a:gd name="T1" fmla="*/ 0 h 248"/>
              <a:gd name="T2" fmla="*/ 95 w 112"/>
              <a:gd name="T3" fmla="*/ 5 h 248"/>
              <a:gd name="T4" fmla="*/ 44 w 112"/>
              <a:gd name="T5" fmla="*/ 147 h 248"/>
              <a:gd name="T6" fmla="*/ 38 w 112"/>
              <a:gd name="T7" fmla="*/ 142 h 248"/>
              <a:gd name="T8" fmla="*/ 0 w 112"/>
              <a:gd name="T9" fmla="*/ 248 h 248"/>
              <a:gd name="T10" fmla="*/ 25 w 112"/>
              <a:gd name="T11" fmla="*/ 244 h 248"/>
              <a:gd name="T12" fmla="*/ 37 w 112"/>
              <a:gd name="T13" fmla="*/ 233 h 248"/>
              <a:gd name="T14" fmla="*/ 58 w 112"/>
              <a:gd name="T15" fmla="*/ 174 h 248"/>
              <a:gd name="T16" fmla="*/ 56 w 112"/>
              <a:gd name="T17" fmla="*/ 158 h 248"/>
              <a:gd name="T18" fmla="*/ 111 w 112"/>
              <a:gd name="T19" fmla="*/ 3 h 248"/>
              <a:gd name="T20" fmla="*/ 112 w 112"/>
              <a:gd name="T21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2" h="248">
                <a:moveTo>
                  <a:pt x="112" y="0"/>
                </a:moveTo>
                <a:cubicBezTo>
                  <a:pt x="106" y="2"/>
                  <a:pt x="101" y="4"/>
                  <a:pt x="95" y="5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38" y="142"/>
                  <a:pt x="38" y="142"/>
                  <a:pt x="38" y="142"/>
                </a:cubicBezTo>
                <a:cubicBezTo>
                  <a:pt x="0" y="248"/>
                  <a:pt x="0" y="248"/>
                  <a:pt x="0" y="248"/>
                </a:cubicBezTo>
                <a:cubicBezTo>
                  <a:pt x="25" y="244"/>
                  <a:pt x="25" y="244"/>
                  <a:pt x="25" y="244"/>
                </a:cubicBezTo>
                <a:cubicBezTo>
                  <a:pt x="30" y="244"/>
                  <a:pt x="35" y="239"/>
                  <a:pt x="37" y="233"/>
                </a:cubicBezTo>
                <a:cubicBezTo>
                  <a:pt x="58" y="174"/>
                  <a:pt x="58" y="174"/>
                  <a:pt x="58" y="174"/>
                </a:cubicBezTo>
                <a:cubicBezTo>
                  <a:pt x="60" y="168"/>
                  <a:pt x="59" y="161"/>
                  <a:pt x="56" y="158"/>
                </a:cubicBezTo>
                <a:cubicBezTo>
                  <a:pt x="111" y="3"/>
                  <a:pt x="111" y="3"/>
                  <a:pt x="111" y="3"/>
                </a:cubicBezTo>
                <a:cubicBezTo>
                  <a:pt x="112" y="2"/>
                  <a:pt x="112" y="1"/>
                  <a:pt x="112" y="0"/>
                </a:cubicBezTo>
              </a:path>
            </a:pathLst>
          </a:custGeom>
          <a:solidFill>
            <a:srgbClr val="2692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206"/>
          <p:cNvSpPr/>
          <p:nvPr/>
        </p:nvSpPr>
        <p:spPr bwMode="auto">
          <a:xfrm>
            <a:off x="3821112" y="5634037"/>
            <a:ext cx="176213" cy="92075"/>
          </a:xfrm>
          <a:custGeom>
            <a:avLst/>
            <a:gdLst>
              <a:gd name="T0" fmla="*/ 104 w 111"/>
              <a:gd name="T1" fmla="*/ 0 h 58"/>
              <a:gd name="T2" fmla="*/ 0 w 111"/>
              <a:gd name="T3" fmla="*/ 38 h 58"/>
              <a:gd name="T4" fmla="*/ 7 w 111"/>
              <a:gd name="T5" fmla="*/ 58 h 58"/>
              <a:gd name="T6" fmla="*/ 111 w 111"/>
              <a:gd name="T7" fmla="*/ 20 h 58"/>
              <a:gd name="T8" fmla="*/ 104 w 111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58">
                <a:moveTo>
                  <a:pt x="104" y="0"/>
                </a:moveTo>
                <a:lnTo>
                  <a:pt x="0" y="38"/>
                </a:lnTo>
                <a:lnTo>
                  <a:pt x="7" y="58"/>
                </a:lnTo>
                <a:lnTo>
                  <a:pt x="111" y="20"/>
                </a:lnTo>
                <a:lnTo>
                  <a:pt x="104" y="0"/>
                </a:lnTo>
                <a:close/>
              </a:path>
            </a:pathLst>
          </a:custGeom>
          <a:solidFill>
            <a:srgbClr val="C51E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207"/>
          <p:cNvSpPr/>
          <p:nvPr/>
        </p:nvSpPr>
        <p:spPr bwMode="auto">
          <a:xfrm>
            <a:off x="3540125" y="5908675"/>
            <a:ext cx="357188" cy="468313"/>
          </a:xfrm>
          <a:custGeom>
            <a:avLst/>
            <a:gdLst>
              <a:gd name="T0" fmla="*/ 169 w 225"/>
              <a:gd name="T1" fmla="*/ 167 h 296"/>
              <a:gd name="T2" fmla="*/ 169 w 225"/>
              <a:gd name="T3" fmla="*/ 167 h 296"/>
              <a:gd name="T4" fmla="*/ 171 w 225"/>
              <a:gd name="T5" fmla="*/ 148 h 296"/>
              <a:gd name="T6" fmla="*/ 213 w 225"/>
              <a:gd name="T7" fmla="*/ 115 h 296"/>
              <a:gd name="T8" fmla="*/ 216 w 225"/>
              <a:gd name="T9" fmla="*/ 77 h 296"/>
              <a:gd name="T10" fmla="*/ 166 w 225"/>
              <a:gd name="T11" fmla="*/ 14 h 296"/>
              <a:gd name="T12" fmla="*/ 129 w 225"/>
              <a:gd name="T13" fmla="*/ 9 h 296"/>
              <a:gd name="T14" fmla="*/ 77 w 225"/>
              <a:gd name="T15" fmla="*/ 50 h 296"/>
              <a:gd name="T16" fmla="*/ 11 w 225"/>
              <a:gd name="T17" fmla="*/ 102 h 296"/>
              <a:gd name="T18" fmla="*/ 8 w 225"/>
              <a:gd name="T19" fmla="*/ 133 h 296"/>
              <a:gd name="T20" fmla="*/ 64 w 225"/>
              <a:gd name="T21" fmla="*/ 204 h 296"/>
              <a:gd name="T22" fmla="*/ 128 w 225"/>
              <a:gd name="T23" fmla="*/ 285 h 296"/>
              <a:gd name="T24" fmla="*/ 158 w 225"/>
              <a:gd name="T25" fmla="*/ 289 h 296"/>
              <a:gd name="T26" fmla="*/ 169 w 225"/>
              <a:gd name="T27" fmla="*/ 167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5" h="296">
                <a:moveTo>
                  <a:pt x="169" y="167"/>
                </a:moveTo>
                <a:cubicBezTo>
                  <a:pt x="169" y="167"/>
                  <a:pt x="169" y="167"/>
                  <a:pt x="169" y="167"/>
                </a:cubicBezTo>
                <a:cubicBezTo>
                  <a:pt x="164" y="161"/>
                  <a:pt x="165" y="152"/>
                  <a:pt x="171" y="148"/>
                </a:cubicBezTo>
                <a:cubicBezTo>
                  <a:pt x="213" y="115"/>
                  <a:pt x="213" y="115"/>
                  <a:pt x="213" y="115"/>
                </a:cubicBezTo>
                <a:cubicBezTo>
                  <a:pt x="224" y="106"/>
                  <a:pt x="225" y="89"/>
                  <a:pt x="216" y="77"/>
                </a:cubicBezTo>
                <a:cubicBezTo>
                  <a:pt x="166" y="14"/>
                  <a:pt x="166" y="14"/>
                  <a:pt x="166" y="14"/>
                </a:cubicBezTo>
                <a:cubicBezTo>
                  <a:pt x="157" y="2"/>
                  <a:pt x="140" y="0"/>
                  <a:pt x="129" y="9"/>
                </a:cubicBezTo>
                <a:cubicBezTo>
                  <a:pt x="77" y="50"/>
                  <a:pt x="77" y="50"/>
                  <a:pt x="77" y="50"/>
                </a:cubicBezTo>
                <a:cubicBezTo>
                  <a:pt x="11" y="102"/>
                  <a:pt x="11" y="102"/>
                  <a:pt x="11" y="102"/>
                </a:cubicBezTo>
                <a:cubicBezTo>
                  <a:pt x="2" y="109"/>
                  <a:pt x="0" y="123"/>
                  <a:pt x="8" y="133"/>
                </a:cubicBezTo>
                <a:cubicBezTo>
                  <a:pt x="64" y="204"/>
                  <a:pt x="64" y="204"/>
                  <a:pt x="64" y="204"/>
                </a:cubicBezTo>
                <a:cubicBezTo>
                  <a:pt x="128" y="285"/>
                  <a:pt x="128" y="285"/>
                  <a:pt x="128" y="285"/>
                </a:cubicBezTo>
                <a:cubicBezTo>
                  <a:pt x="135" y="294"/>
                  <a:pt x="149" y="296"/>
                  <a:pt x="158" y="289"/>
                </a:cubicBezTo>
                <a:cubicBezTo>
                  <a:pt x="194" y="261"/>
                  <a:pt x="200" y="206"/>
                  <a:pt x="169" y="167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208"/>
          <p:cNvSpPr/>
          <p:nvPr/>
        </p:nvSpPr>
        <p:spPr bwMode="auto">
          <a:xfrm>
            <a:off x="3540125" y="6021387"/>
            <a:ext cx="306388" cy="355600"/>
          </a:xfrm>
          <a:custGeom>
            <a:avLst/>
            <a:gdLst>
              <a:gd name="T0" fmla="*/ 8 w 193"/>
              <a:gd name="T1" fmla="*/ 62 h 225"/>
              <a:gd name="T2" fmla="*/ 64 w 193"/>
              <a:gd name="T3" fmla="*/ 133 h 225"/>
              <a:gd name="T4" fmla="*/ 128 w 193"/>
              <a:gd name="T5" fmla="*/ 214 h 225"/>
              <a:gd name="T6" fmla="*/ 158 w 193"/>
              <a:gd name="T7" fmla="*/ 218 h 225"/>
              <a:gd name="T8" fmla="*/ 188 w 193"/>
              <a:gd name="T9" fmla="*/ 139 h 225"/>
              <a:gd name="T10" fmla="*/ 145 w 193"/>
              <a:gd name="T11" fmla="*/ 172 h 225"/>
              <a:gd name="T12" fmla="*/ 44 w 193"/>
              <a:gd name="T13" fmla="*/ 44 h 225"/>
              <a:gd name="T14" fmla="*/ 51 w 193"/>
              <a:gd name="T15" fmla="*/ 0 h 225"/>
              <a:gd name="T16" fmla="*/ 11 w 193"/>
              <a:gd name="T17" fmla="*/ 31 h 225"/>
              <a:gd name="T18" fmla="*/ 8 w 193"/>
              <a:gd name="T19" fmla="*/ 62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3" h="225">
                <a:moveTo>
                  <a:pt x="8" y="62"/>
                </a:moveTo>
                <a:cubicBezTo>
                  <a:pt x="64" y="133"/>
                  <a:pt x="64" y="133"/>
                  <a:pt x="64" y="133"/>
                </a:cubicBezTo>
                <a:cubicBezTo>
                  <a:pt x="128" y="214"/>
                  <a:pt x="128" y="214"/>
                  <a:pt x="128" y="214"/>
                </a:cubicBezTo>
                <a:cubicBezTo>
                  <a:pt x="135" y="223"/>
                  <a:pt x="149" y="225"/>
                  <a:pt x="158" y="218"/>
                </a:cubicBezTo>
                <a:cubicBezTo>
                  <a:pt x="182" y="199"/>
                  <a:pt x="193" y="169"/>
                  <a:pt x="188" y="139"/>
                </a:cubicBezTo>
                <a:cubicBezTo>
                  <a:pt x="145" y="172"/>
                  <a:pt x="145" y="172"/>
                  <a:pt x="145" y="172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58" y="27"/>
                  <a:pt x="51" y="0"/>
                </a:cubicBezTo>
                <a:cubicBezTo>
                  <a:pt x="11" y="31"/>
                  <a:pt x="11" y="31"/>
                  <a:pt x="11" y="31"/>
                </a:cubicBezTo>
                <a:cubicBezTo>
                  <a:pt x="2" y="38"/>
                  <a:pt x="0" y="52"/>
                  <a:pt x="8" y="62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209"/>
          <p:cNvSpPr/>
          <p:nvPr/>
        </p:nvSpPr>
        <p:spPr bwMode="auto">
          <a:xfrm>
            <a:off x="3816350" y="6073775"/>
            <a:ext cx="46038" cy="47625"/>
          </a:xfrm>
          <a:custGeom>
            <a:avLst/>
            <a:gdLst>
              <a:gd name="T0" fmla="*/ 15 w 29"/>
              <a:gd name="T1" fmla="*/ 30 h 30"/>
              <a:gd name="T2" fmla="*/ 3 w 29"/>
              <a:gd name="T3" fmla="*/ 14 h 30"/>
              <a:gd name="T4" fmla="*/ 4 w 29"/>
              <a:gd name="T5" fmla="*/ 5 h 30"/>
              <a:gd name="T6" fmla="*/ 8 w 29"/>
              <a:gd name="T7" fmla="*/ 2 h 30"/>
              <a:gd name="T8" fmla="*/ 17 w 29"/>
              <a:gd name="T9" fmla="*/ 3 h 30"/>
              <a:gd name="T10" fmla="*/ 29 w 29"/>
              <a:gd name="T11" fmla="*/ 18 h 30"/>
              <a:gd name="T12" fmla="*/ 15 w 29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0">
                <a:moveTo>
                  <a:pt x="15" y="30"/>
                </a:moveTo>
                <a:cubicBezTo>
                  <a:pt x="3" y="14"/>
                  <a:pt x="3" y="14"/>
                  <a:pt x="3" y="14"/>
                </a:cubicBezTo>
                <a:cubicBezTo>
                  <a:pt x="0" y="12"/>
                  <a:pt x="1" y="8"/>
                  <a:pt x="4" y="5"/>
                </a:cubicBezTo>
                <a:cubicBezTo>
                  <a:pt x="8" y="2"/>
                  <a:pt x="8" y="2"/>
                  <a:pt x="8" y="2"/>
                </a:cubicBezTo>
                <a:cubicBezTo>
                  <a:pt x="11" y="0"/>
                  <a:pt x="15" y="0"/>
                  <a:pt x="17" y="3"/>
                </a:cubicBezTo>
                <a:cubicBezTo>
                  <a:pt x="29" y="18"/>
                  <a:pt x="29" y="18"/>
                  <a:pt x="29" y="18"/>
                </a:cubicBezTo>
                <a:lnTo>
                  <a:pt x="15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210"/>
          <p:cNvSpPr/>
          <p:nvPr/>
        </p:nvSpPr>
        <p:spPr bwMode="auto">
          <a:xfrm>
            <a:off x="3787775" y="6097587"/>
            <a:ext cx="44450" cy="46038"/>
          </a:xfrm>
          <a:custGeom>
            <a:avLst/>
            <a:gdLst>
              <a:gd name="T0" fmla="*/ 14 w 28"/>
              <a:gd name="T1" fmla="*/ 29 h 29"/>
              <a:gd name="T2" fmla="*/ 2 w 28"/>
              <a:gd name="T3" fmla="*/ 14 h 29"/>
              <a:gd name="T4" fmla="*/ 3 w 28"/>
              <a:gd name="T5" fmla="*/ 5 h 29"/>
              <a:gd name="T6" fmla="*/ 7 w 28"/>
              <a:gd name="T7" fmla="*/ 2 h 29"/>
              <a:gd name="T8" fmla="*/ 16 w 28"/>
              <a:gd name="T9" fmla="*/ 3 h 29"/>
              <a:gd name="T10" fmla="*/ 28 w 28"/>
              <a:gd name="T11" fmla="*/ 18 h 29"/>
              <a:gd name="T12" fmla="*/ 14 w 28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9">
                <a:moveTo>
                  <a:pt x="14" y="29"/>
                </a:moveTo>
                <a:cubicBezTo>
                  <a:pt x="2" y="14"/>
                  <a:pt x="2" y="14"/>
                  <a:pt x="2" y="14"/>
                </a:cubicBezTo>
                <a:cubicBezTo>
                  <a:pt x="0" y="11"/>
                  <a:pt x="0" y="7"/>
                  <a:pt x="3" y="5"/>
                </a:cubicBezTo>
                <a:cubicBezTo>
                  <a:pt x="7" y="2"/>
                  <a:pt x="7" y="2"/>
                  <a:pt x="7" y="2"/>
                </a:cubicBezTo>
                <a:cubicBezTo>
                  <a:pt x="10" y="0"/>
                  <a:pt x="14" y="0"/>
                  <a:pt x="16" y="3"/>
                </a:cubicBezTo>
                <a:cubicBezTo>
                  <a:pt x="28" y="18"/>
                  <a:pt x="28" y="18"/>
                  <a:pt x="28" y="18"/>
                </a:cubicBezTo>
                <a:lnTo>
                  <a:pt x="14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211"/>
          <p:cNvSpPr/>
          <p:nvPr/>
        </p:nvSpPr>
        <p:spPr bwMode="auto">
          <a:xfrm>
            <a:off x="3538537" y="6122987"/>
            <a:ext cx="203200" cy="249238"/>
          </a:xfrm>
          <a:custGeom>
            <a:avLst/>
            <a:gdLst>
              <a:gd name="T0" fmla="*/ 115 w 128"/>
              <a:gd name="T1" fmla="*/ 155 h 158"/>
              <a:gd name="T2" fmla="*/ 2 w 128"/>
              <a:gd name="T3" fmla="*/ 12 h 158"/>
              <a:gd name="T4" fmla="*/ 3 w 128"/>
              <a:gd name="T5" fmla="*/ 2 h 158"/>
              <a:gd name="T6" fmla="*/ 13 w 128"/>
              <a:gd name="T7" fmla="*/ 3 h 158"/>
              <a:gd name="T8" fmla="*/ 126 w 128"/>
              <a:gd name="T9" fmla="*/ 146 h 158"/>
              <a:gd name="T10" fmla="*/ 125 w 128"/>
              <a:gd name="T11" fmla="*/ 156 h 158"/>
              <a:gd name="T12" fmla="*/ 115 w 128"/>
              <a:gd name="T13" fmla="*/ 155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158">
                <a:moveTo>
                  <a:pt x="115" y="155"/>
                </a:moveTo>
                <a:cubicBezTo>
                  <a:pt x="2" y="12"/>
                  <a:pt x="2" y="12"/>
                  <a:pt x="2" y="12"/>
                </a:cubicBezTo>
                <a:cubicBezTo>
                  <a:pt x="0" y="9"/>
                  <a:pt x="0" y="5"/>
                  <a:pt x="3" y="2"/>
                </a:cubicBezTo>
                <a:cubicBezTo>
                  <a:pt x="6" y="0"/>
                  <a:pt x="11" y="0"/>
                  <a:pt x="13" y="3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28" y="149"/>
                  <a:pt x="128" y="153"/>
                  <a:pt x="125" y="156"/>
                </a:cubicBezTo>
                <a:cubicBezTo>
                  <a:pt x="122" y="158"/>
                  <a:pt x="117" y="158"/>
                  <a:pt x="115" y="155"/>
                </a:cubicBezTo>
                <a:close/>
              </a:path>
            </a:pathLst>
          </a:custGeom>
          <a:solidFill>
            <a:srgbClr val="ABA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212"/>
          <p:cNvSpPr/>
          <p:nvPr/>
        </p:nvSpPr>
        <p:spPr bwMode="auto">
          <a:xfrm>
            <a:off x="3071812" y="5241925"/>
            <a:ext cx="1004888" cy="920750"/>
          </a:xfrm>
          <a:custGeom>
            <a:avLst/>
            <a:gdLst>
              <a:gd name="T0" fmla="*/ 628 w 633"/>
              <a:gd name="T1" fmla="*/ 395 h 580"/>
              <a:gd name="T2" fmla="*/ 546 w 633"/>
              <a:gd name="T3" fmla="*/ 161 h 580"/>
              <a:gd name="T4" fmla="*/ 563 w 633"/>
              <a:gd name="T5" fmla="*/ 114 h 580"/>
              <a:gd name="T6" fmla="*/ 247 w 633"/>
              <a:gd name="T7" fmla="*/ 0 h 580"/>
              <a:gd name="T8" fmla="*/ 230 w 633"/>
              <a:gd name="T9" fmla="*/ 47 h 580"/>
              <a:gd name="T10" fmla="*/ 17 w 633"/>
              <a:gd name="T11" fmla="*/ 176 h 580"/>
              <a:gd name="T12" fmla="*/ 3 w 633"/>
              <a:gd name="T13" fmla="*/ 210 h 580"/>
              <a:gd name="T14" fmla="*/ 45 w 633"/>
              <a:gd name="T15" fmla="*/ 424 h 580"/>
              <a:gd name="T16" fmla="*/ 82 w 633"/>
              <a:gd name="T17" fmla="*/ 449 h 580"/>
              <a:gd name="T18" fmla="*/ 129 w 633"/>
              <a:gd name="T19" fmla="*/ 440 h 580"/>
              <a:gd name="T20" fmla="*/ 154 w 633"/>
              <a:gd name="T21" fmla="*/ 403 h 580"/>
              <a:gd name="T22" fmla="*/ 127 w 633"/>
              <a:gd name="T23" fmla="*/ 265 h 580"/>
              <a:gd name="T24" fmla="*/ 141 w 633"/>
              <a:gd name="T25" fmla="*/ 231 h 580"/>
              <a:gd name="T26" fmla="*/ 242 w 633"/>
              <a:gd name="T27" fmla="*/ 170 h 580"/>
              <a:gd name="T28" fmla="*/ 317 w 633"/>
              <a:gd name="T29" fmla="*/ 162 h 580"/>
              <a:gd name="T30" fmla="*/ 406 w 633"/>
              <a:gd name="T31" fmla="*/ 194 h 580"/>
              <a:gd name="T32" fmla="*/ 459 w 633"/>
              <a:gd name="T33" fmla="*/ 247 h 580"/>
              <a:gd name="T34" fmla="*/ 498 w 633"/>
              <a:gd name="T35" fmla="*/ 359 h 580"/>
              <a:gd name="T36" fmla="*/ 488 w 633"/>
              <a:gd name="T37" fmla="*/ 394 h 580"/>
              <a:gd name="T38" fmla="*/ 379 w 633"/>
              <a:gd name="T39" fmla="*/ 483 h 580"/>
              <a:gd name="T40" fmla="*/ 375 w 633"/>
              <a:gd name="T41" fmla="*/ 528 h 580"/>
              <a:gd name="T42" fmla="*/ 405 w 633"/>
              <a:gd name="T43" fmla="*/ 565 h 580"/>
              <a:gd name="T44" fmla="*/ 450 w 633"/>
              <a:gd name="T45" fmla="*/ 569 h 580"/>
              <a:gd name="T46" fmla="*/ 618 w 633"/>
              <a:gd name="T47" fmla="*/ 430 h 580"/>
              <a:gd name="T48" fmla="*/ 628 w 633"/>
              <a:gd name="T49" fmla="*/ 39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33" h="580">
                <a:moveTo>
                  <a:pt x="628" y="395"/>
                </a:moveTo>
                <a:cubicBezTo>
                  <a:pt x="546" y="161"/>
                  <a:pt x="546" y="161"/>
                  <a:pt x="546" y="161"/>
                </a:cubicBezTo>
                <a:cubicBezTo>
                  <a:pt x="563" y="114"/>
                  <a:pt x="563" y="114"/>
                  <a:pt x="563" y="114"/>
                </a:cubicBezTo>
                <a:cubicBezTo>
                  <a:pt x="247" y="0"/>
                  <a:pt x="247" y="0"/>
                  <a:pt x="247" y="0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17" y="176"/>
                  <a:pt x="17" y="176"/>
                  <a:pt x="17" y="176"/>
                </a:cubicBezTo>
                <a:cubicBezTo>
                  <a:pt x="6" y="183"/>
                  <a:pt x="0" y="197"/>
                  <a:pt x="3" y="210"/>
                </a:cubicBezTo>
                <a:cubicBezTo>
                  <a:pt x="45" y="424"/>
                  <a:pt x="45" y="424"/>
                  <a:pt x="45" y="424"/>
                </a:cubicBezTo>
                <a:cubicBezTo>
                  <a:pt x="48" y="442"/>
                  <a:pt x="65" y="453"/>
                  <a:pt x="82" y="449"/>
                </a:cubicBezTo>
                <a:cubicBezTo>
                  <a:pt x="129" y="440"/>
                  <a:pt x="129" y="440"/>
                  <a:pt x="129" y="440"/>
                </a:cubicBezTo>
                <a:cubicBezTo>
                  <a:pt x="146" y="437"/>
                  <a:pt x="157" y="420"/>
                  <a:pt x="154" y="403"/>
                </a:cubicBezTo>
                <a:cubicBezTo>
                  <a:pt x="127" y="265"/>
                  <a:pt x="127" y="265"/>
                  <a:pt x="127" y="265"/>
                </a:cubicBezTo>
                <a:cubicBezTo>
                  <a:pt x="124" y="252"/>
                  <a:pt x="130" y="238"/>
                  <a:pt x="141" y="231"/>
                </a:cubicBezTo>
                <a:cubicBezTo>
                  <a:pt x="242" y="170"/>
                  <a:pt x="242" y="170"/>
                  <a:pt x="242" y="170"/>
                </a:cubicBezTo>
                <a:cubicBezTo>
                  <a:pt x="265" y="156"/>
                  <a:pt x="292" y="153"/>
                  <a:pt x="317" y="162"/>
                </a:cubicBezTo>
                <a:cubicBezTo>
                  <a:pt x="406" y="194"/>
                  <a:pt x="406" y="194"/>
                  <a:pt x="406" y="194"/>
                </a:cubicBezTo>
                <a:cubicBezTo>
                  <a:pt x="430" y="203"/>
                  <a:pt x="450" y="222"/>
                  <a:pt x="459" y="247"/>
                </a:cubicBezTo>
                <a:cubicBezTo>
                  <a:pt x="498" y="359"/>
                  <a:pt x="498" y="359"/>
                  <a:pt x="498" y="359"/>
                </a:cubicBezTo>
                <a:cubicBezTo>
                  <a:pt x="502" y="371"/>
                  <a:pt x="498" y="385"/>
                  <a:pt x="488" y="394"/>
                </a:cubicBezTo>
                <a:cubicBezTo>
                  <a:pt x="379" y="483"/>
                  <a:pt x="379" y="483"/>
                  <a:pt x="379" y="483"/>
                </a:cubicBezTo>
                <a:cubicBezTo>
                  <a:pt x="365" y="495"/>
                  <a:pt x="364" y="515"/>
                  <a:pt x="375" y="528"/>
                </a:cubicBezTo>
                <a:cubicBezTo>
                  <a:pt x="405" y="565"/>
                  <a:pt x="405" y="565"/>
                  <a:pt x="405" y="565"/>
                </a:cubicBezTo>
                <a:cubicBezTo>
                  <a:pt x="416" y="578"/>
                  <a:pt x="436" y="580"/>
                  <a:pt x="450" y="569"/>
                </a:cubicBezTo>
                <a:cubicBezTo>
                  <a:pt x="618" y="430"/>
                  <a:pt x="618" y="430"/>
                  <a:pt x="618" y="430"/>
                </a:cubicBezTo>
                <a:cubicBezTo>
                  <a:pt x="629" y="422"/>
                  <a:pt x="633" y="408"/>
                  <a:pt x="628" y="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213"/>
          <p:cNvSpPr/>
          <p:nvPr/>
        </p:nvSpPr>
        <p:spPr bwMode="auto">
          <a:xfrm>
            <a:off x="3282950" y="5392737"/>
            <a:ext cx="119063" cy="169863"/>
          </a:xfrm>
          <a:custGeom>
            <a:avLst/>
            <a:gdLst>
              <a:gd name="T0" fmla="*/ 18 w 75"/>
              <a:gd name="T1" fmla="*/ 0 h 107"/>
              <a:gd name="T2" fmla="*/ 75 w 75"/>
              <a:gd name="T3" fmla="*/ 96 h 107"/>
              <a:gd name="T4" fmla="*/ 57 w 75"/>
              <a:gd name="T5" fmla="*/ 107 h 107"/>
              <a:gd name="T6" fmla="*/ 0 w 75"/>
              <a:gd name="T7" fmla="*/ 11 h 107"/>
              <a:gd name="T8" fmla="*/ 18 w 75"/>
              <a:gd name="T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107">
                <a:moveTo>
                  <a:pt x="18" y="0"/>
                </a:moveTo>
                <a:lnTo>
                  <a:pt x="75" y="96"/>
                </a:lnTo>
                <a:lnTo>
                  <a:pt x="57" y="107"/>
                </a:lnTo>
                <a:lnTo>
                  <a:pt x="0" y="11"/>
                </a:lnTo>
                <a:lnTo>
                  <a:pt x="18" y="0"/>
                </a:lnTo>
                <a:close/>
              </a:path>
            </a:pathLst>
          </a:custGeom>
          <a:solidFill>
            <a:srgbClr val="C51E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214"/>
          <p:cNvSpPr/>
          <p:nvPr/>
        </p:nvSpPr>
        <p:spPr bwMode="auto">
          <a:xfrm>
            <a:off x="2981325" y="5732462"/>
            <a:ext cx="390525" cy="381000"/>
          </a:xfrm>
          <a:custGeom>
            <a:avLst/>
            <a:gdLst>
              <a:gd name="T0" fmla="*/ 80 w 246"/>
              <a:gd name="T1" fmla="*/ 120 h 240"/>
              <a:gd name="T2" fmla="*/ 80 w 246"/>
              <a:gd name="T3" fmla="*/ 120 h 240"/>
              <a:gd name="T4" fmla="*/ 90 w 246"/>
              <a:gd name="T5" fmla="*/ 104 h 240"/>
              <a:gd name="T6" fmla="*/ 79 w 246"/>
              <a:gd name="T7" fmla="*/ 52 h 240"/>
              <a:gd name="T8" fmla="*/ 100 w 246"/>
              <a:gd name="T9" fmla="*/ 21 h 240"/>
              <a:gd name="T10" fmla="*/ 178 w 246"/>
              <a:gd name="T11" fmla="*/ 4 h 240"/>
              <a:gd name="T12" fmla="*/ 211 w 246"/>
              <a:gd name="T13" fmla="*/ 23 h 240"/>
              <a:gd name="T14" fmla="*/ 225 w 246"/>
              <a:gd name="T15" fmla="*/ 88 h 240"/>
              <a:gd name="T16" fmla="*/ 243 w 246"/>
              <a:gd name="T17" fmla="*/ 170 h 240"/>
              <a:gd name="T18" fmla="*/ 226 w 246"/>
              <a:gd name="T19" fmla="*/ 196 h 240"/>
              <a:gd name="T20" fmla="*/ 137 w 246"/>
              <a:gd name="T21" fmla="*/ 215 h 240"/>
              <a:gd name="T22" fmla="*/ 37 w 246"/>
              <a:gd name="T23" fmla="*/ 237 h 240"/>
              <a:gd name="T24" fmla="*/ 11 w 246"/>
              <a:gd name="T25" fmla="*/ 222 h 240"/>
              <a:gd name="T26" fmla="*/ 80 w 246"/>
              <a:gd name="T27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6" h="240">
                <a:moveTo>
                  <a:pt x="80" y="120"/>
                </a:moveTo>
                <a:cubicBezTo>
                  <a:pt x="80" y="120"/>
                  <a:pt x="80" y="120"/>
                  <a:pt x="80" y="120"/>
                </a:cubicBezTo>
                <a:cubicBezTo>
                  <a:pt x="87" y="118"/>
                  <a:pt x="92" y="111"/>
                  <a:pt x="90" y="104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38"/>
                  <a:pt x="85" y="24"/>
                  <a:pt x="100" y="21"/>
                </a:cubicBezTo>
                <a:cubicBezTo>
                  <a:pt x="178" y="4"/>
                  <a:pt x="178" y="4"/>
                  <a:pt x="178" y="4"/>
                </a:cubicBezTo>
                <a:cubicBezTo>
                  <a:pt x="193" y="0"/>
                  <a:pt x="208" y="9"/>
                  <a:pt x="211" y="23"/>
                </a:cubicBezTo>
                <a:cubicBezTo>
                  <a:pt x="225" y="88"/>
                  <a:pt x="225" y="88"/>
                  <a:pt x="225" y="88"/>
                </a:cubicBezTo>
                <a:cubicBezTo>
                  <a:pt x="243" y="170"/>
                  <a:pt x="243" y="170"/>
                  <a:pt x="243" y="170"/>
                </a:cubicBezTo>
                <a:cubicBezTo>
                  <a:pt x="246" y="182"/>
                  <a:pt x="238" y="193"/>
                  <a:pt x="226" y="196"/>
                </a:cubicBezTo>
                <a:cubicBezTo>
                  <a:pt x="137" y="215"/>
                  <a:pt x="137" y="215"/>
                  <a:pt x="137" y="215"/>
                </a:cubicBezTo>
                <a:cubicBezTo>
                  <a:pt x="37" y="237"/>
                  <a:pt x="37" y="237"/>
                  <a:pt x="37" y="237"/>
                </a:cubicBezTo>
                <a:cubicBezTo>
                  <a:pt x="25" y="240"/>
                  <a:pt x="13" y="233"/>
                  <a:pt x="11" y="222"/>
                </a:cubicBezTo>
                <a:cubicBezTo>
                  <a:pt x="0" y="176"/>
                  <a:pt x="31" y="131"/>
                  <a:pt x="80" y="12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215"/>
          <p:cNvSpPr/>
          <p:nvPr/>
        </p:nvSpPr>
        <p:spPr bwMode="auto">
          <a:xfrm>
            <a:off x="2987675" y="5922962"/>
            <a:ext cx="384175" cy="190500"/>
          </a:xfrm>
          <a:custGeom>
            <a:avLst/>
            <a:gdLst>
              <a:gd name="T0" fmla="*/ 222 w 242"/>
              <a:gd name="T1" fmla="*/ 76 h 120"/>
              <a:gd name="T2" fmla="*/ 133 w 242"/>
              <a:gd name="T3" fmla="*/ 95 h 120"/>
              <a:gd name="T4" fmla="*/ 33 w 242"/>
              <a:gd name="T5" fmla="*/ 117 h 120"/>
              <a:gd name="T6" fmla="*/ 7 w 242"/>
              <a:gd name="T7" fmla="*/ 102 h 120"/>
              <a:gd name="T8" fmla="*/ 34 w 242"/>
              <a:gd name="T9" fmla="*/ 21 h 120"/>
              <a:gd name="T10" fmla="*/ 45 w 242"/>
              <a:gd name="T11" fmla="*/ 74 h 120"/>
              <a:gd name="T12" fmla="*/ 205 w 242"/>
              <a:gd name="T13" fmla="*/ 39 h 120"/>
              <a:gd name="T14" fmla="*/ 228 w 242"/>
              <a:gd name="T15" fmla="*/ 0 h 120"/>
              <a:gd name="T16" fmla="*/ 239 w 242"/>
              <a:gd name="T17" fmla="*/ 50 h 120"/>
              <a:gd name="T18" fmla="*/ 222 w 242"/>
              <a:gd name="T19" fmla="*/ 7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2" h="120">
                <a:moveTo>
                  <a:pt x="222" y="76"/>
                </a:moveTo>
                <a:cubicBezTo>
                  <a:pt x="133" y="95"/>
                  <a:pt x="133" y="95"/>
                  <a:pt x="133" y="95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21" y="120"/>
                  <a:pt x="9" y="113"/>
                  <a:pt x="7" y="102"/>
                </a:cubicBezTo>
                <a:cubicBezTo>
                  <a:pt x="0" y="72"/>
                  <a:pt x="11" y="41"/>
                  <a:pt x="34" y="21"/>
                </a:cubicBezTo>
                <a:cubicBezTo>
                  <a:pt x="45" y="74"/>
                  <a:pt x="45" y="74"/>
                  <a:pt x="45" y="74"/>
                </a:cubicBezTo>
                <a:cubicBezTo>
                  <a:pt x="205" y="39"/>
                  <a:pt x="205" y="39"/>
                  <a:pt x="205" y="39"/>
                </a:cubicBezTo>
                <a:cubicBezTo>
                  <a:pt x="205" y="39"/>
                  <a:pt x="205" y="17"/>
                  <a:pt x="228" y="0"/>
                </a:cubicBezTo>
                <a:cubicBezTo>
                  <a:pt x="239" y="50"/>
                  <a:pt x="239" y="50"/>
                  <a:pt x="239" y="50"/>
                </a:cubicBezTo>
                <a:cubicBezTo>
                  <a:pt x="242" y="62"/>
                  <a:pt x="234" y="73"/>
                  <a:pt x="222" y="76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216"/>
          <p:cNvSpPr/>
          <p:nvPr/>
        </p:nvSpPr>
        <p:spPr bwMode="auto">
          <a:xfrm>
            <a:off x="3111500" y="5826125"/>
            <a:ext cx="44450" cy="36513"/>
          </a:xfrm>
          <a:custGeom>
            <a:avLst/>
            <a:gdLst>
              <a:gd name="T0" fmla="*/ 4 w 28"/>
              <a:gd name="T1" fmla="*/ 23 h 23"/>
              <a:gd name="T2" fmla="*/ 23 w 28"/>
              <a:gd name="T3" fmla="*/ 19 h 23"/>
              <a:gd name="T4" fmla="*/ 27 w 28"/>
              <a:gd name="T5" fmla="*/ 11 h 23"/>
              <a:gd name="T6" fmla="*/ 26 w 28"/>
              <a:gd name="T7" fmla="*/ 6 h 23"/>
              <a:gd name="T8" fmla="*/ 19 w 28"/>
              <a:gd name="T9" fmla="*/ 1 h 23"/>
              <a:gd name="T10" fmla="*/ 0 w 28"/>
              <a:gd name="T11" fmla="*/ 5 h 23"/>
              <a:gd name="T12" fmla="*/ 4 w 28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3">
                <a:moveTo>
                  <a:pt x="4" y="23"/>
                </a:moveTo>
                <a:cubicBezTo>
                  <a:pt x="23" y="19"/>
                  <a:pt x="23" y="19"/>
                  <a:pt x="23" y="19"/>
                </a:cubicBezTo>
                <a:cubicBezTo>
                  <a:pt x="26" y="18"/>
                  <a:pt x="28" y="14"/>
                  <a:pt x="27" y="11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2"/>
                  <a:pt x="22" y="0"/>
                  <a:pt x="19" y="1"/>
                </a:cubicBezTo>
                <a:cubicBezTo>
                  <a:pt x="0" y="5"/>
                  <a:pt x="0" y="5"/>
                  <a:pt x="0" y="5"/>
                </a:cubicBezTo>
                <a:lnTo>
                  <a:pt x="4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217"/>
          <p:cNvSpPr/>
          <p:nvPr/>
        </p:nvSpPr>
        <p:spPr bwMode="auto">
          <a:xfrm>
            <a:off x="3119437" y="5862637"/>
            <a:ext cx="44450" cy="36513"/>
          </a:xfrm>
          <a:custGeom>
            <a:avLst/>
            <a:gdLst>
              <a:gd name="T0" fmla="*/ 4 w 28"/>
              <a:gd name="T1" fmla="*/ 23 h 23"/>
              <a:gd name="T2" fmla="*/ 23 w 28"/>
              <a:gd name="T3" fmla="*/ 19 h 23"/>
              <a:gd name="T4" fmla="*/ 27 w 28"/>
              <a:gd name="T5" fmla="*/ 11 h 23"/>
              <a:gd name="T6" fmla="*/ 26 w 28"/>
              <a:gd name="T7" fmla="*/ 6 h 23"/>
              <a:gd name="T8" fmla="*/ 19 w 28"/>
              <a:gd name="T9" fmla="*/ 1 h 23"/>
              <a:gd name="T10" fmla="*/ 0 w 28"/>
              <a:gd name="T11" fmla="*/ 5 h 23"/>
              <a:gd name="T12" fmla="*/ 4 w 28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3">
                <a:moveTo>
                  <a:pt x="4" y="23"/>
                </a:moveTo>
                <a:cubicBezTo>
                  <a:pt x="23" y="19"/>
                  <a:pt x="23" y="19"/>
                  <a:pt x="23" y="19"/>
                </a:cubicBezTo>
                <a:cubicBezTo>
                  <a:pt x="26" y="18"/>
                  <a:pt x="28" y="15"/>
                  <a:pt x="27" y="11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2"/>
                  <a:pt x="22" y="0"/>
                  <a:pt x="19" y="1"/>
                </a:cubicBezTo>
                <a:cubicBezTo>
                  <a:pt x="0" y="5"/>
                  <a:pt x="0" y="5"/>
                  <a:pt x="0" y="5"/>
                </a:cubicBezTo>
                <a:lnTo>
                  <a:pt x="4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218"/>
          <p:cNvSpPr/>
          <p:nvPr/>
        </p:nvSpPr>
        <p:spPr bwMode="auto">
          <a:xfrm>
            <a:off x="3036887" y="6043612"/>
            <a:ext cx="306388" cy="87313"/>
          </a:xfrm>
          <a:custGeom>
            <a:avLst/>
            <a:gdLst>
              <a:gd name="T0" fmla="*/ 9 w 193"/>
              <a:gd name="T1" fmla="*/ 54 h 55"/>
              <a:gd name="T2" fmla="*/ 187 w 193"/>
              <a:gd name="T3" fmla="*/ 15 h 55"/>
              <a:gd name="T4" fmla="*/ 192 w 193"/>
              <a:gd name="T5" fmla="*/ 7 h 55"/>
              <a:gd name="T6" fmla="*/ 184 w 193"/>
              <a:gd name="T7" fmla="*/ 1 h 55"/>
              <a:gd name="T8" fmla="*/ 6 w 193"/>
              <a:gd name="T9" fmla="*/ 40 h 55"/>
              <a:gd name="T10" fmla="*/ 1 w 193"/>
              <a:gd name="T11" fmla="*/ 49 h 55"/>
              <a:gd name="T12" fmla="*/ 9 w 193"/>
              <a:gd name="T13" fmla="*/ 5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" h="55">
                <a:moveTo>
                  <a:pt x="9" y="54"/>
                </a:moveTo>
                <a:cubicBezTo>
                  <a:pt x="187" y="15"/>
                  <a:pt x="187" y="15"/>
                  <a:pt x="187" y="15"/>
                </a:cubicBezTo>
                <a:cubicBezTo>
                  <a:pt x="191" y="14"/>
                  <a:pt x="193" y="10"/>
                  <a:pt x="192" y="7"/>
                </a:cubicBezTo>
                <a:cubicBezTo>
                  <a:pt x="192" y="3"/>
                  <a:pt x="188" y="0"/>
                  <a:pt x="184" y="1"/>
                </a:cubicBezTo>
                <a:cubicBezTo>
                  <a:pt x="6" y="40"/>
                  <a:pt x="6" y="40"/>
                  <a:pt x="6" y="40"/>
                </a:cubicBezTo>
                <a:cubicBezTo>
                  <a:pt x="2" y="41"/>
                  <a:pt x="0" y="45"/>
                  <a:pt x="1" y="49"/>
                </a:cubicBezTo>
                <a:cubicBezTo>
                  <a:pt x="2" y="52"/>
                  <a:pt x="6" y="55"/>
                  <a:pt x="9" y="54"/>
                </a:cubicBezTo>
                <a:close/>
              </a:path>
            </a:pathLst>
          </a:custGeom>
          <a:solidFill>
            <a:srgbClr val="ABA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219"/>
          <p:cNvSpPr/>
          <p:nvPr/>
        </p:nvSpPr>
        <p:spPr bwMode="auto">
          <a:xfrm>
            <a:off x="3257550" y="4170362"/>
            <a:ext cx="204788" cy="250825"/>
          </a:xfrm>
          <a:custGeom>
            <a:avLst/>
            <a:gdLst>
              <a:gd name="T0" fmla="*/ 120 w 129"/>
              <a:gd name="T1" fmla="*/ 72 h 158"/>
              <a:gd name="T2" fmla="*/ 106 w 129"/>
              <a:gd name="T3" fmla="*/ 78 h 158"/>
              <a:gd name="T4" fmla="*/ 100 w 129"/>
              <a:gd name="T5" fmla="*/ 94 h 158"/>
              <a:gd name="T6" fmla="*/ 104 w 129"/>
              <a:gd name="T7" fmla="*/ 18 h 158"/>
              <a:gd name="T8" fmla="*/ 94 w 129"/>
              <a:gd name="T9" fmla="*/ 6 h 158"/>
              <a:gd name="T10" fmla="*/ 82 w 129"/>
              <a:gd name="T11" fmla="*/ 17 h 158"/>
              <a:gd name="T12" fmla="*/ 79 w 129"/>
              <a:gd name="T13" fmla="*/ 71 h 158"/>
              <a:gd name="T14" fmla="*/ 72 w 129"/>
              <a:gd name="T15" fmla="*/ 10 h 158"/>
              <a:gd name="T16" fmla="*/ 61 w 129"/>
              <a:gd name="T17" fmla="*/ 0 h 158"/>
              <a:gd name="T18" fmla="*/ 50 w 129"/>
              <a:gd name="T19" fmla="*/ 13 h 158"/>
              <a:gd name="T20" fmla="*/ 55 w 129"/>
              <a:gd name="T21" fmla="*/ 55 h 158"/>
              <a:gd name="T22" fmla="*/ 48 w 129"/>
              <a:gd name="T23" fmla="*/ 12 h 158"/>
              <a:gd name="T24" fmla="*/ 35 w 129"/>
              <a:gd name="T25" fmla="*/ 4 h 158"/>
              <a:gd name="T26" fmla="*/ 26 w 129"/>
              <a:gd name="T27" fmla="*/ 16 h 158"/>
              <a:gd name="T28" fmla="*/ 39 w 129"/>
              <a:gd name="T29" fmla="*/ 85 h 158"/>
              <a:gd name="T30" fmla="*/ 22 w 129"/>
              <a:gd name="T31" fmla="*/ 33 h 158"/>
              <a:gd name="T32" fmla="*/ 10 w 129"/>
              <a:gd name="T33" fmla="*/ 26 h 158"/>
              <a:gd name="T34" fmla="*/ 1 w 129"/>
              <a:gd name="T35" fmla="*/ 40 h 158"/>
              <a:gd name="T36" fmla="*/ 4 w 129"/>
              <a:gd name="T37" fmla="*/ 48 h 158"/>
              <a:gd name="T38" fmla="*/ 25 w 129"/>
              <a:gd name="T39" fmla="*/ 142 h 158"/>
              <a:gd name="T40" fmla="*/ 44 w 129"/>
              <a:gd name="T41" fmla="*/ 157 h 158"/>
              <a:gd name="T42" fmla="*/ 95 w 129"/>
              <a:gd name="T43" fmla="*/ 151 h 158"/>
              <a:gd name="T44" fmla="*/ 95 w 129"/>
              <a:gd name="T45" fmla="*/ 150 h 158"/>
              <a:gd name="T46" fmla="*/ 102 w 129"/>
              <a:gd name="T47" fmla="*/ 144 h 158"/>
              <a:gd name="T48" fmla="*/ 127 w 129"/>
              <a:gd name="T49" fmla="*/ 86 h 158"/>
              <a:gd name="T50" fmla="*/ 120 w 129"/>
              <a:gd name="T51" fmla="*/ 72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9" h="158">
                <a:moveTo>
                  <a:pt x="120" y="72"/>
                </a:moveTo>
                <a:cubicBezTo>
                  <a:pt x="114" y="70"/>
                  <a:pt x="109" y="73"/>
                  <a:pt x="106" y="78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4" y="12"/>
                  <a:pt x="100" y="7"/>
                  <a:pt x="94" y="6"/>
                </a:cubicBezTo>
                <a:cubicBezTo>
                  <a:pt x="88" y="5"/>
                  <a:pt x="82" y="10"/>
                  <a:pt x="82" y="17"/>
                </a:cubicBezTo>
                <a:cubicBezTo>
                  <a:pt x="79" y="71"/>
                  <a:pt x="79" y="71"/>
                  <a:pt x="79" y="71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5"/>
                  <a:pt x="66" y="0"/>
                  <a:pt x="61" y="0"/>
                </a:cubicBezTo>
                <a:cubicBezTo>
                  <a:pt x="54" y="1"/>
                  <a:pt x="49" y="6"/>
                  <a:pt x="50" y="13"/>
                </a:cubicBezTo>
                <a:cubicBezTo>
                  <a:pt x="55" y="55"/>
                  <a:pt x="55" y="55"/>
                  <a:pt x="55" y="55"/>
                </a:cubicBezTo>
                <a:cubicBezTo>
                  <a:pt x="48" y="12"/>
                  <a:pt x="48" y="12"/>
                  <a:pt x="48" y="12"/>
                </a:cubicBezTo>
                <a:cubicBezTo>
                  <a:pt x="47" y="6"/>
                  <a:pt x="41" y="3"/>
                  <a:pt x="35" y="4"/>
                </a:cubicBezTo>
                <a:cubicBezTo>
                  <a:pt x="29" y="5"/>
                  <a:pt x="25" y="10"/>
                  <a:pt x="26" y="16"/>
                </a:cubicBezTo>
                <a:cubicBezTo>
                  <a:pt x="39" y="85"/>
                  <a:pt x="39" y="85"/>
                  <a:pt x="39" y="85"/>
                </a:cubicBezTo>
                <a:cubicBezTo>
                  <a:pt x="22" y="33"/>
                  <a:pt x="22" y="33"/>
                  <a:pt x="22" y="33"/>
                </a:cubicBezTo>
                <a:cubicBezTo>
                  <a:pt x="21" y="28"/>
                  <a:pt x="15" y="24"/>
                  <a:pt x="10" y="26"/>
                </a:cubicBezTo>
                <a:cubicBezTo>
                  <a:pt x="3" y="27"/>
                  <a:pt x="0" y="34"/>
                  <a:pt x="1" y="40"/>
                </a:cubicBezTo>
                <a:cubicBezTo>
                  <a:pt x="4" y="48"/>
                  <a:pt x="4" y="48"/>
                  <a:pt x="4" y="48"/>
                </a:cubicBezTo>
                <a:cubicBezTo>
                  <a:pt x="14" y="78"/>
                  <a:pt x="21" y="110"/>
                  <a:pt x="25" y="142"/>
                </a:cubicBezTo>
                <a:cubicBezTo>
                  <a:pt x="26" y="151"/>
                  <a:pt x="35" y="158"/>
                  <a:pt x="44" y="157"/>
                </a:cubicBezTo>
                <a:cubicBezTo>
                  <a:pt x="95" y="151"/>
                  <a:pt x="95" y="151"/>
                  <a:pt x="95" y="151"/>
                </a:cubicBezTo>
                <a:cubicBezTo>
                  <a:pt x="95" y="150"/>
                  <a:pt x="95" y="150"/>
                  <a:pt x="95" y="150"/>
                </a:cubicBezTo>
                <a:cubicBezTo>
                  <a:pt x="98" y="150"/>
                  <a:pt x="101" y="147"/>
                  <a:pt x="102" y="144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1"/>
                  <a:pt x="126" y="74"/>
                  <a:pt x="120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220"/>
          <p:cNvSpPr/>
          <p:nvPr/>
        </p:nvSpPr>
        <p:spPr bwMode="auto">
          <a:xfrm>
            <a:off x="3297237" y="4424362"/>
            <a:ext cx="407988" cy="506413"/>
          </a:xfrm>
          <a:custGeom>
            <a:avLst/>
            <a:gdLst>
              <a:gd name="T0" fmla="*/ 213 w 257"/>
              <a:gd name="T1" fmla="*/ 316 h 319"/>
              <a:gd name="T2" fmla="*/ 53 w 257"/>
              <a:gd name="T3" fmla="*/ 259 h 319"/>
              <a:gd name="T4" fmla="*/ 43 w 257"/>
              <a:gd name="T5" fmla="*/ 248 h 319"/>
              <a:gd name="T6" fmla="*/ 2 w 257"/>
              <a:gd name="T7" fmla="*/ 32 h 319"/>
              <a:gd name="T8" fmla="*/ 14 w 257"/>
              <a:gd name="T9" fmla="*/ 14 h 319"/>
              <a:gd name="T10" fmla="*/ 79 w 257"/>
              <a:gd name="T11" fmla="*/ 2 h 319"/>
              <a:gd name="T12" fmla="*/ 96 w 257"/>
              <a:gd name="T13" fmla="*/ 14 h 319"/>
              <a:gd name="T14" fmla="*/ 127 w 257"/>
              <a:gd name="T15" fmla="*/ 175 h 319"/>
              <a:gd name="T16" fmla="*/ 137 w 257"/>
              <a:gd name="T17" fmla="*/ 187 h 319"/>
              <a:gd name="T18" fmla="*/ 245 w 257"/>
              <a:gd name="T19" fmla="*/ 226 h 319"/>
              <a:gd name="T20" fmla="*/ 255 w 257"/>
              <a:gd name="T21" fmla="*/ 245 h 319"/>
              <a:gd name="T22" fmla="*/ 232 w 257"/>
              <a:gd name="T23" fmla="*/ 307 h 319"/>
              <a:gd name="T24" fmla="*/ 213 w 257"/>
              <a:gd name="T25" fmla="*/ 316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7" h="319">
                <a:moveTo>
                  <a:pt x="213" y="316"/>
                </a:moveTo>
                <a:cubicBezTo>
                  <a:pt x="53" y="259"/>
                  <a:pt x="53" y="259"/>
                  <a:pt x="53" y="259"/>
                </a:cubicBezTo>
                <a:cubicBezTo>
                  <a:pt x="48" y="257"/>
                  <a:pt x="44" y="253"/>
                  <a:pt x="43" y="248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4"/>
                  <a:pt x="5" y="16"/>
                  <a:pt x="14" y="14"/>
                </a:cubicBezTo>
                <a:cubicBezTo>
                  <a:pt x="79" y="2"/>
                  <a:pt x="79" y="2"/>
                  <a:pt x="79" y="2"/>
                </a:cubicBezTo>
                <a:cubicBezTo>
                  <a:pt x="87" y="0"/>
                  <a:pt x="95" y="6"/>
                  <a:pt x="96" y="14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28" y="181"/>
                  <a:pt x="132" y="185"/>
                  <a:pt x="137" y="187"/>
                </a:cubicBezTo>
                <a:cubicBezTo>
                  <a:pt x="245" y="226"/>
                  <a:pt x="245" y="226"/>
                  <a:pt x="245" y="226"/>
                </a:cubicBezTo>
                <a:cubicBezTo>
                  <a:pt x="253" y="228"/>
                  <a:pt x="257" y="237"/>
                  <a:pt x="255" y="245"/>
                </a:cubicBezTo>
                <a:cubicBezTo>
                  <a:pt x="232" y="307"/>
                  <a:pt x="232" y="307"/>
                  <a:pt x="232" y="307"/>
                </a:cubicBezTo>
                <a:cubicBezTo>
                  <a:pt x="229" y="315"/>
                  <a:pt x="221" y="319"/>
                  <a:pt x="213" y="3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221"/>
          <p:cNvSpPr/>
          <p:nvPr/>
        </p:nvSpPr>
        <p:spPr bwMode="auto">
          <a:xfrm>
            <a:off x="3322637" y="4567237"/>
            <a:ext cx="158750" cy="66675"/>
          </a:xfrm>
          <a:custGeom>
            <a:avLst/>
            <a:gdLst>
              <a:gd name="T0" fmla="*/ 5 w 100"/>
              <a:gd name="T1" fmla="*/ 42 h 42"/>
              <a:gd name="T2" fmla="*/ 0 w 100"/>
              <a:gd name="T3" fmla="*/ 17 h 42"/>
              <a:gd name="T4" fmla="*/ 95 w 100"/>
              <a:gd name="T5" fmla="*/ 0 h 42"/>
              <a:gd name="T6" fmla="*/ 100 w 100"/>
              <a:gd name="T7" fmla="*/ 24 h 42"/>
              <a:gd name="T8" fmla="*/ 5 w 100"/>
              <a:gd name="T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42">
                <a:moveTo>
                  <a:pt x="5" y="42"/>
                </a:moveTo>
                <a:lnTo>
                  <a:pt x="0" y="17"/>
                </a:lnTo>
                <a:lnTo>
                  <a:pt x="95" y="0"/>
                </a:lnTo>
                <a:lnTo>
                  <a:pt x="100" y="24"/>
                </a:lnTo>
                <a:lnTo>
                  <a:pt x="5" y="42"/>
                </a:lnTo>
                <a:close/>
              </a:path>
            </a:pathLst>
          </a:custGeom>
          <a:solidFill>
            <a:srgbClr val="C51E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222"/>
          <p:cNvSpPr/>
          <p:nvPr/>
        </p:nvSpPr>
        <p:spPr bwMode="auto">
          <a:xfrm>
            <a:off x="3305175" y="4402137"/>
            <a:ext cx="123825" cy="46038"/>
          </a:xfrm>
          <a:custGeom>
            <a:avLst/>
            <a:gdLst>
              <a:gd name="T0" fmla="*/ 2 w 78"/>
              <a:gd name="T1" fmla="*/ 24 h 29"/>
              <a:gd name="T2" fmla="*/ 0 w 78"/>
              <a:gd name="T3" fmla="*/ 18 h 29"/>
              <a:gd name="T4" fmla="*/ 5 w 78"/>
              <a:gd name="T5" fmla="*/ 12 h 29"/>
              <a:gd name="T6" fmla="*/ 70 w 78"/>
              <a:gd name="T7" fmla="*/ 0 h 29"/>
              <a:gd name="T8" fmla="*/ 76 w 78"/>
              <a:gd name="T9" fmla="*/ 4 h 29"/>
              <a:gd name="T10" fmla="*/ 78 w 78"/>
              <a:gd name="T11" fmla="*/ 10 h 29"/>
              <a:gd name="T12" fmla="*/ 73 w 78"/>
              <a:gd name="T13" fmla="*/ 17 h 29"/>
              <a:gd name="T14" fmla="*/ 8 w 78"/>
              <a:gd name="T15" fmla="*/ 28 h 29"/>
              <a:gd name="T16" fmla="*/ 2 w 78"/>
              <a:gd name="T17" fmla="*/ 2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" h="29">
                <a:moveTo>
                  <a:pt x="2" y="24"/>
                </a:move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2" y="12"/>
                  <a:pt x="5" y="12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6" y="1"/>
                  <a:pt x="76" y="4"/>
                </a:cubicBezTo>
                <a:cubicBezTo>
                  <a:pt x="78" y="10"/>
                  <a:pt x="78" y="10"/>
                  <a:pt x="78" y="10"/>
                </a:cubicBezTo>
                <a:cubicBezTo>
                  <a:pt x="78" y="13"/>
                  <a:pt x="76" y="16"/>
                  <a:pt x="73" y="17"/>
                </a:cubicBezTo>
                <a:cubicBezTo>
                  <a:pt x="8" y="28"/>
                  <a:pt x="8" y="28"/>
                  <a:pt x="8" y="28"/>
                </a:cubicBezTo>
                <a:cubicBezTo>
                  <a:pt x="5" y="29"/>
                  <a:pt x="2" y="27"/>
                  <a:pt x="2" y="24"/>
                </a:cubicBezTo>
                <a:close/>
              </a:path>
            </a:pathLst>
          </a:custGeom>
          <a:solidFill>
            <a:srgbClr val="C51E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223"/>
          <p:cNvSpPr/>
          <p:nvPr/>
        </p:nvSpPr>
        <p:spPr bwMode="auto">
          <a:xfrm>
            <a:off x="4527550" y="4630737"/>
            <a:ext cx="241300" cy="250825"/>
          </a:xfrm>
          <a:custGeom>
            <a:avLst/>
            <a:gdLst>
              <a:gd name="T0" fmla="*/ 33 w 152"/>
              <a:gd name="T1" fmla="*/ 37 h 158"/>
              <a:gd name="T2" fmla="*/ 40 w 152"/>
              <a:gd name="T3" fmla="*/ 51 h 158"/>
              <a:gd name="T4" fmla="*/ 35 w 152"/>
              <a:gd name="T5" fmla="*/ 67 h 158"/>
              <a:gd name="T6" fmla="*/ 80 w 152"/>
              <a:gd name="T7" fmla="*/ 6 h 158"/>
              <a:gd name="T8" fmla="*/ 95 w 152"/>
              <a:gd name="T9" fmla="*/ 3 h 158"/>
              <a:gd name="T10" fmla="*/ 98 w 152"/>
              <a:gd name="T11" fmla="*/ 19 h 158"/>
              <a:gd name="T12" fmla="*/ 65 w 152"/>
              <a:gd name="T13" fmla="*/ 62 h 158"/>
              <a:gd name="T14" fmla="*/ 109 w 152"/>
              <a:gd name="T15" fmla="*/ 20 h 158"/>
              <a:gd name="T16" fmla="*/ 124 w 152"/>
              <a:gd name="T17" fmla="*/ 19 h 158"/>
              <a:gd name="T18" fmla="*/ 125 w 152"/>
              <a:gd name="T19" fmla="*/ 36 h 158"/>
              <a:gd name="T20" fmla="*/ 94 w 152"/>
              <a:gd name="T21" fmla="*/ 65 h 158"/>
              <a:gd name="T22" fmla="*/ 127 w 152"/>
              <a:gd name="T23" fmla="*/ 37 h 158"/>
              <a:gd name="T24" fmla="*/ 142 w 152"/>
              <a:gd name="T25" fmla="*/ 38 h 158"/>
              <a:gd name="T26" fmla="*/ 141 w 152"/>
              <a:gd name="T27" fmla="*/ 53 h 158"/>
              <a:gd name="T28" fmla="*/ 88 w 152"/>
              <a:gd name="T29" fmla="*/ 98 h 158"/>
              <a:gd name="T30" fmla="*/ 133 w 152"/>
              <a:gd name="T31" fmla="*/ 69 h 158"/>
              <a:gd name="T32" fmla="*/ 148 w 152"/>
              <a:gd name="T33" fmla="*/ 71 h 158"/>
              <a:gd name="T34" fmla="*/ 145 w 152"/>
              <a:gd name="T35" fmla="*/ 87 h 158"/>
              <a:gd name="T36" fmla="*/ 138 w 152"/>
              <a:gd name="T37" fmla="*/ 92 h 158"/>
              <a:gd name="T38" fmla="*/ 62 w 152"/>
              <a:gd name="T39" fmla="*/ 152 h 158"/>
              <a:gd name="T40" fmla="*/ 38 w 152"/>
              <a:gd name="T41" fmla="*/ 151 h 158"/>
              <a:gd name="T42" fmla="*/ 3 w 152"/>
              <a:gd name="T43" fmla="*/ 114 h 158"/>
              <a:gd name="T44" fmla="*/ 3 w 152"/>
              <a:gd name="T45" fmla="*/ 114 h 158"/>
              <a:gd name="T46" fmla="*/ 1 w 152"/>
              <a:gd name="T47" fmla="*/ 104 h 158"/>
              <a:gd name="T48" fmla="*/ 19 w 152"/>
              <a:gd name="T49" fmla="*/ 44 h 158"/>
              <a:gd name="T50" fmla="*/ 33 w 152"/>
              <a:gd name="T51" fmla="*/ 37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2" h="158">
                <a:moveTo>
                  <a:pt x="33" y="37"/>
                </a:moveTo>
                <a:cubicBezTo>
                  <a:pt x="39" y="39"/>
                  <a:pt x="41" y="45"/>
                  <a:pt x="40" y="51"/>
                </a:cubicBezTo>
                <a:cubicBezTo>
                  <a:pt x="35" y="67"/>
                  <a:pt x="35" y="67"/>
                  <a:pt x="35" y="67"/>
                </a:cubicBezTo>
                <a:cubicBezTo>
                  <a:pt x="80" y="6"/>
                  <a:pt x="80" y="6"/>
                  <a:pt x="80" y="6"/>
                </a:cubicBezTo>
                <a:cubicBezTo>
                  <a:pt x="83" y="1"/>
                  <a:pt x="90" y="0"/>
                  <a:pt x="95" y="3"/>
                </a:cubicBezTo>
                <a:cubicBezTo>
                  <a:pt x="100" y="6"/>
                  <a:pt x="101" y="13"/>
                  <a:pt x="98" y="19"/>
                </a:cubicBezTo>
                <a:cubicBezTo>
                  <a:pt x="65" y="62"/>
                  <a:pt x="65" y="62"/>
                  <a:pt x="65" y="62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13" y="16"/>
                  <a:pt x="120" y="16"/>
                  <a:pt x="124" y="19"/>
                </a:cubicBezTo>
                <a:cubicBezTo>
                  <a:pt x="129" y="24"/>
                  <a:pt x="129" y="31"/>
                  <a:pt x="125" y="36"/>
                </a:cubicBezTo>
                <a:cubicBezTo>
                  <a:pt x="94" y="65"/>
                  <a:pt x="94" y="65"/>
                  <a:pt x="94" y="65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31" y="33"/>
                  <a:pt x="138" y="34"/>
                  <a:pt x="142" y="38"/>
                </a:cubicBezTo>
                <a:cubicBezTo>
                  <a:pt x="146" y="43"/>
                  <a:pt x="145" y="50"/>
                  <a:pt x="141" y="53"/>
                </a:cubicBezTo>
                <a:cubicBezTo>
                  <a:pt x="88" y="98"/>
                  <a:pt x="88" y="98"/>
                  <a:pt x="88" y="98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8" y="66"/>
                  <a:pt x="144" y="67"/>
                  <a:pt x="148" y="71"/>
                </a:cubicBezTo>
                <a:cubicBezTo>
                  <a:pt x="152" y="77"/>
                  <a:pt x="151" y="84"/>
                  <a:pt x="145" y="87"/>
                </a:cubicBezTo>
                <a:cubicBezTo>
                  <a:pt x="138" y="92"/>
                  <a:pt x="138" y="92"/>
                  <a:pt x="138" y="92"/>
                </a:cubicBezTo>
                <a:cubicBezTo>
                  <a:pt x="111" y="109"/>
                  <a:pt x="85" y="129"/>
                  <a:pt x="62" y="152"/>
                </a:cubicBezTo>
                <a:cubicBezTo>
                  <a:pt x="55" y="158"/>
                  <a:pt x="45" y="158"/>
                  <a:pt x="38" y="151"/>
                </a:cubicBezTo>
                <a:cubicBezTo>
                  <a:pt x="3" y="114"/>
                  <a:pt x="3" y="114"/>
                  <a:pt x="3" y="114"/>
                </a:cubicBezTo>
                <a:cubicBezTo>
                  <a:pt x="3" y="114"/>
                  <a:pt x="3" y="114"/>
                  <a:pt x="3" y="114"/>
                </a:cubicBezTo>
                <a:cubicBezTo>
                  <a:pt x="1" y="111"/>
                  <a:pt x="0" y="108"/>
                  <a:pt x="1" y="104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38"/>
                  <a:pt x="27" y="35"/>
                  <a:pt x="33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224"/>
          <p:cNvSpPr/>
          <p:nvPr/>
        </p:nvSpPr>
        <p:spPr bwMode="auto">
          <a:xfrm>
            <a:off x="4008437" y="4805362"/>
            <a:ext cx="576263" cy="355600"/>
          </a:xfrm>
          <a:custGeom>
            <a:avLst/>
            <a:gdLst>
              <a:gd name="T0" fmla="*/ 12 w 363"/>
              <a:gd name="T1" fmla="*/ 165 h 224"/>
              <a:gd name="T2" fmla="*/ 172 w 363"/>
              <a:gd name="T3" fmla="*/ 222 h 224"/>
              <a:gd name="T4" fmla="*/ 187 w 363"/>
              <a:gd name="T5" fmla="*/ 220 h 224"/>
              <a:gd name="T6" fmla="*/ 356 w 363"/>
              <a:gd name="T7" fmla="*/ 79 h 224"/>
              <a:gd name="T8" fmla="*/ 358 w 363"/>
              <a:gd name="T9" fmla="*/ 58 h 224"/>
              <a:gd name="T10" fmla="*/ 316 w 363"/>
              <a:gd name="T11" fmla="*/ 7 h 224"/>
              <a:gd name="T12" fmla="*/ 294 w 363"/>
              <a:gd name="T13" fmla="*/ 5 h 224"/>
              <a:gd name="T14" fmla="*/ 168 w 363"/>
              <a:gd name="T15" fmla="*/ 110 h 224"/>
              <a:gd name="T16" fmla="*/ 153 w 363"/>
              <a:gd name="T17" fmla="*/ 113 h 224"/>
              <a:gd name="T18" fmla="*/ 45 w 363"/>
              <a:gd name="T19" fmla="*/ 74 h 224"/>
              <a:gd name="T20" fmla="*/ 25 w 363"/>
              <a:gd name="T21" fmla="*/ 83 h 224"/>
              <a:gd name="T22" fmla="*/ 3 w 363"/>
              <a:gd name="T23" fmla="*/ 145 h 224"/>
              <a:gd name="T24" fmla="*/ 12 w 363"/>
              <a:gd name="T25" fmla="*/ 16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3" h="224">
                <a:moveTo>
                  <a:pt x="12" y="165"/>
                </a:moveTo>
                <a:cubicBezTo>
                  <a:pt x="172" y="222"/>
                  <a:pt x="172" y="222"/>
                  <a:pt x="172" y="222"/>
                </a:cubicBezTo>
                <a:cubicBezTo>
                  <a:pt x="177" y="224"/>
                  <a:pt x="183" y="223"/>
                  <a:pt x="187" y="220"/>
                </a:cubicBezTo>
                <a:cubicBezTo>
                  <a:pt x="356" y="79"/>
                  <a:pt x="356" y="79"/>
                  <a:pt x="356" y="79"/>
                </a:cubicBezTo>
                <a:cubicBezTo>
                  <a:pt x="362" y="74"/>
                  <a:pt x="363" y="64"/>
                  <a:pt x="358" y="58"/>
                </a:cubicBezTo>
                <a:cubicBezTo>
                  <a:pt x="316" y="7"/>
                  <a:pt x="316" y="7"/>
                  <a:pt x="316" y="7"/>
                </a:cubicBezTo>
                <a:cubicBezTo>
                  <a:pt x="310" y="1"/>
                  <a:pt x="301" y="0"/>
                  <a:pt x="294" y="5"/>
                </a:cubicBezTo>
                <a:cubicBezTo>
                  <a:pt x="168" y="110"/>
                  <a:pt x="168" y="110"/>
                  <a:pt x="168" y="110"/>
                </a:cubicBezTo>
                <a:cubicBezTo>
                  <a:pt x="164" y="114"/>
                  <a:pt x="158" y="115"/>
                  <a:pt x="153" y="113"/>
                </a:cubicBezTo>
                <a:cubicBezTo>
                  <a:pt x="45" y="74"/>
                  <a:pt x="45" y="74"/>
                  <a:pt x="45" y="74"/>
                </a:cubicBezTo>
                <a:cubicBezTo>
                  <a:pt x="37" y="71"/>
                  <a:pt x="28" y="75"/>
                  <a:pt x="25" y="83"/>
                </a:cubicBezTo>
                <a:cubicBezTo>
                  <a:pt x="3" y="145"/>
                  <a:pt x="3" y="145"/>
                  <a:pt x="3" y="145"/>
                </a:cubicBezTo>
                <a:cubicBezTo>
                  <a:pt x="0" y="153"/>
                  <a:pt x="5" y="162"/>
                  <a:pt x="12" y="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225"/>
          <p:cNvSpPr/>
          <p:nvPr/>
        </p:nvSpPr>
        <p:spPr bwMode="auto">
          <a:xfrm>
            <a:off x="4349750" y="4891087"/>
            <a:ext cx="131763" cy="142875"/>
          </a:xfrm>
          <a:custGeom>
            <a:avLst/>
            <a:gdLst>
              <a:gd name="T0" fmla="*/ 63 w 83"/>
              <a:gd name="T1" fmla="*/ 90 h 90"/>
              <a:gd name="T2" fmla="*/ 83 w 83"/>
              <a:gd name="T3" fmla="*/ 74 h 90"/>
              <a:gd name="T4" fmla="*/ 20 w 83"/>
              <a:gd name="T5" fmla="*/ 0 h 90"/>
              <a:gd name="T6" fmla="*/ 0 w 83"/>
              <a:gd name="T7" fmla="*/ 16 h 90"/>
              <a:gd name="T8" fmla="*/ 63 w 83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90">
                <a:moveTo>
                  <a:pt x="63" y="90"/>
                </a:moveTo>
                <a:lnTo>
                  <a:pt x="83" y="74"/>
                </a:lnTo>
                <a:lnTo>
                  <a:pt x="20" y="0"/>
                </a:lnTo>
                <a:lnTo>
                  <a:pt x="0" y="16"/>
                </a:lnTo>
                <a:lnTo>
                  <a:pt x="63" y="90"/>
                </a:lnTo>
                <a:close/>
              </a:path>
            </a:pathLst>
          </a:custGeom>
          <a:solidFill>
            <a:srgbClr val="C51E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226"/>
          <p:cNvSpPr/>
          <p:nvPr/>
        </p:nvSpPr>
        <p:spPr bwMode="auto">
          <a:xfrm>
            <a:off x="4505325" y="4795837"/>
            <a:ext cx="95250" cy="106363"/>
          </a:xfrm>
          <a:custGeom>
            <a:avLst/>
            <a:gdLst>
              <a:gd name="T0" fmla="*/ 53 w 60"/>
              <a:gd name="T1" fmla="*/ 65 h 67"/>
              <a:gd name="T2" fmla="*/ 58 w 60"/>
              <a:gd name="T3" fmla="*/ 61 h 67"/>
              <a:gd name="T4" fmla="*/ 58 w 60"/>
              <a:gd name="T5" fmla="*/ 53 h 67"/>
              <a:gd name="T6" fmla="*/ 15 w 60"/>
              <a:gd name="T7" fmla="*/ 3 h 67"/>
              <a:gd name="T8" fmla="*/ 8 w 60"/>
              <a:gd name="T9" fmla="*/ 2 h 67"/>
              <a:gd name="T10" fmla="*/ 3 w 60"/>
              <a:gd name="T11" fmla="*/ 6 h 67"/>
              <a:gd name="T12" fmla="*/ 2 w 60"/>
              <a:gd name="T13" fmla="*/ 14 h 67"/>
              <a:gd name="T14" fmla="*/ 45 w 60"/>
              <a:gd name="T15" fmla="*/ 64 h 67"/>
              <a:gd name="T16" fmla="*/ 53 w 60"/>
              <a:gd name="T17" fmla="*/ 6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67">
                <a:moveTo>
                  <a:pt x="53" y="65"/>
                </a:moveTo>
                <a:cubicBezTo>
                  <a:pt x="58" y="61"/>
                  <a:pt x="58" y="61"/>
                  <a:pt x="58" y="61"/>
                </a:cubicBezTo>
                <a:cubicBezTo>
                  <a:pt x="60" y="59"/>
                  <a:pt x="60" y="56"/>
                  <a:pt x="58" y="53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1"/>
                  <a:pt x="10" y="0"/>
                  <a:pt x="8" y="2"/>
                </a:cubicBezTo>
                <a:cubicBezTo>
                  <a:pt x="3" y="6"/>
                  <a:pt x="3" y="6"/>
                  <a:pt x="3" y="6"/>
                </a:cubicBezTo>
                <a:cubicBezTo>
                  <a:pt x="1" y="8"/>
                  <a:pt x="0" y="11"/>
                  <a:pt x="2" y="14"/>
                </a:cubicBezTo>
                <a:cubicBezTo>
                  <a:pt x="45" y="64"/>
                  <a:pt x="45" y="64"/>
                  <a:pt x="45" y="64"/>
                </a:cubicBezTo>
                <a:cubicBezTo>
                  <a:pt x="47" y="67"/>
                  <a:pt x="51" y="67"/>
                  <a:pt x="53" y="65"/>
                </a:cubicBezTo>
                <a:close/>
              </a:path>
            </a:pathLst>
          </a:custGeom>
          <a:solidFill>
            <a:srgbClr val="C51E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227"/>
          <p:cNvSpPr/>
          <p:nvPr/>
        </p:nvSpPr>
        <p:spPr bwMode="auto">
          <a:xfrm>
            <a:off x="3679825" y="4259262"/>
            <a:ext cx="603250" cy="560388"/>
          </a:xfrm>
          <a:custGeom>
            <a:avLst/>
            <a:gdLst>
              <a:gd name="T0" fmla="*/ 350 w 380"/>
              <a:gd name="T1" fmla="*/ 245 h 353"/>
              <a:gd name="T2" fmla="*/ 259 w 380"/>
              <a:gd name="T3" fmla="*/ 37 h 353"/>
              <a:gd name="T4" fmla="*/ 38 w 380"/>
              <a:gd name="T5" fmla="*/ 136 h 353"/>
              <a:gd name="T6" fmla="*/ 0 w 380"/>
              <a:gd name="T7" fmla="*/ 242 h 353"/>
              <a:gd name="T8" fmla="*/ 311 w 380"/>
              <a:gd name="T9" fmla="*/ 353 h 353"/>
              <a:gd name="T10" fmla="*/ 350 w 380"/>
              <a:gd name="T11" fmla="*/ 245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0" h="353">
                <a:moveTo>
                  <a:pt x="350" y="245"/>
                </a:moveTo>
                <a:cubicBezTo>
                  <a:pt x="380" y="162"/>
                  <a:pt x="339" y="71"/>
                  <a:pt x="259" y="37"/>
                </a:cubicBezTo>
                <a:cubicBezTo>
                  <a:pt x="171" y="0"/>
                  <a:pt x="70" y="46"/>
                  <a:pt x="38" y="136"/>
                </a:cubicBezTo>
                <a:cubicBezTo>
                  <a:pt x="0" y="242"/>
                  <a:pt x="0" y="242"/>
                  <a:pt x="0" y="242"/>
                </a:cubicBezTo>
                <a:cubicBezTo>
                  <a:pt x="311" y="353"/>
                  <a:pt x="311" y="353"/>
                  <a:pt x="311" y="353"/>
                </a:cubicBezTo>
                <a:lnTo>
                  <a:pt x="350" y="245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228"/>
          <p:cNvSpPr/>
          <p:nvPr/>
        </p:nvSpPr>
        <p:spPr bwMode="auto">
          <a:xfrm>
            <a:off x="3873500" y="4281487"/>
            <a:ext cx="296863" cy="468313"/>
          </a:xfrm>
          <a:custGeom>
            <a:avLst/>
            <a:gdLst>
              <a:gd name="T0" fmla="*/ 133 w 187"/>
              <a:gd name="T1" fmla="*/ 12 h 295"/>
              <a:gd name="T2" fmla="*/ 74 w 187"/>
              <a:gd name="T3" fmla="*/ 1 h 295"/>
              <a:gd name="T4" fmla="*/ 62 w 187"/>
              <a:gd name="T5" fmla="*/ 13 h 295"/>
              <a:gd name="T6" fmla="*/ 50 w 187"/>
              <a:gd name="T7" fmla="*/ 135 h 295"/>
              <a:gd name="T8" fmla="*/ 0 w 187"/>
              <a:gd name="T9" fmla="*/ 272 h 295"/>
              <a:gd name="T10" fmla="*/ 66 w 187"/>
              <a:gd name="T11" fmla="*/ 295 h 295"/>
              <a:gd name="T12" fmla="*/ 115 w 187"/>
              <a:gd name="T13" fmla="*/ 158 h 295"/>
              <a:gd name="T14" fmla="*/ 183 w 187"/>
              <a:gd name="T15" fmla="*/ 56 h 295"/>
              <a:gd name="T16" fmla="*/ 182 w 187"/>
              <a:gd name="T17" fmla="*/ 39 h 295"/>
              <a:gd name="T18" fmla="*/ 133 w 187"/>
              <a:gd name="T19" fmla="*/ 12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7" h="295">
                <a:moveTo>
                  <a:pt x="133" y="12"/>
                </a:moveTo>
                <a:cubicBezTo>
                  <a:pt x="106" y="2"/>
                  <a:pt x="86" y="0"/>
                  <a:pt x="74" y="1"/>
                </a:cubicBezTo>
                <a:cubicBezTo>
                  <a:pt x="67" y="1"/>
                  <a:pt x="62" y="7"/>
                  <a:pt x="62" y="13"/>
                </a:cubicBezTo>
                <a:cubicBezTo>
                  <a:pt x="63" y="37"/>
                  <a:pt x="64" y="93"/>
                  <a:pt x="50" y="135"/>
                </a:cubicBezTo>
                <a:cubicBezTo>
                  <a:pt x="30" y="188"/>
                  <a:pt x="0" y="272"/>
                  <a:pt x="0" y="272"/>
                </a:cubicBezTo>
                <a:cubicBezTo>
                  <a:pt x="66" y="295"/>
                  <a:pt x="66" y="295"/>
                  <a:pt x="66" y="295"/>
                </a:cubicBezTo>
                <a:cubicBezTo>
                  <a:pt x="66" y="295"/>
                  <a:pt x="96" y="212"/>
                  <a:pt x="115" y="158"/>
                </a:cubicBezTo>
                <a:cubicBezTo>
                  <a:pt x="130" y="116"/>
                  <a:pt x="167" y="73"/>
                  <a:pt x="183" y="56"/>
                </a:cubicBezTo>
                <a:cubicBezTo>
                  <a:pt x="187" y="51"/>
                  <a:pt x="187" y="44"/>
                  <a:pt x="182" y="39"/>
                </a:cubicBezTo>
                <a:cubicBezTo>
                  <a:pt x="174" y="32"/>
                  <a:pt x="159" y="21"/>
                  <a:pt x="133" y="12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229"/>
          <p:cNvSpPr/>
          <p:nvPr/>
        </p:nvSpPr>
        <p:spPr bwMode="auto">
          <a:xfrm>
            <a:off x="3649662" y="4465637"/>
            <a:ext cx="93663" cy="166688"/>
          </a:xfrm>
          <a:custGeom>
            <a:avLst/>
            <a:gdLst>
              <a:gd name="T0" fmla="*/ 59 w 59"/>
              <a:gd name="T1" fmla="*/ 0 h 105"/>
              <a:gd name="T2" fmla="*/ 35 w 59"/>
              <a:gd name="T3" fmla="*/ 1 h 105"/>
              <a:gd name="T4" fmla="*/ 23 w 59"/>
              <a:gd name="T5" fmla="*/ 12 h 105"/>
              <a:gd name="T6" fmla="*/ 2 w 59"/>
              <a:gd name="T7" fmla="*/ 71 h 105"/>
              <a:gd name="T8" fmla="*/ 4 w 59"/>
              <a:gd name="T9" fmla="*/ 87 h 105"/>
              <a:gd name="T10" fmla="*/ 21 w 59"/>
              <a:gd name="T11" fmla="*/ 105 h 105"/>
              <a:gd name="T12" fmla="*/ 59 w 59"/>
              <a:gd name="T13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105">
                <a:moveTo>
                  <a:pt x="59" y="0"/>
                </a:moveTo>
                <a:cubicBezTo>
                  <a:pt x="35" y="1"/>
                  <a:pt x="35" y="1"/>
                  <a:pt x="35" y="1"/>
                </a:cubicBezTo>
                <a:cubicBezTo>
                  <a:pt x="31" y="1"/>
                  <a:pt x="26" y="5"/>
                  <a:pt x="23" y="12"/>
                </a:cubicBezTo>
                <a:cubicBezTo>
                  <a:pt x="2" y="71"/>
                  <a:pt x="2" y="71"/>
                  <a:pt x="2" y="71"/>
                </a:cubicBezTo>
                <a:cubicBezTo>
                  <a:pt x="0" y="77"/>
                  <a:pt x="1" y="83"/>
                  <a:pt x="4" y="87"/>
                </a:cubicBezTo>
                <a:cubicBezTo>
                  <a:pt x="21" y="105"/>
                  <a:pt x="21" y="105"/>
                  <a:pt x="21" y="105"/>
                </a:cubicBezTo>
                <a:lnTo>
                  <a:pt x="59" y="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Freeform 230"/>
          <p:cNvSpPr/>
          <p:nvPr/>
        </p:nvSpPr>
        <p:spPr bwMode="auto">
          <a:xfrm>
            <a:off x="4176712" y="4403725"/>
            <a:ext cx="179388" cy="406400"/>
          </a:xfrm>
          <a:custGeom>
            <a:avLst/>
            <a:gdLst>
              <a:gd name="T0" fmla="*/ 56 w 113"/>
              <a:gd name="T1" fmla="*/ 166 h 256"/>
              <a:gd name="T2" fmla="*/ 111 w 113"/>
              <a:gd name="T3" fmla="*/ 11 h 256"/>
              <a:gd name="T4" fmla="*/ 107 w 113"/>
              <a:gd name="T5" fmla="*/ 1 h 256"/>
              <a:gd name="T6" fmla="*/ 98 w 113"/>
              <a:gd name="T7" fmla="*/ 6 h 256"/>
              <a:gd name="T8" fmla="*/ 44 w 113"/>
              <a:gd name="T9" fmla="*/ 155 h 256"/>
              <a:gd name="T10" fmla="*/ 38 w 113"/>
              <a:gd name="T11" fmla="*/ 150 h 256"/>
              <a:gd name="T12" fmla="*/ 0 w 113"/>
              <a:gd name="T13" fmla="*/ 256 h 256"/>
              <a:gd name="T14" fmla="*/ 25 w 113"/>
              <a:gd name="T15" fmla="*/ 252 h 256"/>
              <a:gd name="T16" fmla="*/ 37 w 113"/>
              <a:gd name="T17" fmla="*/ 241 h 256"/>
              <a:gd name="T18" fmla="*/ 58 w 113"/>
              <a:gd name="T19" fmla="*/ 182 h 256"/>
              <a:gd name="T20" fmla="*/ 56 w 113"/>
              <a:gd name="T21" fmla="*/ 16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256">
                <a:moveTo>
                  <a:pt x="56" y="166"/>
                </a:moveTo>
                <a:cubicBezTo>
                  <a:pt x="111" y="11"/>
                  <a:pt x="111" y="11"/>
                  <a:pt x="111" y="11"/>
                </a:cubicBezTo>
                <a:cubicBezTo>
                  <a:pt x="113" y="7"/>
                  <a:pt x="111" y="3"/>
                  <a:pt x="107" y="1"/>
                </a:cubicBezTo>
                <a:cubicBezTo>
                  <a:pt x="103" y="0"/>
                  <a:pt x="99" y="2"/>
                  <a:pt x="98" y="6"/>
                </a:cubicBezTo>
                <a:cubicBezTo>
                  <a:pt x="44" y="155"/>
                  <a:pt x="44" y="155"/>
                  <a:pt x="44" y="155"/>
                </a:cubicBezTo>
                <a:cubicBezTo>
                  <a:pt x="38" y="150"/>
                  <a:pt x="38" y="150"/>
                  <a:pt x="38" y="150"/>
                </a:cubicBezTo>
                <a:cubicBezTo>
                  <a:pt x="0" y="256"/>
                  <a:pt x="0" y="256"/>
                  <a:pt x="0" y="256"/>
                </a:cubicBezTo>
                <a:cubicBezTo>
                  <a:pt x="25" y="252"/>
                  <a:pt x="25" y="252"/>
                  <a:pt x="25" y="252"/>
                </a:cubicBezTo>
                <a:cubicBezTo>
                  <a:pt x="30" y="252"/>
                  <a:pt x="35" y="247"/>
                  <a:pt x="37" y="241"/>
                </a:cubicBezTo>
                <a:cubicBezTo>
                  <a:pt x="58" y="182"/>
                  <a:pt x="58" y="182"/>
                  <a:pt x="58" y="182"/>
                </a:cubicBezTo>
                <a:cubicBezTo>
                  <a:pt x="60" y="176"/>
                  <a:pt x="59" y="169"/>
                  <a:pt x="56" y="166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231"/>
          <p:cNvSpPr/>
          <p:nvPr/>
        </p:nvSpPr>
        <p:spPr bwMode="auto">
          <a:xfrm>
            <a:off x="3619500" y="4632325"/>
            <a:ext cx="593725" cy="257175"/>
          </a:xfrm>
          <a:custGeom>
            <a:avLst/>
            <a:gdLst>
              <a:gd name="T0" fmla="*/ 345 w 374"/>
              <a:gd name="T1" fmla="*/ 159 h 162"/>
              <a:gd name="T2" fmla="*/ 15 w 374"/>
              <a:gd name="T3" fmla="*/ 41 h 162"/>
              <a:gd name="T4" fmla="*/ 4 w 374"/>
              <a:gd name="T5" fmla="*/ 16 h 162"/>
              <a:gd name="T6" fmla="*/ 29 w 374"/>
              <a:gd name="T7" fmla="*/ 4 h 162"/>
              <a:gd name="T8" fmla="*/ 358 w 374"/>
              <a:gd name="T9" fmla="*/ 122 h 162"/>
              <a:gd name="T10" fmla="*/ 370 w 374"/>
              <a:gd name="T11" fmla="*/ 147 h 162"/>
              <a:gd name="T12" fmla="*/ 345 w 374"/>
              <a:gd name="T13" fmla="*/ 159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" h="162">
                <a:moveTo>
                  <a:pt x="345" y="159"/>
                </a:moveTo>
                <a:cubicBezTo>
                  <a:pt x="15" y="41"/>
                  <a:pt x="15" y="41"/>
                  <a:pt x="15" y="41"/>
                </a:cubicBezTo>
                <a:cubicBezTo>
                  <a:pt x="5" y="37"/>
                  <a:pt x="0" y="26"/>
                  <a:pt x="4" y="16"/>
                </a:cubicBezTo>
                <a:cubicBezTo>
                  <a:pt x="7" y="5"/>
                  <a:pt x="18" y="0"/>
                  <a:pt x="29" y="4"/>
                </a:cubicBezTo>
                <a:cubicBezTo>
                  <a:pt x="358" y="122"/>
                  <a:pt x="358" y="122"/>
                  <a:pt x="358" y="122"/>
                </a:cubicBezTo>
                <a:cubicBezTo>
                  <a:pt x="368" y="125"/>
                  <a:pt x="374" y="136"/>
                  <a:pt x="370" y="147"/>
                </a:cubicBezTo>
                <a:cubicBezTo>
                  <a:pt x="366" y="157"/>
                  <a:pt x="355" y="162"/>
                  <a:pt x="345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Freeform 232"/>
          <p:cNvSpPr/>
          <p:nvPr/>
        </p:nvSpPr>
        <p:spPr bwMode="auto">
          <a:xfrm>
            <a:off x="3854450" y="4713287"/>
            <a:ext cx="123825" cy="95250"/>
          </a:xfrm>
          <a:custGeom>
            <a:avLst/>
            <a:gdLst>
              <a:gd name="T0" fmla="*/ 64 w 78"/>
              <a:gd name="T1" fmla="*/ 60 h 60"/>
              <a:gd name="T2" fmla="*/ 0 w 78"/>
              <a:gd name="T3" fmla="*/ 37 h 60"/>
              <a:gd name="T4" fmla="*/ 13 w 78"/>
              <a:gd name="T5" fmla="*/ 0 h 60"/>
              <a:gd name="T6" fmla="*/ 78 w 78"/>
              <a:gd name="T7" fmla="*/ 23 h 60"/>
              <a:gd name="T8" fmla="*/ 64 w 78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60">
                <a:moveTo>
                  <a:pt x="64" y="60"/>
                </a:moveTo>
                <a:lnTo>
                  <a:pt x="0" y="37"/>
                </a:lnTo>
                <a:lnTo>
                  <a:pt x="13" y="0"/>
                </a:lnTo>
                <a:lnTo>
                  <a:pt x="78" y="23"/>
                </a:lnTo>
                <a:lnTo>
                  <a:pt x="64" y="6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Freeform 233"/>
          <p:cNvSpPr/>
          <p:nvPr/>
        </p:nvSpPr>
        <p:spPr bwMode="auto">
          <a:xfrm>
            <a:off x="3351212" y="4648200"/>
            <a:ext cx="901700" cy="860425"/>
          </a:xfrm>
          <a:custGeom>
            <a:avLst/>
            <a:gdLst>
              <a:gd name="T0" fmla="*/ 386 w 568"/>
              <a:gd name="T1" fmla="*/ 534 h 543"/>
              <a:gd name="T2" fmla="*/ 39 w 568"/>
              <a:gd name="T3" fmla="*/ 410 h 543"/>
              <a:gd name="T4" fmla="*/ 10 w 568"/>
              <a:gd name="T5" fmla="*/ 347 h 543"/>
              <a:gd name="T6" fmla="*/ 120 w 568"/>
              <a:gd name="T7" fmla="*/ 39 h 543"/>
              <a:gd name="T8" fmla="*/ 183 w 568"/>
              <a:gd name="T9" fmla="*/ 9 h 543"/>
              <a:gd name="T10" fmla="*/ 529 w 568"/>
              <a:gd name="T11" fmla="*/ 133 h 543"/>
              <a:gd name="T12" fmla="*/ 559 w 568"/>
              <a:gd name="T13" fmla="*/ 196 h 543"/>
              <a:gd name="T14" fmla="*/ 448 w 568"/>
              <a:gd name="T15" fmla="*/ 504 h 543"/>
              <a:gd name="T16" fmla="*/ 386 w 568"/>
              <a:gd name="T17" fmla="*/ 534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8" h="543">
                <a:moveTo>
                  <a:pt x="386" y="534"/>
                </a:moveTo>
                <a:cubicBezTo>
                  <a:pt x="39" y="410"/>
                  <a:pt x="39" y="410"/>
                  <a:pt x="39" y="410"/>
                </a:cubicBezTo>
                <a:cubicBezTo>
                  <a:pt x="14" y="401"/>
                  <a:pt x="0" y="373"/>
                  <a:pt x="10" y="347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29" y="13"/>
                  <a:pt x="157" y="0"/>
                  <a:pt x="183" y="9"/>
                </a:cubicBezTo>
                <a:cubicBezTo>
                  <a:pt x="529" y="133"/>
                  <a:pt x="529" y="133"/>
                  <a:pt x="529" y="133"/>
                </a:cubicBezTo>
                <a:cubicBezTo>
                  <a:pt x="554" y="142"/>
                  <a:pt x="568" y="170"/>
                  <a:pt x="559" y="196"/>
                </a:cubicBezTo>
                <a:cubicBezTo>
                  <a:pt x="448" y="504"/>
                  <a:pt x="448" y="504"/>
                  <a:pt x="448" y="504"/>
                </a:cubicBezTo>
                <a:cubicBezTo>
                  <a:pt x="439" y="529"/>
                  <a:pt x="411" y="543"/>
                  <a:pt x="386" y="534"/>
                </a:cubicBez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" name="Freeform 234"/>
          <p:cNvSpPr/>
          <p:nvPr/>
        </p:nvSpPr>
        <p:spPr bwMode="auto">
          <a:xfrm>
            <a:off x="3378200" y="4959350"/>
            <a:ext cx="735013" cy="401638"/>
          </a:xfrm>
          <a:custGeom>
            <a:avLst/>
            <a:gdLst>
              <a:gd name="T0" fmla="*/ 317 w 463"/>
              <a:gd name="T1" fmla="*/ 244 h 254"/>
              <a:gd name="T2" fmla="*/ 0 w 463"/>
              <a:gd name="T3" fmla="*/ 130 h 254"/>
              <a:gd name="T4" fmla="*/ 6 w 463"/>
              <a:gd name="T5" fmla="*/ 114 h 254"/>
              <a:gd name="T6" fmla="*/ 323 w 463"/>
              <a:gd name="T7" fmla="*/ 227 h 254"/>
              <a:gd name="T8" fmla="*/ 374 w 463"/>
              <a:gd name="T9" fmla="*/ 203 h 254"/>
              <a:gd name="T10" fmla="*/ 447 w 463"/>
              <a:gd name="T11" fmla="*/ 0 h 254"/>
              <a:gd name="T12" fmla="*/ 463 w 463"/>
              <a:gd name="T13" fmla="*/ 6 h 254"/>
              <a:gd name="T14" fmla="*/ 390 w 463"/>
              <a:gd name="T15" fmla="*/ 209 h 254"/>
              <a:gd name="T16" fmla="*/ 317 w 463"/>
              <a:gd name="T17" fmla="*/ 24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3" h="254">
                <a:moveTo>
                  <a:pt x="317" y="244"/>
                </a:moveTo>
                <a:cubicBezTo>
                  <a:pt x="0" y="130"/>
                  <a:pt x="0" y="130"/>
                  <a:pt x="0" y="130"/>
                </a:cubicBezTo>
                <a:cubicBezTo>
                  <a:pt x="6" y="114"/>
                  <a:pt x="6" y="114"/>
                  <a:pt x="6" y="114"/>
                </a:cubicBezTo>
                <a:cubicBezTo>
                  <a:pt x="323" y="227"/>
                  <a:pt x="323" y="227"/>
                  <a:pt x="323" y="227"/>
                </a:cubicBezTo>
                <a:cubicBezTo>
                  <a:pt x="344" y="235"/>
                  <a:pt x="366" y="224"/>
                  <a:pt x="374" y="203"/>
                </a:cubicBezTo>
                <a:cubicBezTo>
                  <a:pt x="447" y="0"/>
                  <a:pt x="447" y="0"/>
                  <a:pt x="447" y="0"/>
                </a:cubicBezTo>
                <a:cubicBezTo>
                  <a:pt x="463" y="6"/>
                  <a:pt x="463" y="6"/>
                  <a:pt x="463" y="6"/>
                </a:cubicBezTo>
                <a:cubicBezTo>
                  <a:pt x="390" y="209"/>
                  <a:pt x="390" y="209"/>
                  <a:pt x="390" y="209"/>
                </a:cubicBezTo>
                <a:cubicBezTo>
                  <a:pt x="380" y="239"/>
                  <a:pt x="347" y="254"/>
                  <a:pt x="317" y="244"/>
                </a:cubicBez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235"/>
          <p:cNvSpPr/>
          <p:nvPr/>
        </p:nvSpPr>
        <p:spPr bwMode="auto">
          <a:xfrm>
            <a:off x="4027487" y="4889500"/>
            <a:ext cx="146050" cy="147638"/>
          </a:xfrm>
          <a:custGeom>
            <a:avLst/>
            <a:gdLst>
              <a:gd name="T0" fmla="*/ 84 w 92"/>
              <a:gd name="T1" fmla="*/ 60 h 93"/>
              <a:gd name="T2" fmla="*/ 32 w 92"/>
              <a:gd name="T3" fmla="*/ 85 h 93"/>
              <a:gd name="T4" fmla="*/ 7 w 92"/>
              <a:gd name="T5" fmla="*/ 33 h 93"/>
              <a:gd name="T6" fmla="*/ 60 w 92"/>
              <a:gd name="T7" fmla="*/ 8 h 93"/>
              <a:gd name="T8" fmla="*/ 84 w 92"/>
              <a:gd name="T9" fmla="*/ 6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93">
                <a:moveTo>
                  <a:pt x="84" y="60"/>
                </a:moveTo>
                <a:cubicBezTo>
                  <a:pt x="77" y="82"/>
                  <a:pt x="53" y="93"/>
                  <a:pt x="32" y="85"/>
                </a:cubicBezTo>
                <a:cubicBezTo>
                  <a:pt x="11" y="78"/>
                  <a:pt x="0" y="54"/>
                  <a:pt x="7" y="33"/>
                </a:cubicBezTo>
                <a:cubicBezTo>
                  <a:pt x="15" y="12"/>
                  <a:pt x="38" y="0"/>
                  <a:pt x="60" y="8"/>
                </a:cubicBezTo>
                <a:cubicBezTo>
                  <a:pt x="81" y="16"/>
                  <a:pt x="92" y="39"/>
                  <a:pt x="84" y="60"/>
                </a:cubicBezTo>
                <a:close/>
              </a:path>
            </a:pathLst>
          </a:custGeom>
          <a:solidFill>
            <a:srgbClr val="AA1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Freeform 236"/>
          <p:cNvSpPr/>
          <p:nvPr/>
        </p:nvSpPr>
        <p:spPr bwMode="auto">
          <a:xfrm>
            <a:off x="4046537" y="4910137"/>
            <a:ext cx="107950" cy="107950"/>
          </a:xfrm>
          <a:custGeom>
            <a:avLst/>
            <a:gdLst>
              <a:gd name="T0" fmla="*/ 62 w 68"/>
              <a:gd name="T1" fmla="*/ 44 h 68"/>
              <a:gd name="T2" fmla="*/ 24 w 68"/>
              <a:gd name="T3" fmla="*/ 62 h 68"/>
              <a:gd name="T4" fmla="*/ 5 w 68"/>
              <a:gd name="T5" fmla="*/ 23 h 68"/>
              <a:gd name="T6" fmla="*/ 44 w 68"/>
              <a:gd name="T7" fmla="*/ 5 h 68"/>
              <a:gd name="T8" fmla="*/ 62 w 68"/>
              <a:gd name="T9" fmla="*/ 4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68">
                <a:moveTo>
                  <a:pt x="62" y="44"/>
                </a:moveTo>
                <a:cubicBezTo>
                  <a:pt x="57" y="60"/>
                  <a:pt x="39" y="68"/>
                  <a:pt x="24" y="62"/>
                </a:cubicBezTo>
                <a:cubicBezTo>
                  <a:pt x="8" y="56"/>
                  <a:pt x="0" y="39"/>
                  <a:pt x="5" y="23"/>
                </a:cubicBezTo>
                <a:cubicBezTo>
                  <a:pt x="11" y="8"/>
                  <a:pt x="28" y="0"/>
                  <a:pt x="44" y="5"/>
                </a:cubicBezTo>
                <a:cubicBezTo>
                  <a:pt x="60" y="11"/>
                  <a:pt x="68" y="28"/>
                  <a:pt x="62" y="44"/>
                </a:cubicBezTo>
                <a:close/>
              </a:path>
            </a:pathLst>
          </a:custGeom>
          <a:solidFill>
            <a:srgbClr val="C51E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237"/>
          <p:cNvSpPr/>
          <p:nvPr/>
        </p:nvSpPr>
        <p:spPr bwMode="auto">
          <a:xfrm>
            <a:off x="4013200" y="5040312"/>
            <a:ext cx="87313" cy="87313"/>
          </a:xfrm>
          <a:custGeom>
            <a:avLst/>
            <a:gdLst>
              <a:gd name="T0" fmla="*/ 51 w 55"/>
              <a:gd name="T1" fmla="*/ 36 h 55"/>
              <a:gd name="T2" fmla="*/ 20 w 55"/>
              <a:gd name="T3" fmla="*/ 50 h 55"/>
              <a:gd name="T4" fmla="*/ 5 w 55"/>
              <a:gd name="T5" fmla="*/ 19 h 55"/>
              <a:gd name="T6" fmla="*/ 36 w 55"/>
              <a:gd name="T7" fmla="*/ 4 h 55"/>
              <a:gd name="T8" fmla="*/ 51 w 55"/>
              <a:gd name="T9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5">
                <a:moveTo>
                  <a:pt x="51" y="36"/>
                </a:moveTo>
                <a:cubicBezTo>
                  <a:pt x="46" y="48"/>
                  <a:pt x="32" y="55"/>
                  <a:pt x="20" y="50"/>
                </a:cubicBezTo>
                <a:cubicBezTo>
                  <a:pt x="7" y="46"/>
                  <a:pt x="0" y="32"/>
                  <a:pt x="5" y="19"/>
                </a:cubicBezTo>
                <a:cubicBezTo>
                  <a:pt x="9" y="6"/>
                  <a:pt x="23" y="0"/>
                  <a:pt x="36" y="4"/>
                </a:cubicBezTo>
                <a:cubicBezTo>
                  <a:pt x="49" y="9"/>
                  <a:pt x="55" y="23"/>
                  <a:pt x="51" y="36"/>
                </a:cubicBezTo>
                <a:close/>
              </a:path>
            </a:pathLst>
          </a:custGeom>
          <a:solidFill>
            <a:srgbClr val="D186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238"/>
          <p:cNvSpPr/>
          <p:nvPr/>
        </p:nvSpPr>
        <p:spPr bwMode="auto">
          <a:xfrm>
            <a:off x="4024312" y="5051425"/>
            <a:ext cx="65088" cy="65088"/>
          </a:xfrm>
          <a:custGeom>
            <a:avLst/>
            <a:gdLst>
              <a:gd name="T0" fmla="*/ 38 w 41"/>
              <a:gd name="T1" fmla="*/ 26 h 41"/>
              <a:gd name="T2" fmla="*/ 15 w 41"/>
              <a:gd name="T3" fmla="*/ 37 h 41"/>
              <a:gd name="T4" fmla="*/ 4 w 41"/>
              <a:gd name="T5" fmla="*/ 14 h 41"/>
              <a:gd name="T6" fmla="*/ 27 w 41"/>
              <a:gd name="T7" fmla="*/ 3 h 41"/>
              <a:gd name="T8" fmla="*/ 38 w 41"/>
              <a:gd name="T9" fmla="*/ 2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41">
                <a:moveTo>
                  <a:pt x="38" y="26"/>
                </a:moveTo>
                <a:cubicBezTo>
                  <a:pt x="34" y="36"/>
                  <a:pt x="24" y="41"/>
                  <a:pt x="15" y="37"/>
                </a:cubicBezTo>
                <a:cubicBezTo>
                  <a:pt x="5" y="34"/>
                  <a:pt x="0" y="24"/>
                  <a:pt x="4" y="14"/>
                </a:cubicBezTo>
                <a:cubicBezTo>
                  <a:pt x="7" y="5"/>
                  <a:pt x="17" y="0"/>
                  <a:pt x="27" y="3"/>
                </a:cubicBezTo>
                <a:cubicBezTo>
                  <a:pt x="36" y="7"/>
                  <a:pt x="41" y="17"/>
                  <a:pt x="38" y="26"/>
                </a:cubicBezTo>
                <a:close/>
              </a:path>
            </a:pathLst>
          </a:custGeom>
          <a:solidFill>
            <a:srgbClr val="F7A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239"/>
          <p:cNvSpPr/>
          <p:nvPr/>
        </p:nvSpPr>
        <p:spPr bwMode="auto">
          <a:xfrm>
            <a:off x="3979862" y="5132387"/>
            <a:ext cx="87313" cy="85725"/>
          </a:xfrm>
          <a:custGeom>
            <a:avLst/>
            <a:gdLst>
              <a:gd name="T0" fmla="*/ 51 w 55"/>
              <a:gd name="T1" fmla="*/ 36 h 55"/>
              <a:gd name="T2" fmla="*/ 20 w 55"/>
              <a:gd name="T3" fmla="*/ 51 h 55"/>
              <a:gd name="T4" fmla="*/ 5 w 55"/>
              <a:gd name="T5" fmla="*/ 19 h 55"/>
              <a:gd name="T6" fmla="*/ 36 w 55"/>
              <a:gd name="T7" fmla="*/ 5 h 55"/>
              <a:gd name="T8" fmla="*/ 51 w 55"/>
              <a:gd name="T9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5">
                <a:moveTo>
                  <a:pt x="51" y="36"/>
                </a:moveTo>
                <a:cubicBezTo>
                  <a:pt x="46" y="49"/>
                  <a:pt x="32" y="55"/>
                  <a:pt x="20" y="51"/>
                </a:cubicBezTo>
                <a:cubicBezTo>
                  <a:pt x="7" y="46"/>
                  <a:pt x="0" y="32"/>
                  <a:pt x="5" y="19"/>
                </a:cubicBezTo>
                <a:cubicBezTo>
                  <a:pt x="9" y="7"/>
                  <a:pt x="23" y="0"/>
                  <a:pt x="36" y="5"/>
                </a:cubicBezTo>
                <a:cubicBezTo>
                  <a:pt x="49" y="9"/>
                  <a:pt x="55" y="23"/>
                  <a:pt x="51" y="36"/>
                </a:cubicBezTo>
                <a:close/>
              </a:path>
            </a:pathLst>
          </a:custGeom>
          <a:solidFill>
            <a:srgbClr val="D186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240"/>
          <p:cNvSpPr/>
          <p:nvPr/>
        </p:nvSpPr>
        <p:spPr bwMode="auto">
          <a:xfrm>
            <a:off x="3992562" y="5143500"/>
            <a:ext cx="63500" cy="63500"/>
          </a:xfrm>
          <a:custGeom>
            <a:avLst/>
            <a:gdLst>
              <a:gd name="T0" fmla="*/ 37 w 40"/>
              <a:gd name="T1" fmla="*/ 27 h 41"/>
              <a:gd name="T2" fmla="*/ 14 w 40"/>
              <a:gd name="T3" fmla="*/ 38 h 41"/>
              <a:gd name="T4" fmla="*/ 3 w 40"/>
              <a:gd name="T5" fmla="*/ 14 h 41"/>
              <a:gd name="T6" fmla="*/ 26 w 40"/>
              <a:gd name="T7" fmla="*/ 4 h 41"/>
              <a:gd name="T8" fmla="*/ 37 w 40"/>
              <a:gd name="T9" fmla="*/ 2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1">
                <a:moveTo>
                  <a:pt x="37" y="27"/>
                </a:moveTo>
                <a:cubicBezTo>
                  <a:pt x="34" y="36"/>
                  <a:pt x="23" y="41"/>
                  <a:pt x="14" y="38"/>
                </a:cubicBezTo>
                <a:cubicBezTo>
                  <a:pt x="4" y="34"/>
                  <a:pt x="0" y="24"/>
                  <a:pt x="3" y="14"/>
                </a:cubicBezTo>
                <a:cubicBezTo>
                  <a:pt x="6" y="5"/>
                  <a:pt x="17" y="0"/>
                  <a:pt x="26" y="4"/>
                </a:cubicBezTo>
                <a:cubicBezTo>
                  <a:pt x="35" y="7"/>
                  <a:pt x="40" y="17"/>
                  <a:pt x="37" y="27"/>
                </a:cubicBezTo>
                <a:close/>
              </a:path>
            </a:pathLst>
          </a:custGeom>
          <a:solidFill>
            <a:srgbClr val="F7A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241"/>
          <p:cNvSpPr/>
          <p:nvPr/>
        </p:nvSpPr>
        <p:spPr bwMode="auto">
          <a:xfrm>
            <a:off x="3654425" y="5326062"/>
            <a:ext cx="49213" cy="47625"/>
          </a:xfrm>
          <a:custGeom>
            <a:avLst/>
            <a:gdLst>
              <a:gd name="T0" fmla="*/ 16 w 31"/>
              <a:gd name="T1" fmla="*/ 30 h 30"/>
              <a:gd name="T2" fmla="*/ 13 w 31"/>
              <a:gd name="T3" fmla="*/ 29 h 30"/>
              <a:gd name="T4" fmla="*/ 2 w 31"/>
              <a:gd name="T5" fmla="*/ 13 h 30"/>
              <a:gd name="T6" fmla="*/ 18 w 31"/>
              <a:gd name="T7" fmla="*/ 1 h 30"/>
              <a:gd name="T8" fmla="*/ 30 w 31"/>
              <a:gd name="T9" fmla="*/ 17 h 30"/>
              <a:gd name="T10" fmla="*/ 29 w 31"/>
              <a:gd name="T11" fmla="*/ 18 h 30"/>
              <a:gd name="T12" fmla="*/ 16 w 31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0">
                <a:moveTo>
                  <a:pt x="16" y="30"/>
                </a:moveTo>
                <a:cubicBezTo>
                  <a:pt x="15" y="30"/>
                  <a:pt x="14" y="29"/>
                  <a:pt x="13" y="29"/>
                </a:cubicBezTo>
                <a:cubicBezTo>
                  <a:pt x="5" y="28"/>
                  <a:pt x="0" y="21"/>
                  <a:pt x="2" y="13"/>
                </a:cubicBezTo>
                <a:cubicBezTo>
                  <a:pt x="3" y="5"/>
                  <a:pt x="10" y="0"/>
                  <a:pt x="18" y="1"/>
                </a:cubicBezTo>
                <a:cubicBezTo>
                  <a:pt x="25" y="3"/>
                  <a:pt x="31" y="10"/>
                  <a:pt x="30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5"/>
                  <a:pt x="22" y="30"/>
                  <a:pt x="16" y="30"/>
                </a:cubicBez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242"/>
          <p:cNvSpPr/>
          <p:nvPr/>
        </p:nvSpPr>
        <p:spPr bwMode="auto">
          <a:xfrm>
            <a:off x="692150" y="5364162"/>
            <a:ext cx="3003550" cy="1404938"/>
          </a:xfrm>
          <a:custGeom>
            <a:avLst/>
            <a:gdLst>
              <a:gd name="T0" fmla="*/ 42 w 1892"/>
              <a:gd name="T1" fmla="*/ 827 h 886"/>
              <a:gd name="T2" fmla="*/ 97 w 1892"/>
              <a:gd name="T3" fmla="*/ 776 h 886"/>
              <a:gd name="T4" fmla="*/ 155 w 1892"/>
              <a:gd name="T5" fmla="*/ 727 h 886"/>
              <a:gd name="T6" fmla="*/ 215 w 1892"/>
              <a:gd name="T7" fmla="*/ 680 h 886"/>
              <a:gd name="T8" fmla="*/ 277 w 1892"/>
              <a:gd name="T9" fmla="*/ 637 h 886"/>
              <a:gd name="T10" fmla="*/ 342 w 1892"/>
              <a:gd name="T11" fmla="*/ 597 h 886"/>
              <a:gd name="T12" fmla="*/ 409 w 1892"/>
              <a:gd name="T13" fmla="*/ 561 h 886"/>
              <a:gd name="T14" fmla="*/ 478 w 1892"/>
              <a:gd name="T15" fmla="*/ 530 h 886"/>
              <a:gd name="T16" fmla="*/ 550 w 1892"/>
              <a:gd name="T17" fmla="*/ 504 h 886"/>
              <a:gd name="T18" fmla="*/ 623 w 1892"/>
              <a:gd name="T19" fmla="*/ 482 h 886"/>
              <a:gd name="T20" fmla="*/ 697 w 1892"/>
              <a:gd name="T21" fmla="*/ 466 h 886"/>
              <a:gd name="T22" fmla="*/ 773 w 1892"/>
              <a:gd name="T23" fmla="*/ 455 h 886"/>
              <a:gd name="T24" fmla="*/ 848 w 1892"/>
              <a:gd name="T25" fmla="*/ 447 h 886"/>
              <a:gd name="T26" fmla="*/ 924 w 1892"/>
              <a:gd name="T27" fmla="*/ 442 h 886"/>
              <a:gd name="T28" fmla="*/ 999 w 1892"/>
              <a:gd name="T29" fmla="*/ 440 h 886"/>
              <a:gd name="T30" fmla="*/ 1062 w 1892"/>
              <a:gd name="T31" fmla="*/ 445 h 886"/>
              <a:gd name="T32" fmla="*/ 1125 w 1892"/>
              <a:gd name="T33" fmla="*/ 438 h 886"/>
              <a:gd name="T34" fmla="*/ 1200 w 1892"/>
              <a:gd name="T35" fmla="*/ 437 h 886"/>
              <a:gd name="T36" fmla="*/ 1275 w 1892"/>
              <a:gd name="T37" fmla="*/ 435 h 886"/>
              <a:gd name="T38" fmla="*/ 1349 w 1892"/>
              <a:gd name="T39" fmla="*/ 432 h 886"/>
              <a:gd name="T40" fmla="*/ 1422 w 1892"/>
              <a:gd name="T41" fmla="*/ 422 h 886"/>
              <a:gd name="T42" fmla="*/ 1493 w 1892"/>
              <a:gd name="T43" fmla="*/ 404 h 886"/>
              <a:gd name="T44" fmla="*/ 1562 w 1892"/>
              <a:gd name="T45" fmla="*/ 378 h 886"/>
              <a:gd name="T46" fmla="*/ 1626 w 1892"/>
              <a:gd name="T47" fmla="*/ 343 h 886"/>
              <a:gd name="T48" fmla="*/ 1685 w 1892"/>
              <a:gd name="T49" fmla="*/ 300 h 886"/>
              <a:gd name="T50" fmla="*/ 1737 w 1892"/>
              <a:gd name="T51" fmla="*/ 248 h 886"/>
              <a:gd name="T52" fmla="*/ 1782 w 1892"/>
              <a:gd name="T53" fmla="*/ 190 h 886"/>
              <a:gd name="T54" fmla="*/ 1819 w 1892"/>
              <a:gd name="T55" fmla="*/ 127 h 886"/>
              <a:gd name="T56" fmla="*/ 1848 w 1892"/>
              <a:gd name="T57" fmla="*/ 59 h 886"/>
              <a:gd name="T58" fmla="*/ 1890 w 1892"/>
              <a:gd name="T59" fmla="*/ 18 h 886"/>
              <a:gd name="T60" fmla="*/ 1865 w 1892"/>
              <a:gd name="T61" fmla="*/ 92 h 886"/>
              <a:gd name="T62" fmla="*/ 1832 w 1892"/>
              <a:gd name="T63" fmla="*/ 161 h 886"/>
              <a:gd name="T64" fmla="*/ 1791 w 1892"/>
              <a:gd name="T65" fmla="*/ 226 h 886"/>
              <a:gd name="T66" fmla="*/ 1741 w 1892"/>
              <a:gd name="T67" fmla="*/ 285 h 886"/>
              <a:gd name="T68" fmla="*/ 1684 w 1892"/>
              <a:gd name="T69" fmla="*/ 337 h 886"/>
              <a:gd name="T70" fmla="*/ 1620 w 1892"/>
              <a:gd name="T71" fmla="*/ 380 h 886"/>
              <a:gd name="T72" fmla="*/ 1551 w 1892"/>
              <a:gd name="T73" fmla="*/ 414 h 886"/>
              <a:gd name="T74" fmla="*/ 1488 w 1892"/>
              <a:gd name="T75" fmla="*/ 428 h 886"/>
              <a:gd name="T76" fmla="*/ 1414 w 1892"/>
              <a:gd name="T77" fmla="*/ 445 h 886"/>
              <a:gd name="T78" fmla="*/ 1339 w 1892"/>
              <a:gd name="T79" fmla="*/ 453 h 886"/>
              <a:gd name="T80" fmla="*/ 1263 w 1892"/>
              <a:gd name="T81" fmla="*/ 456 h 886"/>
              <a:gd name="T82" fmla="*/ 1200 w 1892"/>
              <a:gd name="T83" fmla="*/ 465 h 886"/>
              <a:gd name="T84" fmla="*/ 1125 w 1892"/>
              <a:gd name="T85" fmla="*/ 466 h 886"/>
              <a:gd name="T86" fmla="*/ 1051 w 1892"/>
              <a:gd name="T87" fmla="*/ 467 h 886"/>
              <a:gd name="T88" fmla="*/ 987 w 1892"/>
              <a:gd name="T89" fmla="*/ 461 h 886"/>
              <a:gd name="T90" fmla="*/ 913 w 1892"/>
              <a:gd name="T91" fmla="*/ 464 h 886"/>
              <a:gd name="T92" fmla="*/ 838 w 1892"/>
              <a:gd name="T93" fmla="*/ 469 h 886"/>
              <a:gd name="T94" fmla="*/ 763 w 1892"/>
              <a:gd name="T95" fmla="*/ 477 h 886"/>
              <a:gd name="T96" fmla="*/ 690 w 1892"/>
              <a:gd name="T97" fmla="*/ 489 h 886"/>
              <a:gd name="T98" fmla="*/ 617 w 1892"/>
              <a:gd name="T99" fmla="*/ 506 h 886"/>
              <a:gd name="T100" fmla="*/ 545 w 1892"/>
              <a:gd name="T101" fmla="*/ 528 h 886"/>
              <a:gd name="T102" fmla="*/ 476 w 1892"/>
              <a:gd name="T103" fmla="*/ 554 h 886"/>
              <a:gd name="T104" fmla="*/ 408 w 1892"/>
              <a:gd name="T105" fmla="*/ 586 h 886"/>
              <a:gd name="T106" fmla="*/ 342 w 1892"/>
              <a:gd name="T107" fmla="*/ 621 h 886"/>
              <a:gd name="T108" fmla="*/ 279 w 1892"/>
              <a:gd name="T109" fmla="*/ 661 h 886"/>
              <a:gd name="T110" fmla="*/ 218 w 1892"/>
              <a:gd name="T111" fmla="*/ 705 h 886"/>
              <a:gd name="T112" fmla="*/ 159 w 1892"/>
              <a:gd name="T113" fmla="*/ 751 h 886"/>
              <a:gd name="T114" fmla="*/ 102 w 1892"/>
              <a:gd name="T115" fmla="*/ 799 h 886"/>
              <a:gd name="T116" fmla="*/ 47 w 1892"/>
              <a:gd name="T117" fmla="*/ 850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2" h="886">
                <a:moveTo>
                  <a:pt x="15" y="886"/>
                </a:moveTo>
                <a:cubicBezTo>
                  <a:pt x="11" y="886"/>
                  <a:pt x="8" y="884"/>
                  <a:pt x="5" y="881"/>
                </a:cubicBezTo>
                <a:cubicBezTo>
                  <a:pt x="0" y="876"/>
                  <a:pt x="0" y="867"/>
                  <a:pt x="5" y="862"/>
                </a:cubicBezTo>
                <a:cubicBezTo>
                  <a:pt x="6" y="861"/>
                  <a:pt x="6" y="861"/>
                  <a:pt x="6" y="861"/>
                </a:cubicBezTo>
                <a:cubicBezTo>
                  <a:pt x="10" y="857"/>
                  <a:pt x="15" y="856"/>
                  <a:pt x="19" y="857"/>
                </a:cubicBezTo>
                <a:cubicBezTo>
                  <a:pt x="18" y="853"/>
                  <a:pt x="20" y="848"/>
                  <a:pt x="23" y="844"/>
                </a:cubicBezTo>
                <a:cubicBezTo>
                  <a:pt x="24" y="843"/>
                  <a:pt x="24" y="843"/>
                  <a:pt x="24" y="843"/>
                </a:cubicBezTo>
                <a:cubicBezTo>
                  <a:pt x="28" y="840"/>
                  <a:pt x="33" y="839"/>
                  <a:pt x="37" y="840"/>
                </a:cubicBezTo>
                <a:cubicBezTo>
                  <a:pt x="36" y="835"/>
                  <a:pt x="38" y="830"/>
                  <a:pt x="42" y="827"/>
                </a:cubicBezTo>
                <a:cubicBezTo>
                  <a:pt x="42" y="826"/>
                  <a:pt x="42" y="826"/>
                  <a:pt x="42" y="826"/>
                </a:cubicBezTo>
                <a:cubicBezTo>
                  <a:pt x="46" y="822"/>
                  <a:pt x="51" y="821"/>
                  <a:pt x="56" y="823"/>
                </a:cubicBezTo>
                <a:cubicBezTo>
                  <a:pt x="55" y="818"/>
                  <a:pt x="56" y="813"/>
                  <a:pt x="60" y="809"/>
                </a:cubicBezTo>
                <a:cubicBezTo>
                  <a:pt x="61" y="809"/>
                  <a:pt x="61" y="809"/>
                  <a:pt x="61" y="809"/>
                </a:cubicBezTo>
                <a:cubicBezTo>
                  <a:pt x="64" y="805"/>
                  <a:pt x="70" y="804"/>
                  <a:pt x="74" y="806"/>
                </a:cubicBezTo>
                <a:cubicBezTo>
                  <a:pt x="73" y="801"/>
                  <a:pt x="75" y="796"/>
                  <a:pt x="78" y="792"/>
                </a:cubicBezTo>
                <a:cubicBezTo>
                  <a:pt x="79" y="792"/>
                  <a:pt x="79" y="792"/>
                  <a:pt x="79" y="792"/>
                </a:cubicBezTo>
                <a:cubicBezTo>
                  <a:pt x="83" y="788"/>
                  <a:pt x="88" y="787"/>
                  <a:pt x="93" y="789"/>
                </a:cubicBezTo>
                <a:cubicBezTo>
                  <a:pt x="92" y="784"/>
                  <a:pt x="94" y="779"/>
                  <a:pt x="97" y="776"/>
                </a:cubicBezTo>
                <a:cubicBezTo>
                  <a:pt x="98" y="775"/>
                  <a:pt x="98" y="775"/>
                  <a:pt x="98" y="775"/>
                </a:cubicBezTo>
                <a:cubicBezTo>
                  <a:pt x="102" y="772"/>
                  <a:pt x="107" y="771"/>
                  <a:pt x="112" y="772"/>
                </a:cubicBezTo>
                <a:cubicBezTo>
                  <a:pt x="111" y="767"/>
                  <a:pt x="113" y="762"/>
                  <a:pt x="117" y="759"/>
                </a:cubicBezTo>
                <a:cubicBezTo>
                  <a:pt x="117" y="758"/>
                  <a:pt x="117" y="758"/>
                  <a:pt x="117" y="758"/>
                </a:cubicBezTo>
                <a:cubicBezTo>
                  <a:pt x="121" y="755"/>
                  <a:pt x="126" y="754"/>
                  <a:pt x="131" y="756"/>
                </a:cubicBezTo>
                <a:cubicBezTo>
                  <a:pt x="130" y="751"/>
                  <a:pt x="132" y="746"/>
                  <a:pt x="136" y="743"/>
                </a:cubicBezTo>
                <a:cubicBezTo>
                  <a:pt x="136" y="742"/>
                  <a:pt x="136" y="742"/>
                  <a:pt x="136" y="742"/>
                </a:cubicBezTo>
                <a:cubicBezTo>
                  <a:pt x="140" y="739"/>
                  <a:pt x="146" y="738"/>
                  <a:pt x="150" y="740"/>
                </a:cubicBezTo>
                <a:cubicBezTo>
                  <a:pt x="149" y="735"/>
                  <a:pt x="151" y="730"/>
                  <a:pt x="155" y="727"/>
                </a:cubicBezTo>
                <a:cubicBezTo>
                  <a:pt x="156" y="726"/>
                  <a:pt x="156" y="726"/>
                  <a:pt x="156" y="726"/>
                </a:cubicBezTo>
                <a:cubicBezTo>
                  <a:pt x="160" y="723"/>
                  <a:pt x="165" y="722"/>
                  <a:pt x="170" y="724"/>
                </a:cubicBezTo>
                <a:cubicBezTo>
                  <a:pt x="169" y="719"/>
                  <a:pt x="171" y="714"/>
                  <a:pt x="175" y="711"/>
                </a:cubicBezTo>
                <a:cubicBezTo>
                  <a:pt x="176" y="710"/>
                  <a:pt x="176" y="710"/>
                  <a:pt x="176" y="710"/>
                </a:cubicBezTo>
                <a:cubicBezTo>
                  <a:pt x="180" y="707"/>
                  <a:pt x="185" y="707"/>
                  <a:pt x="190" y="708"/>
                </a:cubicBezTo>
                <a:cubicBezTo>
                  <a:pt x="189" y="703"/>
                  <a:pt x="191" y="699"/>
                  <a:pt x="195" y="695"/>
                </a:cubicBezTo>
                <a:cubicBezTo>
                  <a:pt x="196" y="695"/>
                  <a:pt x="196" y="695"/>
                  <a:pt x="196" y="695"/>
                </a:cubicBezTo>
                <a:cubicBezTo>
                  <a:pt x="200" y="692"/>
                  <a:pt x="205" y="691"/>
                  <a:pt x="210" y="693"/>
                </a:cubicBezTo>
                <a:cubicBezTo>
                  <a:pt x="209" y="688"/>
                  <a:pt x="211" y="683"/>
                  <a:pt x="215" y="680"/>
                </a:cubicBezTo>
                <a:cubicBezTo>
                  <a:pt x="216" y="680"/>
                  <a:pt x="216" y="680"/>
                  <a:pt x="216" y="680"/>
                </a:cubicBezTo>
                <a:cubicBezTo>
                  <a:pt x="220" y="677"/>
                  <a:pt x="225" y="676"/>
                  <a:pt x="230" y="678"/>
                </a:cubicBezTo>
                <a:cubicBezTo>
                  <a:pt x="229" y="673"/>
                  <a:pt x="232" y="668"/>
                  <a:pt x="236" y="665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41" y="662"/>
                  <a:pt x="246" y="662"/>
                  <a:pt x="250" y="664"/>
                </a:cubicBezTo>
                <a:cubicBezTo>
                  <a:pt x="250" y="659"/>
                  <a:pt x="252" y="654"/>
                  <a:pt x="256" y="651"/>
                </a:cubicBezTo>
                <a:cubicBezTo>
                  <a:pt x="257" y="650"/>
                  <a:pt x="257" y="650"/>
                  <a:pt x="257" y="650"/>
                </a:cubicBezTo>
                <a:cubicBezTo>
                  <a:pt x="262" y="648"/>
                  <a:pt x="267" y="647"/>
                  <a:pt x="271" y="649"/>
                </a:cubicBezTo>
                <a:cubicBezTo>
                  <a:pt x="271" y="645"/>
                  <a:pt x="273" y="640"/>
                  <a:pt x="277" y="637"/>
                </a:cubicBezTo>
                <a:cubicBezTo>
                  <a:pt x="278" y="636"/>
                  <a:pt x="278" y="636"/>
                  <a:pt x="278" y="636"/>
                </a:cubicBezTo>
                <a:cubicBezTo>
                  <a:pt x="283" y="634"/>
                  <a:pt x="288" y="633"/>
                  <a:pt x="292" y="636"/>
                </a:cubicBezTo>
                <a:cubicBezTo>
                  <a:pt x="292" y="631"/>
                  <a:pt x="294" y="626"/>
                  <a:pt x="299" y="623"/>
                </a:cubicBezTo>
                <a:cubicBezTo>
                  <a:pt x="300" y="623"/>
                  <a:pt x="300" y="623"/>
                  <a:pt x="300" y="623"/>
                </a:cubicBezTo>
                <a:cubicBezTo>
                  <a:pt x="304" y="620"/>
                  <a:pt x="309" y="620"/>
                  <a:pt x="314" y="622"/>
                </a:cubicBezTo>
                <a:cubicBezTo>
                  <a:pt x="313" y="617"/>
                  <a:pt x="316" y="613"/>
                  <a:pt x="320" y="610"/>
                </a:cubicBezTo>
                <a:cubicBezTo>
                  <a:pt x="321" y="609"/>
                  <a:pt x="321" y="609"/>
                  <a:pt x="321" y="609"/>
                </a:cubicBezTo>
                <a:cubicBezTo>
                  <a:pt x="326" y="607"/>
                  <a:pt x="331" y="607"/>
                  <a:pt x="335" y="609"/>
                </a:cubicBezTo>
                <a:cubicBezTo>
                  <a:pt x="335" y="604"/>
                  <a:pt x="338" y="599"/>
                  <a:pt x="342" y="597"/>
                </a:cubicBezTo>
                <a:cubicBezTo>
                  <a:pt x="343" y="597"/>
                  <a:pt x="343" y="597"/>
                  <a:pt x="343" y="597"/>
                </a:cubicBezTo>
                <a:cubicBezTo>
                  <a:pt x="347" y="594"/>
                  <a:pt x="353" y="594"/>
                  <a:pt x="357" y="596"/>
                </a:cubicBezTo>
                <a:cubicBezTo>
                  <a:pt x="357" y="592"/>
                  <a:pt x="360" y="587"/>
                  <a:pt x="364" y="585"/>
                </a:cubicBezTo>
                <a:cubicBezTo>
                  <a:pt x="365" y="584"/>
                  <a:pt x="365" y="584"/>
                  <a:pt x="365" y="584"/>
                </a:cubicBezTo>
                <a:cubicBezTo>
                  <a:pt x="370" y="582"/>
                  <a:pt x="375" y="582"/>
                  <a:pt x="379" y="584"/>
                </a:cubicBezTo>
                <a:cubicBezTo>
                  <a:pt x="379" y="580"/>
                  <a:pt x="382" y="575"/>
                  <a:pt x="387" y="573"/>
                </a:cubicBezTo>
                <a:cubicBezTo>
                  <a:pt x="388" y="572"/>
                  <a:pt x="388" y="572"/>
                  <a:pt x="388" y="572"/>
                </a:cubicBezTo>
                <a:cubicBezTo>
                  <a:pt x="392" y="570"/>
                  <a:pt x="397" y="570"/>
                  <a:pt x="401" y="573"/>
                </a:cubicBezTo>
                <a:cubicBezTo>
                  <a:pt x="402" y="568"/>
                  <a:pt x="405" y="563"/>
                  <a:pt x="409" y="561"/>
                </a:cubicBezTo>
                <a:cubicBezTo>
                  <a:pt x="410" y="561"/>
                  <a:pt x="410" y="561"/>
                  <a:pt x="410" y="561"/>
                </a:cubicBezTo>
                <a:cubicBezTo>
                  <a:pt x="415" y="558"/>
                  <a:pt x="420" y="559"/>
                  <a:pt x="424" y="562"/>
                </a:cubicBezTo>
                <a:cubicBezTo>
                  <a:pt x="424" y="557"/>
                  <a:pt x="427" y="552"/>
                  <a:pt x="432" y="550"/>
                </a:cubicBezTo>
                <a:cubicBezTo>
                  <a:pt x="433" y="550"/>
                  <a:pt x="433" y="550"/>
                  <a:pt x="433" y="550"/>
                </a:cubicBezTo>
                <a:cubicBezTo>
                  <a:pt x="438" y="548"/>
                  <a:pt x="443" y="548"/>
                  <a:pt x="447" y="551"/>
                </a:cubicBezTo>
                <a:cubicBezTo>
                  <a:pt x="447" y="546"/>
                  <a:pt x="450" y="542"/>
                  <a:pt x="455" y="540"/>
                </a:cubicBezTo>
                <a:cubicBezTo>
                  <a:pt x="456" y="539"/>
                  <a:pt x="456" y="539"/>
                  <a:pt x="456" y="539"/>
                </a:cubicBezTo>
                <a:cubicBezTo>
                  <a:pt x="461" y="537"/>
                  <a:pt x="466" y="538"/>
                  <a:pt x="470" y="541"/>
                </a:cubicBezTo>
                <a:cubicBezTo>
                  <a:pt x="471" y="536"/>
                  <a:pt x="474" y="532"/>
                  <a:pt x="478" y="530"/>
                </a:cubicBezTo>
                <a:cubicBezTo>
                  <a:pt x="480" y="529"/>
                  <a:pt x="480" y="529"/>
                  <a:pt x="480" y="529"/>
                </a:cubicBezTo>
                <a:cubicBezTo>
                  <a:pt x="484" y="528"/>
                  <a:pt x="490" y="528"/>
                  <a:pt x="493" y="531"/>
                </a:cubicBezTo>
                <a:cubicBezTo>
                  <a:pt x="494" y="527"/>
                  <a:pt x="497" y="522"/>
                  <a:pt x="502" y="521"/>
                </a:cubicBezTo>
                <a:cubicBezTo>
                  <a:pt x="503" y="520"/>
                  <a:pt x="503" y="520"/>
                  <a:pt x="503" y="520"/>
                </a:cubicBezTo>
                <a:cubicBezTo>
                  <a:pt x="508" y="518"/>
                  <a:pt x="513" y="519"/>
                  <a:pt x="517" y="522"/>
                </a:cubicBezTo>
                <a:cubicBezTo>
                  <a:pt x="518" y="518"/>
                  <a:pt x="521" y="513"/>
                  <a:pt x="526" y="512"/>
                </a:cubicBezTo>
                <a:cubicBezTo>
                  <a:pt x="527" y="511"/>
                  <a:pt x="527" y="511"/>
                  <a:pt x="527" y="511"/>
                </a:cubicBezTo>
                <a:cubicBezTo>
                  <a:pt x="532" y="510"/>
                  <a:pt x="537" y="511"/>
                  <a:pt x="541" y="514"/>
                </a:cubicBezTo>
                <a:cubicBezTo>
                  <a:pt x="542" y="509"/>
                  <a:pt x="545" y="505"/>
                  <a:pt x="550" y="504"/>
                </a:cubicBezTo>
                <a:cubicBezTo>
                  <a:pt x="551" y="503"/>
                  <a:pt x="551" y="503"/>
                  <a:pt x="551" y="503"/>
                </a:cubicBezTo>
                <a:cubicBezTo>
                  <a:pt x="556" y="502"/>
                  <a:pt x="561" y="503"/>
                  <a:pt x="565" y="506"/>
                </a:cubicBezTo>
                <a:cubicBezTo>
                  <a:pt x="566" y="501"/>
                  <a:pt x="569" y="497"/>
                  <a:pt x="574" y="496"/>
                </a:cubicBezTo>
                <a:cubicBezTo>
                  <a:pt x="575" y="496"/>
                  <a:pt x="575" y="496"/>
                  <a:pt x="575" y="496"/>
                </a:cubicBezTo>
                <a:cubicBezTo>
                  <a:pt x="580" y="494"/>
                  <a:pt x="585" y="495"/>
                  <a:pt x="589" y="499"/>
                </a:cubicBezTo>
                <a:cubicBezTo>
                  <a:pt x="590" y="494"/>
                  <a:pt x="594" y="490"/>
                  <a:pt x="599" y="489"/>
                </a:cubicBezTo>
                <a:cubicBezTo>
                  <a:pt x="600" y="489"/>
                  <a:pt x="600" y="489"/>
                  <a:pt x="600" y="489"/>
                </a:cubicBezTo>
                <a:cubicBezTo>
                  <a:pt x="605" y="487"/>
                  <a:pt x="610" y="489"/>
                  <a:pt x="613" y="492"/>
                </a:cubicBezTo>
                <a:cubicBezTo>
                  <a:pt x="614" y="487"/>
                  <a:pt x="618" y="484"/>
                  <a:pt x="623" y="482"/>
                </a:cubicBezTo>
                <a:cubicBezTo>
                  <a:pt x="624" y="482"/>
                  <a:pt x="624" y="482"/>
                  <a:pt x="624" y="482"/>
                </a:cubicBezTo>
                <a:cubicBezTo>
                  <a:pt x="629" y="481"/>
                  <a:pt x="634" y="482"/>
                  <a:pt x="638" y="486"/>
                </a:cubicBezTo>
                <a:cubicBezTo>
                  <a:pt x="639" y="481"/>
                  <a:pt x="643" y="478"/>
                  <a:pt x="648" y="476"/>
                </a:cubicBezTo>
                <a:cubicBezTo>
                  <a:pt x="649" y="476"/>
                  <a:pt x="649" y="476"/>
                  <a:pt x="649" y="476"/>
                </a:cubicBezTo>
                <a:cubicBezTo>
                  <a:pt x="654" y="475"/>
                  <a:pt x="659" y="477"/>
                  <a:pt x="662" y="480"/>
                </a:cubicBezTo>
                <a:cubicBezTo>
                  <a:pt x="664" y="476"/>
                  <a:pt x="668" y="472"/>
                  <a:pt x="673" y="471"/>
                </a:cubicBezTo>
                <a:cubicBezTo>
                  <a:pt x="674" y="471"/>
                  <a:pt x="674" y="471"/>
                  <a:pt x="674" y="471"/>
                </a:cubicBezTo>
                <a:cubicBezTo>
                  <a:pt x="679" y="470"/>
                  <a:pt x="684" y="472"/>
                  <a:pt x="687" y="475"/>
                </a:cubicBezTo>
                <a:cubicBezTo>
                  <a:pt x="688" y="471"/>
                  <a:pt x="692" y="467"/>
                  <a:pt x="697" y="466"/>
                </a:cubicBezTo>
                <a:cubicBezTo>
                  <a:pt x="699" y="466"/>
                  <a:pt x="699" y="466"/>
                  <a:pt x="699" y="466"/>
                </a:cubicBezTo>
                <a:cubicBezTo>
                  <a:pt x="704" y="465"/>
                  <a:pt x="708" y="467"/>
                  <a:pt x="712" y="471"/>
                </a:cubicBezTo>
                <a:cubicBezTo>
                  <a:pt x="713" y="466"/>
                  <a:pt x="717" y="463"/>
                  <a:pt x="723" y="462"/>
                </a:cubicBezTo>
                <a:cubicBezTo>
                  <a:pt x="723" y="462"/>
                  <a:pt x="723" y="462"/>
                  <a:pt x="723" y="462"/>
                </a:cubicBezTo>
                <a:cubicBezTo>
                  <a:pt x="728" y="461"/>
                  <a:pt x="733" y="463"/>
                  <a:pt x="736" y="467"/>
                </a:cubicBezTo>
                <a:cubicBezTo>
                  <a:pt x="738" y="462"/>
                  <a:pt x="742" y="459"/>
                  <a:pt x="747" y="458"/>
                </a:cubicBezTo>
                <a:cubicBezTo>
                  <a:pt x="748" y="458"/>
                  <a:pt x="748" y="458"/>
                  <a:pt x="748" y="458"/>
                </a:cubicBezTo>
                <a:cubicBezTo>
                  <a:pt x="753" y="457"/>
                  <a:pt x="758" y="459"/>
                  <a:pt x="761" y="463"/>
                </a:cubicBezTo>
                <a:cubicBezTo>
                  <a:pt x="763" y="459"/>
                  <a:pt x="767" y="455"/>
                  <a:pt x="773" y="455"/>
                </a:cubicBezTo>
                <a:cubicBezTo>
                  <a:pt x="773" y="455"/>
                  <a:pt x="773" y="455"/>
                  <a:pt x="773" y="455"/>
                </a:cubicBezTo>
                <a:cubicBezTo>
                  <a:pt x="779" y="454"/>
                  <a:pt x="783" y="456"/>
                  <a:pt x="786" y="460"/>
                </a:cubicBezTo>
                <a:cubicBezTo>
                  <a:pt x="788" y="456"/>
                  <a:pt x="792" y="452"/>
                  <a:pt x="797" y="452"/>
                </a:cubicBezTo>
                <a:cubicBezTo>
                  <a:pt x="799" y="452"/>
                  <a:pt x="799" y="452"/>
                  <a:pt x="799" y="452"/>
                </a:cubicBezTo>
                <a:cubicBezTo>
                  <a:pt x="804" y="451"/>
                  <a:pt x="808" y="453"/>
                  <a:pt x="811" y="457"/>
                </a:cubicBezTo>
                <a:cubicBezTo>
                  <a:pt x="813" y="453"/>
                  <a:pt x="818" y="450"/>
                  <a:pt x="823" y="449"/>
                </a:cubicBezTo>
                <a:cubicBezTo>
                  <a:pt x="824" y="449"/>
                  <a:pt x="824" y="449"/>
                  <a:pt x="824" y="449"/>
                </a:cubicBezTo>
                <a:cubicBezTo>
                  <a:pt x="829" y="449"/>
                  <a:pt x="834" y="451"/>
                  <a:pt x="836" y="455"/>
                </a:cubicBezTo>
                <a:cubicBezTo>
                  <a:pt x="839" y="451"/>
                  <a:pt x="843" y="447"/>
                  <a:pt x="848" y="447"/>
                </a:cubicBezTo>
                <a:cubicBezTo>
                  <a:pt x="849" y="447"/>
                  <a:pt x="849" y="447"/>
                  <a:pt x="849" y="447"/>
                </a:cubicBezTo>
                <a:cubicBezTo>
                  <a:pt x="854" y="447"/>
                  <a:pt x="859" y="449"/>
                  <a:pt x="862" y="453"/>
                </a:cubicBezTo>
                <a:cubicBezTo>
                  <a:pt x="864" y="449"/>
                  <a:pt x="868" y="446"/>
                  <a:pt x="873" y="445"/>
                </a:cubicBezTo>
                <a:cubicBezTo>
                  <a:pt x="874" y="445"/>
                  <a:pt x="874" y="445"/>
                  <a:pt x="874" y="445"/>
                </a:cubicBezTo>
                <a:cubicBezTo>
                  <a:pt x="879" y="445"/>
                  <a:pt x="884" y="447"/>
                  <a:pt x="887" y="451"/>
                </a:cubicBezTo>
                <a:cubicBezTo>
                  <a:pt x="889" y="447"/>
                  <a:pt x="893" y="444"/>
                  <a:pt x="898" y="444"/>
                </a:cubicBezTo>
                <a:cubicBezTo>
                  <a:pt x="899" y="444"/>
                  <a:pt x="899" y="444"/>
                  <a:pt x="899" y="444"/>
                </a:cubicBezTo>
                <a:cubicBezTo>
                  <a:pt x="905" y="443"/>
                  <a:pt x="909" y="446"/>
                  <a:pt x="912" y="450"/>
                </a:cubicBezTo>
                <a:cubicBezTo>
                  <a:pt x="914" y="446"/>
                  <a:pt x="918" y="443"/>
                  <a:pt x="924" y="442"/>
                </a:cubicBezTo>
                <a:cubicBezTo>
                  <a:pt x="925" y="442"/>
                  <a:pt x="925" y="442"/>
                  <a:pt x="925" y="442"/>
                </a:cubicBezTo>
                <a:cubicBezTo>
                  <a:pt x="930" y="442"/>
                  <a:pt x="934" y="445"/>
                  <a:pt x="937" y="449"/>
                </a:cubicBezTo>
                <a:cubicBezTo>
                  <a:pt x="939" y="445"/>
                  <a:pt x="943" y="442"/>
                  <a:pt x="949" y="441"/>
                </a:cubicBezTo>
                <a:cubicBezTo>
                  <a:pt x="950" y="441"/>
                  <a:pt x="950" y="441"/>
                  <a:pt x="950" y="441"/>
                </a:cubicBezTo>
                <a:cubicBezTo>
                  <a:pt x="955" y="441"/>
                  <a:pt x="959" y="444"/>
                  <a:pt x="962" y="448"/>
                </a:cubicBezTo>
                <a:cubicBezTo>
                  <a:pt x="964" y="444"/>
                  <a:pt x="969" y="441"/>
                  <a:pt x="974" y="440"/>
                </a:cubicBezTo>
                <a:cubicBezTo>
                  <a:pt x="975" y="440"/>
                  <a:pt x="975" y="440"/>
                  <a:pt x="975" y="440"/>
                </a:cubicBezTo>
                <a:cubicBezTo>
                  <a:pt x="980" y="440"/>
                  <a:pt x="985" y="443"/>
                  <a:pt x="987" y="447"/>
                </a:cubicBezTo>
                <a:cubicBezTo>
                  <a:pt x="989" y="443"/>
                  <a:pt x="994" y="440"/>
                  <a:pt x="999" y="440"/>
                </a:cubicBezTo>
                <a:cubicBezTo>
                  <a:pt x="1000" y="440"/>
                  <a:pt x="1000" y="440"/>
                  <a:pt x="1000" y="440"/>
                </a:cubicBezTo>
                <a:cubicBezTo>
                  <a:pt x="1005" y="440"/>
                  <a:pt x="1010" y="442"/>
                  <a:pt x="1012" y="446"/>
                </a:cubicBezTo>
                <a:cubicBezTo>
                  <a:pt x="1015" y="442"/>
                  <a:pt x="1019" y="439"/>
                  <a:pt x="1024" y="439"/>
                </a:cubicBezTo>
                <a:cubicBezTo>
                  <a:pt x="1025" y="439"/>
                  <a:pt x="1025" y="439"/>
                  <a:pt x="1025" y="439"/>
                </a:cubicBezTo>
                <a:cubicBezTo>
                  <a:pt x="1030" y="439"/>
                  <a:pt x="1035" y="442"/>
                  <a:pt x="1037" y="446"/>
                </a:cubicBezTo>
                <a:cubicBezTo>
                  <a:pt x="1040" y="442"/>
                  <a:pt x="1044" y="439"/>
                  <a:pt x="1049" y="439"/>
                </a:cubicBezTo>
                <a:cubicBezTo>
                  <a:pt x="1050" y="439"/>
                  <a:pt x="1050" y="439"/>
                  <a:pt x="1050" y="439"/>
                </a:cubicBezTo>
                <a:cubicBezTo>
                  <a:pt x="1050" y="439"/>
                  <a:pt x="1050" y="439"/>
                  <a:pt x="1050" y="439"/>
                </a:cubicBezTo>
                <a:cubicBezTo>
                  <a:pt x="1055" y="439"/>
                  <a:pt x="1060" y="441"/>
                  <a:pt x="1062" y="445"/>
                </a:cubicBezTo>
                <a:cubicBezTo>
                  <a:pt x="1065" y="441"/>
                  <a:pt x="1069" y="439"/>
                  <a:pt x="1074" y="438"/>
                </a:cubicBezTo>
                <a:cubicBezTo>
                  <a:pt x="1075" y="438"/>
                  <a:pt x="1075" y="438"/>
                  <a:pt x="1075" y="438"/>
                </a:cubicBezTo>
                <a:cubicBezTo>
                  <a:pt x="1080" y="438"/>
                  <a:pt x="1085" y="441"/>
                  <a:pt x="1087" y="445"/>
                </a:cubicBezTo>
                <a:cubicBezTo>
                  <a:pt x="1090" y="441"/>
                  <a:pt x="1094" y="438"/>
                  <a:pt x="1099" y="438"/>
                </a:cubicBezTo>
                <a:cubicBezTo>
                  <a:pt x="1100" y="438"/>
                  <a:pt x="1100" y="438"/>
                  <a:pt x="1100" y="438"/>
                </a:cubicBezTo>
                <a:cubicBezTo>
                  <a:pt x="1101" y="438"/>
                  <a:pt x="1101" y="438"/>
                  <a:pt x="1101" y="438"/>
                </a:cubicBezTo>
                <a:cubicBezTo>
                  <a:pt x="1106" y="438"/>
                  <a:pt x="1110" y="441"/>
                  <a:pt x="1112" y="445"/>
                </a:cubicBezTo>
                <a:cubicBezTo>
                  <a:pt x="1115" y="441"/>
                  <a:pt x="1119" y="438"/>
                  <a:pt x="1124" y="438"/>
                </a:cubicBezTo>
                <a:cubicBezTo>
                  <a:pt x="1125" y="438"/>
                  <a:pt x="1125" y="438"/>
                  <a:pt x="1125" y="438"/>
                </a:cubicBezTo>
                <a:cubicBezTo>
                  <a:pt x="1130" y="438"/>
                  <a:pt x="1135" y="440"/>
                  <a:pt x="1138" y="444"/>
                </a:cubicBezTo>
                <a:cubicBezTo>
                  <a:pt x="1140" y="440"/>
                  <a:pt x="1144" y="438"/>
                  <a:pt x="1150" y="437"/>
                </a:cubicBezTo>
                <a:cubicBezTo>
                  <a:pt x="1151" y="437"/>
                  <a:pt x="1151" y="437"/>
                  <a:pt x="1151" y="437"/>
                </a:cubicBezTo>
                <a:cubicBezTo>
                  <a:pt x="1156" y="437"/>
                  <a:pt x="1160" y="440"/>
                  <a:pt x="1163" y="444"/>
                </a:cubicBezTo>
                <a:cubicBezTo>
                  <a:pt x="1165" y="440"/>
                  <a:pt x="1169" y="437"/>
                  <a:pt x="1174" y="437"/>
                </a:cubicBezTo>
                <a:cubicBezTo>
                  <a:pt x="1176" y="437"/>
                  <a:pt x="1176" y="437"/>
                  <a:pt x="1176" y="437"/>
                </a:cubicBezTo>
                <a:cubicBezTo>
                  <a:pt x="1176" y="437"/>
                  <a:pt x="1176" y="437"/>
                  <a:pt x="1176" y="437"/>
                </a:cubicBezTo>
                <a:cubicBezTo>
                  <a:pt x="1181" y="437"/>
                  <a:pt x="1185" y="440"/>
                  <a:pt x="1188" y="444"/>
                </a:cubicBezTo>
                <a:cubicBezTo>
                  <a:pt x="1190" y="440"/>
                  <a:pt x="1195" y="437"/>
                  <a:pt x="1200" y="437"/>
                </a:cubicBezTo>
                <a:cubicBezTo>
                  <a:pt x="1200" y="437"/>
                  <a:pt x="1200" y="437"/>
                  <a:pt x="1200" y="437"/>
                </a:cubicBezTo>
                <a:cubicBezTo>
                  <a:pt x="1206" y="437"/>
                  <a:pt x="1210" y="439"/>
                  <a:pt x="1213" y="443"/>
                </a:cubicBezTo>
                <a:cubicBezTo>
                  <a:pt x="1215" y="439"/>
                  <a:pt x="1220" y="436"/>
                  <a:pt x="1225" y="436"/>
                </a:cubicBezTo>
                <a:cubicBezTo>
                  <a:pt x="1226" y="436"/>
                  <a:pt x="1226" y="436"/>
                  <a:pt x="1226" y="436"/>
                </a:cubicBezTo>
                <a:cubicBezTo>
                  <a:pt x="1231" y="436"/>
                  <a:pt x="1235" y="439"/>
                  <a:pt x="1238" y="443"/>
                </a:cubicBezTo>
                <a:cubicBezTo>
                  <a:pt x="1240" y="439"/>
                  <a:pt x="1244" y="436"/>
                  <a:pt x="1250" y="436"/>
                </a:cubicBezTo>
                <a:cubicBezTo>
                  <a:pt x="1251" y="436"/>
                  <a:pt x="1251" y="436"/>
                  <a:pt x="1251" y="436"/>
                </a:cubicBezTo>
                <a:cubicBezTo>
                  <a:pt x="1256" y="435"/>
                  <a:pt x="1260" y="438"/>
                  <a:pt x="1263" y="442"/>
                </a:cubicBezTo>
                <a:cubicBezTo>
                  <a:pt x="1265" y="438"/>
                  <a:pt x="1270" y="435"/>
                  <a:pt x="1275" y="435"/>
                </a:cubicBezTo>
                <a:cubicBezTo>
                  <a:pt x="1275" y="435"/>
                  <a:pt x="1275" y="435"/>
                  <a:pt x="1275" y="435"/>
                </a:cubicBezTo>
                <a:cubicBezTo>
                  <a:pt x="1281" y="435"/>
                  <a:pt x="1285" y="437"/>
                  <a:pt x="1288" y="441"/>
                </a:cubicBezTo>
                <a:cubicBezTo>
                  <a:pt x="1290" y="437"/>
                  <a:pt x="1294" y="434"/>
                  <a:pt x="1300" y="434"/>
                </a:cubicBezTo>
                <a:cubicBezTo>
                  <a:pt x="1301" y="434"/>
                  <a:pt x="1301" y="434"/>
                  <a:pt x="1301" y="434"/>
                </a:cubicBezTo>
                <a:cubicBezTo>
                  <a:pt x="1306" y="434"/>
                  <a:pt x="1310" y="436"/>
                  <a:pt x="1313" y="440"/>
                </a:cubicBezTo>
                <a:cubicBezTo>
                  <a:pt x="1315" y="436"/>
                  <a:pt x="1319" y="433"/>
                  <a:pt x="1324" y="433"/>
                </a:cubicBezTo>
                <a:cubicBezTo>
                  <a:pt x="1325" y="433"/>
                  <a:pt x="1325" y="433"/>
                  <a:pt x="1325" y="433"/>
                </a:cubicBezTo>
                <a:cubicBezTo>
                  <a:pt x="1330" y="433"/>
                  <a:pt x="1335" y="435"/>
                  <a:pt x="1338" y="439"/>
                </a:cubicBezTo>
                <a:cubicBezTo>
                  <a:pt x="1340" y="435"/>
                  <a:pt x="1344" y="432"/>
                  <a:pt x="1349" y="432"/>
                </a:cubicBezTo>
                <a:cubicBezTo>
                  <a:pt x="1350" y="431"/>
                  <a:pt x="1350" y="431"/>
                  <a:pt x="1350" y="431"/>
                </a:cubicBezTo>
                <a:cubicBezTo>
                  <a:pt x="1355" y="431"/>
                  <a:pt x="1360" y="433"/>
                  <a:pt x="1362" y="437"/>
                </a:cubicBezTo>
                <a:cubicBezTo>
                  <a:pt x="1364" y="433"/>
                  <a:pt x="1368" y="430"/>
                  <a:pt x="1373" y="429"/>
                </a:cubicBezTo>
                <a:cubicBezTo>
                  <a:pt x="1374" y="429"/>
                  <a:pt x="1374" y="429"/>
                  <a:pt x="1374" y="429"/>
                </a:cubicBezTo>
                <a:cubicBezTo>
                  <a:pt x="1379" y="428"/>
                  <a:pt x="1384" y="431"/>
                  <a:pt x="1387" y="434"/>
                </a:cubicBezTo>
                <a:cubicBezTo>
                  <a:pt x="1389" y="430"/>
                  <a:pt x="1393" y="427"/>
                  <a:pt x="1398" y="426"/>
                </a:cubicBezTo>
                <a:cubicBezTo>
                  <a:pt x="1399" y="426"/>
                  <a:pt x="1399" y="426"/>
                  <a:pt x="1399" y="426"/>
                </a:cubicBezTo>
                <a:cubicBezTo>
                  <a:pt x="1404" y="425"/>
                  <a:pt x="1408" y="427"/>
                  <a:pt x="1412" y="431"/>
                </a:cubicBezTo>
                <a:cubicBezTo>
                  <a:pt x="1413" y="426"/>
                  <a:pt x="1417" y="423"/>
                  <a:pt x="1422" y="422"/>
                </a:cubicBezTo>
                <a:cubicBezTo>
                  <a:pt x="1423" y="422"/>
                  <a:pt x="1423" y="422"/>
                  <a:pt x="1423" y="422"/>
                </a:cubicBezTo>
                <a:cubicBezTo>
                  <a:pt x="1428" y="421"/>
                  <a:pt x="1433" y="423"/>
                  <a:pt x="1436" y="426"/>
                </a:cubicBezTo>
                <a:cubicBezTo>
                  <a:pt x="1437" y="422"/>
                  <a:pt x="1441" y="418"/>
                  <a:pt x="1446" y="417"/>
                </a:cubicBezTo>
                <a:cubicBezTo>
                  <a:pt x="1447" y="417"/>
                  <a:pt x="1447" y="417"/>
                  <a:pt x="1447" y="417"/>
                </a:cubicBezTo>
                <a:cubicBezTo>
                  <a:pt x="1452" y="416"/>
                  <a:pt x="1457" y="417"/>
                  <a:pt x="1460" y="421"/>
                </a:cubicBezTo>
                <a:cubicBezTo>
                  <a:pt x="1461" y="416"/>
                  <a:pt x="1465" y="412"/>
                  <a:pt x="1470" y="411"/>
                </a:cubicBezTo>
                <a:cubicBezTo>
                  <a:pt x="1471" y="411"/>
                  <a:pt x="1471" y="411"/>
                  <a:pt x="1471" y="411"/>
                </a:cubicBezTo>
                <a:cubicBezTo>
                  <a:pt x="1476" y="410"/>
                  <a:pt x="1481" y="411"/>
                  <a:pt x="1484" y="414"/>
                </a:cubicBezTo>
                <a:cubicBezTo>
                  <a:pt x="1485" y="410"/>
                  <a:pt x="1489" y="406"/>
                  <a:pt x="1493" y="404"/>
                </a:cubicBezTo>
                <a:cubicBezTo>
                  <a:pt x="1494" y="404"/>
                  <a:pt x="1494" y="404"/>
                  <a:pt x="1494" y="404"/>
                </a:cubicBezTo>
                <a:cubicBezTo>
                  <a:pt x="1499" y="403"/>
                  <a:pt x="1504" y="404"/>
                  <a:pt x="1508" y="407"/>
                </a:cubicBezTo>
                <a:cubicBezTo>
                  <a:pt x="1509" y="402"/>
                  <a:pt x="1512" y="398"/>
                  <a:pt x="1517" y="397"/>
                </a:cubicBezTo>
                <a:cubicBezTo>
                  <a:pt x="1517" y="396"/>
                  <a:pt x="1517" y="396"/>
                  <a:pt x="1517" y="396"/>
                </a:cubicBezTo>
                <a:cubicBezTo>
                  <a:pt x="1522" y="395"/>
                  <a:pt x="1527" y="396"/>
                  <a:pt x="1531" y="398"/>
                </a:cubicBezTo>
                <a:cubicBezTo>
                  <a:pt x="1532" y="394"/>
                  <a:pt x="1535" y="390"/>
                  <a:pt x="1539" y="388"/>
                </a:cubicBezTo>
                <a:cubicBezTo>
                  <a:pt x="1540" y="388"/>
                  <a:pt x="1540" y="388"/>
                  <a:pt x="1540" y="388"/>
                </a:cubicBezTo>
                <a:cubicBezTo>
                  <a:pt x="1545" y="386"/>
                  <a:pt x="1550" y="387"/>
                  <a:pt x="1554" y="389"/>
                </a:cubicBezTo>
                <a:cubicBezTo>
                  <a:pt x="1554" y="385"/>
                  <a:pt x="1557" y="380"/>
                  <a:pt x="1562" y="378"/>
                </a:cubicBezTo>
                <a:cubicBezTo>
                  <a:pt x="1563" y="378"/>
                  <a:pt x="1563" y="378"/>
                  <a:pt x="1563" y="378"/>
                </a:cubicBezTo>
                <a:cubicBezTo>
                  <a:pt x="1567" y="376"/>
                  <a:pt x="1572" y="376"/>
                  <a:pt x="1576" y="379"/>
                </a:cubicBezTo>
                <a:cubicBezTo>
                  <a:pt x="1577" y="374"/>
                  <a:pt x="1579" y="370"/>
                  <a:pt x="1584" y="368"/>
                </a:cubicBezTo>
                <a:cubicBezTo>
                  <a:pt x="1585" y="367"/>
                  <a:pt x="1585" y="367"/>
                  <a:pt x="1585" y="367"/>
                </a:cubicBezTo>
                <a:cubicBezTo>
                  <a:pt x="1589" y="365"/>
                  <a:pt x="1594" y="365"/>
                  <a:pt x="1598" y="368"/>
                </a:cubicBezTo>
                <a:cubicBezTo>
                  <a:pt x="1598" y="363"/>
                  <a:pt x="1601" y="358"/>
                  <a:pt x="1605" y="356"/>
                </a:cubicBezTo>
                <a:cubicBezTo>
                  <a:pt x="1606" y="355"/>
                  <a:pt x="1606" y="355"/>
                  <a:pt x="1606" y="355"/>
                </a:cubicBezTo>
                <a:cubicBezTo>
                  <a:pt x="1610" y="353"/>
                  <a:pt x="1616" y="353"/>
                  <a:pt x="1620" y="355"/>
                </a:cubicBezTo>
                <a:cubicBezTo>
                  <a:pt x="1620" y="351"/>
                  <a:pt x="1622" y="346"/>
                  <a:pt x="1626" y="343"/>
                </a:cubicBezTo>
                <a:cubicBezTo>
                  <a:pt x="1627" y="343"/>
                  <a:pt x="1627" y="343"/>
                  <a:pt x="1627" y="343"/>
                </a:cubicBezTo>
                <a:cubicBezTo>
                  <a:pt x="1631" y="340"/>
                  <a:pt x="1636" y="340"/>
                  <a:pt x="1641" y="342"/>
                </a:cubicBezTo>
                <a:cubicBezTo>
                  <a:pt x="1640" y="337"/>
                  <a:pt x="1642" y="333"/>
                  <a:pt x="1646" y="330"/>
                </a:cubicBezTo>
                <a:cubicBezTo>
                  <a:pt x="1647" y="329"/>
                  <a:pt x="1647" y="329"/>
                  <a:pt x="1647" y="329"/>
                </a:cubicBezTo>
                <a:cubicBezTo>
                  <a:pt x="1651" y="326"/>
                  <a:pt x="1656" y="326"/>
                  <a:pt x="1661" y="328"/>
                </a:cubicBezTo>
                <a:cubicBezTo>
                  <a:pt x="1660" y="323"/>
                  <a:pt x="1662" y="318"/>
                  <a:pt x="1666" y="315"/>
                </a:cubicBezTo>
                <a:cubicBezTo>
                  <a:pt x="1667" y="315"/>
                  <a:pt x="1667" y="315"/>
                  <a:pt x="1667" y="315"/>
                </a:cubicBezTo>
                <a:cubicBezTo>
                  <a:pt x="1671" y="312"/>
                  <a:pt x="1676" y="311"/>
                  <a:pt x="1680" y="312"/>
                </a:cubicBezTo>
                <a:cubicBezTo>
                  <a:pt x="1679" y="308"/>
                  <a:pt x="1681" y="303"/>
                  <a:pt x="1685" y="300"/>
                </a:cubicBezTo>
                <a:cubicBezTo>
                  <a:pt x="1686" y="299"/>
                  <a:pt x="1686" y="299"/>
                  <a:pt x="1686" y="299"/>
                </a:cubicBezTo>
                <a:cubicBezTo>
                  <a:pt x="1689" y="296"/>
                  <a:pt x="1694" y="295"/>
                  <a:pt x="1699" y="296"/>
                </a:cubicBezTo>
                <a:cubicBezTo>
                  <a:pt x="1698" y="292"/>
                  <a:pt x="1699" y="287"/>
                  <a:pt x="1703" y="283"/>
                </a:cubicBezTo>
                <a:cubicBezTo>
                  <a:pt x="1704" y="283"/>
                  <a:pt x="1704" y="283"/>
                  <a:pt x="1704" y="283"/>
                </a:cubicBezTo>
                <a:cubicBezTo>
                  <a:pt x="1707" y="279"/>
                  <a:pt x="1712" y="278"/>
                  <a:pt x="1717" y="279"/>
                </a:cubicBezTo>
                <a:cubicBezTo>
                  <a:pt x="1716" y="275"/>
                  <a:pt x="1717" y="270"/>
                  <a:pt x="1720" y="266"/>
                </a:cubicBezTo>
                <a:cubicBezTo>
                  <a:pt x="1721" y="266"/>
                  <a:pt x="1721" y="266"/>
                  <a:pt x="1721" y="266"/>
                </a:cubicBezTo>
                <a:cubicBezTo>
                  <a:pt x="1725" y="262"/>
                  <a:pt x="1730" y="261"/>
                  <a:pt x="1734" y="262"/>
                </a:cubicBezTo>
                <a:cubicBezTo>
                  <a:pt x="1733" y="257"/>
                  <a:pt x="1734" y="252"/>
                  <a:pt x="1737" y="248"/>
                </a:cubicBezTo>
                <a:cubicBezTo>
                  <a:pt x="1738" y="248"/>
                  <a:pt x="1738" y="248"/>
                  <a:pt x="1738" y="248"/>
                </a:cubicBezTo>
                <a:cubicBezTo>
                  <a:pt x="1741" y="244"/>
                  <a:pt x="1746" y="242"/>
                  <a:pt x="1750" y="243"/>
                </a:cubicBezTo>
                <a:cubicBezTo>
                  <a:pt x="1749" y="239"/>
                  <a:pt x="1750" y="233"/>
                  <a:pt x="1753" y="230"/>
                </a:cubicBezTo>
                <a:cubicBezTo>
                  <a:pt x="1753" y="229"/>
                  <a:pt x="1753" y="229"/>
                  <a:pt x="1753" y="229"/>
                </a:cubicBezTo>
                <a:cubicBezTo>
                  <a:pt x="1757" y="225"/>
                  <a:pt x="1761" y="223"/>
                  <a:pt x="1766" y="224"/>
                </a:cubicBezTo>
                <a:cubicBezTo>
                  <a:pt x="1764" y="219"/>
                  <a:pt x="1765" y="214"/>
                  <a:pt x="1768" y="210"/>
                </a:cubicBezTo>
                <a:cubicBezTo>
                  <a:pt x="1768" y="209"/>
                  <a:pt x="1768" y="209"/>
                  <a:pt x="1768" y="209"/>
                </a:cubicBezTo>
                <a:cubicBezTo>
                  <a:pt x="1771" y="205"/>
                  <a:pt x="1776" y="203"/>
                  <a:pt x="1781" y="204"/>
                </a:cubicBezTo>
                <a:cubicBezTo>
                  <a:pt x="1779" y="200"/>
                  <a:pt x="1779" y="194"/>
                  <a:pt x="1782" y="190"/>
                </a:cubicBezTo>
                <a:cubicBezTo>
                  <a:pt x="1782" y="189"/>
                  <a:pt x="1782" y="189"/>
                  <a:pt x="1782" y="189"/>
                </a:cubicBezTo>
                <a:cubicBezTo>
                  <a:pt x="1785" y="185"/>
                  <a:pt x="1790" y="183"/>
                  <a:pt x="1794" y="183"/>
                </a:cubicBezTo>
                <a:cubicBezTo>
                  <a:pt x="1792" y="179"/>
                  <a:pt x="1792" y="174"/>
                  <a:pt x="1795" y="170"/>
                </a:cubicBezTo>
                <a:cubicBezTo>
                  <a:pt x="1796" y="169"/>
                  <a:pt x="1796" y="169"/>
                  <a:pt x="1796" y="169"/>
                </a:cubicBezTo>
                <a:cubicBezTo>
                  <a:pt x="1798" y="165"/>
                  <a:pt x="1803" y="162"/>
                  <a:pt x="1807" y="162"/>
                </a:cubicBezTo>
                <a:cubicBezTo>
                  <a:pt x="1805" y="158"/>
                  <a:pt x="1805" y="153"/>
                  <a:pt x="1807" y="148"/>
                </a:cubicBezTo>
                <a:cubicBezTo>
                  <a:pt x="1808" y="148"/>
                  <a:pt x="1808" y="148"/>
                  <a:pt x="1808" y="148"/>
                </a:cubicBezTo>
                <a:cubicBezTo>
                  <a:pt x="1810" y="143"/>
                  <a:pt x="1815" y="141"/>
                  <a:pt x="1819" y="140"/>
                </a:cubicBezTo>
                <a:cubicBezTo>
                  <a:pt x="1817" y="136"/>
                  <a:pt x="1817" y="131"/>
                  <a:pt x="1819" y="127"/>
                </a:cubicBezTo>
                <a:cubicBezTo>
                  <a:pt x="1819" y="126"/>
                  <a:pt x="1819" y="126"/>
                  <a:pt x="1819" y="126"/>
                </a:cubicBezTo>
                <a:cubicBezTo>
                  <a:pt x="1822" y="121"/>
                  <a:pt x="1826" y="119"/>
                  <a:pt x="1831" y="118"/>
                </a:cubicBezTo>
                <a:cubicBezTo>
                  <a:pt x="1828" y="114"/>
                  <a:pt x="1827" y="109"/>
                  <a:pt x="1829" y="105"/>
                </a:cubicBezTo>
                <a:cubicBezTo>
                  <a:pt x="1830" y="104"/>
                  <a:pt x="1830" y="104"/>
                  <a:pt x="1830" y="104"/>
                </a:cubicBezTo>
                <a:cubicBezTo>
                  <a:pt x="1832" y="99"/>
                  <a:pt x="1836" y="96"/>
                  <a:pt x="1841" y="96"/>
                </a:cubicBezTo>
                <a:cubicBezTo>
                  <a:pt x="1838" y="92"/>
                  <a:pt x="1837" y="87"/>
                  <a:pt x="1839" y="82"/>
                </a:cubicBezTo>
                <a:cubicBezTo>
                  <a:pt x="1840" y="81"/>
                  <a:pt x="1840" y="81"/>
                  <a:pt x="1840" y="81"/>
                </a:cubicBezTo>
                <a:cubicBezTo>
                  <a:pt x="1841" y="77"/>
                  <a:pt x="1846" y="73"/>
                  <a:pt x="1850" y="73"/>
                </a:cubicBezTo>
                <a:cubicBezTo>
                  <a:pt x="1847" y="69"/>
                  <a:pt x="1846" y="64"/>
                  <a:pt x="1848" y="59"/>
                </a:cubicBezTo>
                <a:cubicBezTo>
                  <a:pt x="1848" y="58"/>
                  <a:pt x="1848" y="58"/>
                  <a:pt x="1848" y="58"/>
                </a:cubicBezTo>
                <a:cubicBezTo>
                  <a:pt x="1850" y="54"/>
                  <a:pt x="1854" y="50"/>
                  <a:pt x="1859" y="49"/>
                </a:cubicBezTo>
                <a:cubicBezTo>
                  <a:pt x="1855" y="46"/>
                  <a:pt x="1854" y="41"/>
                  <a:pt x="1856" y="36"/>
                </a:cubicBezTo>
                <a:cubicBezTo>
                  <a:pt x="1856" y="35"/>
                  <a:pt x="1856" y="35"/>
                  <a:pt x="1856" y="35"/>
                </a:cubicBezTo>
                <a:cubicBezTo>
                  <a:pt x="1858" y="30"/>
                  <a:pt x="1861" y="27"/>
                  <a:pt x="1866" y="26"/>
                </a:cubicBezTo>
                <a:cubicBezTo>
                  <a:pt x="1863" y="22"/>
                  <a:pt x="1861" y="17"/>
                  <a:pt x="1863" y="12"/>
                </a:cubicBezTo>
                <a:cubicBezTo>
                  <a:pt x="1863" y="12"/>
                  <a:pt x="1863" y="12"/>
                  <a:pt x="1863" y="12"/>
                </a:cubicBezTo>
                <a:cubicBezTo>
                  <a:pt x="1865" y="4"/>
                  <a:pt x="1872" y="0"/>
                  <a:pt x="1880" y="1"/>
                </a:cubicBezTo>
                <a:cubicBezTo>
                  <a:pt x="1887" y="3"/>
                  <a:pt x="1892" y="11"/>
                  <a:pt x="1890" y="18"/>
                </a:cubicBezTo>
                <a:cubicBezTo>
                  <a:pt x="1890" y="20"/>
                  <a:pt x="1890" y="20"/>
                  <a:pt x="1890" y="20"/>
                </a:cubicBezTo>
                <a:cubicBezTo>
                  <a:pt x="1888" y="25"/>
                  <a:pt x="1884" y="28"/>
                  <a:pt x="1880" y="30"/>
                </a:cubicBezTo>
                <a:cubicBezTo>
                  <a:pt x="1883" y="33"/>
                  <a:pt x="1884" y="38"/>
                  <a:pt x="1883" y="43"/>
                </a:cubicBezTo>
                <a:cubicBezTo>
                  <a:pt x="1882" y="44"/>
                  <a:pt x="1882" y="44"/>
                  <a:pt x="1882" y="44"/>
                </a:cubicBezTo>
                <a:cubicBezTo>
                  <a:pt x="1881" y="49"/>
                  <a:pt x="1877" y="53"/>
                  <a:pt x="1872" y="54"/>
                </a:cubicBezTo>
                <a:cubicBezTo>
                  <a:pt x="1875" y="58"/>
                  <a:pt x="1876" y="63"/>
                  <a:pt x="1875" y="68"/>
                </a:cubicBezTo>
                <a:cubicBezTo>
                  <a:pt x="1874" y="69"/>
                  <a:pt x="1874" y="69"/>
                  <a:pt x="1874" y="69"/>
                </a:cubicBezTo>
                <a:cubicBezTo>
                  <a:pt x="1873" y="74"/>
                  <a:pt x="1868" y="77"/>
                  <a:pt x="1863" y="78"/>
                </a:cubicBezTo>
                <a:cubicBezTo>
                  <a:pt x="1866" y="82"/>
                  <a:pt x="1867" y="87"/>
                  <a:pt x="1865" y="92"/>
                </a:cubicBezTo>
                <a:cubicBezTo>
                  <a:pt x="1865" y="93"/>
                  <a:pt x="1865" y="93"/>
                  <a:pt x="1865" y="93"/>
                </a:cubicBezTo>
                <a:cubicBezTo>
                  <a:pt x="1863" y="98"/>
                  <a:pt x="1859" y="101"/>
                  <a:pt x="1854" y="101"/>
                </a:cubicBezTo>
                <a:cubicBezTo>
                  <a:pt x="1857" y="105"/>
                  <a:pt x="1858" y="111"/>
                  <a:pt x="1855" y="115"/>
                </a:cubicBezTo>
                <a:cubicBezTo>
                  <a:pt x="1855" y="116"/>
                  <a:pt x="1855" y="116"/>
                  <a:pt x="1855" y="116"/>
                </a:cubicBezTo>
                <a:cubicBezTo>
                  <a:pt x="1853" y="121"/>
                  <a:pt x="1848" y="124"/>
                  <a:pt x="1843" y="124"/>
                </a:cubicBezTo>
                <a:cubicBezTo>
                  <a:pt x="1846" y="128"/>
                  <a:pt x="1847" y="134"/>
                  <a:pt x="1844" y="139"/>
                </a:cubicBezTo>
                <a:cubicBezTo>
                  <a:pt x="1844" y="139"/>
                  <a:pt x="1844" y="139"/>
                  <a:pt x="1844" y="139"/>
                </a:cubicBezTo>
                <a:cubicBezTo>
                  <a:pt x="1842" y="144"/>
                  <a:pt x="1837" y="147"/>
                  <a:pt x="1832" y="147"/>
                </a:cubicBezTo>
                <a:cubicBezTo>
                  <a:pt x="1835" y="151"/>
                  <a:pt x="1835" y="157"/>
                  <a:pt x="1832" y="161"/>
                </a:cubicBezTo>
                <a:cubicBezTo>
                  <a:pt x="1832" y="162"/>
                  <a:pt x="1832" y="162"/>
                  <a:pt x="1832" y="162"/>
                </a:cubicBezTo>
                <a:cubicBezTo>
                  <a:pt x="1829" y="167"/>
                  <a:pt x="1825" y="169"/>
                  <a:pt x="1820" y="169"/>
                </a:cubicBezTo>
                <a:cubicBezTo>
                  <a:pt x="1822" y="174"/>
                  <a:pt x="1822" y="179"/>
                  <a:pt x="1819" y="183"/>
                </a:cubicBezTo>
                <a:cubicBezTo>
                  <a:pt x="1819" y="184"/>
                  <a:pt x="1819" y="184"/>
                  <a:pt x="1819" y="184"/>
                </a:cubicBezTo>
                <a:cubicBezTo>
                  <a:pt x="1816" y="189"/>
                  <a:pt x="1811" y="191"/>
                  <a:pt x="1806" y="191"/>
                </a:cubicBezTo>
                <a:cubicBezTo>
                  <a:pt x="1809" y="195"/>
                  <a:pt x="1809" y="201"/>
                  <a:pt x="1806" y="205"/>
                </a:cubicBezTo>
                <a:cubicBezTo>
                  <a:pt x="1805" y="206"/>
                  <a:pt x="1805" y="206"/>
                  <a:pt x="1805" y="206"/>
                </a:cubicBezTo>
                <a:cubicBezTo>
                  <a:pt x="1802" y="210"/>
                  <a:pt x="1797" y="212"/>
                  <a:pt x="1792" y="212"/>
                </a:cubicBezTo>
                <a:cubicBezTo>
                  <a:pt x="1794" y="216"/>
                  <a:pt x="1794" y="222"/>
                  <a:pt x="1791" y="226"/>
                </a:cubicBezTo>
                <a:cubicBezTo>
                  <a:pt x="1790" y="227"/>
                  <a:pt x="1790" y="227"/>
                  <a:pt x="1790" y="227"/>
                </a:cubicBezTo>
                <a:cubicBezTo>
                  <a:pt x="1787" y="231"/>
                  <a:pt x="1782" y="233"/>
                  <a:pt x="1777" y="232"/>
                </a:cubicBezTo>
                <a:cubicBezTo>
                  <a:pt x="1779" y="237"/>
                  <a:pt x="1779" y="242"/>
                  <a:pt x="1775" y="246"/>
                </a:cubicBezTo>
                <a:cubicBezTo>
                  <a:pt x="1775" y="247"/>
                  <a:pt x="1775" y="247"/>
                  <a:pt x="1775" y="247"/>
                </a:cubicBezTo>
                <a:cubicBezTo>
                  <a:pt x="1771" y="251"/>
                  <a:pt x="1766" y="253"/>
                  <a:pt x="1761" y="252"/>
                </a:cubicBezTo>
                <a:cubicBezTo>
                  <a:pt x="1763" y="257"/>
                  <a:pt x="1762" y="262"/>
                  <a:pt x="1759" y="266"/>
                </a:cubicBezTo>
                <a:cubicBezTo>
                  <a:pt x="1758" y="267"/>
                  <a:pt x="1758" y="267"/>
                  <a:pt x="1758" y="267"/>
                </a:cubicBezTo>
                <a:cubicBezTo>
                  <a:pt x="1755" y="271"/>
                  <a:pt x="1749" y="272"/>
                  <a:pt x="1745" y="271"/>
                </a:cubicBezTo>
                <a:cubicBezTo>
                  <a:pt x="1746" y="276"/>
                  <a:pt x="1745" y="281"/>
                  <a:pt x="1741" y="285"/>
                </a:cubicBezTo>
                <a:cubicBezTo>
                  <a:pt x="1741" y="286"/>
                  <a:pt x="1741" y="286"/>
                  <a:pt x="1741" y="286"/>
                </a:cubicBezTo>
                <a:cubicBezTo>
                  <a:pt x="1737" y="290"/>
                  <a:pt x="1732" y="291"/>
                  <a:pt x="1727" y="290"/>
                </a:cubicBezTo>
                <a:cubicBezTo>
                  <a:pt x="1728" y="294"/>
                  <a:pt x="1727" y="299"/>
                  <a:pt x="1723" y="303"/>
                </a:cubicBezTo>
                <a:cubicBezTo>
                  <a:pt x="1722" y="304"/>
                  <a:pt x="1722" y="304"/>
                  <a:pt x="1722" y="304"/>
                </a:cubicBezTo>
                <a:cubicBezTo>
                  <a:pt x="1718" y="307"/>
                  <a:pt x="1713" y="308"/>
                  <a:pt x="1709" y="307"/>
                </a:cubicBezTo>
                <a:cubicBezTo>
                  <a:pt x="1709" y="312"/>
                  <a:pt x="1708" y="317"/>
                  <a:pt x="1704" y="320"/>
                </a:cubicBezTo>
                <a:cubicBezTo>
                  <a:pt x="1703" y="321"/>
                  <a:pt x="1703" y="321"/>
                  <a:pt x="1703" y="321"/>
                </a:cubicBezTo>
                <a:cubicBezTo>
                  <a:pt x="1699" y="324"/>
                  <a:pt x="1694" y="325"/>
                  <a:pt x="1689" y="324"/>
                </a:cubicBezTo>
                <a:cubicBezTo>
                  <a:pt x="1690" y="328"/>
                  <a:pt x="1688" y="333"/>
                  <a:pt x="1684" y="337"/>
                </a:cubicBezTo>
                <a:cubicBezTo>
                  <a:pt x="1683" y="337"/>
                  <a:pt x="1683" y="337"/>
                  <a:pt x="1683" y="337"/>
                </a:cubicBezTo>
                <a:cubicBezTo>
                  <a:pt x="1679" y="341"/>
                  <a:pt x="1674" y="341"/>
                  <a:pt x="1669" y="339"/>
                </a:cubicBezTo>
                <a:cubicBezTo>
                  <a:pt x="1670" y="344"/>
                  <a:pt x="1668" y="349"/>
                  <a:pt x="1663" y="352"/>
                </a:cubicBezTo>
                <a:cubicBezTo>
                  <a:pt x="1663" y="353"/>
                  <a:pt x="1663" y="353"/>
                  <a:pt x="1663" y="353"/>
                </a:cubicBezTo>
                <a:cubicBezTo>
                  <a:pt x="1658" y="356"/>
                  <a:pt x="1653" y="356"/>
                  <a:pt x="1649" y="354"/>
                </a:cubicBezTo>
                <a:cubicBezTo>
                  <a:pt x="1649" y="359"/>
                  <a:pt x="1646" y="364"/>
                  <a:pt x="1642" y="366"/>
                </a:cubicBezTo>
                <a:cubicBezTo>
                  <a:pt x="1641" y="367"/>
                  <a:pt x="1641" y="367"/>
                  <a:pt x="1641" y="367"/>
                </a:cubicBezTo>
                <a:cubicBezTo>
                  <a:pt x="1637" y="370"/>
                  <a:pt x="1631" y="370"/>
                  <a:pt x="1627" y="367"/>
                </a:cubicBezTo>
                <a:cubicBezTo>
                  <a:pt x="1627" y="372"/>
                  <a:pt x="1625" y="377"/>
                  <a:pt x="1620" y="380"/>
                </a:cubicBezTo>
                <a:cubicBezTo>
                  <a:pt x="1619" y="380"/>
                  <a:pt x="1619" y="380"/>
                  <a:pt x="1619" y="380"/>
                </a:cubicBezTo>
                <a:cubicBezTo>
                  <a:pt x="1615" y="383"/>
                  <a:pt x="1609" y="383"/>
                  <a:pt x="1605" y="380"/>
                </a:cubicBezTo>
                <a:cubicBezTo>
                  <a:pt x="1605" y="385"/>
                  <a:pt x="1602" y="390"/>
                  <a:pt x="1598" y="392"/>
                </a:cubicBezTo>
                <a:cubicBezTo>
                  <a:pt x="1597" y="392"/>
                  <a:pt x="1597" y="392"/>
                  <a:pt x="1597" y="392"/>
                </a:cubicBezTo>
                <a:cubicBezTo>
                  <a:pt x="1592" y="395"/>
                  <a:pt x="1587" y="394"/>
                  <a:pt x="1583" y="392"/>
                </a:cubicBezTo>
                <a:cubicBezTo>
                  <a:pt x="1582" y="397"/>
                  <a:pt x="1579" y="401"/>
                  <a:pt x="1575" y="403"/>
                </a:cubicBezTo>
                <a:cubicBezTo>
                  <a:pt x="1573" y="404"/>
                  <a:pt x="1573" y="404"/>
                  <a:pt x="1573" y="404"/>
                </a:cubicBezTo>
                <a:cubicBezTo>
                  <a:pt x="1569" y="406"/>
                  <a:pt x="1563" y="405"/>
                  <a:pt x="1559" y="402"/>
                </a:cubicBezTo>
                <a:cubicBezTo>
                  <a:pt x="1559" y="407"/>
                  <a:pt x="1556" y="412"/>
                  <a:pt x="1551" y="414"/>
                </a:cubicBezTo>
                <a:cubicBezTo>
                  <a:pt x="1551" y="414"/>
                  <a:pt x="1551" y="414"/>
                  <a:pt x="1551" y="414"/>
                </a:cubicBezTo>
                <a:cubicBezTo>
                  <a:pt x="1550" y="414"/>
                  <a:pt x="1550" y="414"/>
                  <a:pt x="1550" y="414"/>
                </a:cubicBezTo>
                <a:cubicBezTo>
                  <a:pt x="1545" y="416"/>
                  <a:pt x="1540" y="415"/>
                  <a:pt x="1536" y="412"/>
                </a:cubicBezTo>
                <a:cubicBezTo>
                  <a:pt x="1535" y="417"/>
                  <a:pt x="1532" y="421"/>
                  <a:pt x="1527" y="423"/>
                </a:cubicBezTo>
                <a:cubicBezTo>
                  <a:pt x="1526" y="423"/>
                  <a:pt x="1526" y="423"/>
                  <a:pt x="1526" y="423"/>
                </a:cubicBezTo>
                <a:cubicBezTo>
                  <a:pt x="1521" y="425"/>
                  <a:pt x="1516" y="424"/>
                  <a:pt x="1512" y="420"/>
                </a:cubicBezTo>
                <a:cubicBezTo>
                  <a:pt x="1511" y="425"/>
                  <a:pt x="1508" y="429"/>
                  <a:pt x="1503" y="431"/>
                </a:cubicBezTo>
                <a:cubicBezTo>
                  <a:pt x="1502" y="431"/>
                  <a:pt x="1502" y="431"/>
                  <a:pt x="1502" y="431"/>
                </a:cubicBezTo>
                <a:cubicBezTo>
                  <a:pt x="1497" y="433"/>
                  <a:pt x="1492" y="431"/>
                  <a:pt x="1488" y="428"/>
                </a:cubicBezTo>
                <a:cubicBezTo>
                  <a:pt x="1487" y="433"/>
                  <a:pt x="1483" y="437"/>
                  <a:pt x="1478" y="438"/>
                </a:cubicBezTo>
                <a:cubicBezTo>
                  <a:pt x="1477" y="438"/>
                  <a:pt x="1477" y="438"/>
                  <a:pt x="1477" y="438"/>
                </a:cubicBezTo>
                <a:cubicBezTo>
                  <a:pt x="1472" y="440"/>
                  <a:pt x="1467" y="438"/>
                  <a:pt x="1463" y="434"/>
                </a:cubicBezTo>
                <a:cubicBezTo>
                  <a:pt x="1462" y="439"/>
                  <a:pt x="1458" y="443"/>
                  <a:pt x="1453" y="444"/>
                </a:cubicBezTo>
                <a:cubicBezTo>
                  <a:pt x="1452" y="444"/>
                  <a:pt x="1452" y="444"/>
                  <a:pt x="1452" y="444"/>
                </a:cubicBezTo>
                <a:cubicBezTo>
                  <a:pt x="1447" y="445"/>
                  <a:pt x="1442" y="444"/>
                  <a:pt x="1439" y="440"/>
                </a:cubicBezTo>
                <a:cubicBezTo>
                  <a:pt x="1437" y="445"/>
                  <a:pt x="1433" y="448"/>
                  <a:pt x="1428" y="449"/>
                </a:cubicBezTo>
                <a:cubicBezTo>
                  <a:pt x="1427" y="449"/>
                  <a:pt x="1427" y="449"/>
                  <a:pt x="1427" y="449"/>
                </a:cubicBezTo>
                <a:cubicBezTo>
                  <a:pt x="1422" y="450"/>
                  <a:pt x="1417" y="448"/>
                  <a:pt x="1414" y="445"/>
                </a:cubicBezTo>
                <a:cubicBezTo>
                  <a:pt x="1412" y="449"/>
                  <a:pt x="1408" y="453"/>
                  <a:pt x="1403" y="453"/>
                </a:cubicBezTo>
                <a:cubicBezTo>
                  <a:pt x="1402" y="454"/>
                  <a:pt x="1402" y="454"/>
                  <a:pt x="1402" y="454"/>
                </a:cubicBezTo>
                <a:cubicBezTo>
                  <a:pt x="1397" y="454"/>
                  <a:pt x="1392" y="452"/>
                  <a:pt x="1389" y="448"/>
                </a:cubicBezTo>
                <a:cubicBezTo>
                  <a:pt x="1387" y="453"/>
                  <a:pt x="1383" y="456"/>
                  <a:pt x="1378" y="457"/>
                </a:cubicBezTo>
                <a:cubicBezTo>
                  <a:pt x="1377" y="457"/>
                  <a:pt x="1377" y="457"/>
                  <a:pt x="1377" y="457"/>
                </a:cubicBezTo>
                <a:cubicBezTo>
                  <a:pt x="1372" y="458"/>
                  <a:pt x="1367" y="455"/>
                  <a:pt x="1364" y="451"/>
                </a:cubicBezTo>
                <a:cubicBezTo>
                  <a:pt x="1362" y="456"/>
                  <a:pt x="1357" y="459"/>
                  <a:pt x="1352" y="459"/>
                </a:cubicBezTo>
                <a:cubicBezTo>
                  <a:pt x="1351" y="459"/>
                  <a:pt x="1351" y="459"/>
                  <a:pt x="1351" y="459"/>
                </a:cubicBezTo>
                <a:cubicBezTo>
                  <a:pt x="1346" y="460"/>
                  <a:pt x="1341" y="457"/>
                  <a:pt x="1339" y="453"/>
                </a:cubicBezTo>
                <a:cubicBezTo>
                  <a:pt x="1336" y="458"/>
                  <a:pt x="1332" y="461"/>
                  <a:pt x="1327" y="461"/>
                </a:cubicBezTo>
                <a:cubicBezTo>
                  <a:pt x="1326" y="461"/>
                  <a:pt x="1326" y="461"/>
                  <a:pt x="1326" y="461"/>
                </a:cubicBezTo>
                <a:cubicBezTo>
                  <a:pt x="1321" y="461"/>
                  <a:pt x="1316" y="459"/>
                  <a:pt x="1313" y="455"/>
                </a:cubicBezTo>
                <a:cubicBezTo>
                  <a:pt x="1311" y="459"/>
                  <a:pt x="1307" y="462"/>
                  <a:pt x="1302" y="462"/>
                </a:cubicBezTo>
                <a:cubicBezTo>
                  <a:pt x="1301" y="462"/>
                  <a:pt x="1301" y="462"/>
                  <a:pt x="1301" y="462"/>
                </a:cubicBezTo>
                <a:cubicBezTo>
                  <a:pt x="1295" y="462"/>
                  <a:pt x="1291" y="460"/>
                  <a:pt x="1288" y="456"/>
                </a:cubicBezTo>
                <a:cubicBezTo>
                  <a:pt x="1286" y="460"/>
                  <a:pt x="1282" y="463"/>
                  <a:pt x="1276" y="463"/>
                </a:cubicBezTo>
                <a:cubicBezTo>
                  <a:pt x="1275" y="463"/>
                  <a:pt x="1275" y="463"/>
                  <a:pt x="1275" y="463"/>
                </a:cubicBezTo>
                <a:cubicBezTo>
                  <a:pt x="1270" y="463"/>
                  <a:pt x="1266" y="460"/>
                  <a:pt x="1263" y="456"/>
                </a:cubicBezTo>
                <a:cubicBezTo>
                  <a:pt x="1261" y="461"/>
                  <a:pt x="1256" y="463"/>
                  <a:pt x="1251" y="464"/>
                </a:cubicBezTo>
                <a:cubicBezTo>
                  <a:pt x="1250" y="464"/>
                  <a:pt x="1250" y="464"/>
                  <a:pt x="1250" y="464"/>
                </a:cubicBezTo>
                <a:cubicBezTo>
                  <a:pt x="1245" y="464"/>
                  <a:pt x="1241" y="461"/>
                  <a:pt x="1238" y="457"/>
                </a:cubicBezTo>
                <a:cubicBezTo>
                  <a:pt x="1236" y="461"/>
                  <a:pt x="1231" y="464"/>
                  <a:pt x="1226" y="464"/>
                </a:cubicBezTo>
                <a:cubicBezTo>
                  <a:pt x="1225" y="464"/>
                  <a:pt x="1225" y="464"/>
                  <a:pt x="1225" y="464"/>
                </a:cubicBezTo>
                <a:cubicBezTo>
                  <a:pt x="1220" y="464"/>
                  <a:pt x="1215" y="462"/>
                  <a:pt x="1213" y="458"/>
                </a:cubicBezTo>
                <a:cubicBezTo>
                  <a:pt x="1211" y="462"/>
                  <a:pt x="1206" y="465"/>
                  <a:pt x="1201" y="465"/>
                </a:cubicBezTo>
                <a:cubicBezTo>
                  <a:pt x="1200" y="465"/>
                  <a:pt x="1200" y="465"/>
                  <a:pt x="1200" y="465"/>
                </a:cubicBezTo>
                <a:cubicBezTo>
                  <a:pt x="1200" y="465"/>
                  <a:pt x="1200" y="465"/>
                  <a:pt x="1200" y="465"/>
                </a:cubicBezTo>
                <a:cubicBezTo>
                  <a:pt x="1195" y="465"/>
                  <a:pt x="1190" y="462"/>
                  <a:pt x="1188" y="458"/>
                </a:cubicBezTo>
                <a:cubicBezTo>
                  <a:pt x="1186" y="462"/>
                  <a:pt x="1181" y="465"/>
                  <a:pt x="1176" y="465"/>
                </a:cubicBezTo>
                <a:cubicBezTo>
                  <a:pt x="1175" y="465"/>
                  <a:pt x="1175" y="465"/>
                  <a:pt x="1175" y="465"/>
                </a:cubicBezTo>
                <a:cubicBezTo>
                  <a:pt x="1170" y="465"/>
                  <a:pt x="1165" y="463"/>
                  <a:pt x="1163" y="458"/>
                </a:cubicBezTo>
                <a:cubicBezTo>
                  <a:pt x="1160" y="463"/>
                  <a:pt x="1156" y="465"/>
                  <a:pt x="1151" y="465"/>
                </a:cubicBezTo>
                <a:cubicBezTo>
                  <a:pt x="1150" y="465"/>
                  <a:pt x="1150" y="465"/>
                  <a:pt x="1150" y="465"/>
                </a:cubicBezTo>
                <a:cubicBezTo>
                  <a:pt x="1145" y="465"/>
                  <a:pt x="1140" y="463"/>
                  <a:pt x="1138" y="459"/>
                </a:cubicBezTo>
                <a:cubicBezTo>
                  <a:pt x="1135" y="463"/>
                  <a:pt x="1131" y="466"/>
                  <a:pt x="1126" y="466"/>
                </a:cubicBezTo>
                <a:cubicBezTo>
                  <a:pt x="1125" y="466"/>
                  <a:pt x="1125" y="466"/>
                  <a:pt x="1125" y="466"/>
                </a:cubicBezTo>
                <a:cubicBezTo>
                  <a:pt x="1125" y="466"/>
                  <a:pt x="1125" y="466"/>
                  <a:pt x="1125" y="466"/>
                </a:cubicBezTo>
                <a:cubicBezTo>
                  <a:pt x="1120" y="466"/>
                  <a:pt x="1115" y="463"/>
                  <a:pt x="1113" y="459"/>
                </a:cubicBezTo>
                <a:cubicBezTo>
                  <a:pt x="1110" y="463"/>
                  <a:pt x="1106" y="466"/>
                  <a:pt x="1101" y="466"/>
                </a:cubicBezTo>
                <a:cubicBezTo>
                  <a:pt x="1100" y="466"/>
                  <a:pt x="1100" y="466"/>
                  <a:pt x="1100" y="466"/>
                </a:cubicBezTo>
                <a:cubicBezTo>
                  <a:pt x="1095" y="466"/>
                  <a:pt x="1090" y="463"/>
                  <a:pt x="1088" y="459"/>
                </a:cubicBezTo>
                <a:cubicBezTo>
                  <a:pt x="1085" y="464"/>
                  <a:pt x="1081" y="466"/>
                  <a:pt x="1076" y="466"/>
                </a:cubicBezTo>
                <a:cubicBezTo>
                  <a:pt x="1075" y="466"/>
                  <a:pt x="1075" y="466"/>
                  <a:pt x="1075" y="466"/>
                </a:cubicBezTo>
                <a:cubicBezTo>
                  <a:pt x="1070" y="467"/>
                  <a:pt x="1065" y="464"/>
                  <a:pt x="1063" y="460"/>
                </a:cubicBezTo>
                <a:cubicBezTo>
                  <a:pt x="1060" y="464"/>
                  <a:pt x="1056" y="467"/>
                  <a:pt x="1051" y="467"/>
                </a:cubicBezTo>
                <a:cubicBezTo>
                  <a:pt x="1050" y="467"/>
                  <a:pt x="1050" y="467"/>
                  <a:pt x="1050" y="467"/>
                </a:cubicBezTo>
                <a:cubicBezTo>
                  <a:pt x="1045" y="467"/>
                  <a:pt x="1040" y="464"/>
                  <a:pt x="1038" y="460"/>
                </a:cubicBezTo>
                <a:cubicBezTo>
                  <a:pt x="1035" y="464"/>
                  <a:pt x="1031" y="467"/>
                  <a:pt x="1026" y="467"/>
                </a:cubicBezTo>
                <a:cubicBezTo>
                  <a:pt x="1025" y="467"/>
                  <a:pt x="1025" y="467"/>
                  <a:pt x="1025" y="467"/>
                </a:cubicBezTo>
                <a:cubicBezTo>
                  <a:pt x="1024" y="467"/>
                  <a:pt x="1024" y="467"/>
                  <a:pt x="1024" y="467"/>
                </a:cubicBezTo>
                <a:cubicBezTo>
                  <a:pt x="1019" y="467"/>
                  <a:pt x="1015" y="465"/>
                  <a:pt x="1013" y="461"/>
                </a:cubicBezTo>
                <a:cubicBezTo>
                  <a:pt x="1010" y="465"/>
                  <a:pt x="1006" y="468"/>
                  <a:pt x="1001" y="468"/>
                </a:cubicBezTo>
                <a:cubicBezTo>
                  <a:pt x="1000" y="468"/>
                  <a:pt x="1000" y="468"/>
                  <a:pt x="1000" y="468"/>
                </a:cubicBezTo>
                <a:cubicBezTo>
                  <a:pt x="995" y="468"/>
                  <a:pt x="990" y="465"/>
                  <a:pt x="987" y="461"/>
                </a:cubicBezTo>
                <a:cubicBezTo>
                  <a:pt x="985" y="465"/>
                  <a:pt x="981" y="468"/>
                  <a:pt x="976" y="468"/>
                </a:cubicBezTo>
                <a:cubicBezTo>
                  <a:pt x="975" y="468"/>
                  <a:pt x="975" y="468"/>
                  <a:pt x="975" y="468"/>
                </a:cubicBezTo>
                <a:cubicBezTo>
                  <a:pt x="970" y="469"/>
                  <a:pt x="965" y="466"/>
                  <a:pt x="962" y="462"/>
                </a:cubicBezTo>
                <a:cubicBezTo>
                  <a:pt x="960" y="466"/>
                  <a:pt x="956" y="469"/>
                  <a:pt x="951" y="469"/>
                </a:cubicBezTo>
                <a:cubicBezTo>
                  <a:pt x="950" y="469"/>
                  <a:pt x="950" y="469"/>
                  <a:pt x="950" y="469"/>
                </a:cubicBezTo>
                <a:cubicBezTo>
                  <a:pt x="945" y="470"/>
                  <a:pt x="940" y="467"/>
                  <a:pt x="937" y="463"/>
                </a:cubicBezTo>
                <a:cubicBezTo>
                  <a:pt x="935" y="467"/>
                  <a:pt x="931" y="470"/>
                  <a:pt x="926" y="470"/>
                </a:cubicBezTo>
                <a:cubicBezTo>
                  <a:pt x="925" y="470"/>
                  <a:pt x="925" y="470"/>
                  <a:pt x="925" y="470"/>
                </a:cubicBezTo>
                <a:cubicBezTo>
                  <a:pt x="920" y="471"/>
                  <a:pt x="915" y="468"/>
                  <a:pt x="913" y="464"/>
                </a:cubicBezTo>
                <a:cubicBezTo>
                  <a:pt x="910" y="468"/>
                  <a:pt x="906" y="471"/>
                  <a:pt x="901" y="472"/>
                </a:cubicBezTo>
                <a:cubicBezTo>
                  <a:pt x="900" y="472"/>
                  <a:pt x="900" y="472"/>
                  <a:pt x="900" y="472"/>
                </a:cubicBezTo>
                <a:cubicBezTo>
                  <a:pt x="895" y="472"/>
                  <a:pt x="890" y="469"/>
                  <a:pt x="888" y="466"/>
                </a:cubicBezTo>
                <a:cubicBezTo>
                  <a:pt x="885" y="470"/>
                  <a:pt x="881" y="473"/>
                  <a:pt x="876" y="473"/>
                </a:cubicBezTo>
                <a:cubicBezTo>
                  <a:pt x="875" y="473"/>
                  <a:pt x="875" y="473"/>
                  <a:pt x="875" y="473"/>
                </a:cubicBezTo>
                <a:cubicBezTo>
                  <a:pt x="870" y="473"/>
                  <a:pt x="865" y="471"/>
                  <a:pt x="863" y="467"/>
                </a:cubicBezTo>
                <a:cubicBezTo>
                  <a:pt x="860" y="471"/>
                  <a:pt x="856" y="474"/>
                  <a:pt x="851" y="475"/>
                </a:cubicBezTo>
                <a:cubicBezTo>
                  <a:pt x="850" y="475"/>
                  <a:pt x="850" y="475"/>
                  <a:pt x="850" y="475"/>
                </a:cubicBezTo>
                <a:cubicBezTo>
                  <a:pt x="845" y="475"/>
                  <a:pt x="840" y="473"/>
                  <a:pt x="838" y="469"/>
                </a:cubicBezTo>
                <a:cubicBezTo>
                  <a:pt x="836" y="473"/>
                  <a:pt x="831" y="477"/>
                  <a:pt x="826" y="477"/>
                </a:cubicBezTo>
                <a:cubicBezTo>
                  <a:pt x="825" y="477"/>
                  <a:pt x="825" y="477"/>
                  <a:pt x="825" y="477"/>
                </a:cubicBezTo>
                <a:cubicBezTo>
                  <a:pt x="820" y="478"/>
                  <a:pt x="816" y="475"/>
                  <a:pt x="813" y="472"/>
                </a:cubicBezTo>
                <a:cubicBezTo>
                  <a:pt x="811" y="476"/>
                  <a:pt x="807" y="479"/>
                  <a:pt x="802" y="480"/>
                </a:cubicBezTo>
                <a:cubicBezTo>
                  <a:pt x="801" y="480"/>
                  <a:pt x="801" y="480"/>
                  <a:pt x="801" y="480"/>
                </a:cubicBezTo>
                <a:cubicBezTo>
                  <a:pt x="796" y="480"/>
                  <a:pt x="791" y="478"/>
                  <a:pt x="788" y="474"/>
                </a:cubicBezTo>
                <a:cubicBezTo>
                  <a:pt x="786" y="479"/>
                  <a:pt x="782" y="482"/>
                  <a:pt x="777" y="482"/>
                </a:cubicBezTo>
                <a:cubicBezTo>
                  <a:pt x="776" y="483"/>
                  <a:pt x="776" y="483"/>
                  <a:pt x="776" y="483"/>
                </a:cubicBezTo>
                <a:cubicBezTo>
                  <a:pt x="771" y="483"/>
                  <a:pt x="766" y="481"/>
                  <a:pt x="763" y="477"/>
                </a:cubicBezTo>
                <a:cubicBezTo>
                  <a:pt x="761" y="482"/>
                  <a:pt x="757" y="485"/>
                  <a:pt x="752" y="486"/>
                </a:cubicBezTo>
                <a:cubicBezTo>
                  <a:pt x="751" y="486"/>
                  <a:pt x="751" y="486"/>
                  <a:pt x="751" y="486"/>
                </a:cubicBezTo>
                <a:cubicBezTo>
                  <a:pt x="746" y="487"/>
                  <a:pt x="742" y="485"/>
                  <a:pt x="739" y="481"/>
                </a:cubicBezTo>
                <a:cubicBezTo>
                  <a:pt x="737" y="485"/>
                  <a:pt x="733" y="489"/>
                  <a:pt x="728" y="489"/>
                </a:cubicBezTo>
                <a:cubicBezTo>
                  <a:pt x="727" y="490"/>
                  <a:pt x="727" y="490"/>
                  <a:pt x="727" y="490"/>
                </a:cubicBezTo>
                <a:cubicBezTo>
                  <a:pt x="722" y="490"/>
                  <a:pt x="717" y="488"/>
                  <a:pt x="714" y="485"/>
                </a:cubicBezTo>
                <a:cubicBezTo>
                  <a:pt x="712" y="489"/>
                  <a:pt x="708" y="493"/>
                  <a:pt x="703" y="494"/>
                </a:cubicBezTo>
                <a:cubicBezTo>
                  <a:pt x="703" y="494"/>
                  <a:pt x="703" y="494"/>
                  <a:pt x="703" y="494"/>
                </a:cubicBezTo>
                <a:cubicBezTo>
                  <a:pt x="698" y="495"/>
                  <a:pt x="693" y="493"/>
                  <a:pt x="690" y="489"/>
                </a:cubicBezTo>
                <a:cubicBezTo>
                  <a:pt x="688" y="494"/>
                  <a:pt x="684" y="497"/>
                  <a:pt x="679" y="498"/>
                </a:cubicBezTo>
                <a:cubicBezTo>
                  <a:pt x="678" y="499"/>
                  <a:pt x="678" y="499"/>
                  <a:pt x="678" y="499"/>
                </a:cubicBezTo>
                <a:cubicBezTo>
                  <a:pt x="673" y="500"/>
                  <a:pt x="668" y="498"/>
                  <a:pt x="665" y="494"/>
                </a:cubicBezTo>
                <a:cubicBezTo>
                  <a:pt x="664" y="499"/>
                  <a:pt x="660" y="502"/>
                  <a:pt x="655" y="504"/>
                </a:cubicBezTo>
                <a:cubicBezTo>
                  <a:pt x="654" y="504"/>
                  <a:pt x="654" y="504"/>
                  <a:pt x="654" y="504"/>
                </a:cubicBezTo>
                <a:cubicBezTo>
                  <a:pt x="649" y="505"/>
                  <a:pt x="644" y="503"/>
                  <a:pt x="641" y="500"/>
                </a:cubicBezTo>
                <a:cubicBezTo>
                  <a:pt x="639" y="504"/>
                  <a:pt x="636" y="508"/>
                  <a:pt x="631" y="509"/>
                </a:cubicBezTo>
                <a:cubicBezTo>
                  <a:pt x="630" y="510"/>
                  <a:pt x="630" y="510"/>
                  <a:pt x="630" y="510"/>
                </a:cubicBezTo>
                <a:cubicBezTo>
                  <a:pt x="625" y="511"/>
                  <a:pt x="620" y="509"/>
                  <a:pt x="617" y="506"/>
                </a:cubicBezTo>
                <a:cubicBezTo>
                  <a:pt x="615" y="510"/>
                  <a:pt x="612" y="514"/>
                  <a:pt x="607" y="516"/>
                </a:cubicBezTo>
                <a:cubicBezTo>
                  <a:pt x="606" y="516"/>
                  <a:pt x="606" y="516"/>
                  <a:pt x="606" y="516"/>
                </a:cubicBezTo>
                <a:cubicBezTo>
                  <a:pt x="601" y="517"/>
                  <a:pt x="596" y="516"/>
                  <a:pt x="593" y="513"/>
                </a:cubicBezTo>
                <a:cubicBezTo>
                  <a:pt x="592" y="517"/>
                  <a:pt x="588" y="521"/>
                  <a:pt x="583" y="522"/>
                </a:cubicBezTo>
                <a:cubicBezTo>
                  <a:pt x="582" y="523"/>
                  <a:pt x="582" y="523"/>
                  <a:pt x="582" y="523"/>
                </a:cubicBezTo>
                <a:cubicBezTo>
                  <a:pt x="577" y="524"/>
                  <a:pt x="572" y="523"/>
                  <a:pt x="569" y="520"/>
                </a:cubicBezTo>
                <a:cubicBezTo>
                  <a:pt x="568" y="524"/>
                  <a:pt x="564" y="528"/>
                  <a:pt x="560" y="530"/>
                </a:cubicBezTo>
                <a:cubicBezTo>
                  <a:pt x="559" y="530"/>
                  <a:pt x="559" y="530"/>
                  <a:pt x="559" y="530"/>
                </a:cubicBezTo>
                <a:cubicBezTo>
                  <a:pt x="554" y="532"/>
                  <a:pt x="549" y="531"/>
                  <a:pt x="545" y="528"/>
                </a:cubicBezTo>
                <a:cubicBezTo>
                  <a:pt x="544" y="532"/>
                  <a:pt x="541" y="536"/>
                  <a:pt x="536" y="538"/>
                </a:cubicBezTo>
                <a:cubicBezTo>
                  <a:pt x="535" y="538"/>
                  <a:pt x="535" y="538"/>
                  <a:pt x="535" y="538"/>
                </a:cubicBezTo>
                <a:cubicBezTo>
                  <a:pt x="530" y="540"/>
                  <a:pt x="525" y="539"/>
                  <a:pt x="522" y="536"/>
                </a:cubicBezTo>
                <a:cubicBezTo>
                  <a:pt x="521" y="540"/>
                  <a:pt x="518" y="545"/>
                  <a:pt x="513" y="546"/>
                </a:cubicBezTo>
                <a:cubicBezTo>
                  <a:pt x="512" y="547"/>
                  <a:pt x="512" y="547"/>
                  <a:pt x="512" y="547"/>
                </a:cubicBezTo>
                <a:cubicBezTo>
                  <a:pt x="507" y="548"/>
                  <a:pt x="502" y="548"/>
                  <a:pt x="499" y="545"/>
                </a:cubicBezTo>
                <a:cubicBezTo>
                  <a:pt x="498" y="549"/>
                  <a:pt x="495" y="554"/>
                  <a:pt x="490" y="555"/>
                </a:cubicBezTo>
                <a:cubicBezTo>
                  <a:pt x="489" y="556"/>
                  <a:pt x="489" y="556"/>
                  <a:pt x="489" y="556"/>
                </a:cubicBezTo>
                <a:cubicBezTo>
                  <a:pt x="485" y="558"/>
                  <a:pt x="479" y="557"/>
                  <a:pt x="476" y="554"/>
                </a:cubicBezTo>
                <a:cubicBezTo>
                  <a:pt x="475" y="559"/>
                  <a:pt x="472" y="563"/>
                  <a:pt x="467" y="565"/>
                </a:cubicBezTo>
                <a:cubicBezTo>
                  <a:pt x="466" y="565"/>
                  <a:pt x="466" y="565"/>
                  <a:pt x="466" y="565"/>
                </a:cubicBezTo>
                <a:cubicBezTo>
                  <a:pt x="462" y="567"/>
                  <a:pt x="457" y="567"/>
                  <a:pt x="453" y="564"/>
                </a:cubicBezTo>
                <a:cubicBezTo>
                  <a:pt x="452" y="569"/>
                  <a:pt x="449" y="573"/>
                  <a:pt x="445" y="575"/>
                </a:cubicBezTo>
                <a:cubicBezTo>
                  <a:pt x="444" y="576"/>
                  <a:pt x="444" y="576"/>
                  <a:pt x="444" y="576"/>
                </a:cubicBezTo>
                <a:cubicBezTo>
                  <a:pt x="439" y="578"/>
                  <a:pt x="434" y="577"/>
                  <a:pt x="430" y="575"/>
                </a:cubicBezTo>
                <a:cubicBezTo>
                  <a:pt x="430" y="579"/>
                  <a:pt x="427" y="584"/>
                  <a:pt x="422" y="586"/>
                </a:cubicBezTo>
                <a:cubicBezTo>
                  <a:pt x="421" y="586"/>
                  <a:pt x="421" y="586"/>
                  <a:pt x="421" y="586"/>
                </a:cubicBezTo>
                <a:cubicBezTo>
                  <a:pt x="417" y="588"/>
                  <a:pt x="412" y="588"/>
                  <a:pt x="408" y="586"/>
                </a:cubicBezTo>
                <a:cubicBezTo>
                  <a:pt x="408" y="590"/>
                  <a:pt x="405" y="595"/>
                  <a:pt x="400" y="597"/>
                </a:cubicBezTo>
                <a:cubicBezTo>
                  <a:pt x="399" y="597"/>
                  <a:pt x="399" y="597"/>
                  <a:pt x="399" y="597"/>
                </a:cubicBezTo>
                <a:cubicBezTo>
                  <a:pt x="395" y="600"/>
                  <a:pt x="390" y="599"/>
                  <a:pt x="386" y="597"/>
                </a:cubicBezTo>
                <a:cubicBezTo>
                  <a:pt x="386" y="602"/>
                  <a:pt x="383" y="606"/>
                  <a:pt x="379" y="609"/>
                </a:cubicBezTo>
                <a:cubicBezTo>
                  <a:pt x="378" y="609"/>
                  <a:pt x="378" y="609"/>
                  <a:pt x="378" y="609"/>
                </a:cubicBezTo>
                <a:cubicBezTo>
                  <a:pt x="373" y="612"/>
                  <a:pt x="368" y="611"/>
                  <a:pt x="364" y="609"/>
                </a:cubicBezTo>
                <a:cubicBezTo>
                  <a:pt x="364" y="614"/>
                  <a:pt x="361" y="618"/>
                  <a:pt x="357" y="621"/>
                </a:cubicBezTo>
                <a:cubicBezTo>
                  <a:pt x="356" y="621"/>
                  <a:pt x="356" y="621"/>
                  <a:pt x="356" y="621"/>
                </a:cubicBezTo>
                <a:cubicBezTo>
                  <a:pt x="352" y="624"/>
                  <a:pt x="346" y="624"/>
                  <a:pt x="342" y="621"/>
                </a:cubicBezTo>
                <a:cubicBezTo>
                  <a:pt x="342" y="626"/>
                  <a:pt x="340" y="631"/>
                  <a:pt x="336" y="633"/>
                </a:cubicBezTo>
                <a:cubicBezTo>
                  <a:pt x="335" y="634"/>
                  <a:pt x="335" y="634"/>
                  <a:pt x="335" y="634"/>
                </a:cubicBezTo>
                <a:cubicBezTo>
                  <a:pt x="331" y="636"/>
                  <a:pt x="325" y="636"/>
                  <a:pt x="321" y="634"/>
                </a:cubicBezTo>
                <a:cubicBezTo>
                  <a:pt x="321" y="639"/>
                  <a:pt x="319" y="644"/>
                  <a:pt x="315" y="646"/>
                </a:cubicBezTo>
                <a:cubicBezTo>
                  <a:pt x="314" y="647"/>
                  <a:pt x="314" y="647"/>
                  <a:pt x="314" y="647"/>
                </a:cubicBezTo>
                <a:cubicBezTo>
                  <a:pt x="309" y="650"/>
                  <a:pt x="304" y="650"/>
                  <a:pt x="300" y="648"/>
                </a:cubicBezTo>
                <a:cubicBezTo>
                  <a:pt x="300" y="652"/>
                  <a:pt x="298" y="657"/>
                  <a:pt x="294" y="660"/>
                </a:cubicBezTo>
                <a:cubicBezTo>
                  <a:pt x="293" y="660"/>
                  <a:pt x="293" y="660"/>
                  <a:pt x="293" y="660"/>
                </a:cubicBezTo>
                <a:cubicBezTo>
                  <a:pt x="289" y="663"/>
                  <a:pt x="283" y="663"/>
                  <a:pt x="279" y="661"/>
                </a:cubicBezTo>
                <a:cubicBezTo>
                  <a:pt x="279" y="666"/>
                  <a:pt x="277" y="671"/>
                  <a:pt x="273" y="674"/>
                </a:cubicBezTo>
                <a:cubicBezTo>
                  <a:pt x="272" y="674"/>
                  <a:pt x="272" y="674"/>
                  <a:pt x="272" y="674"/>
                </a:cubicBezTo>
                <a:cubicBezTo>
                  <a:pt x="268" y="677"/>
                  <a:pt x="263" y="677"/>
                  <a:pt x="259" y="675"/>
                </a:cubicBezTo>
                <a:cubicBezTo>
                  <a:pt x="259" y="680"/>
                  <a:pt x="257" y="685"/>
                  <a:pt x="253" y="688"/>
                </a:cubicBezTo>
                <a:cubicBezTo>
                  <a:pt x="252" y="688"/>
                  <a:pt x="252" y="688"/>
                  <a:pt x="252" y="688"/>
                </a:cubicBezTo>
                <a:cubicBezTo>
                  <a:pt x="248" y="691"/>
                  <a:pt x="243" y="692"/>
                  <a:pt x="238" y="690"/>
                </a:cubicBezTo>
                <a:cubicBezTo>
                  <a:pt x="239" y="694"/>
                  <a:pt x="237" y="699"/>
                  <a:pt x="233" y="702"/>
                </a:cubicBezTo>
                <a:cubicBezTo>
                  <a:pt x="232" y="703"/>
                  <a:pt x="232" y="703"/>
                  <a:pt x="232" y="703"/>
                </a:cubicBezTo>
                <a:cubicBezTo>
                  <a:pt x="228" y="706"/>
                  <a:pt x="223" y="706"/>
                  <a:pt x="218" y="705"/>
                </a:cubicBezTo>
                <a:cubicBezTo>
                  <a:pt x="219" y="709"/>
                  <a:pt x="217" y="714"/>
                  <a:pt x="213" y="717"/>
                </a:cubicBezTo>
                <a:cubicBezTo>
                  <a:pt x="212" y="718"/>
                  <a:pt x="212" y="718"/>
                  <a:pt x="212" y="718"/>
                </a:cubicBezTo>
                <a:cubicBezTo>
                  <a:pt x="208" y="721"/>
                  <a:pt x="203" y="721"/>
                  <a:pt x="198" y="720"/>
                </a:cubicBezTo>
                <a:cubicBezTo>
                  <a:pt x="199" y="724"/>
                  <a:pt x="197" y="729"/>
                  <a:pt x="193" y="732"/>
                </a:cubicBezTo>
                <a:cubicBezTo>
                  <a:pt x="192" y="733"/>
                  <a:pt x="192" y="733"/>
                  <a:pt x="192" y="733"/>
                </a:cubicBezTo>
                <a:cubicBezTo>
                  <a:pt x="188" y="736"/>
                  <a:pt x="183" y="737"/>
                  <a:pt x="179" y="735"/>
                </a:cubicBezTo>
                <a:cubicBezTo>
                  <a:pt x="179" y="740"/>
                  <a:pt x="178" y="745"/>
                  <a:pt x="174" y="748"/>
                </a:cubicBezTo>
                <a:cubicBezTo>
                  <a:pt x="173" y="749"/>
                  <a:pt x="173" y="749"/>
                  <a:pt x="173" y="749"/>
                </a:cubicBezTo>
                <a:cubicBezTo>
                  <a:pt x="169" y="752"/>
                  <a:pt x="164" y="752"/>
                  <a:pt x="159" y="751"/>
                </a:cubicBezTo>
                <a:cubicBezTo>
                  <a:pt x="160" y="755"/>
                  <a:pt x="158" y="760"/>
                  <a:pt x="154" y="764"/>
                </a:cubicBezTo>
                <a:cubicBezTo>
                  <a:pt x="154" y="764"/>
                  <a:pt x="154" y="764"/>
                  <a:pt x="154" y="764"/>
                </a:cubicBezTo>
                <a:cubicBezTo>
                  <a:pt x="150" y="768"/>
                  <a:pt x="145" y="768"/>
                  <a:pt x="140" y="767"/>
                </a:cubicBezTo>
                <a:cubicBezTo>
                  <a:pt x="141" y="771"/>
                  <a:pt x="139" y="776"/>
                  <a:pt x="135" y="780"/>
                </a:cubicBezTo>
                <a:cubicBezTo>
                  <a:pt x="135" y="780"/>
                  <a:pt x="135" y="780"/>
                  <a:pt x="135" y="780"/>
                </a:cubicBezTo>
                <a:cubicBezTo>
                  <a:pt x="131" y="784"/>
                  <a:pt x="126" y="784"/>
                  <a:pt x="121" y="783"/>
                </a:cubicBezTo>
                <a:cubicBezTo>
                  <a:pt x="122" y="788"/>
                  <a:pt x="120" y="793"/>
                  <a:pt x="117" y="796"/>
                </a:cubicBezTo>
                <a:cubicBezTo>
                  <a:pt x="116" y="797"/>
                  <a:pt x="116" y="797"/>
                  <a:pt x="116" y="797"/>
                </a:cubicBezTo>
                <a:cubicBezTo>
                  <a:pt x="112" y="800"/>
                  <a:pt x="107" y="801"/>
                  <a:pt x="102" y="799"/>
                </a:cubicBezTo>
                <a:cubicBezTo>
                  <a:pt x="103" y="804"/>
                  <a:pt x="102" y="809"/>
                  <a:pt x="98" y="813"/>
                </a:cubicBezTo>
                <a:cubicBezTo>
                  <a:pt x="97" y="813"/>
                  <a:pt x="97" y="813"/>
                  <a:pt x="97" y="813"/>
                </a:cubicBezTo>
                <a:cubicBezTo>
                  <a:pt x="94" y="817"/>
                  <a:pt x="88" y="818"/>
                  <a:pt x="84" y="816"/>
                </a:cubicBezTo>
                <a:cubicBezTo>
                  <a:pt x="85" y="821"/>
                  <a:pt x="83" y="826"/>
                  <a:pt x="80" y="829"/>
                </a:cubicBezTo>
                <a:cubicBezTo>
                  <a:pt x="79" y="830"/>
                  <a:pt x="79" y="830"/>
                  <a:pt x="79" y="830"/>
                </a:cubicBezTo>
                <a:cubicBezTo>
                  <a:pt x="75" y="833"/>
                  <a:pt x="70" y="834"/>
                  <a:pt x="66" y="833"/>
                </a:cubicBezTo>
                <a:cubicBezTo>
                  <a:pt x="67" y="838"/>
                  <a:pt x="65" y="843"/>
                  <a:pt x="61" y="846"/>
                </a:cubicBezTo>
                <a:cubicBezTo>
                  <a:pt x="61" y="847"/>
                  <a:pt x="61" y="847"/>
                  <a:pt x="61" y="847"/>
                </a:cubicBezTo>
                <a:cubicBezTo>
                  <a:pt x="57" y="851"/>
                  <a:pt x="52" y="852"/>
                  <a:pt x="47" y="850"/>
                </a:cubicBezTo>
                <a:cubicBezTo>
                  <a:pt x="48" y="855"/>
                  <a:pt x="47" y="860"/>
                  <a:pt x="43" y="864"/>
                </a:cubicBezTo>
                <a:cubicBezTo>
                  <a:pt x="43" y="864"/>
                  <a:pt x="43" y="864"/>
                  <a:pt x="43" y="864"/>
                </a:cubicBezTo>
                <a:cubicBezTo>
                  <a:pt x="39" y="868"/>
                  <a:pt x="34" y="869"/>
                  <a:pt x="29" y="868"/>
                </a:cubicBezTo>
                <a:cubicBezTo>
                  <a:pt x="30" y="872"/>
                  <a:pt x="29" y="877"/>
                  <a:pt x="26" y="881"/>
                </a:cubicBezTo>
                <a:cubicBezTo>
                  <a:pt x="25" y="882"/>
                  <a:pt x="25" y="882"/>
                  <a:pt x="25" y="882"/>
                </a:cubicBezTo>
                <a:cubicBezTo>
                  <a:pt x="22" y="884"/>
                  <a:pt x="19" y="886"/>
                  <a:pt x="15" y="886"/>
                </a:cubicBez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243"/>
          <p:cNvSpPr/>
          <p:nvPr/>
        </p:nvSpPr>
        <p:spPr bwMode="auto">
          <a:xfrm>
            <a:off x="663575" y="6750050"/>
            <a:ext cx="49213" cy="47625"/>
          </a:xfrm>
          <a:custGeom>
            <a:avLst/>
            <a:gdLst>
              <a:gd name="T0" fmla="*/ 15 w 31"/>
              <a:gd name="T1" fmla="*/ 30 h 30"/>
              <a:gd name="T2" fmla="*/ 5 w 31"/>
              <a:gd name="T3" fmla="*/ 26 h 30"/>
              <a:gd name="T4" fmla="*/ 5 w 31"/>
              <a:gd name="T5" fmla="*/ 6 h 30"/>
              <a:gd name="T6" fmla="*/ 25 w 31"/>
              <a:gd name="T7" fmla="*/ 6 h 30"/>
              <a:gd name="T8" fmla="*/ 25 w 31"/>
              <a:gd name="T9" fmla="*/ 25 h 30"/>
              <a:gd name="T10" fmla="*/ 25 w 31"/>
              <a:gd name="T11" fmla="*/ 26 h 30"/>
              <a:gd name="T12" fmla="*/ 15 w 31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0">
                <a:moveTo>
                  <a:pt x="15" y="30"/>
                </a:moveTo>
                <a:cubicBezTo>
                  <a:pt x="11" y="30"/>
                  <a:pt x="8" y="28"/>
                  <a:pt x="5" y="26"/>
                </a:cubicBezTo>
                <a:cubicBezTo>
                  <a:pt x="0" y="20"/>
                  <a:pt x="0" y="11"/>
                  <a:pt x="5" y="6"/>
                </a:cubicBezTo>
                <a:cubicBezTo>
                  <a:pt x="11" y="0"/>
                  <a:pt x="20" y="0"/>
                  <a:pt x="25" y="6"/>
                </a:cubicBezTo>
                <a:cubicBezTo>
                  <a:pt x="30" y="11"/>
                  <a:pt x="31" y="20"/>
                  <a:pt x="25" y="25"/>
                </a:cubicBezTo>
                <a:cubicBezTo>
                  <a:pt x="25" y="26"/>
                  <a:pt x="25" y="26"/>
                  <a:pt x="25" y="26"/>
                </a:cubicBezTo>
                <a:cubicBezTo>
                  <a:pt x="22" y="28"/>
                  <a:pt x="19" y="30"/>
                  <a:pt x="15" y="30"/>
                </a:cubicBez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244"/>
          <p:cNvSpPr/>
          <p:nvPr/>
        </p:nvSpPr>
        <p:spPr bwMode="auto">
          <a:xfrm>
            <a:off x="8079424" y="252412"/>
            <a:ext cx="1668463" cy="1666875"/>
          </a:xfrm>
          <a:custGeom>
            <a:avLst/>
            <a:gdLst>
              <a:gd name="T0" fmla="*/ 978 w 1051"/>
              <a:gd name="T1" fmla="*/ 393 h 1052"/>
              <a:gd name="T2" fmla="*/ 393 w 1051"/>
              <a:gd name="T3" fmla="*/ 73 h 1052"/>
              <a:gd name="T4" fmla="*/ 73 w 1051"/>
              <a:gd name="T5" fmla="*/ 658 h 1052"/>
              <a:gd name="T6" fmla="*/ 658 w 1051"/>
              <a:gd name="T7" fmla="*/ 978 h 1052"/>
              <a:gd name="T8" fmla="*/ 978 w 1051"/>
              <a:gd name="T9" fmla="*/ 393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1" h="1052">
                <a:moveTo>
                  <a:pt x="978" y="393"/>
                </a:moveTo>
                <a:cubicBezTo>
                  <a:pt x="905" y="143"/>
                  <a:pt x="643" y="0"/>
                  <a:pt x="393" y="73"/>
                </a:cubicBezTo>
                <a:cubicBezTo>
                  <a:pt x="143" y="146"/>
                  <a:pt x="0" y="408"/>
                  <a:pt x="73" y="658"/>
                </a:cubicBezTo>
                <a:cubicBezTo>
                  <a:pt x="146" y="908"/>
                  <a:pt x="408" y="1052"/>
                  <a:pt x="658" y="978"/>
                </a:cubicBezTo>
                <a:cubicBezTo>
                  <a:pt x="908" y="905"/>
                  <a:pt x="1051" y="643"/>
                  <a:pt x="978" y="393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245"/>
          <p:cNvSpPr/>
          <p:nvPr/>
        </p:nvSpPr>
        <p:spPr bwMode="auto">
          <a:xfrm>
            <a:off x="8079424" y="336549"/>
            <a:ext cx="1504950" cy="1582738"/>
          </a:xfrm>
          <a:custGeom>
            <a:avLst/>
            <a:gdLst>
              <a:gd name="T0" fmla="*/ 717 w 948"/>
              <a:gd name="T1" fmla="*/ 904 h 999"/>
              <a:gd name="T2" fmla="*/ 712 w 948"/>
              <a:gd name="T3" fmla="*/ 868 h 999"/>
              <a:gd name="T4" fmla="*/ 881 w 948"/>
              <a:gd name="T5" fmla="*/ 783 h 999"/>
              <a:gd name="T6" fmla="*/ 764 w 948"/>
              <a:gd name="T7" fmla="*/ 814 h 999"/>
              <a:gd name="T8" fmla="*/ 753 w 948"/>
              <a:gd name="T9" fmla="*/ 779 h 999"/>
              <a:gd name="T10" fmla="*/ 917 w 948"/>
              <a:gd name="T11" fmla="*/ 711 h 999"/>
              <a:gd name="T12" fmla="*/ 681 w 948"/>
              <a:gd name="T13" fmla="*/ 762 h 999"/>
              <a:gd name="T14" fmla="*/ 671 w 948"/>
              <a:gd name="T15" fmla="*/ 727 h 999"/>
              <a:gd name="T16" fmla="*/ 853 w 948"/>
              <a:gd name="T17" fmla="*/ 654 h 999"/>
              <a:gd name="T18" fmla="*/ 768 w 948"/>
              <a:gd name="T19" fmla="*/ 660 h 999"/>
              <a:gd name="T20" fmla="*/ 757 w 948"/>
              <a:gd name="T21" fmla="*/ 625 h 999"/>
              <a:gd name="T22" fmla="*/ 945 w 948"/>
              <a:gd name="T23" fmla="*/ 550 h 999"/>
              <a:gd name="T24" fmla="*/ 640 w 948"/>
              <a:gd name="T25" fmla="*/ 621 h 999"/>
              <a:gd name="T26" fmla="*/ 630 w 948"/>
              <a:gd name="T27" fmla="*/ 586 h 999"/>
              <a:gd name="T28" fmla="*/ 712 w 948"/>
              <a:gd name="T29" fmla="*/ 542 h 999"/>
              <a:gd name="T30" fmla="*/ 571 w 948"/>
              <a:gd name="T31" fmla="*/ 565 h 999"/>
              <a:gd name="T32" fmla="*/ 561 w 948"/>
              <a:gd name="T33" fmla="*/ 530 h 999"/>
              <a:gd name="T34" fmla="*/ 834 w 948"/>
              <a:gd name="T35" fmla="*/ 431 h 999"/>
              <a:gd name="T36" fmla="*/ 599 w 948"/>
              <a:gd name="T37" fmla="*/ 480 h 999"/>
              <a:gd name="T38" fmla="*/ 588 w 948"/>
              <a:gd name="T39" fmla="*/ 445 h 999"/>
              <a:gd name="T40" fmla="*/ 839 w 948"/>
              <a:gd name="T41" fmla="*/ 352 h 999"/>
              <a:gd name="T42" fmla="*/ 651 w 948"/>
              <a:gd name="T43" fmla="*/ 388 h 999"/>
              <a:gd name="T44" fmla="*/ 641 w 948"/>
              <a:gd name="T45" fmla="*/ 353 h 999"/>
              <a:gd name="T46" fmla="*/ 801 w 948"/>
              <a:gd name="T47" fmla="*/ 287 h 999"/>
              <a:gd name="T48" fmla="*/ 557 w 948"/>
              <a:gd name="T49" fmla="*/ 339 h 999"/>
              <a:gd name="T50" fmla="*/ 547 w 948"/>
              <a:gd name="T51" fmla="*/ 304 h 999"/>
              <a:gd name="T52" fmla="*/ 697 w 948"/>
              <a:gd name="T53" fmla="*/ 241 h 999"/>
              <a:gd name="T54" fmla="*/ 617 w 948"/>
              <a:gd name="T55" fmla="*/ 245 h 999"/>
              <a:gd name="T56" fmla="*/ 607 w 948"/>
              <a:gd name="T57" fmla="*/ 210 h 999"/>
              <a:gd name="T58" fmla="*/ 811 w 948"/>
              <a:gd name="T59" fmla="*/ 131 h 999"/>
              <a:gd name="T60" fmla="*/ 516 w 948"/>
              <a:gd name="T61" fmla="*/ 199 h 999"/>
              <a:gd name="T62" fmla="*/ 506 w 948"/>
              <a:gd name="T63" fmla="*/ 163 h 999"/>
              <a:gd name="T64" fmla="*/ 744 w 948"/>
              <a:gd name="T65" fmla="*/ 75 h 999"/>
              <a:gd name="T66" fmla="*/ 438 w 948"/>
              <a:gd name="T67" fmla="*/ 145 h 999"/>
              <a:gd name="T68" fmla="*/ 428 w 948"/>
              <a:gd name="T69" fmla="*/ 110 h 999"/>
              <a:gd name="T70" fmla="*/ 629 w 948"/>
              <a:gd name="T71" fmla="*/ 13 h 999"/>
              <a:gd name="T72" fmla="*/ 502 w 948"/>
              <a:gd name="T73" fmla="*/ 31 h 999"/>
              <a:gd name="T74" fmla="*/ 538 w 948"/>
              <a:gd name="T75" fmla="*/ 1 h 999"/>
              <a:gd name="T76" fmla="*/ 73 w 948"/>
              <a:gd name="T77" fmla="*/ 605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8" h="999">
                <a:moveTo>
                  <a:pt x="658" y="925"/>
                </a:moveTo>
                <a:cubicBezTo>
                  <a:pt x="679" y="919"/>
                  <a:pt x="698" y="912"/>
                  <a:pt x="717" y="904"/>
                </a:cubicBezTo>
                <a:cubicBezTo>
                  <a:pt x="709" y="903"/>
                  <a:pt x="702" y="898"/>
                  <a:pt x="700" y="890"/>
                </a:cubicBezTo>
                <a:cubicBezTo>
                  <a:pt x="697" y="881"/>
                  <a:pt x="702" y="870"/>
                  <a:pt x="712" y="868"/>
                </a:cubicBezTo>
                <a:cubicBezTo>
                  <a:pt x="830" y="833"/>
                  <a:pt x="830" y="833"/>
                  <a:pt x="830" y="833"/>
                </a:cubicBezTo>
                <a:cubicBezTo>
                  <a:pt x="848" y="818"/>
                  <a:pt x="865" y="801"/>
                  <a:pt x="881" y="783"/>
                </a:cubicBezTo>
                <a:cubicBezTo>
                  <a:pt x="878" y="782"/>
                  <a:pt x="875" y="782"/>
                  <a:pt x="871" y="783"/>
                </a:cubicBezTo>
                <a:cubicBezTo>
                  <a:pt x="764" y="814"/>
                  <a:pt x="764" y="814"/>
                  <a:pt x="764" y="814"/>
                </a:cubicBezTo>
                <a:cubicBezTo>
                  <a:pt x="754" y="817"/>
                  <a:pt x="744" y="812"/>
                  <a:pt x="741" y="802"/>
                </a:cubicBezTo>
                <a:cubicBezTo>
                  <a:pt x="738" y="792"/>
                  <a:pt x="743" y="782"/>
                  <a:pt x="753" y="779"/>
                </a:cubicBezTo>
                <a:cubicBezTo>
                  <a:pt x="905" y="735"/>
                  <a:pt x="905" y="735"/>
                  <a:pt x="905" y="735"/>
                </a:cubicBezTo>
                <a:cubicBezTo>
                  <a:pt x="915" y="732"/>
                  <a:pt x="921" y="721"/>
                  <a:pt x="917" y="711"/>
                </a:cubicBezTo>
                <a:cubicBezTo>
                  <a:pt x="914" y="702"/>
                  <a:pt x="904" y="697"/>
                  <a:pt x="895" y="699"/>
                </a:cubicBezTo>
                <a:cubicBezTo>
                  <a:pt x="681" y="762"/>
                  <a:pt x="681" y="762"/>
                  <a:pt x="681" y="762"/>
                </a:cubicBezTo>
                <a:cubicBezTo>
                  <a:pt x="672" y="765"/>
                  <a:pt x="661" y="759"/>
                  <a:pt x="658" y="750"/>
                </a:cubicBezTo>
                <a:cubicBezTo>
                  <a:pt x="656" y="740"/>
                  <a:pt x="661" y="730"/>
                  <a:pt x="671" y="727"/>
                </a:cubicBezTo>
                <a:cubicBezTo>
                  <a:pt x="840" y="677"/>
                  <a:pt x="840" y="677"/>
                  <a:pt x="840" y="677"/>
                </a:cubicBezTo>
                <a:cubicBezTo>
                  <a:pt x="850" y="674"/>
                  <a:pt x="856" y="664"/>
                  <a:pt x="853" y="654"/>
                </a:cubicBezTo>
                <a:cubicBezTo>
                  <a:pt x="850" y="645"/>
                  <a:pt x="840" y="639"/>
                  <a:pt x="830" y="642"/>
                </a:cubicBezTo>
                <a:cubicBezTo>
                  <a:pt x="768" y="660"/>
                  <a:pt x="768" y="660"/>
                  <a:pt x="768" y="660"/>
                </a:cubicBezTo>
                <a:cubicBezTo>
                  <a:pt x="758" y="663"/>
                  <a:pt x="748" y="657"/>
                  <a:pt x="745" y="648"/>
                </a:cubicBezTo>
                <a:cubicBezTo>
                  <a:pt x="742" y="638"/>
                  <a:pt x="748" y="628"/>
                  <a:pt x="757" y="625"/>
                </a:cubicBezTo>
                <a:cubicBezTo>
                  <a:pt x="932" y="574"/>
                  <a:pt x="932" y="574"/>
                  <a:pt x="932" y="574"/>
                </a:cubicBezTo>
                <a:cubicBezTo>
                  <a:pt x="942" y="571"/>
                  <a:pt x="948" y="560"/>
                  <a:pt x="945" y="550"/>
                </a:cubicBezTo>
                <a:cubicBezTo>
                  <a:pt x="942" y="541"/>
                  <a:pt x="932" y="536"/>
                  <a:pt x="922" y="538"/>
                </a:cubicBezTo>
                <a:cubicBezTo>
                  <a:pt x="640" y="621"/>
                  <a:pt x="640" y="621"/>
                  <a:pt x="640" y="621"/>
                </a:cubicBezTo>
                <a:cubicBezTo>
                  <a:pt x="630" y="624"/>
                  <a:pt x="620" y="618"/>
                  <a:pt x="617" y="609"/>
                </a:cubicBezTo>
                <a:cubicBezTo>
                  <a:pt x="614" y="599"/>
                  <a:pt x="620" y="589"/>
                  <a:pt x="630" y="586"/>
                </a:cubicBezTo>
                <a:cubicBezTo>
                  <a:pt x="699" y="566"/>
                  <a:pt x="699" y="566"/>
                  <a:pt x="699" y="566"/>
                </a:cubicBezTo>
                <a:cubicBezTo>
                  <a:pt x="709" y="563"/>
                  <a:pt x="715" y="552"/>
                  <a:pt x="712" y="542"/>
                </a:cubicBezTo>
                <a:cubicBezTo>
                  <a:pt x="709" y="533"/>
                  <a:pt x="699" y="527"/>
                  <a:pt x="689" y="530"/>
                </a:cubicBezTo>
                <a:cubicBezTo>
                  <a:pt x="571" y="565"/>
                  <a:pt x="571" y="565"/>
                  <a:pt x="571" y="565"/>
                </a:cubicBezTo>
                <a:cubicBezTo>
                  <a:pt x="561" y="568"/>
                  <a:pt x="551" y="562"/>
                  <a:pt x="548" y="552"/>
                </a:cubicBezTo>
                <a:cubicBezTo>
                  <a:pt x="545" y="543"/>
                  <a:pt x="551" y="533"/>
                  <a:pt x="561" y="530"/>
                </a:cubicBezTo>
                <a:cubicBezTo>
                  <a:pt x="821" y="453"/>
                  <a:pt x="821" y="453"/>
                  <a:pt x="821" y="453"/>
                </a:cubicBezTo>
                <a:cubicBezTo>
                  <a:pt x="831" y="450"/>
                  <a:pt x="836" y="440"/>
                  <a:pt x="834" y="431"/>
                </a:cubicBezTo>
                <a:cubicBezTo>
                  <a:pt x="831" y="421"/>
                  <a:pt x="820" y="415"/>
                  <a:pt x="811" y="418"/>
                </a:cubicBezTo>
                <a:cubicBezTo>
                  <a:pt x="599" y="480"/>
                  <a:pt x="599" y="480"/>
                  <a:pt x="599" y="480"/>
                </a:cubicBezTo>
                <a:cubicBezTo>
                  <a:pt x="589" y="483"/>
                  <a:pt x="579" y="478"/>
                  <a:pt x="576" y="468"/>
                </a:cubicBezTo>
                <a:cubicBezTo>
                  <a:pt x="573" y="458"/>
                  <a:pt x="579" y="448"/>
                  <a:pt x="588" y="445"/>
                </a:cubicBezTo>
                <a:cubicBezTo>
                  <a:pt x="827" y="375"/>
                  <a:pt x="827" y="375"/>
                  <a:pt x="827" y="375"/>
                </a:cubicBezTo>
                <a:cubicBezTo>
                  <a:pt x="837" y="372"/>
                  <a:pt x="842" y="362"/>
                  <a:pt x="839" y="352"/>
                </a:cubicBezTo>
                <a:cubicBezTo>
                  <a:pt x="836" y="343"/>
                  <a:pt x="826" y="337"/>
                  <a:pt x="817" y="340"/>
                </a:cubicBezTo>
                <a:cubicBezTo>
                  <a:pt x="651" y="388"/>
                  <a:pt x="651" y="388"/>
                  <a:pt x="651" y="388"/>
                </a:cubicBezTo>
                <a:cubicBezTo>
                  <a:pt x="642" y="391"/>
                  <a:pt x="631" y="386"/>
                  <a:pt x="629" y="376"/>
                </a:cubicBezTo>
                <a:cubicBezTo>
                  <a:pt x="626" y="366"/>
                  <a:pt x="631" y="356"/>
                  <a:pt x="641" y="353"/>
                </a:cubicBezTo>
                <a:cubicBezTo>
                  <a:pt x="789" y="310"/>
                  <a:pt x="789" y="310"/>
                  <a:pt x="789" y="310"/>
                </a:cubicBezTo>
                <a:cubicBezTo>
                  <a:pt x="798" y="307"/>
                  <a:pt x="804" y="297"/>
                  <a:pt x="801" y="287"/>
                </a:cubicBezTo>
                <a:cubicBezTo>
                  <a:pt x="798" y="277"/>
                  <a:pt x="788" y="272"/>
                  <a:pt x="778" y="275"/>
                </a:cubicBezTo>
                <a:cubicBezTo>
                  <a:pt x="557" y="339"/>
                  <a:pt x="557" y="339"/>
                  <a:pt x="557" y="339"/>
                </a:cubicBezTo>
                <a:cubicBezTo>
                  <a:pt x="548" y="342"/>
                  <a:pt x="537" y="337"/>
                  <a:pt x="535" y="327"/>
                </a:cubicBezTo>
                <a:cubicBezTo>
                  <a:pt x="532" y="317"/>
                  <a:pt x="537" y="307"/>
                  <a:pt x="547" y="304"/>
                </a:cubicBezTo>
                <a:cubicBezTo>
                  <a:pt x="684" y="264"/>
                  <a:pt x="684" y="264"/>
                  <a:pt x="684" y="264"/>
                </a:cubicBezTo>
                <a:cubicBezTo>
                  <a:pt x="694" y="261"/>
                  <a:pt x="700" y="251"/>
                  <a:pt x="697" y="241"/>
                </a:cubicBezTo>
                <a:cubicBezTo>
                  <a:pt x="694" y="232"/>
                  <a:pt x="684" y="226"/>
                  <a:pt x="674" y="229"/>
                </a:cubicBezTo>
                <a:cubicBezTo>
                  <a:pt x="617" y="245"/>
                  <a:pt x="617" y="245"/>
                  <a:pt x="617" y="245"/>
                </a:cubicBezTo>
                <a:cubicBezTo>
                  <a:pt x="608" y="248"/>
                  <a:pt x="598" y="243"/>
                  <a:pt x="595" y="233"/>
                </a:cubicBezTo>
                <a:cubicBezTo>
                  <a:pt x="592" y="223"/>
                  <a:pt x="597" y="213"/>
                  <a:pt x="607" y="210"/>
                </a:cubicBezTo>
                <a:cubicBezTo>
                  <a:pt x="799" y="154"/>
                  <a:pt x="799" y="154"/>
                  <a:pt x="799" y="154"/>
                </a:cubicBezTo>
                <a:cubicBezTo>
                  <a:pt x="808" y="151"/>
                  <a:pt x="814" y="141"/>
                  <a:pt x="811" y="131"/>
                </a:cubicBezTo>
                <a:cubicBezTo>
                  <a:pt x="808" y="122"/>
                  <a:pt x="798" y="116"/>
                  <a:pt x="788" y="119"/>
                </a:cubicBezTo>
                <a:cubicBezTo>
                  <a:pt x="516" y="199"/>
                  <a:pt x="516" y="199"/>
                  <a:pt x="516" y="199"/>
                </a:cubicBezTo>
                <a:cubicBezTo>
                  <a:pt x="506" y="201"/>
                  <a:pt x="496" y="196"/>
                  <a:pt x="493" y="186"/>
                </a:cubicBezTo>
                <a:cubicBezTo>
                  <a:pt x="490" y="176"/>
                  <a:pt x="496" y="166"/>
                  <a:pt x="506" y="163"/>
                </a:cubicBezTo>
                <a:cubicBezTo>
                  <a:pt x="731" y="97"/>
                  <a:pt x="731" y="97"/>
                  <a:pt x="731" y="97"/>
                </a:cubicBezTo>
                <a:cubicBezTo>
                  <a:pt x="741" y="95"/>
                  <a:pt x="746" y="84"/>
                  <a:pt x="744" y="75"/>
                </a:cubicBezTo>
                <a:cubicBezTo>
                  <a:pt x="741" y="65"/>
                  <a:pt x="730" y="59"/>
                  <a:pt x="721" y="62"/>
                </a:cubicBezTo>
                <a:cubicBezTo>
                  <a:pt x="438" y="145"/>
                  <a:pt x="438" y="145"/>
                  <a:pt x="438" y="145"/>
                </a:cubicBezTo>
                <a:cubicBezTo>
                  <a:pt x="429" y="148"/>
                  <a:pt x="418" y="142"/>
                  <a:pt x="415" y="133"/>
                </a:cubicBezTo>
                <a:cubicBezTo>
                  <a:pt x="413" y="123"/>
                  <a:pt x="418" y="113"/>
                  <a:pt x="428" y="110"/>
                </a:cubicBezTo>
                <a:cubicBezTo>
                  <a:pt x="693" y="32"/>
                  <a:pt x="693" y="32"/>
                  <a:pt x="693" y="32"/>
                </a:cubicBezTo>
                <a:cubicBezTo>
                  <a:pt x="672" y="24"/>
                  <a:pt x="651" y="17"/>
                  <a:pt x="629" y="13"/>
                </a:cubicBezTo>
                <a:cubicBezTo>
                  <a:pt x="525" y="43"/>
                  <a:pt x="525" y="43"/>
                  <a:pt x="525" y="43"/>
                </a:cubicBezTo>
                <a:cubicBezTo>
                  <a:pt x="515" y="46"/>
                  <a:pt x="505" y="40"/>
                  <a:pt x="502" y="31"/>
                </a:cubicBezTo>
                <a:cubicBezTo>
                  <a:pt x="499" y="21"/>
                  <a:pt x="505" y="11"/>
                  <a:pt x="514" y="8"/>
                </a:cubicBezTo>
                <a:cubicBezTo>
                  <a:pt x="538" y="1"/>
                  <a:pt x="538" y="1"/>
                  <a:pt x="538" y="1"/>
                </a:cubicBezTo>
                <a:cubicBezTo>
                  <a:pt x="490" y="0"/>
                  <a:pt x="441" y="6"/>
                  <a:pt x="393" y="20"/>
                </a:cubicBezTo>
                <a:cubicBezTo>
                  <a:pt x="143" y="93"/>
                  <a:pt x="0" y="355"/>
                  <a:pt x="73" y="605"/>
                </a:cubicBezTo>
                <a:cubicBezTo>
                  <a:pt x="146" y="855"/>
                  <a:pt x="408" y="999"/>
                  <a:pt x="658" y="9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246"/>
          <p:cNvSpPr/>
          <p:nvPr/>
        </p:nvSpPr>
        <p:spPr bwMode="auto">
          <a:xfrm>
            <a:off x="10233025" y="3549650"/>
            <a:ext cx="423863" cy="423863"/>
          </a:xfrm>
          <a:custGeom>
            <a:avLst/>
            <a:gdLst>
              <a:gd name="T0" fmla="*/ 102 w 267"/>
              <a:gd name="T1" fmla="*/ 267 h 267"/>
              <a:gd name="T2" fmla="*/ 251 w 267"/>
              <a:gd name="T3" fmla="*/ 119 h 267"/>
              <a:gd name="T4" fmla="*/ 251 w 267"/>
              <a:gd name="T5" fmla="*/ 98 h 267"/>
              <a:gd name="T6" fmla="*/ 230 w 267"/>
              <a:gd name="T7" fmla="*/ 98 h 267"/>
              <a:gd name="T8" fmla="*/ 208 w 267"/>
              <a:gd name="T9" fmla="*/ 120 h 267"/>
              <a:gd name="T10" fmla="*/ 188 w 267"/>
              <a:gd name="T11" fmla="*/ 120 h 267"/>
              <a:gd name="T12" fmla="*/ 185 w 267"/>
              <a:gd name="T13" fmla="*/ 103 h 267"/>
              <a:gd name="T14" fmla="*/ 262 w 267"/>
              <a:gd name="T15" fmla="*/ 26 h 267"/>
              <a:gd name="T16" fmla="*/ 262 w 267"/>
              <a:gd name="T17" fmla="*/ 6 h 267"/>
              <a:gd name="T18" fmla="*/ 241 w 267"/>
              <a:gd name="T19" fmla="*/ 6 h 267"/>
              <a:gd name="T20" fmla="*/ 178 w 267"/>
              <a:gd name="T21" fmla="*/ 68 h 267"/>
              <a:gd name="T22" fmla="*/ 158 w 267"/>
              <a:gd name="T23" fmla="*/ 68 h 267"/>
              <a:gd name="T24" fmla="*/ 158 w 267"/>
              <a:gd name="T25" fmla="*/ 47 h 267"/>
              <a:gd name="T26" fmla="*/ 169 w 267"/>
              <a:gd name="T27" fmla="*/ 37 h 267"/>
              <a:gd name="T28" fmla="*/ 169 w 267"/>
              <a:gd name="T29" fmla="*/ 16 h 267"/>
              <a:gd name="T30" fmla="*/ 148 w 267"/>
              <a:gd name="T31" fmla="*/ 16 h 267"/>
              <a:gd name="T32" fmla="*/ 0 w 267"/>
              <a:gd name="T33" fmla="*/ 164 h 267"/>
              <a:gd name="T34" fmla="*/ 102 w 267"/>
              <a:gd name="T35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7" h="267">
                <a:moveTo>
                  <a:pt x="102" y="267"/>
                </a:moveTo>
                <a:cubicBezTo>
                  <a:pt x="251" y="119"/>
                  <a:pt x="251" y="119"/>
                  <a:pt x="251" y="119"/>
                </a:cubicBezTo>
                <a:cubicBezTo>
                  <a:pt x="257" y="113"/>
                  <a:pt x="257" y="104"/>
                  <a:pt x="251" y="98"/>
                </a:cubicBezTo>
                <a:cubicBezTo>
                  <a:pt x="245" y="92"/>
                  <a:pt x="236" y="92"/>
                  <a:pt x="230" y="98"/>
                </a:cubicBezTo>
                <a:cubicBezTo>
                  <a:pt x="208" y="120"/>
                  <a:pt x="208" y="120"/>
                  <a:pt x="208" y="120"/>
                </a:cubicBezTo>
                <a:cubicBezTo>
                  <a:pt x="202" y="126"/>
                  <a:pt x="193" y="126"/>
                  <a:pt x="188" y="120"/>
                </a:cubicBezTo>
                <a:cubicBezTo>
                  <a:pt x="183" y="115"/>
                  <a:pt x="182" y="108"/>
                  <a:pt x="185" y="103"/>
                </a:cubicBezTo>
                <a:cubicBezTo>
                  <a:pt x="262" y="26"/>
                  <a:pt x="262" y="26"/>
                  <a:pt x="262" y="26"/>
                </a:cubicBezTo>
                <a:cubicBezTo>
                  <a:pt x="267" y="21"/>
                  <a:pt x="267" y="11"/>
                  <a:pt x="262" y="6"/>
                </a:cubicBezTo>
                <a:cubicBezTo>
                  <a:pt x="256" y="0"/>
                  <a:pt x="247" y="0"/>
                  <a:pt x="241" y="6"/>
                </a:cubicBezTo>
                <a:cubicBezTo>
                  <a:pt x="178" y="68"/>
                  <a:pt x="178" y="68"/>
                  <a:pt x="178" y="68"/>
                </a:cubicBezTo>
                <a:cubicBezTo>
                  <a:pt x="172" y="74"/>
                  <a:pt x="164" y="73"/>
                  <a:pt x="158" y="68"/>
                </a:cubicBezTo>
                <a:cubicBezTo>
                  <a:pt x="152" y="62"/>
                  <a:pt x="152" y="53"/>
                  <a:pt x="158" y="47"/>
                </a:cubicBezTo>
                <a:cubicBezTo>
                  <a:pt x="169" y="37"/>
                  <a:pt x="169" y="37"/>
                  <a:pt x="169" y="37"/>
                </a:cubicBezTo>
                <a:cubicBezTo>
                  <a:pt x="174" y="31"/>
                  <a:pt x="174" y="22"/>
                  <a:pt x="169" y="16"/>
                </a:cubicBezTo>
                <a:cubicBezTo>
                  <a:pt x="163" y="10"/>
                  <a:pt x="154" y="10"/>
                  <a:pt x="148" y="16"/>
                </a:cubicBezTo>
                <a:cubicBezTo>
                  <a:pt x="0" y="164"/>
                  <a:pt x="0" y="164"/>
                  <a:pt x="0" y="164"/>
                </a:cubicBezTo>
                <a:lnTo>
                  <a:pt x="102" y="267"/>
                </a:lnTo>
                <a:close/>
              </a:path>
            </a:pathLst>
          </a:custGeom>
          <a:solidFill>
            <a:srgbClr val="96B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247"/>
          <p:cNvSpPr/>
          <p:nvPr/>
        </p:nvSpPr>
        <p:spPr bwMode="auto">
          <a:xfrm>
            <a:off x="10225087" y="3600450"/>
            <a:ext cx="381000" cy="381000"/>
          </a:xfrm>
          <a:custGeom>
            <a:avLst/>
            <a:gdLst>
              <a:gd name="T0" fmla="*/ 214 w 240"/>
              <a:gd name="T1" fmla="*/ 6 h 240"/>
              <a:gd name="T2" fmla="*/ 151 w 240"/>
              <a:gd name="T3" fmla="*/ 68 h 240"/>
              <a:gd name="T4" fmla="*/ 131 w 240"/>
              <a:gd name="T5" fmla="*/ 68 h 240"/>
              <a:gd name="T6" fmla="*/ 131 w 240"/>
              <a:gd name="T7" fmla="*/ 47 h 240"/>
              <a:gd name="T8" fmla="*/ 142 w 240"/>
              <a:gd name="T9" fmla="*/ 37 h 240"/>
              <a:gd name="T10" fmla="*/ 142 w 240"/>
              <a:gd name="T11" fmla="*/ 16 h 240"/>
              <a:gd name="T12" fmla="*/ 121 w 240"/>
              <a:gd name="T13" fmla="*/ 16 h 240"/>
              <a:gd name="T14" fmla="*/ 0 w 240"/>
              <a:gd name="T15" fmla="*/ 137 h 240"/>
              <a:gd name="T16" fmla="*/ 103 w 240"/>
              <a:gd name="T17" fmla="*/ 240 h 240"/>
              <a:gd name="T18" fmla="*/ 224 w 240"/>
              <a:gd name="T19" fmla="*/ 119 h 240"/>
              <a:gd name="T20" fmla="*/ 224 w 240"/>
              <a:gd name="T21" fmla="*/ 98 h 240"/>
              <a:gd name="T22" fmla="*/ 203 w 240"/>
              <a:gd name="T23" fmla="*/ 98 h 240"/>
              <a:gd name="T24" fmla="*/ 181 w 240"/>
              <a:gd name="T25" fmla="*/ 121 h 240"/>
              <a:gd name="T26" fmla="*/ 161 w 240"/>
              <a:gd name="T27" fmla="*/ 120 h 240"/>
              <a:gd name="T28" fmla="*/ 158 w 240"/>
              <a:gd name="T29" fmla="*/ 103 h 240"/>
              <a:gd name="T30" fmla="*/ 235 w 240"/>
              <a:gd name="T31" fmla="*/ 26 h 240"/>
              <a:gd name="T32" fmla="*/ 235 w 240"/>
              <a:gd name="T33" fmla="*/ 6 h 240"/>
              <a:gd name="T34" fmla="*/ 214 w 240"/>
              <a:gd name="T35" fmla="*/ 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40">
                <a:moveTo>
                  <a:pt x="214" y="6"/>
                </a:moveTo>
                <a:cubicBezTo>
                  <a:pt x="151" y="68"/>
                  <a:pt x="151" y="68"/>
                  <a:pt x="151" y="68"/>
                </a:cubicBezTo>
                <a:cubicBezTo>
                  <a:pt x="145" y="74"/>
                  <a:pt x="137" y="73"/>
                  <a:pt x="131" y="68"/>
                </a:cubicBezTo>
                <a:cubicBezTo>
                  <a:pt x="125" y="62"/>
                  <a:pt x="125" y="53"/>
                  <a:pt x="131" y="47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47" y="31"/>
                  <a:pt x="147" y="22"/>
                  <a:pt x="142" y="16"/>
                </a:cubicBezTo>
                <a:cubicBezTo>
                  <a:pt x="136" y="10"/>
                  <a:pt x="127" y="10"/>
                  <a:pt x="121" y="16"/>
                </a:cubicBezTo>
                <a:cubicBezTo>
                  <a:pt x="0" y="137"/>
                  <a:pt x="0" y="137"/>
                  <a:pt x="0" y="137"/>
                </a:cubicBezTo>
                <a:cubicBezTo>
                  <a:pt x="103" y="240"/>
                  <a:pt x="103" y="240"/>
                  <a:pt x="103" y="240"/>
                </a:cubicBezTo>
                <a:cubicBezTo>
                  <a:pt x="224" y="119"/>
                  <a:pt x="224" y="119"/>
                  <a:pt x="224" y="119"/>
                </a:cubicBezTo>
                <a:cubicBezTo>
                  <a:pt x="230" y="113"/>
                  <a:pt x="230" y="104"/>
                  <a:pt x="224" y="98"/>
                </a:cubicBezTo>
                <a:cubicBezTo>
                  <a:pt x="218" y="93"/>
                  <a:pt x="209" y="93"/>
                  <a:pt x="203" y="98"/>
                </a:cubicBezTo>
                <a:cubicBezTo>
                  <a:pt x="181" y="121"/>
                  <a:pt x="181" y="121"/>
                  <a:pt x="181" y="121"/>
                </a:cubicBezTo>
                <a:cubicBezTo>
                  <a:pt x="175" y="126"/>
                  <a:pt x="166" y="126"/>
                  <a:pt x="161" y="120"/>
                </a:cubicBezTo>
                <a:cubicBezTo>
                  <a:pt x="156" y="115"/>
                  <a:pt x="155" y="108"/>
                  <a:pt x="158" y="103"/>
                </a:cubicBezTo>
                <a:cubicBezTo>
                  <a:pt x="235" y="26"/>
                  <a:pt x="235" y="26"/>
                  <a:pt x="235" y="26"/>
                </a:cubicBezTo>
                <a:cubicBezTo>
                  <a:pt x="240" y="21"/>
                  <a:pt x="240" y="11"/>
                  <a:pt x="235" y="6"/>
                </a:cubicBezTo>
                <a:cubicBezTo>
                  <a:pt x="229" y="0"/>
                  <a:pt x="220" y="0"/>
                  <a:pt x="214" y="6"/>
                </a:cubicBezTo>
                <a:close/>
              </a:path>
            </a:pathLst>
          </a:custGeom>
          <a:solidFill>
            <a:srgbClr val="557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248"/>
          <p:cNvSpPr/>
          <p:nvPr/>
        </p:nvSpPr>
        <p:spPr bwMode="auto">
          <a:xfrm>
            <a:off x="10177462" y="3773487"/>
            <a:ext cx="255588" cy="255588"/>
          </a:xfrm>
          <a:custGeom>
            <a:avLst/>
            <a:gdLst>
              <a:gd name="T0" fmla="*/ 132 w 161"/>
              <a:gd name="T1" fmla="*/ 133 h 162"/>
              <a:gd name="T2" fmla="*/ 29 w 161"/>
              <a:gd name="T3" fmla="*/ 133 h 162"/>
              <a:gd name="T4" fmla="*/ 29 w 161"/>
              <a:gd name="T5" fmla="*/ 29 h 162"/>
              <a:gd name="T6" fmla="*/ 133 w 161"/>
              <a:gd name="T7" fmla="*/ 29 h 162"/>
              <a:gd name="T8" fmla="*/ 132 w 161"/>
              <a:gd name="T9" fmla="*/ 133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162">
                <a:moveTo>
                  <a:pt x="132" y="133"/>
                </a:moveTo>
                <a:cubicBezTo>
                  <a:pt x="104" y="162"/>
                  <a:pt x="57" y="161"/>
                  <a:pt x="29" y="133"/>
                </a:cubicBezTo>
                <a:cubicBezTo>
                  <a:pt x="0" y="104"/>
                  <a:pt x="0" y="57"/>
                  <a:pt x="29" y="29"/>
                </a:cubicBezTo>
                <a:cubicBezTo>
                  <a:pt x="58" y="0"/>
                  <a:pt x="105" y="1"/>
                  <a:pt x="133" y="29"/>
                </a:cubicBezTo>
                <a:cubicBezTo>
                  <a:pt x="161" y="58"/>
                  <a:pt x="161" y="105"/>
                  <a:pt x="132" y="133"/>
                </a:cubicBezTo>
                <a:close/>
              </a:path>
            </a:pathLst>
          </a:custGeom>
          <a:solidFill>
            <a:srgbClr val="4463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249"/>
          <p:cNvSpPr/>
          <p:nvPr/>
        </p:nvSpPr>
        <p:spPr bwMode="auto">
          <a:xfrm>
            <a:off x="10206037" y="3802062"/>
            <a:ext cx="198438" cy="200025"/>
          </a:xfrm>
          <a:custGeom>
            <a:avLst/>
            <a:gdLst>
              <a:gd name="T0" fmla="*/ 103 w 125"/>
              <a:gd name="T1" fmla="*/ 103 h 126"/>
              <a:gd name="T2" fmla="*/ 22 w 125"/>
              <a:gd name="T3" fmla="*/ 103 h 126"/>
              <a:gd name="T4" fmla="*/ 23 w 125"/>
              <a:gd name="T5" fmla="*/ 22 h 126"/>
              <a:gd name="T6" fmla="*/ 103 w 125"/>
              <a:gd name="T7" fmla="*/ 23 h 126"/>
              <a:gd name="T8" fmla="*/ 103 w 125"/>
              <a:gd name="T9" fmla="*/ 10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126">
                <a:moveTo>
                  <a:pt x="103" y="103"/>
                </a:moveTo>
                <a:cubicBezTo>
                  <a:pt x="80" y="126"/>
                  <a:pt x="44" y="125"/>
                  <a:pt x="22" y="103"/>
                </a:cubicBezTo>
                <a:cubicBezTo>
                  <a:pt x="0" y="81"/>
                  <a:pt x="1" y="45"/>
                  <a:pt x="23" y="22"/>
                </a:cubicBezTo>
                <a:cubicBezTo>
                  <a:pt x="45" y="0"/>
                  <a:pt x="81" y="1"/>
                  <a:pt x="103" y="23"/>
                </a:cubicBezTo>
                <a:cubicBezTo>
                  <a:pt x="125" y="45"/>
                  <a:pt x="125" y="81"/>
                  <a:pt x="103" y="103"/>
                </a:cubicBezTo>
                <a:close/>
              </a:path>
            </a:pathLst>
          </a:custGeom>
          <a:solidFill>
            <a:srgbClr val="557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250"/>
          <p:cNvSpPr/>
          <p:nvPr/>
        </p:nvSpPr>
        <p:spPr bwMode="auto">
          <a:xfrm>
            <a:off x="10234612" y="3832225"/>
            <a:ext cx="141288" cy="139700"/>
          </a:xfrm>
          <a:custGeom>
            <a:avLst/>
            <a:gdLst>
              <a:gd name="T0" fmla="*/ 73 w 89"/>
              <a:gd name="T1" fmla="*/ 73 h 88"/>
              <a:gd name="T2" fmla="*/ 16 w 89"/>
              <a:gd name="T3" fmla="*/ 72 h 88"/>
              <a:gd name="T4" fmla="*/ 16 w 89"/>
              <a:gd name="T5" fmla="*/ 15 h 88"/>
              <a:gd name="T6" fmla="*/ 74 w 89"/>
              <a:gd name="T7" fmla="*/ 16 h 88"/>
              <a:gd name="T8" fmla="*/ 73 w 89"/>
              <a:gd name="T9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88">
                <a:moveTo>
                  <a:pt x="73" y="73"/>
                </a:moveTo>
                <a:cubicBezTo>
                  <a:pt x="57" y="88"/>
                  <a:pt x="32" y="88"/>
                  <a:pt x="16" y="72"/>
                </a:cubicBezTo>
                <a:cubicBezTo>
                  <a:pt x="0" y="57"/>
                  <a:pt x="1" y="31"/>
                  <a:pt x="16" y="15"/>
                </a:cubicBezTo>
                <a:cubicBezTo>
                  <a:pt x="32" y="0"/>
                  <a:pt x="58" y="0"/>
                  <a:pt x="74" y="16"/>
                </a:cubicBezTo>
                <a:cubicBezTo>
                  <a:pt x="89" y="31"/>
                  <a:pt x="89" y="57"/>
                  <a:pt x="73" y="73"/>
                </a:cubicBezTo>
                <a:close/>
              </a:path>
            </a:pathLst>
          </a:custGeom>
          <a:solidFill>
            <a:srgbClr val="597B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251"/>
          <p:cNvSpPr/>
          <p:nvPr/>
        </p:nvSpPr>
        <p:spPr bwMode="auto">
          <a:xfrm>
            <a:off x="10263187" y="3860800"/>
            <a:ext cx="84138" cy="82550"/>
          </a:xfrm>
          <a:custGeom>
            <a:avLst/>
            <a:gdLst>
              <a:gd name="T0" fmla="*/ 44 w 53"/>
              <a:gd name="T1" fmla="*/ 43 h 52"/>
              <a:gd name="T2" fmla="*/ 10 w 53"/>
              <a:gd name="T3" fmla="*/ 43 h 52"/>
              <a:gd name="T4" fmla="*/ 10 w 53"/>
              <a:gd name="T5" fmla="*/ 9 h 52"/>
              <a:gd name="T6" fmla="*/ 44 w 53"/>
              <a:gd name="T7" fmla="*/ 9 h 52"/>
              <a:gd name="T8" fmla="*/ 44 w 53"/>
              <a:gd name="T9" fmla="*/ 4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2">
                <a:moveTo>
                  <a:pt x="44" y="43"/>
                </a:moveTo>
                <a:cubicBezTo>
                  <a:pt x="34" y="52"/>
                  <a:pt x="19" y="52"/>
                  <a:pt x="10" y="43"/>
                </a:cubicBezTo>
                <a:cubicBezTo>
                  <a:pt x="0" y="33"/>
                  <a:pt x="1" y="18"/>
                  <a:pt x="10" y="9"/>
                </a:cubicBezTo>
                <a:cubicBezTo>
                  <a:pt x="19" y="0"/>
                  <a:pt x="35" y="0"/>
                  <a:pt x="44" y="9"/>
                </a:cubicBezTo>
                <a:cubicBezTo>
                  <a:pt x="53" y="19"/>
                  <a:pt x="53" y="34"/>
                  <a:pt x="44" y="43"/>
                </a:cubicBezTo>
                <a:close/>
              </a:path>
            </a:pathLst>
          </a:custGeom>
          <a:solidFill>
            <a:srgbClr val="96B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252"/>
          <p:cNvSpPr/>
          <p:nvPr/>
        </p:nvSpPr>
        <p:spPr bwMode="auto">
          <a:xfrm>
            <a:off x="2622550" y="3694112"/>
            <a:ext cx="322263" cy="320675"/>
          </a:xfrm>
          <a:custGeom>
            <a:avLst/>
            <a:gdLst>
              <a:gd name="T0" fmla="*/ 78 w 203"/>
              <a:gd name="T1" fmla="*/ 202 h 202"/>
              <a:gd name="T2" fmla="*/ 191 w 203"/>
              <a:gd name="T3" fmla="*/ 90 h 202"/>
              <a:gd name="T4" fmla="*/ 191 w 203"/>
              <a:gd name="T5" fmla="*/ 74 h 202"/>
              <a:gd name="T6" fmla="*/ 175 w 203"/>
              <a:gd name="T7" fmla="*/ 74 h 202"/>
              <a:gd name="T8" fmla="*/ 158 w 203"/>
              <a:gd name="T9" fmla="*/ 91 h 202"/>
              <a:gd name="T10" fmla="*/ 143 w 203"/>
              <a:gd name="T11" fmla="*/ 91 h 202"/>
              <a:gd name="T12" fmla="*/ 141 w 203"/>
              <a:gd name="T13" fmla="*/ 77 h 202"/>
              <a:gd name="T14" fmla="*/ 199 w 203"/>
              <a:gd name="T15" fmla="*/ 20 h 202"/>
              <a:gd name="T16" fmla="*/ 199 w 203"/>
              <a:gd name="T17" fmla="*/ 4 h 202"/>
              <a:gd name="T18" fmla="*/ 183 w 203"/>
              <a:gd name="T19" fmla="*/ 4 h 202"/>
              <a:gd name="T20" fmla="*/ 135 w 203"/>
              <a:gd name="T21" fmla="*/ 51 h 202"/>
              <a:gd name="T22" fmla="*/ 120 w 203"/>
              <a:gd name="T23" fmla="*/ 51 h 202"/>
              <a:gd name="T24" fmla="*/ 120 w 203"/>
              <a:gd name="T25" fmla="*/ 36 h 202"/>
              <a:gd name="T26" fmla="*/ 128 w 203"/>
              <a:gd name="T27" fmla="*/ 27 h 202"/>
              <a:gd name="T28" fmla="*/ 128 w 203"/>
              <a:gd name="T29" fmla="*/ 12 h 202"/>
              <a:gd name="T30" fmla="*/ 113 w 203"/>
              <a:gd name="T31" fmla="*/ 12 h 202"/>
              <a:gd name="T32" fmla="*/ 0 w 203"/>
              <a:gd name="T33" fmla="*/ 124 h 202"/>
              <a:gd name="T34" fmla="*/ 78 w 203"/>
              <a:gd name="T3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3" h="202">
                <a:moveTo>
                  <a:pt x="78" y="202"/>
                </a:moveTo>
                <a:cubicBezTo>
                  <a:pt x="191" y="90"/>
                  <a:pt x="191" y="90"/>
                  <a:pt x="191" y="90"/>
                </a:cubicBezTo>
                <a:cubicBezTo>
                  <a:pt x="195" y="85"/>
                  <a:pt x="195" y="78"/>
                  <a:pt x="191" y="74"/>
                </a:cubicBezTo>
                <a:cubicBezTo>
                  <a:pt x="186" y="70"/>
                  <a:pt x="179" y="70"/>
                  <a:pt x="175" y="74"/>
                </a:cubicBezTo>
                <a:cubicBezTo>
                  <a:pt x="158" y="91"/>
                  <a:pt x="158" y="91"/>
                  <a:pt x="158" y="91"/>
                </a:cubicBezTo>
                <a:cubicBezTo>
                  <a:pt x="154" y="95"/>
                  <a:pt x="147" y="95"/>
                  <a:pt x="143" y="91"/>
                </a:cubicBezTo>
                <a:cubicBezTo>
                  <a:pt x="139" y="87"/>
                  <a:pt x="138" y="82"/>
                  <a:pt x="141" y="77"/>
                </a:cubicBezTo>
                <a:cubicBezTo>
                  <a:pt x="199" y="20"/>
                  <a:pt x="199" y="20"/>
                  <a:pt x="199" y="20"/>
                </a:cubicBezTo>
                <a:cubicBezTo>
                  <a:pt x="203" y="15"/>
                  <a:pt x="203" y="8"/>
                  <a:pt x="199" y="4"/>
                </a:cubicBezTo>
                <a:cubicBezTo>
                  <a:pt x="194" y="0"/>
                  <a:pt x="187" y="0"/>
                  <a:pt x="183" y="4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31" y="55"/>
                  <a:pt x="124" y="55"/>
                  <a:pt x="120" y="51"/>
                </a:cubicBezTo>
                <a:cubicBezTo>
                  <a:pt x="116" y="47"/>
                  <a:pt x="116" y="40"/>
                  <a:pt x="120" y="36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33" y="23"/>
                  <a:pt x="133" y="16"/>
                  <a:pt x="128" y="12"/>
                </a:cubicBezTo>
                <a:cubicBezTo>
                  <a:pt x="124" y="7"/>
                  <a:pt x="117" y="7"/>
                  <a:pt x="113" y="12"/>
                </a:cubicBezTo>
                <a:cubicBezTo>
                  <a:pt x="0" y="124"/>
                  <a:pt x="0" y="124"/>
                  <a:pt x="0" y="124"/>
                </a:cubicBezTo>
                <a:lnTo>
                  <a:pt x="78" y="202"/>
                </a:lnTo>
                <a:close/>
              </a:path>
            </a:pathLst>
          </a:custGeom>
          <a:solidFill>
            <a:srgbClr val="96B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253"/>
          <p:cNvSpPr/>
          <p:nvPr/>
        </p:nvSpPr>
        <p:spPr bwMode="auto">
          <a:xfrm>
            <a:off x="2617787" y="3732212"/>
            <a:ext cx="288925" cy="288925"/>
          </a:xfrm>
          <a:custGeom>
            <a:avLst/>
            <a:gdLst>
              <a:gd name="T0" fmla="*/ 162 w 182"/>
              <a:gd name="T1" fmla="*/ 4 h 182"/>
              <a:gd name="T2" fmla="*/ 114 w 182"/>
              <a:gd name="T3" fmla="*/ 52 h 182"/>
              <a:gd name="T4" fmla="*/ 99 w 182"/>
              <a:gd name="T5" fmla="*/ 51 h 182"/>
              <a:gd name="T6" fmla="*/ 99 w 182"/>
              <a:gd name="T7" fmla="*/ 36 h 182"/>
              <a:gd name="T8" fmla="*/ 107 w 182"/>
              <a:gd name="T9" fmla="*/ 28 h 182"/>
              <a:gd name="T10" fmla="*/ 107 w 182"/>
              <a:gd name="T11" fmla="*/ 12 h 182"/>
              <a:gd name="T12" fmla="*/ 91 w 182"/>
              <a:gd name="T13" fmla="*/ 12 h 182"/>
              <a:gd name="T14" fmla="*/ 0 w 182"/>
              <a:gd name="T15" fmla="*/ 104 h 182"/>
              <a:gd name="T16" fmla="*/ 78 w 182"/>
              <a:gd name="T17" fmla="*/ 182 h 182"/>
              <a:gd name="T18" fmla="*/ 169 w 182"/>
              <a:gd name="T19" fmla="*/ 90 h 182"/>
              <a:gd name="T20" fmla="*/ 169 w 182"/>
              <a:gd name="T21" fmla="*/ 74 h 182"/>
              <a:gd name="T22" fmla="*/ 154 w 182"/>
              <a:gd name="T23" fmla="*/ 74 h 182"/>
              <a:gd name="T24" fmla="*/ 137 w 182"/>
              <a:gd name="T25" fmla="*/ 91 h 182"/>
              <a:gd name="T26" fmla="*/ 121 w 182"/>
              <a:gd name="T27" fmla="*/ 91 h 182"/>
              <a:gd name="T28" fmla="*/ 120 w 182"/>
              <a:gd name="T29" fmla="*/ 78 h 182"/>
              <a:gd name="T30" fmla="*/ 177 w 182"/>
              <a:gd name="T31" fmla="*/ 20 h 182"/>
              <a:gd name="T32" fmla="*/ 177 w 182"/>
              <a:gd name="T33" fmla="*/ 4 h 182"/>
              <a:gd name="T34" fmla="*/ 162 w 182"/>
              <a:gd name="T35" fmla="*/ 4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2" h="182">
                <a:moveTo>
                  <a:pt x="162" y="4"/>
                </a:moveTo>
                <a:cubicBezTo>
                  <a:pt x="114" y="52"/>
                  <a:pt x="114" y="52"/>
                  <a:pt x="114" y="52"/>
                </a:cubicBezTo>
                <a:cubicBezTo>
                  <a:pt x="110" y="56"/>
                  <a:pt x="103" y="56"/>
                  <a:pt x="99" y="51"/>
                </a:cubicBezTo>
                <a:cubicBezTo>
                  <a:pt x="95" y="47"/>
                  <a:pt x="95" y="40"/>
                  <a:pt x="99" y="36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11" y="23"/>
                  <a:pt x="111" y="16"/>
                  <a:pt x="107" y="12"/>
                </a:cubicBezTo>
                <a:cubicBezTo>
                  <a:pt x="103" y="8"/>
                  <a:pt x="96" y="8"/>
                  <a:pt x="91" y="12"/>
                </a:cubicBezTo>
                <a:cubicBezTo>
                  <a:pt x="0" y="104"/>
                  <a:pt x="0" y="104"/>
                  <a:pt x="0" y="104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74" y="86"/>
                  <a:pt x="174" y="79"/>
                  <a:pt x="169" y="74"/>
                </a:cubicBezTo>
                <a:cubicBezTo>
                  <a:pt x="165" y="70"/>
                  <a:pt x="158" y="70"/>
                  <a:pt x="154" y="7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2" y="95"/>
                  <a:pt x="126" y="95"/>
                  <a:pt x="121" y="91"/>
                </a:cubicBezTo>
                <a:cubicBezTo>
                  <a:pt x="118" y="87"/>
                  <a:pt x="117" y="82"/>
                  <a:pt x="120" y="78"/>
                </a:cubicBezTo>
                <a:cubicBezTo>
                  <a:pt x="177" y="20"/>
                  <a:pt x="177" y="20"/>
                  <a:pt x="177" y="20"/>
                </a:cubicBezTo>
                <a:cubicBezTo>
                  <a:pt x="182" y="16"/>
                  <a:pt x="182" y="8"/>
                  <a:pt x="177" y="4"/>
                </a:cubicBezTo>
                <a:cubicBezTo>
                  <a:pt x="173" y="0"/>
                  <a:pt x="166" y="0"/>
                  <a:pt x="162" y="4"/>
                </a:cubicBezTo>
                <a:close/>
              </a:path>
            </a:pathLst>
          </a:custGeom>
          <a:solidFill>
            <a:srgbClr val="557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254"/>
          <p:cNvSpPr/>
          <p:nvPr/>
        </p:nvSpPr>
        <p:spPr bwMode="auto">
          <a:xfrm>
            <a:off x="2581275" y="3863975"/>
            <a:ext cx="193675" cy="192088"/>
          </a:xfrm>
          <a:custGeom>
            <a:avLst/>
            <a:gdLst>
              <a:gd name="T0" fmla="*/ 100 w 122"/>
              <a:gd name="T1" fmla="*/ 100 h 122"/>
              <a:gd name="T2" fmla="*/ 22 w 122"/>
              <a:gd name="T3" fmla="*/ 100 h 122"/>
              <a:gd name="T4" fmla="*/ 22 w 122"/>
              <a:gd name="T5" fmla="*/ 21 h 122"/>
              <a:gd name="T6" fmla="*/ 101 w 122"/>
              <a:gd name="T7" fmla="*/ 22 h 122"/>
              <a:gd name="T8" fmla="*/ 100 w 122"/>
              <a:gd name="T9" fmla="*/ 10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122">
                <a:moveTo>
                  <a:pt x="100" y="100"/>
                </a:moveTo>
                <a:cubicBezTo>
                  <a:pt x="78" y="122"/>
                  <a:pt x="43" y="122"/>
                  <a:pt x="22" y="100"/>
                </a:cubicBezTo>
                <a:cubicBezTo>
                  <a:pt x="0" y="78"/>
                  <a:pt x="0" y="43"/>
                  <a:pt x="22" y="21"/>
                </a:cubicBezTo>
                <a:cubicBezTo>
                  <a:pt x="44" y="0"/>
                  <a:pt x="79" y="0"/>
                  <a:pt x="101" y="22"/>
                </a:cubicBezTo>
                <a:cubicBezTo>
                  <a:pt x="122" y="44"/>
                  <a:pt x="122" y="79"/>
                  <a:pt x="100" y="100"/>
                </a:cubicBezTo>
                <a:close/>
              </a:path>
            </a:pathLst>
          </a:custGeom>
          <a:solidFill>
            <a:srgbClr val="4463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255"/>
          <p:cNvSpPr/>
          <p:nvPr/>
        </p:nvSpPr>
        <p:spPr bwMode="auto">
          <a:xfrm>
            <a:off x="2603500" y="3884612"/>
            <a:ext cx="150813" cy="149225"/>
          </a:xfrm>
          <a:custGeom>
            <a:avLst/>
            <a:gdLst>
              <a:gd name="T0" fmla="*/ 77 w 95"/>
              <a:gd name="T1" fmla="*/ 79 h 95"/>
              <a:gd name="T2" fmla="*/ 16 w 95"/>
              <a:gd name="T3" fmla="*/ 78 h 95"/>
              <a:gd name="T4" fmla="*/ 17 w 95"/>
              <a:gd name="T5" fmla="*/ 17 h 95"/>
              <a:gd name="T6" fmla="*/ 78 w 95"/>
              <a:gd name="T7" fmla="*/ 18 h 95"/>
              <a:gd name="T8" fmla="*/ 77 w 95"/>
              <a:gd name="T9" fmla="*/ 7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5">
                <a:moveTo>
                  <a:pt x="77" y="79"/>
                </a:moveTo>
                <a:cubicBezTo>
                  <a:pt x="61" y="95"/>
                  <a:pt x="33" y="95"/>
                  <a:pt x="16" y="78"/>
                </a:cubicBezTo>
                <a:cubicBezTo>
                  <a:pt x="0" y="61"/>
                  <a:pt x="0" y="34"/>
                  <a:pt x="17" y="17"/>
                </a:cubicBezTo>
                <a:cubicBezTo>
                  <a:pt x="34" y="0"/>
                  <a:pt x="61" y="1"/>
                  <a:pt x="78" y="18"/>
                </a:cubicBezTo>
                <a:cubicBezTo>
                  <a:pt x="95" y="34"/>
                  <a:pt x="94" y="62"/>
                  <a:pt x="77" y="79"/>
                </a:cubicBezTo>
                <a:close/>
              </a:path>
            </a:pathLst>
          </a:custGeom>
          <a:solidFill>
            <a:srgbClr val="557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256"/>
          <p:cNvSpPr/>
          <p:nvPr/>
        </p:nvSpPr>
        <p:spPr bwMode="auto">
          <a:xfrm>
            <a:off x="2624137" y="3906837"/>
            <a:ext cx="107950" cy="107950"/>
          </a:xfrm>
          <a:custGeom>
            <a:avLst/>
            <a:gdLst>
              <a:gd name="T0" fmla="*/ 56 w 68"/>
              <a:gd name="T1" fmla="*/ 56 h 68"/>
              <a:gd name="T2" fmla="*/ 12 w 68"/>
              <a:gd name="T3" fmla="*/ 55 h 68"/>
              <a:gd name="T4" fmla="*/ 13 w 68"/>
              <a:gd name="T5" fmla="*/ 12 h 68"/>
              <a:gd name="T6" fmla="*/ 56 w 68"/>
              <a:gd name="T7" fmla="*/ 12 h 68"/>
              <a:gd name="T8" fmla="*/ 56 w 68"/>
              <a:gd name="T9" fmla="*/ 5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68">
                <a:moveTo>
                  <a:pt x="56" y="56"/>
                </a:moveTo>
                <a:cubicBezTo>
                  <a:pt x="44" y="68"/>
                  <a:pt x="24" y="67"/>
                  <a:pt x="12" y="55"/>
                </a:cubicBezTo>
                <a:cubicBezTo>
                  <a:pt x="0" y="43"/>
                  <a:pt x="1" y="24"/>
                  <a:pt x="13" y="12"/>
                </a:cubicBezTo>
                <a:cubicBezTo>
                  <a:pt x="25" y="0"/>
                  <a:pt x="44" y="0"/>
                  <a:pt x="56" y="12"/>
                </a:cubicBezTo>
                <a:cubicBezTo>
                  <a:pt x="68" y="24"/>
                  <a:pt x="68" y="44"/>
                  <a:pt x="56" y="56"/>
                </a:cubicBezTo>
                <a:close/>
              </a:path>
            </a:pathLst>
          </a:custGeom>
          <a:solidFill>
            <a:srgbClr val="597B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257"/>
          <p:cNvSpPr/>
          <p:nvPr/>
        </p:nvSpPr>
        <p:spPr bwMode="auto">
          <a:xfrm>
            <a:off x="2646362" y="3929062"/>
            <a:ext cx="63500" cy="63500"/>
          </a:xfrm>
          <a:custGeom>
            <a:avLst/>
            <a:gdLst>
              <a:gd name="T0" fmla="*/ 33 w 40"/>
              <a:gd name="T1" fmla="*/ 33 h 40"/>
              <a:gd name="T2" fmla="*/ 7 w 40"/>
              <a:gd name="T3" fmla="*/ 33 h 40"/>
              <a:gd name="T4" fmla="*/ 7 w 40"/>
              <a:gd name="T5" fmla="*/ 7 h 40"/>
              <a:gd name="T6" fmla="*/ 33 w 40"/>
              <a:gd name="T7" fmla="*/ 7 h 40"/>
              <a:gd name="T8" fmla="*/ 33 w 40"/>
              <a:gd name="T9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0">
                <a:moveTo>
                  <a:pt x="33" y="33"/>
                </a:moveTo>
                <a:cubicBezTo>
                  <a:pt x="26" y="40"/>
                  <a:pt x="14" y="40"/>
                  <a:pt x="7" y="33"/>
                </a:cubicBezTo>
                <a:cubicBezTo>
                  <a:pt x="0" y="26"/>
                  <a:pt x="0" y="14"/>
                  <a:pt x="7" y="7"/>
                </a:cubicBezTo>
                <a:cubicBezTo>
                  <a:pt x="14" y="0"/>
                  <a:pt x="26" y="0"/>
                  <a:pt x="33" y="7"/>
                </a:cubicBezTo>
                <a:cubicBezTo>
                  <a:pt x="40" y="14"/>
                  <a:pt x="40" y="26"/>
                  <a:pt x="33" y="33"/>
                </a:cubicBezTo>
                <a:close/>
              </a:path>
            </a:pathLst>
          </a:custGeom>
          <a:solidFill>
            <a:srgbClr val="96B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258"/>
          <p:cNvSpPr/>
          <p:nvPr/>
        </p:nvSpPr>
        <p:spPr bwMode="auto">
          <a:xfrm>
            <a:off x="1370012" y="4706937"/>
            <a:ext cx="831850" cy="612775"/>
          </a:xfrm>
          <a:custGeom>
            <a:avLst/>
            <a:gdLst>
              <a:gd name="T0" fmla="*/ 164 w 524"/>
              <a:gd name="T1" fmla="*/ 88 h 387"/>
              <a:gd name="T2" fmla="*/ 139 w 524"/>
              <a:gd name="T3" fmla="*/ 107 h 387"/>
              <a:gd name="T4" fmla="*/ 145 w 524"/>
              <a:gd name="T5" fmla="*/ 103 h 387"/>
              <a:gd name="T6" fmla="*/ 372 w 524"/>
              <a:gd name="T7" fmla="*/ 62 h 387"/>
              <a:gd name="T8" fmla="*/ 379 w 524"/>
              <a:gd name="T9" fmla="*/ 193 h 387"/>
              <a:gd name="T10" fmla="*/ 336 w 524"/>
              <a:gd name="T11" fmla="*/ 235 h 387"/>
              <a:gd name="T12" fmla="*/ 278 w 524"/>
              <a:gd name="T13" fmla="*/ 259 h 387"/>
              <a:gd name="T14" fmla="*/ 269 w 524"/>
              <a:gd name="T15" fmla="*/ 259 h 387"/>
              <a:gd name="T16" fmla="*/ 259 w 524"/>
              <a:gd name="T17" fmla="*/ 245 h 387"/>
              <a:gd name="T18" fmla="*/ 291 w 524"/>
              <a:gd name="T19" fmla="*/ 235 h 387"/>
              <a:gd name="T20" fmla="*/ 323 w 524"/>
              <a:gd name="T21" fmla="*/ 217 h 387"/>
              <a:gd name="T22" fmla="*/ 383 w 524"/>
              <a:gd name="T23" fmla="*/ 143 h 387"/>
              <a:gd name="T24" fmla="*/ 327 w 524"/>
              <a:gd name="T25" fmla="*/ 66 h 387"/>
              <a:gd name="T26" fmla="*/ 171 w 524"/>
              <a:gd name="T27" fmla="*/ 113 h 387"/>
              <a:gd name="T28" fmla="*/ 134 w 524"/>
              <a:gd name="T29" fmla="*/ 142 h 387"/>
              <a:gd name="T30" fmla="*/ 93 w 524"/>
              <a:gd name="T31" fmla="*/ 349 h 387"/>
              <a:gd name="T32" fmla="*/ 143 w 524"/>
              <a:gd name="T33" fmla="*/ 151 h 387"/>
              <a:gd name="T34" fmla="*/ 179 w 524"/>
              <a:gd name="T35" fmla="*/ 122 h 387"/>
              <a:gd name="T36" fmla="*/ 315 w 524"/>
              <a:gd name="T37" fmla="*/ 84 h 387"/>
              <a:gd name="T38" fmla="*/ 354 w 524"/>
              <a:gd name="T39" fmla="*/ 148 h 387"/>
              <a:gd name="T40" fmla="*/ 351 w 524"/>
              <a:gd name="T41" fmla="*/ 157 h 387"/>
              <a:gd name="T42" fmla="*/ 341 w 524"/>
              <a:gd name="T43" fmla="*/ 167 h 387"/>
              <a:gd name="T44" fmla="*/ 328 w 524"/>
              <a:gd name="T45" fmla="*/ 173 h 387"/>
              <a:gd name="T46" fmla="*/ 329 w 524"/>
              <a:gd name="T47" fmla="*/ 147 h 387"/>
              <a:gd name="T48" fmla="*/ 329 w 524"/>
              <a:gd name="T49" fmla="*/ 147 h 387"/>
              <a:gd name="T50" fmla="*/ 253 w 524"/>
              <a:gd name="T51" fmla="*/ 104 h 387"/>
              <a:gd name="T52" fmla="*/ 187 w 524"/>
              <a:gd name="T53" fmla="*/ 133 h 387"/>
              <a:gd name="T54" fmla="*/ 128 w 524"/>
              <a:gd name="T55" fmla="*/ 191 h 387"/>
              <a:gd name="T56" fmla="*/ 137 w 524"/>
              <a:gd name="T57" fmla="*/ 337 h 387"/>
              <a:gd name="T58" fmla="*/ 361 w 524"/>
              <a:gd name="T59" fmla="*/ 299 h 387"/>
              <a:gd name="T60" fmla="*/ 386 w 524"/>
              <a:gd name="T61" fmla="*/ 280 h 387"/>
              <a:gd name="T62" fmla="*/ 380 w 524"/>
              <a:gd name="T63" fmla="*/ 284 h 387"/>
              <a:gd name="T64" fmla="*/ 153 w 524"/>
              <a:gd name="T65" fmla="*/ 325 h 387"/>
              <a:gd name="T66" fmla="*/ 146 w 524"/>
              <a:gd name="T67" fmla="*/ 194 h 387"/>
              <a:gd name="T68" fmla="*/ 189 w 524"/>
              <a:gd name="T69" fmla="*/ 152 h 387"/>
              <a:gd name="T70" fmla="*/ 246 w 524"/>
              <a:gd name="T71" fmla="*/ 128 h 387"/>
              <a:gd name="T72" fmla="*/ 256 w 524"/>
              <a:gd name="T73" fmla="*/ 127 h 387"/>
              <a:gd name="T74" fmla="*/ 266 w 524"/>
              <a:gd name="T75" fmla="*/ 142 h 387"/>
              <a:gd name="T76" fmla="*/ 233 w 524"/>
              <a:gd name="T77" fmla="*/ 152 h 387"/>
              <a:gd name="T78" fmla="*/ 233 w 524"/>
              <a:gd name="T79" fmla="*/ 152 h 387"/>
              <a:gd name="T80" fmla="*/ 197 w 524"/>
              <a:gd name="T81" fmla="*/ 173 h 387"/>
              <a:gd name="T82" fmla="*/ 142 w 524"/>
              <a:gd name="T83" fmla="*/ 243 h 387"/>
              <a:gd name="T84" fmla="*/ 198 w 524"/>
              <a:gd name="T85" fmla="*/ 320 h 387"/>
              <a:gd name="T86" fmla="*/ 354 w 524"/>
              <a:gd name="T87" fmla="*/ 273 h 387"/>
              <a:gd name="T88" fmla="*/ 390 w 524"/>
              <a:gd name="T89" fmla="*/ 244 h 387"/>
              <a:gd name="T90" fmla="*/ 431 w 524"/>
              <a:gd name="T91" fmla="*/ 37 h 387"/>
              <a:gd name="T92" fmla="*/ 382 w 524"/>
              <a:gd name="T93" fmla="*/ 236 h 387"/>
              <a:gd name="T94" fmla="*/ 345 w 524"/>
              <a:gd name="T95" fmla="*/ 265 h 387"/>
              <a:gd name="T96" fmla="*/ 209 w 524"/>
              <a:gd name="T97" fmla="*/ 302 h 387"/>
              <a:gd name="T98" fmla="*/ 170 w 524"/>
              <a:gd name="T99" fmla="*/ 239 h 387"/>
              <a:gd name="T100" fmla="*/ 174 w 524"/>
              <a:gd name="T101" fmla="*/ 230 h 387"/>
              <a:gd name="T102" fmla="*/ 183 w 524"/>
              <a:gd name="T103" fmla="*/ 220 h 387"/>
              <a:gd name="T104" fmla="*/ 197 w 524"/>
              <a:gd name="T105" fmla="*/ 214 h 387"/>
              <a:gd name="T106" fmla="*/ 196 w 524"/>
              <a:gd name="T107" fmla="*/ 240 h 387"/>
              <a:gd name="T108" fmla="*/ 271 w 524"/>
              <a:gd name="T109" fmla="*/ 283 h 387"/>
              <a:gd name="T110" fmla="*/ 338 w 524"/>
              <a:gd name="T111" fmla="*/ 254 h 387"/>
              <a:gd name="T112" fmla="*/ 397 w 524"/>
              <a:gd name="T113" fmla="*/ 196 h 387"/>
              <a:gd name="T114" fmla="*/ 387 w 524"/>
              <a:gd name="T115" fmla="*/ 50 h 387"/>
              <a:gd name="T116" fmla="*/ 164 w 524"/>
              <a:gd name="T117" fmla="*/ 88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4" h="387">
                <a:moveTo>
                  <a:pt x="164" y="88"/>
                </a:moveTo>
                <a:cubicBezTo>
                  <a:pt x="148" y="99"/>
                  <a:pt x="139" y="107"/>
                  <a:pt x="139" y="107"/>
                </a:cubicBezTo>
                <a:cubicBezTo>
                  <a:pt x="141" y="105"/>
                  <a:pt x="143" y="104"/>
                  <a:pt x="145" y="103"/>
                </a:cubicBezTo>
                <a:cubicBezTo>
                  <a:pt x="289" y="3"/>
                  <a:pt x="372" y="62"/>
                  <a:pt x="372" y="62"/>
                </a:cubicBezTo>
                <a:cubicBezTo>
                  <a:pt x="442" y="109"/>
                  <a:pt x="379" y="193"/>
                  <a:pt x="379" y="193"/>
                </a:cubicBezTo>
                <a:cubicBezTo>
                  <a:pt x="365" y="212"/>
                  <a:pt x="350" y="226"/>
                  <a:pt x="336" y="235"/>
                </a:cubicBezTo>
                <a:cubicBezTo>
                  <a:pt x="305" y="257"/>
                  <a:pt x="278" y="259"/>
                  <a:pt x="278" y="259"/>
                </a:cubicBezTo>
                <a:cubicBezTo>
                  <a:pt x="275" y="259"/>
                  <a:pt x="272" y="259"/>
                  <a:pt x="269" y="259"/>
                </a:cubicBezTo>
                <a:cubicBezTo>
                  <a:pt x="260" y="259"/>
                  <a:pt x="257" y="253"/>
                  <a:pt x="259" y="245"/>
                </a:cubicBezTo>
                <a:cubicBezTo>
                  <a:pt x="276" y="242"/>
                  <a:pt x="291" y="235"/>
                  <a:pt x="291" y="235"/>
                </a:cubicBezTo>
                <a:cubicBezTo>
                  <a:pt x="303" y="229"/>
                  <a:pt x="313" y="223"/>
                  <a:pt x="323" y="217"/>
                </a:cubicBezTo>
                <a:cubicBezTo>
                  <a:pt x="370" y="184"/>
                  <a:pt x="383" y="143"/>
                  <a:pt x="383" y="143"/>
                </a:cubicBezTo>
                <a:cubicBezTo>
                  <a:pt x="398" y="77"/>
                  <a:pt x="327" y="66"/>
                  <a:pt x="327" y="66"/>
                </a:cubicBezTo>
                <a:cubicBezTo>
                  <a:pt x="267" y="57"/>
                  <a:pt x="208" y="88"/>
                  <a:pt x="171" y="113"/>
                </a:cubicBezTo>
                <a:cubicBezTo>
                  <a:pt x="148" y="129"/>
                  <a:pt x="134" y="142"/>
                  <a:pt x="134" y="142"/>
                </a:cubicBezTo>
                <a:cubicBezTo>
                  <a:pt x="0" y="270"/>
                  <a:pt x="93" y="349"/>
                  <a:pt x="93" y="349"/>
                </a:cubicBezTo>
                <a:cubicBezTo>
                  <a:pt x="25" y="259"/>
                  <a:pt x="143" y="151"/>
                  <a:pt x="143" y="151"/>
                </a:cubicBezTo>
                <a:cubicBezTo>
                  <a:pt x="155" y="140"/>
                  <a:pt x="168" y="130"/>
                  <a:pt x="179" y="122"/>
                </a:cubicBezTo>
                <a:cubicBezTo>
                  <a:pt x="256" y="69"/>
                  <a:pt x="315" y="84"/>
                  <a:pt x="315" y="84"/>
                </a:cubicBezTo>
                <a:cubicBezTo>
                  <a:pt x="374" y="98"/>
                  <a:pt x="354" y="148"/>
                  <a:pt x="354" y="148"/>
                </a:cubicBezTo>
                <a:cubicBezTo>
                  <a:pt x="353" y="151"/>
                  <a:pt x="352" y="154"/>
                  <a:pt x="351" y="157"/>
                </a:cubicBezTo>
                <a:cubicBezTo>
                  <a:pt x="349" y="161"/>
                  <a:pt x="345" y="165"/>
                  <a:pt x="341" y="167"/>
                </a:cubicBezTo>
                <a:cubicBezTo>
                  <a:pt x="337" y="170"/>
                  <a:pt x="332" y="172"/>
                  <a:pt x="328" y="173"/>
                </a:cubicBezTo>
                <a:cubicBezTo>
                  <a:pt x="331" y="158"/>
                  <a:pt x="329" y="147"/>
                  <a:pt x="329" y="147"/>
                </a:cubicBezTo>
                <a:cubicBezTo>
                  <a:pt x="329" y="147"/>
                  <a:pt x="329" y="147"/>
                  <a:pt x="329" y="147"/>
                </a:cubicBezTo>
                <a:cubicBezTo>
                  <a:pt x="318" y="86"/>
                  <a:pt x="253" y="104"/>
                  <a:pt x="253" y="104"/>
                </a:cubicBezTo>
                <a:cubicBezTo>
                  <a:pt x="228" y="109"/>
                  <a:pt x="205" y="120"/>
                  <a:pt x="187" y="133"/>
                </a:cubicBezTo>
                <a:cubicBezTo>
                  <a:pt x="149" y="159"/>
                  <a:pt x="128" y="191"/>
                  <a:pt x="128" y="191"/>
                </a:cubicBezTo>
                <a:cubicBezTo>
                  <a:pt x="63" y="290"/>
                  <a:pt x="137" y="337"/>
                  <a:pt x="137" y="337"/>
                </a:cubicBezTo>
                <a:cubicBezTo>
                  <a:pt x="215" y="387"/>
                  <a:pt x="315" y="331"/>
                  <a:pt x="361" y="299"/>
                </a:cubicBezTo>
                <a:cubicBezTo>
                  <a:pt x="377" y="288"/>
                  <a:pt x="386" y="280"/>
                  <a:pt x="386" y="280"/>
                </a:cubicBezTo>
                <a:cubicBezTo>
                  <a:pt x="384" y="281"/>
                  <a:pt x="382" y="283"/>
                  <a:pt x="380" y="284"/>
                </a:cubicBezTo>
                <a:cubicBezTo>
                  <a:pt x="236" y="384"/>
                  <a:pt x="153" y="325"/>
                  <a:pt x="153" y="325"/>
                </a:cubicBezTo>
                <a:cubicBezTo>
                  <a:pt x="83" y="278"/>
                  <a:pt x="146" y="194"/>
                  <a:pt x="146" y="194"/>
                </a:cubicBezTo>
                <a:cubicBezTo>
                  <a:pt x="160" y="175"/>
                  <a:pt x="175" y="161"/>
                  <a:pt x="189" y="152"/>
                </a:cubicBezTo>
                <a:cubicBezTo>
                  <a:pt x="220" y="130"/>
                  <a:pt x="246" y="128"/>
                  <a:pt x="246" y="128"/>
                </a:cubicBezTo>
                <a:cubicBezTo>
                  <a:pt x="250" y="128"/>
                  <a:pt x="253" y="127"/>
                  <a:pt x="256" y="127"/>
                </a:cubicBezTo>
                <a:cubicBezTo>
                  <a:pt x="265" y="128"/>
                  <a:pt x="268" y="134"/>
                  <a:pt x="266" y="142"/>
                </a:cubicBezTo>
                <a:cubicBezTo>
                  <a:pt x="249" y="145"/>
                  <a:pt x="233" y="152"/>
                  <a:pt x="233" y="152"/>
                </a:cubicBezTo>
                <a:cubicBezTo>
                  <a:pt x="233" y="152"/>
                  <a:pt x="233" y="152"/>
                  <a:pt x="233" y="152"/>
                </a:cubicBezTo>
                <a:cubicBezTo>
                  <a:pt x="219" y="159"/>
                  <a:pt x="207" y="166"/>
                  <a:pt x="197" y="173"/>
                </a:cubicBezTo>
                <a:cubicBezTo>
                  <a:pt x="147" y="207"/>
                  <a:pt x="142" y="243"/>
                  <a:pt x="142" y="243"/>
                </a:cubicBezTo>
                <a:cubicBezTo>
                  <a:pt x="126" y="310"/>
                  <a:pt x="198" y="320"/>
                  <a:pt x="198" y="320"/>
                </a:cubicBezTo>
                <a:cubicBezTo>
                  <a:pt x="258" y="330"/>
                  <a:pt x="317" y="299"/>
                  <a:pt x="354" y="273"/>
                </a:cubicBezTo>
                <a:cubicBezTo>
                  <a:pt x="376" y="258"/>
                  <a:pt x="390" y="244"/>
                  <a:pt x="390" y="244"/>
                </a:cubicBezTo>
                <a:cubicBezTo>
                  <a:pt x="524" y="116"/>
                  <a:pt x="431" y="37"/>
                  <a:pt x="431" y="37"/>
                </a:cubicBezTo>
                <a:cubicBezTo>
                  <a:pt x="500" y="128"/>
                  <a:pt x="382" y="236"/>
                  <a:pt x="382" y="236"/>
                </a:cubicBezTo>
                <a:cubicBezTo>
                  <a:pt x="369" y="247"/>
                  <a:pt x="357" y="257"/>
                  <a:pt x="345" y="265"/>
                </a:cubicBezTo>
                <a:cubicBezTo>
                  <a:pt x="269" y="318"/>
                  <a:pt x="209" y="302"/>
                  <a:pt x="209" y="302"/>
                </a:cubicBezTo>
                <a:cubicBezTo>
                  <a:pt x="150" y="289"/>
                  <a:pt x="170" y="239"/>
                  <a:pt x="170" y="239"/>
                </a:cubicBezTo>
                <a:cubicBezTo>
                  <a:pt x="172" y="236"/>
                  <a:pt x="173" y="233"/>
                  <a:pt x="174" y="230"/>
                </a:cubicBezTo>
                <a:cubicBezTo>
                  <a:pt x="176" y="226"/>
                  <a:pt x="180" y="222"/>
                  <a:pt x="183" y="220"/>
                </a:cubicBezTo>
                <a:cubicBezTo>
                  <a:pt x="188" y="217"/>
                  <a:pt x="193" y="215"/>
                  <a:pt x="197" y="214"/>
                </a:cubicBezTo>
                <a:cubicBezTo>
                  <a:pt x="194" y="228"/>
                  <a:pt x="196" y="240"/>
                  <a:pt x="196" y="240"/>
                </a:cubicBezTo>
                <a:cubicBezTo>
                  <a:pt x="205" y="293"/>
                  <a:pt x="271" y="283"/>
                  <a:pt x="271" y="283"/>
                </a:cubicBezTo>
                <a:cubicBezTo>
                  <a:pt x="297" y="278"/>
                  <a:pt x="319" y="267"/>
                  <a:pt x="338" y="254"/>
                </a:cubicBezTo>
                <a:cubicBezTo>
                  <a:pt x="376" y="228"/>
                  <a:pt x="397" y="196"/>
                  <a:pt x="397" y="196"/>
                </a:cubicBezTo>
                <a:cubicBezTo>
                  <a:pt x="462" y="97"/>
                  <a:pt x="387" y="50"/>
                  <a:pt x="387" y="50"/>
                </a:cubicBezTo>
                <a:cubicBezTo>
                  <a:pt x="310" y="0"/>
                  <a:pt x="210" y="56"/>
                  <a:pt x="164" y="88"/>
                </a:cubicBezTo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259"/>
          <p:cNvSpPr/>
          <p:nvPr/>
        </p:nvSpPr>
        <p:spPr bwMode="auto">
          <a:xfrm>
            <a:off x="8428037" y="4202112"/>
            <a:ext cx="571500" cy="655638"/>
          </a:xfrm>
          <a:custGeom>
            <a:avLst/>
            <a:gdLst>
              <a:gd name="T0" fmla="*/ 245 w 360"/>
              <a:gd name="T1" fmla="*/ 93 h 413"/>
              <a:gd name="T2" fmla="*/ 222 w 360"/>
              <a:gd name="T3" fmla="*/ 77 h 413"/>
              <a:gd name="T4" fmla="*/ 228 w 360"/>
              <a:gd name="T5" fmla="*/ 81 h 413"/>
              <a:gd name="T6" fmla="*/ 323 w 360"/>
              <a:gd name="T7" fmla="*/ 267 h 413"/>
              <a:gd name="T8" fmla="*/ 211 w 360"/>
              <a:gd name="T9" fmla="*/ 307 h 413"/>
              <a:gd name="T10" fmla="*/ 164 w 360"/>
              <a:gd name="T11" fmla="*/ 282 h 413"/>
              <a:gd name="T12" fmla="*/ 128 w 360"/>
              <a:gd name="T13" fmla="*/ 238 h 413"/>
              <a:gd name="T14" fmla="*/ 125 w 360"/>
              <a:gd name="T15" fmla="*/ 230 h 413"/>
              <a:gd name="T16" fmla="*/ 134 w 360"/>
              <a:gd name="T17" fmla="*/ 218 h 413"/>
              <a:gd name="T18" fmla="*/ 152 w 360"/>
              <a:gd name="T19" fmla="*/ 243 h 413"/>
              <a:gd name="T20" fmla="*/ 176 w 360"/>
              <a:gd name="T21" fmla="*/ 265 h 413"/>
              <a:gd name="T22" fmla="*/ 255 w 360"/>
              <a:gd name="T23" fmla="*/ 298 h 413"/>
              <a:gd name="T24" fmla="*/ 307 w 360"/>
              <a:gd name="T25" fmla="*/ 229 h 413"/>
              <a:gd name="T26" fmla="*/ 225 w 360"/>
              <a:gd name="T27" fmla="*/ 106 h 413"/>
              <a:gd name="T28" fmla="*/ 190 w 360"/>
              <a:gd name="T29" fmla="*/ 82 h 413"/>
              <a:gd name="T30" fmla="*/ 0 w 360"/>
              <a:gd name="T31" fmla="*/ 102 h 413"/>
              <a:gd name="T32" fmla="*/ 185 w 360"/>
              <a:gd name="T33" fmla="*/ 92 h 413"/>
              <a:gd name="T34" fmla="*/ 220 w 360"/>
              <a:gd name="T35" fmla="*/ 116 h 413"/>
              <a:gd name="T36" fmla="*/ 289 w 360"/>
              <a:gd name="T37" fmla="*/ 224 h 413"/>
              <a:gd name="T38" fmla="*/ 244 w 360"/>
              <a:gd name="T39" fmla="*/ 274 h 413"/>
              <a:gd name="T40" fmla="*/ 235 w 360"/>
              <a:gd name="T41" fmla="*/ 273 h 413"/>
              <a:gd name="T42" fmla="*/ 224 w 360"/>
              <a:gd name="T43" fmla="*/ 268 h 413"/>
              <a:gd name="T44" fmla="*/ 216 w 360"/>
              <a:gd name="T45" fmla="*/ 258 h 413"/>
              <a:gd name="T46" fmla="*/ 238 w 360"/>
              <a:gd name="T47" fmla="*/ 252 h 413"/>
              <a:gd name="T48" fmla="*/ 238 w 360"/>
              <a:gd name="T49" fmla="*/ 252 h 413"/>
              <a:gd name="T50" fmla="*/ 256 w 360"/>
              <a:gd name="T51" fmla="*/ 175 h 413"/>
              <a:gd name="T52" fmla="*/ 213 w 360"/>
              <a:gd name="T53" fmla="*/ 125 h 413"/>
              <a:gd name="T54" fmla="*/ 146 w 360"/>
              <a:gd name="T55" fmla="*/ 90 h 413"/>
              <a:gd name="T56" fmla="*/ 23 w 360"/>
              <a:gd name="T57" fmla="*/ 137 h 413"/>
              <a:gd name="T58" fmla="*/ 115 w 360"/>
              <a:gd name="T59" fmla="*/ 320 h 413"/>
              <a:gd name="T60" fmla="*/ 138 w 360"/>
              <a:gd name="T61" fmla="*/ 337 h 413"/>
              <a:gd name="T62" fmla="*/ 133 w 360"/>
              <a:gd name="T63" fmla="*/ 333 h 413"/>
              <a:gd name="T64" fmla="*/ 37 w 360"/>
              <a:gd name="T65" fmla="*/ 147 h 413"/>
              <a:gd name="T66" fmla="*/ 149 w 360"/>
              <a:gd name="T67" fmla="*/ 106 h 413"/>
              <a:gd name="T68" fmla="*/ 197 w 360"/>
              <a:gd name="T69" fmla="*/ 132 h 413"/>
              <a:gd name="T70" fmla="*/ 233 w 360"/>
              <a:gd name="T71" fmla="*/ 175 h 413"/>
              <a:gd name="T72" fmla="*/ 236 w 360"/>
              <a:gd name="T73" fmla="*/ 183 h 413"/>
              <a:gd name="T74" fmla="*/ 226 w 360"/>
              <a:gd name="T75" fmla="*/ 196 h 413"/>
              <a:gd name="T76" fmla="*/ 208 w 360"/>
              <a:gd name="T77" fmla="*/ 171 h 413"/>
              <a:gd name="T78" fmla="*/ 208 w 360"/>
              <a:gd name="T79" fmla="*/ 171 h 413"/>
              <a:gd name="T80" fmla="*/ 181 w 360"/>
              <a:gd name="T81" fmla="*/ 145 h 413"/>
              <a:gd name="T82" fmla="*/ 105 w 360"/>
              <a:gd name="T83" fmla="*/ 116 h 413"/>
              <a:gd name="T84" fmla="*/ 53 w 360"/>
              <a:gd name="T85" fmla="*/ 184 h 413"/>
              <a:gd name="T86" fmla="*/ 135 w 360"/>
              <a:gd name="T87" fmla="*/ 307 h 413"/>
              <a:gd name="T88" fmla="*/ 170 w 360"/>
              <a:gd name="T89" fmla="*/ 331 h 413"/>
              <a:gd name="T90" fmla="*/ 360 w 360"/>
              <a:gd name="T91" fmla="*/ 312 h 413"/>
              <a:gd name="T92" fmla="*/ 175 w 360"/>
              <a:gd name="T93" fmla="*/ 321 h 413"/>
              <a:gd name="T94" fmla="*/ 140 w 360"/>
              <a:gd name="T95" fmla="*/ 298 h 413"/>
              <a:gd name="T96" fmla="*/ 72 w 360"/>
              <a:gd name="T97" fmla="*/ 190 h 413"/>
              <a:gd name="T98" fmla="*/ 117 w 360"/>
              <a:gd name="T99" fmla="*/ 139 h 413"/>
              <a:gd name="T100" fmla="*/ 125 w 360"/>
              <a:gd name="T101" fmla="*/ 140 h 413"/>
              <a:gd name="T102" fmla="*/ 137 w 360"/>
              <a:gd name="T103" fmla="*/ 145 h 413"/>
              <a:gd name="T104" fmla="*/ 145 w 360"/>
              <a:gd name="T105" fmla="*/ 156 h 413"/>
              <a:gd name="T106" fmla="*/ 123 w 360"/>
              <a:gd name="T107" fmla="*/ 161 h 413"/>
              <a:gd name="T108" fmla="*/ 105 w 360"/>
              <a:gd name="T109" fmla="*/ 238 h 413"/>
              <a:gd name="T110" fmla="*/ 148 w 360"/>
              <a:gd name="T111" fmla="*/ 288 h 413"/>
              <a:gd name="T112" fmla="*/ 214 w 360"/>
              <a:gd name="T113" fmla="*/ 324 h 413"/>
              <a:gd name="T114" fmla="*/ 338 w 360"/>
              <a:gd name="T115" fmla="*/ 277 h 413"/>
              <a:gd name="T116" fmla="*/ 245 w 360"/>
              <a:gd name="T117" fmla="*/ 9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0" h="413">
                <a:moveTo>
                  <a:pt x="245" y="93"/>
                </a:moveTo>
                <a:cubicBezTo>
                  <a:pt x="232" y="83"/>
                  <a:pt x="222" y="77"/>
                  <a:pt x="222" y="77"/>
                </a:cubicBezTo>
                <a:cubicBezTo>
                  <a:pt x="224" y="78"/>
                  <a:pt x="226" y="79"/>
                  <a:pt x="228" y="81"/>
                </a:cubicBezTo>
                <a:cubicBezTo>
                  <a:pt x="352" y="179"/>
                  <a:pt x="323" y="267"/>
                  <a:pt x="323" y="267"/>
                </a:cubicBezTo>
                <a:cubicBezTo>
                  <a:pt x="301" y="340"/>
                  <a:pt x="211" y="307"/>
                  <a:pt x="211" y="307"/>
                </a:cubicBezTo>
                <a:cubicBezTo>
                  <a:pt x="191" y="300"/>
                  <a:pt x="176" y="291"/>
                  <a:pt x="164" y="282"/>
                </a:cubicBezTo>
                <a:cubicBezTo>
                  <a:pt x="137" y="260"/>
                  <a:pt x="128" y="238"/>
                  <a:pt x="128" y="238"/>
                </a:cubicBezTo>
                <a:cubicBezTo>
                  <a:pt x="127" y="235"/>
                  <a:pt x="126" y="232"/>
                  <a:pt x="125" y="230"/>
                </a:cubicBezTo>
                <a:cubicBezTo>
                  <a:pt x="122" y="222"/>
                  <a:pt x="127" y="217"/>
                  <a:pt x="134" y="218"/>
                </a:cubicBezTo>
                <a:cubicBezTo>
                  <a:pt x="142" y="231"/>
                  <a:pt x="152" y="243"/>
                  <a:pt x="152" y="243"/>
                </a:cubicBezTo>
                <a:cubicBezTo>
                  <a:pt x="160" y="251"/>
                  <a:pt x="168" y="259"/>
                  <a:pt x="176" y="265"/>
                </a:cubicBezTo>
                <a:cubicBezTo>
                  <a:pt x="217" y="298"/>
                  <a:pt x="255" y="298"/>
                  <a:pt x="255" y="298"/>
                </a:cubicBezTo>
                <a:cubicBezTo>
                  <a:pt x="317" y="294"/>
                  <a:pt x="307" y="229"/>
                  <a:pt x="307" y="229"/>
                </a:cubicBezTo>
                <a:cubicBezTo>
                  <a:pt x="300" y="174"/>
                  <a:pt x="257" y="131"/>
                  <a:pt x="225" y="106"/>
                </a:cubicBezTo>
                <a:cubicBezTo>
                  <a:pt x="206" y="91"/>
                  <a:pt x="190" y="82"/>
                  <a:pt x="190" y="82"/>
                </a:cubicBezTo>
                <a:cubicBezTo>
                  <a:pt x="44" y="0"/>
                  <a:pt x="0" y="102"/>
                  <a:pt x="0" y="102"/>
                </a:cubicBezTo>
                <a:cubicBezTo>
                  <a:pt x="60" y="19"/>
                  <a:pt x="185" y="92"/>
                  <a:pt x="185" y="92"/>
                </a:cubicBezTo>
                <a:cubicBezTo>
                  <a:pt x="198" y="100"/>
                  <a:pt x="210" y="108"/>
                  <a:pt x="220" y="116"/>
                </a:cubicBezTo>
                <a:cubicBezTo>
                  <a:pt x="286" y="168"/>
                  <a:pt x="289" y="224"/>
                  <a:pt x="289" y="224"/>
                </a:cubicBezTo>
                <a:cubicBezTo>
                  <a:pt x="293" y="278"/>
                  <a:pt x="244" y="274"/>
                  <a:pt x="244" y="274"/>
                </a:cubicBezTo>
                <a:cubicBezTo>
                  <a:pt x="241" y="274"/>
                  <a:pt x="238" y="274"/>
                  <a:pt x="235" y="273"/>
                </a:cubicBezTo>
                <a:cubicBezTo>
                  <a:pt x="231" y="273"/>
                  <a:pt x="227" y="271"/>
                  <a:pt x="224" y="268"/>
                </a:cubicBezTo>
                <a:cubicBezTo>
                  <a:pt x="220" y="265"/>
                  <a:pt x="217" y="262"/>
                  <a:pt x="216" y="258"/>
                </a:cubicBezTo>
                <a:cubicBezTo>
                  <a:pt x="229" y="257"/>
                  <a:pt x="238" y="252"/>
                  <a:pt x="238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87" y="226"/>
                  <a:pt x="256" y="175"/>
                  <a:pt x="256" y="175"/>
                </a:cubicBezTo>
                <a:cubicBezTo>
                  <a:pt x="244" y="154"/>
                  <a:pt x="229" y="138"/>
                  <a:pt x="213" y="125"/>
                </a:cubicBezTo>
                <a:cubicBezTo>
                  <a:pt x="180" y="99"/>
                  <a:pt x="146" y="90"/>
                  <a:pt x="146" y="90"/>
                </a:cubicBezTo>
                <a:cubicBezTo>
                  <a:pt x="44" y="60"/>
                  <a:pt x="23" y="137"/>
                  <a:pt x="23" y="137"/>
                </a:cubicBezTo>
                <a:cubicBezTo>
                  <a:pt x="0" y="217"/>
                  <a:pt x="75" y="289"/>
                  <a:pt x="115" y="320"/>
                </a:cubicBezTo>
                <a:cubicBezTo>
                  <a:pt x="129" y="331"/>
                  <a:pt x="138" y="337"/>
                  <a:pt x="138" y="337"/>
                </a:cubicBezTo>
                <a:cubicBezTo>
                  <a:pt x="136" y="335"/>
                  <a:pt x="134" y="334"/>
                  <a:pt x="133" y="333"/>
                </a:cubicBezTo>
                <a:cubicBezTo>
                  <a:pt x="8" y="234"/>
                  <a:pt x="37" y="147"/>
                  <a:pt x="37" y="147"/>
                </a:cubicBezTo>
                <a:cubicBezTo>
                  <a:pt x="59" y="74"/>
                  <a:pt x="149" y="106"/>
                  <a:pt x="149" y="106"/>
                </a:cubicBezTo>
                <a:cubicBezTo>
                  <a:pt x="169" y="113"/>
                  <a:pt x="185" y="122"/>
                  <a:pt x="197" y="132"/>
                </a:cubicBezTo>
                <a:cubicBezTo>
                  <a:pt x="224" y="153"/>
                  <a:pt x="233" y="175"/>
                  <a:pt x="233" y="175"/>
                </a:cubicBezTo>
                <a:cubicBezTo>
                  <a:pt x="234" y="178"/>
                  <a:pt x="235" y="181"/>
                  <a:pt x="236" y="183"/>
                </a:cubicBezTo>
                <a:cubicBezTo>
                  <a:pt x="238" y="192"/>
                  <a:pt x="233" y="196"/>
                  <a:pt x="226" y="196"/>
                </a:cubicBezTo>
                <a:cubicBezTo>
                  <a:pt x="219" y="182"/>
                  <a:pt x="208" y="171"/>
                  <a:pt x="208" y="171"/>
                </a:cubicBezTo>
                <a:cubicBezTo>
                  <a:pt x="208" y="171"/>
                  <a:pt x="208" y="171"/>
                  <a:pt x="208" y="171"/>
                </a:cubicBezTo>
                <a:cubicBezTo>
                  <a:pt x="199" y="160"/>
                  <a:pt x="190" y="152"/>
                  <a:pt x="181" y="145"/>
                </a:cubicBezTo>
                <a:cubicBezTo>
                  <a:pt x="138" y="111"/>
                  <a:pt x="105" y="116"/>
                  <a:pt x="105" y="116"/>
                </a:cubicBezTo>
                <a:cubicBezTo>
                  <a:pt x="43" y="120"/>
                  <a:pt x="53" y="184"/>
                  <a:pt x="53" y="184"/>
                </a:cubicBezTo>
                <a:cubicBezTo>
                  <a:pt x="61" y="239"/>
                  <a:pt x="104" y="282"/>
                  <a:pt x="135" y="307"/>
                </a:cubicBezTo>
                <a:cubicBezTo>
                  <a:pt x="155" y="323"/>
                  <a:pt x="170" y="331"/>
                  <a:pt x="170" y="331"/>
                </a:cubicBezTo>
                <a:cubicBezTo>
                  <a:pt x="316" y="413"/>
                  <a:pt x="360" y="312"/>
                  <a:pt x="360" y="312"/>
                </a:cubicBezTo>
                <a:cubicBezTo>
                  <a:pt x="300" y="395"/>
                  <a:pt x="175" y="321"/>
                  <a:pt x="175" y="321"/>
                </a:cubicBezTo>
                <a:cubicBezTo>
                  <a:pt x="162" y="314"/>
                  <a:pt x="150" y="306"/>
                  <a:pt x="140" y="298"/>
                </a:cubicBezTo>
                <a:cubicBezTo>
                  <a:pt x="74" y="245"/>
                  <a:pt x="72" y="190"/>
                  <a:pt x="72" y="190"/>
                </a:cubicBezTo>
                <a:cubicBezTo>
                  <a:pt x="68" y="135"/>
                  <a:pt x="117" y="139"/>
                  <a:pt x="117" y="139"/>
                </a:cubicBezTo>
                <a:cubicBezTo>
                  <a:pt x="120" y="139"/>
                  <a:pt x="122" y="140"/>
                  <a:pt x="125" y="140"/>
                </a:cubicBezTo>
                <a:cubicBezTo>
                  <a:pt x="129" y="141"/>
                  <a:pt x="133" y="143"/>
                  <a:pt x="137" y="145"/>
                </a:cubicBezTo>
                <a:cubicBezTo>
                  <a:pt x="140" y="148"/>
                  <a:pt x="143" y="152"/>
                  <a:pt x="145" y="156"/>
                </a:cubicBezTo>
                <a:cubicBezTo>
                  <a:pt x="132" y="156"/>
                  <a:pt x="123" y="161"/>
                  <a:pt x="123" y="161"/>
                </a:cubicBezTo>
                <a:cubicBezTo>
                  <a:pt x="79" y="183"/>
                  <a:pt x="105" y="238"/>
                  <a:pt x="105" y="238"/>
                </a:cubicBezTo>
                <a:cubicBezTo>
                  <a:pt x="116" y="259"/>
                  <a:pt x="132" y="276"/>
                  <a:pt x="148" y="288"/>
                </a:cubicBezTo>
                <a:cubicBezTo>
                  <a:pt x="180" y="314"/>
                  <a:pt x="214" y="324"/>
                  <a:pt x="214" y="324"/>
                </a:cubicBezTo>
                <a:cubicBezTo>
                  <a:pt x="316" y="354"/>
                  <a:pt x="338" y="277"/>
                  <a:pt x="338" y="277"/>
                </a:cubicBezTo>
                <a:cubicBezTo>
                  <a:pt x="360" y="197"/>
                  <a:pt x="285" y="125"/>
                  <a:pt x="245" y="93"/>
                </a:cubicBezTo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文本占位符 13"/>
          <p:cNvSpPr txBox="1"/>
          <p:nvPr/>
        </p:nvSpPr>
        <p:spPr>
          <a:xfrm>
            <a:off x="5066030" y="3133462"/>
            <a:ext cx="1760537" cy="296271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73406" y="2298627"/>
            <a:ext cx="10850562" cy="558799"/>
          </a:xfrm>
        </p:spPr>
        <p:txBody>
          <a:bodyPr/>
          <a:lstStyle/>
          <a:p>
            <a:r>
              <a:rPr lang="zh-CN" altLang="en-US" sz="2400" dirty="0"/>
              <a:t>张钰琪  Rachel</a:t>
            </a:r>
            <a:endParaRPr lang="zh-CN" altLang="en-US" sz="2400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20701" y="1006234"/>
            <a:ext cx="10850562" cy="897986"/>
          </a:xfrm>
        </p:spPr>
        <p:txBody>
          <a:bodyPr/>
          <a:lstStyle/>
          <a:p>
            <a:r>
              <a:rPr lang="en-US" altLang="zh-CN" sz="5400" dirty="0"/>
              <a:t>outside</a:t>
            </a:r>
            <a:endParaRPr lang="en-US" altLang="zh-CN" sz="54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574040" y="3158922"/>
            <a:ext cx="10850562" cy="296271"/>
          </a:xfrm>
        </p:spPr>
        <p:txBody>
          <a:bodyPr/>
          <a:lstStyle/>
          <a:p>
            <a:r>
              <a:rPr lang="zh-CN" altLang="en-US"/>
              <a:t>选自《明日之子》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52905" y="146050"/>
            <a:ext cx="8885555" cy="6677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2460"/>
              </a:lnSpc>
            </a:pPr>
            <a:r>
              <a:rPr lang="zh-CN" altLang="en-US">
                <a:solidFill>
                  <a:srgbClr val="0070C0"/>
                </a:solidFill>
              </a:rPr>
              <a:t>Outside - 张钰琪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/>
              <a:t>音乐总监：谭伊哲@TYZ  TYZ乐队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/>
              <a:t>乐队队长/吉他：黄竣琮@TYZ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/>
              <a:t>TYZ音乐统筹：修卓辰@TYZ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/>
              <a:t>吉他：颜鑫     贝斯：王瀚一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/>
              <a:t>键盘：韩天赫/金音来  鼓：胡瑀轩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/>
              <a:t>打击乐：王若曦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/>
              <a:t>和声：梁古驰/王思斯/李偌侨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/>
              <a:t>Program：齐文涛  混音师：林梦洋</a:t>
            </a:r>
            <a:endParaRPr lang="zh-CN" altLang="en-US"/>
          </a:p>
          <a:p>
            <a:pPr fontAlgn="auto">
              <a:lnSpc>
                <a:spcPts val="2460"/>
              </a:lnSpc>
            </a:pP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/>
              <a:t>Ten thousand meters high it is light which is magical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olidFill>
                  <a:srgbClr val="0070C0"/>
                </a:solidFill>
              </a:rPr>
              <a:t>十万米高空中飘着迷人的极光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/>
              <a:t>I run out of my hope using my last strength to lying on the snow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olidFill>
                  <a:srgbClr val="0070C0"/>
                </a:solidFill>
              </a:rPr>
              <a:t>我希望不再用尽力气躺入雪中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/>
              <a:t>Finally gonna know a place where I could put my soul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olidFill>
                  <a:srgbClr val="0070C0"/>
                </a:solidFill>
              </a:rPr>
              <a:t>终将有一个地方能安放灵魂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/>
              <a:t>Try to leave in a calm way with only my god knows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olidFill>
                  <a:srgbClr val="0070C0"/>
                </a:solidFill>
              </a:rPr>
              <a:t>我在沉默中离开 只有上天知道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/>
              <a:t>Coming for the night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olidFill>
                  <a:srgbClr val="0070C0"/>
                </a:solidFill>
              </a:rPr>
              <a:t>去向黑暗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28725" y="737235"/>
            <a:ext cx="9733915" cy="5139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2460"/>
              </a:lnSpc>
            </a:pPr>
            <a:r>
              <a:rPr lang="zh-CN" altLang="en-US">
                <a:sym typeface="+mn-ea"/>
              </a:rPr>
              <a:t>We flying so high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olidFill>
                  <a:srgbClr val="0070C0"/>
                </a:solidFill>
                <a:sym typeface="+mn-ea"/>
              </a:rPr>
              <a:t>我们在飞行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ym typeface="+mn-ea"/>
              </a:rPr>
              <a:t>My heart could cross millions of miles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olidFill>
                  <a:srgbClr val="0070C0"/>
                </a:solidFill>
                <a:sym typeface="+mn-ea"/>
              </a:rPr>
              <a:t>我的心跨越一千英里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ym typeface="+mn-ea"/>
              </a:rPr>
              <a:t>I’m going to the wild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olidFill>
                  <a:srgbClr val="0070C0"/>
                </a:solidFill>
                <a:sym typeface="+mn-ea"/>
              </a:rPr>
              <a:t>去向自由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ym typeface="+mn-ea"/>
              </a:rPr>
              <a:t>I going through the light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olidFill>
                  <a:srgbClr val="0070C0"/>
                </a:solidFill>
                <a:sym typeface="+mn-ea"/>
              </a:rPr>
              <a:t>越过光圈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ym typeface="+mn-ea"/>
              </a:rPr>
              <a:t>And hearing the calling from the other side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olidFill>
                  <a:srgbClr val="0070C0"/>
                </a:solidFill>
                <a:sym typeface="+mn-ea"/>
              </a:rPr>
              <a:t>听见世界另一边的呼唤</a:t>
            </a:r>
            <a:endParaRPr lang="zh-CN" altLang="en-US">
              <a:solidFill>
                <a:srgbClr val="0070C0"/>
              </a:solidFill>
            </a:endParaRPr>
          </a:p>
          <a:p>
            <a:pPr fontAlgn="auto">
              <a:lnSpc>
                <a:spcPts val="2460"/>
              </a:lnSpc>
            </a:pPr>
            <a:r>
              <a:rPr lang="zh-CN" altLang="en-US">
                <a:sym typeface="+mn-ea"/>
              </a:rPr>
              <a:t>I touch the universe I touch your hand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olidFill>
                  <a:srgbClr val="0070C0"/>
                </a:solidFill>
                <a:sym typeface="+mn-ea"/>
              </a:rPr>
              <a:t>触摸宇宙 触碰指尖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ym typeface="+mn-ea"/>
              </a:rPr>
              <a:t>Your eyes are like the pure sapphire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olidFill>
                  <a:srgbClr val="0070C0"/>
                </a:solidFill>
                <a:sym typeface="+mn-ea"/>
              </a:rPr>
              <a:t>你的眼睛像纯净蓝宝石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ym typeface="+mn-ea"/>
              </a:rPr>
              <a:t>The river would run for another thousand so do we could be remained forever</a:t>
            </a:r>
            <a:endParaRPr lang="zh-CN" altLang="en-US"/>
          </a:p>
          <a:p>
            <a:pPr fontAlgn="auto">
              <a:lnSpc>
                <a:spcPts val="2460"/>
              </a:lnSpc>
            </a:pPr>
            <a:r>
              <a:rPr lang="zh-CN" altLang="en-US">
                <a:solidFill>
                  <a:srgbClr val="0070C0"/>
                </a:solidFill>
                <a:sym typeface="+mn-ea"/>
              </a:rPr>
              <a:t>银河将再流淌下一个一千年就像我们永不改变</a:t>
            </a:r>
            <a:endParaRPr lang="zh-CN" altLang="en-US">
              <a:solidFill>
                <a:srgbClr val="0070C0"/>
              </a:solidFill>
              <a:sym typeface="+mn-ea"/>
            </a:endParaRPr>
          </a:p>
        </p:txBody>
      </p:sp>
      <p:pic>
        <p:nvPicPr>
          <p:cNvPr id="3" name="图片 2" descr="abe1eea3ca79fc28-c577ebdcb0f3dbcc-baf05a1345135aae3dc99fe4258542e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790" y="571500"/>
            <a:ext cx="5882640" cy="38423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672224" y="2185006"/>
            <a:ext cx="4604544" cy="1621509"/>
          </a:xfrm>
        </p:spPr>
        <p:txBody>
          <a:bodyPr/>
          <a:lstStyle/>
          <a:p>
            <a:r>
              <a:rPr lang="en-US" altLang="zh-CN" sz="4400"/>
              <a:t>Thanks</a:t>
            </a:r>
            <a:br>
              <a:rPr lang="en-US" altLang="zh-CN"/>
            </a:b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en-US" dirty="0"/>
              <a:t>2019.12.3</a:t>
            </a:r>
            <a:endParaRPr lang="en-US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000" dirty="0"/>
              <a:t>李宇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7F7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269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10130" y="1827530"/>
            <a:ext cx="7627620" cy="2741443"/>
            <a:chOff x="2279824" y="1381707"/>
            <a:chExt cx="7627907" cy="2733093"/>
          </a:xfrm>
        </p:grpSpPr>
        <p:grpSp>
          <p:nvGrpSpPr>
            <p:cNvPr id="47" name="işḻîḓê"/>
            <p:cNvGrpSpPr/>
            <p:nvPr/>
          </p:nvGrpSpPr>
          <p:grpSpPr>
            <a:xfrm>
              <a:off x="2279824" y="2942582"/>
              <a:ext cx="1800200" cy="604663"/>
              <a:chOff x="1242865" y="2961382"/>
              <a:chExt cx="1800200" cy="604663"/>
            </a:xfrm>
          </p:grpSpPr>
          <p:sp>
            <p:nvSpPr>
              <p:cNvPr id="81" name="ïṥľîḓé"/>
              <p:cNvSpPr txBox="1"/>
              <p:nvPr/>
            </p:nvSpPr>
            <p:spPr>
              <a:xfrm>
                <a:off x="1242865" y="2961382"/>
                <a:ext cx="1800200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 fontScale="65000" lnSpcReduction="20000"/>
              </a:bodyPr>
              <a:lstStyle/>
              <a:p>
                <a:pPr algn="ctr"/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2309919" y="3566045"/>
                <a:ext cx="46805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ïS1íďé"/>
            <p:cNvGrpSpPr/>
            <p:nvPr/>
          </p:nvGrpSpPr>
          <p:grpSpPr>
            <a:xfrm>
              <a:off x="5472554" y="3315761"/>
              <a:ext cx="4435177" cy="624349"/>
              <a:chOff x="5417363" y="3347393"/>
              <a:chExt cx="4435177" cy="624349"/>
            </a:xfrm>
          </p:grpSpPr>
          <p:sp>
            <p:nvSpPr>
              <p:cNvPr id="65" name="iś1íḓê"/>
              <p:cNvSpPr/>
              <p:nvPr/>
            </p:nvSpPr>
            <p:spPr>
              <a:xfrm>
                <a:off x="5417363" y="3347393"/>
                <a:ext cx="624349" cy="624349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altLang="zh-CN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7" name="işļïḓé"/>
              <p:cNvSpPr txBox="1"/>
              <p:nvPr/>
            </p:nvSpPr>
            <p:spPr>
              <a:xfrm>
                <a:off x="6041351" y="3499587"/>
                <a:ext cx="3811189" cy="32036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anchor="b" anchorCtr="0">
                <a:noAutofit/>
              </a:bodyPr>
              <a:lstStyle/>
              <a:p>
                <a:r>
                  <a:rPr lang="zh-CN" sz="2000" dirty="0"/>
                  <a:t>歌词大意</a:t>
                </a:r>
                <a:endParaRPr lang="zh-CN" sz="2000" dirty="0"/>
              </a:p>
            </p:txBody>
          </p:sp>
        </p:grpSp>
        <p:grpSp>
          <p:nvGrpSpPr>
            <p:cNvPr id="51" name="îš1îḋê"/>
            <p:cNvGrpSpPr/>
            <p:nvPr/>
          </p:nvGrpSpPr>
          <p:grpSpPr>
            <a:xfrm>
              <a:off x="5472554" y="2348734"/>
              <a:ext cx="4435177" cy="624349"/>
              <a:chOff x="5417363" y="2468817"/>
              <a:chExt cx="4435177" cy="624349"/>
            </a:xfrm>
          </p:grpSpPr>
          <p:sp>
            <p:nvSpPr>
              <p:cNvPr id="61" name="íṥḻiḋé"/>
              <p:cNvSpPr/>
              <p:nvPr/>
            </p:nvSpPr>
            <p:spPr>
              <a:xfrm>
                <a:off x="5417363" y="2468817"/>
                <a:ext cx="624349" cy="624349"/>
              </a:xfrm>
              <a:prstGeom prst="diamond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3" name="íšlïdè"/>
              <p:cNvSpPr txBox="1"/>
              <p:nvPr/>
            </p:nvSpPr>
            <p:spPr>
              <a:xfrm>
                <a:off x="6041351" y="2620626"/>
                <a:ext cx="3811189" cy="32036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anchor="b" anchorCtr="0">
                <a:noAutofit/>
              </a:bodyPr>
              <a:lstStyle/>
              <a:p>
                <a:r>
                  <a:rPr lang="zh-CN" sz="2000" dirty="0"/>
                  <a:t>歌曲赏析</a:t>
                </a:r>
                <a:endParaRPr lang="zh-CN" sz="2000" dirty="0"/>
              </a:p>
            </p:txBody>
          </p:sp>
        </p:grpSp>
        <p:grpSp>
          <p:nvGrpSpPr>
            <p:cNvPr id="52" name="îSḷiḑè"/>
            <p:cNvGrpSpPr/>
            <p:nvPr/>
          </p:nvGrpSpPr>
          <p:grpSpPr>
            <a:xfrm>
              <a:off x="5472556" y="1381707"/>
              <a:ext cx="4435175" cy="624349"/>
              <a:chOff x="5417365" y="1590241"/>
              <a:chExt cx="4435175" cy="624349"/>
            </a:xfrm>
          </p:grpSpPr>
          <p:sp>
            <p:nvSpPr>
              <p:cNvPr id="57" name="îšlíḓè"/>
              <p:cNvSpPr/>
              <p:nvPr/>
            </p:nvSpPr>
            <p:spPr>
              <a:xfrm>
                <a:off x="5417365" y="1590241"/>
                <a:ext cx="624349" cy="624349"/>
              </a:xfrm>
              <a:prstGeom prst="diamond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59" name="iṡḷíḍê"/>
              <p:cNvSpPr txBox="1"/>
              <p:nvPr/>
            </p:nvSpPr>
            <p:spPr>
              <a:xfrm>
                <a:off x="6041351" y="1742050"/>
                <a:ext cx="3811189" cy="32036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anchor="b" anchorCtr="0">
                <a:noAutofit/>
              </a:bodyPr>
              <a:lstStyle/>
              <a:p>
                <a:r>
                  <a:rPr lang="zh-CN" sz="2000" dirty="0"/>
                  <a:t>歌手简介</a:t>
                </a:r>
                <a:endParaRPr lang="zh-CN" sz="2000" dirty="0"/>
              </a:p>
            </p:txBody>
          </p:sp>
        </p:grpSp>
        <p:cxnSp>
          <p:nvCxnSpPr>
            <p:cNvPr id="53" name="直接连接符 52"/>
            <p:cNvCxnSpPr/>
            <p:nvPr/>
          </p:nvCxnSpPr>
          <p:spPr>
            <a:xfrm>
              <a:off x="6210300" y="2133600"/>
              <a:ext cx="352425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6210300" y="3124200"/>
              <a:ext cx="352425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210300" y="4114800"/>
              <a:ext cx="352425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310130" y="2806700"/>
            <a:ext cx="3162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内容简介</a:t>
            </a:r>
            <a:endParaRPr lang="zh-CN" altLang="en-US" sz="3600"/>
          </a:p>
        </p:txBody>
      </p:sp>
      <p:pic>
        <p:nvPicPr>
          <p:cNvPr id="3" name="图片 2" descr="347737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5730" y="2672080"/>
            <a:ext cx="914400" cy="914400"/>
          </a:xfrm>
          <a:prstGeom prst="rect">
            <a:avLst/>
          </a:prstGeom>
        </p:spPr>
      </p:pic>
      <p:pic>
        <p:nvPicPr>
          <p:cNvPr id="5" name="图片 4" descr="458462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3915" y="1715770"/>
            <a:ext cx="848995" cy="848995"/>
          </a:xfrm>
          <a:prstGeom prst="rect">
            <a:avLst/>
          </a:prstGeom>
        </p:spPr>
      </p:pic>
      <p:pic>
        <p:nvPicPr>
          <p:cNvPr id="6" name="图片 5" descr="458462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3915" y="2686050"/>
            <a:ext cx="848995" cy="848995"/>
          </a:xfrm>
          <a:prstGeom prst="rect">
            <a:avLst/>
          </a:prstGeom>
        </p:spPr>
      </p:pic>
      <p:pic>
        <p:nvPicPr>
          <p:cNvPr id="7" name="图片 6" descr="458462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3915" y="3671570"/>
            <a:ext cx="848995" cy="848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83557" y="3191731"/>
            <a:ext cx="5419185" cy="895350"/>
          </a:xfrm>
        </p:spPr>
        <p:txBody>
          <a:bodyPr/>
          <a:lstStyle/>
          <a:p>
            <a:r>
              <a:rPr lang="zh-CN" sz="3600" dirty="0"/>
              <a:t>歌手简介</a:t>
            </a:r>
            <a:endParaRPr lang="zh-CN" sz="3600" dirty="0"/>
          </a:p>
        </p:txBody>
      </p:sp>
      <p:sp>
        <p:nvSpPr>
          <p:cNvPr id="9" name="文本框 8"/>
          <p:cNvSpPr txBox="1"/>
          <p:nvPr/>
        </p:nvSpPr>
        <p:spPr>
          <a:xfrm>
            <a:off x="3901710" y="3126207"/>
            <a:ext cx="1029773" cy="895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7F7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en-US" altLang="zh-CN"/>
          </a:p>
        </p:txBody>
      </p:sp>
      <p:grpSp>
        <p:nvGrpSpPr>
          <p:cNvPr id="5" name="fb30c7c3-e246-498b-b436-812c23f7ea93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77733" y="1563143"/>
            <a:ext cx="10830538" cy="2964641"/>
            <a:chOff x="685378" y="1977163"/>
            <a:chExt cx="10830538" cy="2964641"/>
          </a:xfrm>
        </p:grpSpPr>
        <p:sp>
          <p:nvSpPr>
            <p:cNvPr id="9" name="î$ļide"/>
            <p:cNvSpPr txBox="1"/>
            <p:nvPr/>
          </p:nvSpPr>
          <p:spPr>
            <a:xfrm>
              <a:off x="685576" y="2665091"/>
              <a:ext cx="2345840" cy="37965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endParaRPr lang="zh-CN" altLang="en-US" sz="1865" b="1" dirty="0"/>
            </a:p>
          </p:txBody>
        </p:sp>
        <p:sp>
          <p:nvSpPr>
            <p:cNvPr id="10" name="íṧliḓè"/>
            <p:cNvSpPr txBox="1"/>
            <p:nvPr/>
          </p:nvSpPr>
          <p:spPr>
            <a:xfrm rot="18969360">
              <a:off x="685378" y="1977163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01</a:t>
              </a:r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íṡ1íďê"/>
            <p:cNvSpPr/>
            <p:nvPr/>
          </p:nvSpPr>
          <p:spPr bwMode="auto">
            <a:xfrm>
              <a:off x="685574" y="3151880"/>
              <a:ext cx="2345842" cy="84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</p:txBody>
        </p:sp>
        <p:sp>
          <p:nvSpPr>
            <p:cNvPr id="14" name="íslíḑé"/>
            <p:cNvSpPr/>
            <p:nvPr/>
          </p:nvSpPr>
          <p:spPr>
            <a:xfrm rot="16200000">
              <a:off x="2214602" y="3995573"/>
              <a:ext cx="906847" cy="985614"/>
            </a:xfrm>
            <a:prstGeom prst="rtTriangl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ïṡḻîďe"/>
            <p:cNvSpPr txBox="1"/>
            <p:nvPr/>
          </p:nvSpPr>
          <p:spPr>
            <a:xfrm>
              <a:off x="3513742" y="2665091"/>
              <a:ext cx="2345840" cy="37965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endParaRPr lang="zh-CN" altLang="en-US" sz="1865" b="1" dirty="0"/>
            </a:p>
          </p:txBody>
        </p:sp>
        <p:sp>
          <p:nvSpPr>
            <p:cNvPr id="16" name="îšlïḋê"/>
            <p:cNvSpPr txBox="1"/>
            <p:nvPr/>
          </p:nvSpPr>
          <p:spPr>
            <a:xfrm rot="18969360">
              <a:off x="3601405" y="1977163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</a:rPr>
                <a:t>02</a:t>
              </a:r>
              <a:endParaRPr lang="en-US" altLang="zh-C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ïṩḷîde"/>
            <p:cNvSpPr/>
            <p:nvPr/>
          </p:nvSpPr>
          <p:spPr bwMode="auto">
            <a:xfrm>
              <a:off x="3513740" y="3151880"/>
              <a:ext cx="2345842" cy="84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</p:txBody>
        </p:sp>
        <p:sp>
          <p:nvSpPr>
            <p:cNvPr id="21" name="i$ļïḋe"/>
            <p:cNvSpPr txBox="1"/>
            <p:nvPr/>
          </p:nvSpPr>
          <p:spPr>
            <a:xfrm>
              <a:off x="6341909" y="2665091"/>
              <a:ext cx="2345840" cy="37965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endParaRPr lang="zh-CN" altLang="en-US" sz="1865" b="1" dirty="0"/>
            </a:p>
          </p:txBody>
        </p:sp>
        <p:sp>
          <p:nvSpPr>
            <p:cNvPr id="23" name="iŝ1iďe"/>
            <p:cNvSpPr/>
            <p:nvPr/>
          </p:nvSpPr>
          <p:spPr bwMode="auto">
            <a:xfrm>
              <a:off x="6341907" y="3151880"/>
              <a:ext cx="2345842" cy="84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</p:txBody>
        </p:sp>
        <p:sp>
          <p:nvSpPr>
            <p:cNvPr id="27" name="îṥľïḍé"/>
            <p:cNvSpPr txBox="1"/>
            <p:nvPr/>
          </p:nvSpPr>
          <p:spPr>
            <a:xfrm>
              <a:off x="9170076" y="2665091"/>
              <a:ext cx="2345840" cy="379656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endParaRPr lang="zh-CN" altLang="en-US" sz="1865" b="1" dirty="0"/>
            </a:p>
          </p:txBody>
        </p:sp>
        <p:sp>
          <p:nvSpPr>
            <p:cNvPr id="29" name="îSḻîḓè"/>
            <p:cNvSpPr/>
            <p:nvPr/>
          </p:nvSpPr>
          <p:spPr bwMode="auto">
            <a:xfrm>
              <a:off x="9170074" y="3151880"/>
              <a:ext cx="2345842" cy="84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altLang="zh-CN" sz="1100" dirty="0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5556250" y="751840"/>
            <a:ext cx="5964555" cy="4769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zh-CN" altLang="en-US" sz="1600">
                <a:solidFill>
                  <a:srgbClr val="0070C0"/>
                </a:solidFill>
              </a:rPr>
              <a:t>张钰琪</a:t>
            </a:r>
            <a:r>
              <a:rPr lang="zh-CN" altLang="en-US" sz="1600"/>
              <a:t>，2001年5月8日出生于湖北黄石，中国内地女歌手。 </a:t>
            </a:r>
            <a:endParaRPr lang="zh-CN" altLang="en-US" sz="1600"/>
          </a:p>
          <a:p>
            <a:pPr fontAlgn="auto">
              <a:lnSpc>
                <a:spcPct val="100000"/>
              </a:lnSpc>
            </a:pPr>
            <a:r>
              <a:rPr lang="zh-CN" altLang="en-US" sz="1600"/>
              <a:t>外文名：Rachel</a:t>
            </a:r>
            <a:endParaRPr lang="zh-CN" altLang="en-US" sz="1600"/>
          </a:p>
          <a:p>
            <a:pPr fontAlgn="auto">
              <a:lnSpc>
                <a:spcPct val="100000"/>
              </a:lnSpc>
            </a:pPr>
            <a:r>
              <a:rPr lang="zh-CN" altLang="en-US" sz="1600"/>
              <a:t>国籍：中国</a:t>
            </a:r>
            <a:endParaRPr lang="zh-CN" altLang="en-US" sz="1600"/>
          </a:p>
          <a:p>
            <a:pPr fontAlgn="auto">
              <a:lnSpc>
                <a:spcPct val="100000"/>
              </a:lnSpc>
            </a:pPr>
            <a:r>
              <a:rPr lang="zh-CN" altLang="en-US" sz="1600"/>
              <a:t>职业：学生、歌手</a:t>
            </a:r>
            <a:endParaRPr lang="zh-CN" altLang="en-US" sz="1600"/>
          </a:p>
          <a:p>
            <a:pPr fontAlgn="auto">
              <a:lnSpc>
                <a:spcPct val="100000"/>
              </a:lnSpc>
            </a:pPr>
            <a:r>
              <a:rPr lang="zh-CN" altLang="en-US" sz="1600"/>
              <a:t>2013年6月，参加金鹰卡通卫视儿童类歌唱节目</a:t>
            </a:r>
            <a:r>
              <a:rPr lang="zh-CN" altLang="en-US" sz="1600">
                <a:solidFill>
                  <a:srgbClr val="0070C0"/>
                </a:solidFill>
              </a:rPr>
              <a:t>《中国新声代》</a:t>
            </a:r>
            <a:r>
              <a:rPr lang="zh-CN" altLang="en-US" sz="1600"/>
              <a:t>的比赛，以最后一位的名额进入胡海泉的班级 。2014年2月1日，与曲芷含、王睿卓合作演唱湖南经视综艺节目《一生一世合家欢》片头曲《 Crayon Pop - Bar Bar Bar》。</a:t>
            </a:r>
            <a:endParaRPr lang="zh-CN" altLang="en-US" sz="1600"/>
          </a:p>
          <a:p>
            <a:pPr fontAlgn="auto">
              <a:lnSpc>
                <a:spcPct val="100000"/>
              </a:lnSpc>
            </a:pPr>
            <a:r>
              <a:rPr lang="zh-CN" altLang="en-US" sz="1600"/>
              <a:t>2015年11月，参加湖南方特欢乐世界“方特夜·芒果FAN”狂欢嘉年华演出 。</a:t>
            </a:r>
            <a:endParaRPr lang="zh-CN" altLang="en-US" sz="1600"/>
          </a:p>
          <a:p>
            <a:pPr fontAlgn="auto">
              <a:lnSpc>
                <a:spcPct val="100000"/>
              </a:lnSpc>
            </a:pPr>
            <a:r>
              <a:rPr lang="zh-CN" altLang="en-US" sz="1600"/>
              <a:t>2016年2月6日，参加湖南娱乐频道《澳牧宝贝迎新春》新春喜乐会 。2016年2月6日，参加湖南娱乐频道《澳牧宝贝迎新春》新春喜乐会，现场演唱《Flashlight》；5月1日，参加“为爱而唱”超级童星公益演唱会全国巡演长沙站演出；7月17日，参加芒果TV与湖南电信、爱上传媒联合举办的“全家一起唱儿歌”之“儿歌盛典；10月1日，参加金鹰卡通卫视“麦咭音乐节” 。2019年8月24日，获得《明日之子水晶时代》最强厂牌。10月31日，获亚洲新歌榜2019年度最具潜力新人奖。</a:t>
            </a:r>
            <a:endParaRPr lang="zh-CN" altLang="en-US" sz="1600"/>
          </a:p>
          <a:p>
            <a:pPr fontAlgn="auto">
              <a:lnSpc>
                <a:spcPct val="100000"/>
              </a:lnSpc>
            </a:pPr>
            <a:r>
              <a:rPr lang="zh-CN" altLang="en-US" sz="1600"/>
              <a:t>代表作：</a:t>
            </a:r>
            <a:r>
              <a:rPr lang="zh-CN" altLang="en-US" sz="1600">
                <a:solidFill>
                  <a:srgbClr val="0070C0"/>
                </a:solidFill>
              </a:rPr>
              <a:t>《像梦一样自由》、《空中的梦想家》、《最初的信仰》</a:t>
            </a:r>
            <a:endParaRPr lang="zh-CN" altLang="en-US" sz="1600">
              <a:solidFill>
                <a:srgbClr val="0070C0"/>
              </a:solidFill>
            </a:endParaRPr>
          </a:p>
        </p:txBody>
      </p:sp>
      <p:pic>
        <p:nvPicPr>
          <p:cNvPr id="33" name="图片 32" descr="Singer_-241951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5" y="751840"/>
            <a:ext cx="4429125" cy="461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105147" y="3213321"/>
            <a:ext cx="5419185" cy="895350"/>
          </a:xfrm>
        </p:spPr>
        <p:txBody>
          <a:bodyPr/>
          <a:lstStyle/>
          <a:p>
            <a:r>
              <a:rPr lang="zh-CN" sz="3600"/>
              <a:t>歌曲赏析</a:t>
            </a:r>
            <a:endParaRPr lang="zh-CN" sz="3600" dirty="0"/>
          </a:p>
        </p:txBody>
      </p:sp>
      <p:sp>
        <p:nvSpPr>
          <p:cNvPr id="9" name="文本框 8"/>
          <p:cNvSpPr txBox="1"/>
          <p:nvPr/>
        </p:nvSpPr>
        <p:spPr>
          <a:xfrm>
            <a:off x="3901710" y="3126207"/>
            <a:ext cx="1029773" cy="895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张钰琪-Outside (《明日之子》水晶时代 第四期)(蓝光)">
            <a:hlinkClick r:id="" action="ppaction://media"/>
          </p:cNvPr>
          <p:cNvPicPr/>
          <p:nvPr>
            <p:ph sz="quarter" idx="13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44562" y="1130299"/>
            <a:ext cx="8901289" cy="5006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5960" y="320675"/>
            <a:ext cx="4137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歌曲赏析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张钰琪-《明日之子》水晶时代-Outside (《明日之子》水晶时代 第四期)(高清)">
            <a:hlinkClick r:id="" action="ppaction://media"/>
          </p:cNvPr>
          <p:cNvPicPr/>
          <p:nvPr>
            <p:ph sz="quarter" idx="13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39545" y="1169035"/>
            <a:ext cx="8985250" cy="4519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870" y="0"/>
            <a:ext cx="10850880" cy="1224280"/>
          </a:xfrm>
        </p:spPr>
        <p:txBody>
          <a:bodyPr/>
          <a:lstStyle/>
          <a:p>
            <a:r>
              <a:rPr lang="zh-CN" altLang="en-US" b="0" dirty="0"/>
              <a:t>歌曲赏析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fd818ff2-bc69-4b9a-801c-00d9153c8ef3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2070" y="240030"/>
            <a:ext cx="13022580" cy="7846695"/>
            <a:chOff x="51977" y="207904"/>
            <a:chExt cx="13022673" cy="7867709"/>
          </a:xfrm>
        </p:grpSpPr>
        <p:grpSp>
          <p:nvGrpSpPr>
            <p:cNvPr id="6" name="iṣlíḑè"/>
            <p:cNvGrpSpPr/>
            <p:nvPr/>
          </p:nvGrpSpPr>
          <p:grpSpPr bwMode="auto">
            <a:xfrm>
              <a:off x="51977" y="2292350"/>
              <a:ext cx="3357565" cy="1485900"/>
              <a:chOff x="0" y="0"/>
              <a:chExt cx="4231" cy="1872"/>
            </a:xfrm>
          </p:grpSpPr>
          <p:sp>
            <p:nvSpPr>
              <p:cNvPr id="60" name="îṥliḍe"/>
              <p:cNvSpPr/>
              <p:nvPr/>
            </p:nvSpPr>
            <p:spPr bwMode="auto">
              <a:xfrm>
                <a:off x="347" y="683"/>
                <a:ext cx="840" cy="841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išḻïḓè"/>
              <p:cNvSpPr/>
              <p:nvPr/>
            </p:nvSpPr>
            <p:spPr bwMode="auto">
              <a:xfrm>
                <a:off x="0" y="1023"/>
                <a:ext cx="686" cy="688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ïš1íḍè"/>
              <p:cNvSpPr/>
              <p:nvPr/>
            </p:nvSpPr>
            <p:spPr bwMode="auto">
              <a:xfrm>
                <a:off x="1877" y="0"/>
                <a:ext cx="1630" cy="1632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îṣļíḍe"/>
              <p:cNvSpPr/>
              <p:nvPr/>
            </p:nvSpPr>
            <p:spPr bwMode="auto">
              <a:xfrm>
                <a:off x="1199" y="501"/>
                <a:ext cx="1117" cy="932"/>
              </a:xfrm>
              <a:prstGeom prst="ellipse">
                <a:avLst/>
              </a:prstGeom>
              <a:solidFill>
                <a:srgbClr val="FFFEFE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íşļiďê"/>
              <p:cNvSpPr/>
              <p:nvPr/>
            </p:nvSpPr>
            <p:spPr bwMode="auto">
              <a:xfrm>
                <a:off x="860" y="1031"/>
                <a:ext cx="1009" cy="841"/>
              </a:xfrm>
              <a:prstGeom prst="ellipse">
                <a:avLst/>
              </a:prstGeom>
              <a:solidFill>
                <a:srgbClr val="FFFEFE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îṡḷîḍe"/>
              <p:cNvSpPr/>
              <p:nvPr/>
            </p:nvSpPr>
            <p:spPr bwMode="auto">
              <a:xfrm>
                <a:off x="1245" y="563"/>
                <a:ext cx="1116" cy="1119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îṥliḓé"/>
              <p:cNvSpPr/>
              <p:nvPr/>
            </p:nvSpPr>
            <p:spPr bwMode="auto">
              <a:xfrm>
                <a:off x="864" y="1127"/>
                <a:ext cx="687" cy="687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îslïḓé"/>
              <p:cNvSpPr/>
              <p:nvPr/>
            </p:nvSpPr>
            <p:spPr bwMode="auto">
              <a:xfrm>
                <a:off x="2920" y="265"/>
                <a:ext cx="1311" cy="1094"/>
              </a:xfrm>
              <a:prstGeom prst="ellipse">
                <a:avLst/>
              </a:prstGeom>
              <a:solidFill>
                <a:srgbClr val="FFFEFE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ïṡļíde"/>
              <p:cNvSpPr/>
              <p:nvPr/>
            </p:nvSpPr>
            <p:spPr bwMode="auto">
              <a:xfrm>
                <a:off x="2721" y="364"/>
                <a:ext cx="1415" cy="1417"/>
              </a:xfrm>
              <a:prstGeom prst="ellipse">
                <a:avLst/>
              </a:prstGeom>
              <a:solidFill>
                <a:srgbClr val="E6E6E6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7" name="ïṡ1iḑè"/>
            <p:cNvSpPr/>
            <p:nvPr/>
          </p:nvSpPr>
          <p:spPr bwMode="auto">
            <a:xfrm>
              <a:off x="705397" y="1409358"/>
              <a:ext cx="7420028" cy="2169876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r>
                <a:rPr>
                  <a:latin typeface="+mn-ea"/>
                  <a:cs typeface="+mn-ea"/>
                </a:rPr>
                <a:t>张钰琪凭借一首原创的《Outside》彻底释放小宇宙，浑厚的嗓音、百转千回的唱腔不仅让现场观众直接开口跪，就连星推官</a:t>
              </a:r>
              <a:r>
                <a:rPr lang="zh-CN">
                  <a:latin typeface="+mn-ea"/>
                  <a:cs typeface="+mn-ea"/>
                </a:rPr>
                <a:t>华</a:t>
              </a:r>
              <a:r>
                <a:rPr>
                  <a:latin typeface="+mn-ea"/>
                  <a:cs typeface="+mn-ea"/>
                </a:rPr>
                <a:t>晨宇也被惊艳。</a:t>
              </a:r>
              <a:endParaRPr>
                <a:latin typeface="+mn-ea"/>
                <a:cs typeface="+mn-ea"/>
              </a:endParaRPr>
            </a:p>
            <a:p>
              <a:pPr algn="ctr"/>
              <a:r>
                <a:rPr>
                  <a:latin typeface="+mn-ea"/>
                  <a:cs typeface="+mn-ea"/>
                </a:rPr>
                <a:t>《outside》以科幻为主题，英文原创歌词别致而深刻，节奏更是舒缓合理张弛有度，再配上张钰琪大气空灵略带慵懒的歌喉，成熟度极高。以致网友惊呼“不说是原创根本感觉不到”，在酷我音乐也是瞬间圈粉</a:t>
              </a:r>
              <a:r>
                <a:rPr lang="zh-CN">
                  <a:latin typeface="+mn-ea"/>
                  <a:cs typeface="+mn-ea"/>
                </a:rPr>
                <a:t>。</a:t>
              </a:r>
              <a:endParaRPr lang="zh-CN">
                <a:latin typeface="+mn-ea"/>
                <a:cs typeface="+mn-ea"/>
              </a:endParaRPr>
            </a:p>
          </p:txBody>
        </p:sp>
        <p:sp>
          <p:nvSpPr>
            <p:cNvPr id="8" name="îşḻiḍè"/>
            <p:cNvSpPr/>
            <p:nvPr/>
          </p:nvSpPr>
          <p:spPr bwMode="auto">
            <a:xfrm>
              <a:off x="5688807" y="3835400"/>
              <a:ext cx="4009231" cy="3579813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î$ľïḑê"/>
            <p:cNvSpPr/>
            <p:nvPr/>
          </p:nvSpPr>
          <p:spPr bwMode="auto">
            <a:xfrm>
              <a:off x="3517900" y="4495800"/>
              <a:ext cx="4008438" cy="3579813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ïṣliḋé"/>
            <p:cNvSpPr/>
            <p:nvPr/>
          </p:nvSpPr>
          <p:spPr bwMode="auto">
            <a:xfrm>
              <a:off x="704850" y="2279650"/>
              <a:ext cx="5549900" cy="4959350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2" name="íṡ1ïdè"/>
            <p:cNvGrpSpPr/>
            <p:nvPr/>
          </p:nvGrpSpPr>
          <p:grpSpPr bwMode="auto">
            <a:xfrm>
              <a:off x="390523" y="3555207"/>
              <a:ext cx="4749800" cy="3143250"/>
              <a:chOff x="0" y="0"/>
              <a:chExt cx="5983" cy="3960"/>
            </a:xfrm>
          </p:grpSpPr>
          <p:sp>
            <p:nvSpPr>
              <p:cNvPr id="56" name="ísľîḓe"/>
              <p:cNvSpPr/>
              <p:nvPr/>
            </p:nvSpPr>
            <p:spPr bwMode="auto">
              <a:xfrm>
                <a:off x="1890" y="88"/>
                <a:ext cx="3957" cy="3404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iṣḻïḑê"/>
              <p:cNvSpPr/>
              <p:nvPr/>
            </p:nvSpPr>
            <p:spPr bwMode="auto">
              <a:xfrm>
                <a:off x="1862" y="79"/>
                <a:ext cx="4051" cy="3473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îṩḷïdé"/>
              <p:cNvSpPr/>
              <p:nvPr/>
            </p:nvSpPr>
            <p:spPr bwMode="auto">
              <a:xfrm>
                <a:off x="0" y="0"/>
                <a:ext cx="5983" cy="1874"/>
              </a:xfrm>
              <a:custGeom>
                <a:avLst/>
                <a:gdLst>
                  <a:gd name="T0" fmla="*/ 0 w 21600"/>
                  <a:gd name="T1" fmla="*/ 1 h 21600"/>
                  <a:gd name="T2" fmla="*/ 40 w 21600"/>
                  <a:gd name="T3" fmla="*/ 1 h 21600"/>
                  <a:gd name="T4" fmla="*/ 127 w 21600"/>
                  <a:gd name="T5" fmla="*/ 0 h 21600"/>
                  <a:gd name="T6" fmla="*/ 0 w 21600"/>
                  <a:gd name="T7" fmla="*/ 1 h 21600"/>
                  <a:gd name="T8" fmla="*/ 0 w 21600"/>
                  <a:gd name="T9" fmla="*/ 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işḷîdé"/>
              <p:cNvSpPr/>
              <p:nvPr/>
            </p:nvSpPr>
            <p:spPr bwMode="auto">
              <a:xfrm>
                <a:off x="2341" y="30"/>
                <a:ext cx="3565" cy="3930"/>
              </a:xfrm>
              <a:custGeom>
                <a:avLst/>
                <a:gdLst>
                  <a:gd name="T0" fmla="*/ 0 w 21600"/>
                  <a:gd name="T1" fmla="*/ 12 h 21600"/>
                  <a:gd name="T2" fmla="*/ 16 w 21600"/>
                  <a:gd name="T3" fmla="*/ 0 h 21600"/>
                  <a:gd name="T4" fmla="*/ 6 w 21600"/>
                  <a:gd name="T5" fmla="*/ 24 h 21600"/>
                  <a:gd name="T6" fmla="*/ 0 w 21600"/>
                  <a:gd name="T7" fmla="*/ 12 h 21600"/>
                  <a:gd name="T8" fmla="*/ 0 w 21600"/>
                  <a:gd name="T9" fmla="*/ 12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íṡḻîďê"/>
            <p:cNvGrpSpPr/>
            <p:nvPr/>
          </p:nvGrpSpPr>
          <p:grpSpPr bwMode="auto">
            <a:xfrm>
              <a:off x="5219700" y="4413248"/>
              <a:ext cx="2451100" cy="1619250"/>
              <a:chOff x="0" y="0"/>
              <a:chExt cx="3087" cy="2039"/>
            </a:xfrm>
          </p:grpSpPr>
          <p:sp>
            <p:nvSpPr>
              <p:cNvPr id="52" name="íşḷîḋê"/>
              <p:cNvSpPr/>
              <p:nvPr/>
            </p:nvSpPr>
            <p:spPr bwMode="auto">
              <a:xfrm>
                <a:off x="975" y="45"/>
                <a:ext cx="2042" cy="1754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iṥḷíḓe"/>
              <p:cNvSpPr/>
              <p:nvPr/>
            </p:nvSpPr>
            <p:spPr bwMode="auto">
              <a:xfrm>
                <a:off x="961" y="40"/>
                <a:ext cx="2090" cy="1790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ïSľiďe"/>
              <p:cNvSpPr/>
              <p:nvPr/>
            </p:nvSpPr>
            <p:spPr bwMode="auto">
              <a:xfrm>
                <a:off x="0" y="0"/>
                <a:ext cx="3087" cy="965"/>
              </a:xfrm>
              <a:custGeom>
                <a:avLst/>
                <a:gdLst>
                  <a:gd name="T0" fmla="*/ 0 w 21600"/>
                  <a:gd name="T1" fmla="*/ 12991 h 21600"/>
                  <a:gd name="T2" fmla="*/ 6723 w 21600"/>
                  <a:gd name="T3" fmla="*/ 21600 h 21600"/>
                  <a:gd name="T4" fmla="*/ 21600 w 21600"/>
                  <a:gd name="T5" fmla="*/ 0 h 21600"/>
                  <a:gd name="T6" fmla="*/ 0 w 21600"/>
                  <a:gd name="T7" fmla="*/ 12991 h 21600"/>
                  <a:gd name="T8" fmla="*/ 0 w 21600"/>
                  <a:gd name="T9" fmla="*/ 1299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4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ïṩḻïḋe"/>
              <p:cNvSpPr/>
              <p:nvPr/>
            </p:nvSpPr>
            <p:spPr bwMode="auto">
              <a:xfrm>
                <a:off x="1208" y="15"/>
                <a:ext cx="1840" cy="2024"/>
              </a:xfrm>
              <a:custGeom>
                <a:avLst/>
                <a:gdLst>
                  <a:gd name="T0" fmla="*/ 0 w 21600"/>
                  <a:gd name="T1" fmla="*/ 10747 h 21600"/>
                  <a:gd name="T2" fmla="*/ 21600 w 21600"/>
                  <a:gd name="T3" fmla="*/ 0 h 21600"/>
                  <a:gd name="T4" fmla="*/ 7562 w 21600"/>
                  <a:gd name="T5" fmla="*/ 21600 h 21600"/>
                  <a:gd name="T6" fmla="*/ 0 w 21600"/>
                  <a:gd name="T7" fmla="*/ 10747 h 21600"/>
                  <a:gd name="T8" fmla="*/ 0 w 21600"/>
                  <a:gd name="T9" fmla="*/ 1074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4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îŝḻíḍe"/>
            <p:cNvGrpSpPr/>
            <p:nvPr/>
          </p:nvGrpSpPr>
          <p:grpSpPr bwMode="auto">
            <a:xfrm>
              <a:off x="7816850" y="2044700"/>
              <a:ext cx="1498601" cy="990602"/>
              <a:chOff x="0" y="0"/>
              <a:chExt cx="1888" cy="1248"/>
            </a:xfrm>
          </p:grpSpPr>
          <p:sp>
            <p:nvSpPr>
              <p:cNvPr id="44" name="işḻïḓé"/>
              <p:cNvSpPr/>
              <p:nvPr/>
            </p:nvSpPr>
            <p:spPr bwMode="auto">
              <a:xfrm>
                <a:off x="596" y="27"/>
                <a:ext cx="1249" cy="1073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îṡḷíde"/>
              <p:cNvSpPr/>
              <p:nvPr/>
            </p:nvSpPr>
            <p:spPr bwMode="auto">
              <a:xfrm>
                <a:off x="587" y="24"/>
                <a:ext cx="1278" cy="1095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íśḷîḑe"/>
              <p:cNvSpPr/>
              <p:nvPr/>
            </p:nvSpPr>
            <p:spPr bwMode="auto">
              <a:xfrm>
                <a:off x="0" y="0"/>
                <a:ext cx="1888" cy="590"/>
              </a:xfrm>
              <a:custGeom>
                <a:avLst/>
                <a:gdLst>
                  <a:gd name="T0" fmla="*/ 0 w 21600"/>
                  <a:gd name="T1" fmla="*/ 12991 h 21600"/>
                  <a:gd name="T2" fmla="*/ 6723 w 21600"/>
                  <a:gd name="T3" fmla="*/ 21600 h 21600"/>
                  <a:gd name="T4" fmla="*/ 21600 w 21600"/>
                  <a:gd name="T5" fmla="*/ 0 h 21600"/>
                  <a:gd name="T6" fmla="*/ 0 w 21600"/>
                  <a:gd name="T7" fmla="*/ 12991 h 21600"/>
                  <a:gd name="T8" fmla="*/ 0 w 21600"/>
                  <a:gd name="T9" fmla="*/ 1299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isḷîḓé"/>
              <p:cNvSpPr/>
              <p:nvPr/>
            </p:nvSpPr>
            <p:spPr bwMode="auto">
              <a:xfrm>
                <a:off x="738" y="9"/>
                <a:ext cx="1125" cy="1239"/>
              </a:xfrm>
              <a:custGeom>
                <a:avLst/>
                <a:gdLst>
                  <a:gd name="T0" fmla="*/ 0 w 21600"/>
                  <a:gd name="T1" fmla="*/ 10747 h 21600"/>
                  <a:gd name="T2" fmla="*/ 21600 w 21600"/>
                  <a:gd name="T3" fmla="*/ 0 h 21600"/>
                  <a:gd name="T4" fmla="*/ 7562 w 21600"/>
                  <a:gd name="T5" fmla="*/ 21600 h 21600"/>
                  <a:gd name="T6" fmla="*/ 0 w 21600"/>
                  <a:gd name="T7" fmla="*/ 10747 h 21600"/>
                  <a:gd name="T8" fmla="*/ 0 w 21600"/>
                  <a:gd name="T9" fmla="*/ 1074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lang="zh-CN" altLang="en-US" sz="1400" b="1" dirty="0">
                  <a:effectLst/>
                </a:endParaRPr>
              </a:p>
            </p:txBody>
          </p:sp>
        </p:grpSp>
        <p:sp>
          <p:nvSpPr>
            <p:cNvPr id="16" name="îşḷïďê"/>
            <p:cNvSpPr/>
            <p:nvPr/>
          </p:nvSpPr>
          <p:spPr bwMode="auto">
            <a:xfrm>
              <a:off x="7112000" y="5816600"/>
              <a:ext cx="1289050" cy="128905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îSḻíḓê"/>
            <p:cNvSpPr/>
            <p:nvPr/>
          </p:nvSpPr>
          <p:spPr bwMode="auto">
            <a:xfrm>
              <a:off x="6578600" y="633730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iS1íḋê"/>
            <p:cNvSpPr/>
            <p:nvPr/>
          </p:nvSpPr>
          <p:spPr bwMode="auto">
            <a:xfrm>
              <a:off x="9461500" y="4768850"/>
              <a:ext cx="2501900" cy="25019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işliḑè"/>
            <p:cNvSpPr/>
            <p:nvPr/>
          </p:nvSpPr>
          <p:spPr bwMode="auto">
            <a:xfrm>
              <a:off x="5803900" y="671830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íṥḷîḍê"/>
            <p:cNvSpPr/>
            <p:nvPr/>
          </p:nvSpPr>
          <p:spPr bwMode="auto">
            <a:xfrm>
              <a:off x="8420100" y="5537200"/>
              <a:ext cx="1714500" cy="142875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íṩlídé"/>
            <p:cNvSpPr/>
            <p:nvPr/>
          </p:nvSpPr>
          <p:spPr bwMode="auto">
            <a:xfrm>
              <a:off x="7899400" y="6350000"/>
              <a:ext cx="1549400" cy="128905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ïŝļïďe"/>
            <p:cNvSpPr/>
            <p:nvPr/>
          </p:nvSpPr>
          <p:spPr bwMode="auto">
            <a:xfrm>
              <a:off x="8489950" y="5632450"/>
              <a:ext cx="1714500" cy="17145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iSļïḍé"/>
            <p:cNvSpPr/>
            <p:nvPr/>
          </p:nvSpPr>
          <p:spPr bwMode="auto">
            <a:xfrm>
              <a:off x="7905750" y="6496050"/>
              <a:ext cx="1054100" cy="10541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išḻîḑê"/>
            <p:cNvSpPr/>
            <p:nvPr/>
          </p:nvSpPr>
          <p:spPr bwMode="auto">
            <a:xfrm>
              <a:off x="11061700" y="5175250"/>
              <a:ext cx="2012950" cy="1676400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íṡľíḑè"/>
            <p:cNvSpPr/>
            <p:nvPr/>
          </p:nvSpPr>
          <p:spPr bwMode="auto">
            <a:xfrm>
              <a:off x="10756900" y="5327650"/>
              <a:ext cx="2171700" cy="2171700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6" name="ïṩ1ïďé"/>
            <p:cNvGrpSpPr/>
            <p:nvPr/>
          </p:nvGrpSpPr>
          <p:grpSpPr bwMode="auto">
            <a:xfrm>
              <a:off x="8928896" y="3703638"/>
              <a:ext cx="944562" cy="625475"/>
              <a:chOff x="0" y="0"/>
              <a:chExt cx="5983" cy="3960"/>
            </a:xfrm>
          </p:grpSpPr>
          <p:sp>
            <p:nvSpPr>
              <p:cNvPr id="40" name="ïşļidè"/>
              <p:cNvSpPr/>
              <p:nvPr/>
            </p:nvSpPr>
            <p:spPr bwMode="auto">
              <a:xfrm>
                <a:off x="1890" y="90"/>
                <a:ext cx="3957" cy="3402"/>
              </a:xfrm>
              <a:custGeom>
                <a:avLst/>
                <a:gdLst>
                  <a:gd name="T0" fmla="*/ 577 w 21600"/>
                  <a:gd name="T1" fmla="*/ 11364 h 21600"/>
                  <a:gd name="T2" fmla="*/ 0 w 21600"/>
                  <a:gd name="T3" fmla="*/ 21600 h 21600"/>
                  <a:gd name="T4" fmla="*/ 21600 w 21600"/>
                  <a:gd name="T5" fmla="*/ 0 h 21600"/>
                  <a:gd name="T6" fmla="*/ 577 w 21600"/>
                  <a:gd name="T7" fmla="*/ 11364 h 21600"/>
                  <a:gd name="T8" fmla="*/ 577 w 21600"/>
                  <a:gd name="T9" fmla="*/ 113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577" y="11364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577" y="11364"/>
                    </a:lnTo>
                    <a:close/>
                    <a:moveTo>
                      <a:pt x="577" y="11364"/>
                    </a:move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îšḻíḍé"/>
              <p:cNvSpPr/>
              <p:nvPr/>
            </p:nvSpPr>
            <p:spPr bwMode="auto">
              <a:xfrm>
                <a:off x="1860" y="80"/>
                <a:ext cx="4052" cy="3473"/>
              </a:xfrm>
              <a:custGeom>
                <a:avLst/>
                <a:gdLst>
                  <a:gd name="T0" fmla="*/ 338 w 21600"/>
                  <a:gd name="T1" fmla="*/ 10512 h 21600"/>
                  <a:gd name="T2" fmla="*/ 0 w 21600"/>
                  <a:gd name="T3" fmla="*/ 21600 h 21600"/>
                  <a:gd name="T4" fmla="*/ 2612 w 21600"/>
                  <a:gd name="T5" fmla="*/ 12113 h 21600"/>
                  <a:gd name="T6" fmla="*/ 21600 w 21600"/>
                  <a:gd name="T7" fmla="*/ 0 h 21600"/>
                  <a:gd name="T8" fmla="*/ 14474 w 21600"/>
                  <a:gd name="T9" fmla="*/ 1859 h 21600"/>
                  <a:gd name="T10" fmla="*/ 338 w 21600"/>
                  <a:gd name="T11" fmla="*/ 10512 h 21600"/>
                  <a:gd name="T12" fmla="*/ 338 w 21600"/>
                  <a:gd name="T13" fmla="*/ 1051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338" y="10512"/>
                    </a:moveTo>
                    <a:lnTo>
                      <a:pt x="0" y="21600"/>
                    </a:lnTo>
                    <a:lnTo>
                      <a:pt x="2612" y="12113"/>
                    </a:lnTo>
                    <a:lnTo>
                      <a:pt x="21600" y="0"/>
                    </a:lnTo>
                    <a:lnTo>
                      <a:pt x="14474" y="1859"/>
                    </a:lnTo>
                    <a:lnTo>
                      <a:pt x="338" y="10512"/>
                    </a:lnTo>
                    <a:close/>
                    <a:moveTo>
                      <a:pt x="338" y="10512"/>
                    </a:move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íS1idè"/>
              <p:cNvSpPr/>
              <p:nvPr/>
            </p:nvSpPr>
            <p:spPr bwMode="auto">
              <a:xfrm>
                <a:off x="0" y="0"/>
                <a:ext cx="5983" cy="1874"/>
              </a:xfrm>
              <a:custGeom>
                <a:avLst/>
                <a:gdLst>
                  <a:gd name="T0" fmla="*/ 0 w 21600"/>
                  <a:gd name="T1" fmla="*/ 1 h 21600"/>
                  <a:gd name="T2" fmla="*/ 40 w 21600"/>
                  <a:gd name="T3" fmla="*/ 1 h 21600"/>
                  <a:gd name="T4" fmla="*/ 127 w 21600"/>
                  <a:gd name="T5" fmla="*/ 0 h 21600"/>
                  <a:gd name="T6" fmla="*/ 0 w 21600"/>
                  <a:gd name="T7" fmla="*/ 1 h 21600"/>
                  <a:gd name="T8" fmla="*/ 0 w 21600"/>
                  <a:gd name="T9" fmla="*/ 1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2991"/>
                    </a:moveTo>
                    <a:lnTo>
                      <a:pt x="6723" y="21600"/>
                    </a:lnTo>
                    <a:lnTo>
                      <a:pt x="21600" y="0"/>
                    </a:lnTo>
                    <a:lnTo>
                      <a:pt x="0" y="12991"/>
                    </a:lnTo>
                    <a:close/>
                    <a:moveTo>
                      <a:pt x="0" y="12991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ïṩ1íḍé"/>
              <p:cNvSpPr/>
              <p:nvPr/>
            </p:nvSpPr>
            <p:spPr bwMode="auto">
              <a:xfrm>
                <a:off x="2341" y="30"/>
                <a:ext cx="3565" cy="3930"/>
              </a:xfrm>
              <a:custGeom>
                <a:avLst/>
                <a:gdLst>
                  <a:gd name="T0" fmla="*/ 0 w 21600"/>
                  <a:gd name="T1" fmla="*/ 12 h 21600"/>
                  <a:gd name="T2" fmla="*/ 16 w 21600"/>
                  <a:gd name="T3" fmla="*/ 0 h 21600"/>
                  <a:gd name="T4" fmla="*/ 6 w 21600"/>
                  <a:gd name="T5" fmla="*/ 24 h 21600"/>
                  <a:gd name="T6" fmla="*/ 0 w 21600"/>
                  <a:gd name="T7" fmla="*/ 12 h 21600"/>
                  <a:gd name="T8" fmla="*/ 0 w 21600"/>
                  <a:gd name="T9" fmla="*/ 12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10747"/>
                    </a:moveTo>
                    <a:lnTo>
                      <a:pt x="21600" y="0"/>
                    </a:lnTo>
                    <a:lnTo>
                      <a:pt x="7562" y="21600"/>
                    </a:lnTo>
                    <a:lnTo>
                      <a:pt x="0" y="10747"/>
                    </a:lnTo>
                    <a:close/>
                    <a:moveTo>
                      <a:pt x="0" y="10747"/>
                    </a:moveTo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7" name="ïṣḻíďê"/>
            <p:cNvSpPr txBox="1"/>
            <p:nvPr/>
          </p:nvSpPr>
          <p:spPr bwMode="auto">
            <a:xfrm>
              <a:off x="5700487" y="207904"/>
              <a:ext cx="169918" cy="184666"/>
            </a:xfrm>
            <a:prstGeom prst="rect">
              <a:avLst/>
            </a:prstGeom>
            <a:noFill/>
          </p:spPr>
          <p:txBody>
            <a:bodyPr vert="horz" wrap="none" lIns="91440" tIns="45720" rIns="91440" bIns="45720" anchor="ctr" anchorCtr="0" compatLnSpc="1">
              <a:normAutofit fontScale="55000" lnSpcReduction="20000"/>
            </a:bodyPr>
            <a:lstStyle/>
            <a:p>
              <a:pPr eaLnBrk="1" hangingPunct="1"/>
              <a:r>
                <a:rPr lang="en-US" altLang="zh-CN" sz="1200">
                  <a:solidFill>
                    <a:schemeClr val="bg1"/>
                  </a:solidFill>
                </a:rPr>
                <a:t>2312</a:t>
              </a:r>
              <a:endParaRPr lang="en-US" altLang="zh-CN" sz="1200">
                <a:solidFill>
                  <a:schemeClr val="bg1"/>
                </a:solidFill>
              </a:endParaRPr>
            </a:p>
          </p:txBody>
        </p:sp>
        <p:grpSp>
          <p:nvGrpSpPr>
            <p:cNvPr id="28" name="isḷîḑé"/>
            <p:cNvGrpSpPr/>
            <p:nvPr/>
          </p:nvGrpSpPr>
          <p:grpSpPr>
            <a:xfrm>
              <a:off x="9421021" y="1847561"/>
              <a:ext cx="2131080" cy="1043412"/>
              <a:chOff x="9477008" y="3764961"/>
              <a:chExt cx="1986154" cy="1043412"/>
            </a:xfrm>
          </p:grpSpPr>
          <p:sp>
            <p:nvSpPr>
              <p:cNvPr id="38" name="íṥ1idê"/>
              <p:cNvSpPr txBox="1"/>
              <p:nvPr/>
            </p:nvSpPr>
            <p:spPr bwMode="auto">
              <a:xfrm>
                <a:off x="9477008" y="3764961"/>
                <a:ext cx="1986152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/>
              <a:p>
                <a:pPr algn="l" latinLnBrk="0"/>
                <a:endParaRPr lang="zh-CN" altLang="en-US" sz="1400" b="1" dirty="0">
                  <a:effectLst/>
                </a:endParaRPr>
              </a:p>
            </p:txBody>
          </p:sp>
          <p:sp>
            <p:nvSpPr>
              <p:cNvPr id="39" name="ísḻídè"/>
              <p:cNvSpPr txBox="1"/>
              <p:nvPr/>
            </p:nvSpPr>
            <p:spPr bwMode="auto">
              <a:xfrm>
                <a:off x="9477010" y="4074918"/>
                <a:ext cx="1986152" cy="73345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rmAutofit/>
              </a:bodyPr>
              <a:lstStyle/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zh-CN" altLang="en-US" sz="1000" dirty="0"/>
              </a:p>
            </p:txBody>
          </p:sp>
        </p:grpSp>
        <p:grpSp>
          <p:nvGrpSpPr>
            <p:cNvPr id="29" name="ïŝlîḑe"/>
            <p:cNvGrpSpPr/>
            <p:nvPr/>
          </p:nvGrpSpPr>
          <p:grpSpPr>
            <a:xfrm>
              <a:off x="7383617" y="4646187"/>
              <a:ext cx="2131080" cy="1043412"/>
              <a:chOff x="9477008" y="3764961"/>
              <a:chExt cx="1986154" cy="1043412"/>
            </a:xfrm>
          </p:grpSpPr>
          <p:sp>
            <p:nvSpPr>
              <p:cNvPr id="36" name="îṧľíḋé"/>
              <p:cNvSpPr txBox="1"/>
              <p:nvPr/>
            </p:nvSpPr>
            <p:spPr bwMode="auto">
              <a:xfrm>
                <a:off x="9477008" y="3764961"/>
                <a:ext cx="1986152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/>
              <a:p>
                <a:pPr algn="l" latinLnBrk="0"/>
                <a:endParaRPr lang="zh-CN" altLang="en-US" sz="1400" b="1" dirty="0">
                  <a:effectLst/>
                </a:endParaRPr>
              </a:p>
            </p:txBody>
          </p:sp>
          <p:sp>
            <p:nvSpPr>
              <p:cNvPr id="37" name="ïṩľïḑe"/>
              <p:cNvSpPr txBox="1"/>
              <p:nvPr/>
            </p:nvSpPr>
            <p:spPr bwMode="auto">
              <a:xfrm>
                <a:off x="9477010" y="4074918"/>
                <a:ext cx="1986152" cy="73345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rmAutofit/>
              </a:bodyPr>
              <a:lstStyle/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zh-CN" altLang="en-US" sz="1000" dirty="0"/>
              </a:p>
            </p:txBody>
          </p:sp>
        </p:grpSp>
        <p:grpSp>
          <p:nvGrpSpPr>
            <p:cNvPr id="30" name="ïšľíḋe"/>
            <p:cNvGrpSpPr/>
            <p:nvPr/>
          </p:nvGrpSpPr>
          <p:grpSpPr>
            <a:xfrm>
              <a:off x="5993534" y="1336010"/>
              <a:ext cx="2177434" cy="1768582"/>
              <a:chOff x="9549145" y="2926761"/>
              <a:chExt cx="2029356" cy="1768582"/>
            </a:xfrm>
          </p:grpSpPr>
          <p:sp>
            <p:nvSpPr>
              <p:cNvPr id="34" name="iŝļidè"/>
              <p:cNvSpPr txBox="1"/>
              <p:nvPr/>
            </p:nvSpPr>
            <p:spPr bwMode="auto">
              <a:xfrm>
                <a:off x="9549145" y="2926761"/>
                <a:ext cx="1986152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/>
              <a:p>
                <a:pPr algn="l" latinLnBrk="0"/>
                <a:endParaRPr lang="zh-CN" altLang="en-US" sz="1400" b="1" dirty="0">
                  <a:effectLst/>
                </a:endParaRPr>
              </a:p>
            </p:txBody>
          </p:sp>
          <p:sp>
            <p:nvSpPr>
              <p:cNvPr id="35" name="íś1iďê"/>
              <p:cNvSpPr txBox="1"/>
              <p:nvPr/>
            </p:nvSpPr>
            <p:spPr bwMode="auto">
              <a:xfrm>
                <a:off x="9592349" y="3961888"/>
                <a:ext cx="1986152" cy="73345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rmAutofit/>
              </a:bodyPr>
              <a:lstStyle/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zh-CN" altLang="en-US" sz="1000" dirty="0"/>
              </a:p>
            </p:txBody>
          </p:sp>
        </p:grpSp>
        <p:grpSp>
          <p:nvGrpSpPr>
            <p:cNvPr id="31" name="ïṥḷiḓê"/>
            <p:cNvGrpSpPr/>
            <p:nvPr/>
          </p:nvGrpSpPr>
          <p:grpSpPr>
            <a:xfrm>
              <a:off x="1278451" y="1579747"/>
              <a:ext cx="2388255" cy="1044049"/>
              <a:chOff x="9308932" y="3764961"/>
              <a:chExt cx="2225840" cy="1044049"/>
            </a:xfrm>
          </p:grpSpPr>
          <p:sp>
            <p:nvSpPr>
              <p:cNvPr id="32" name="î$1iḑê"/>
              <p:cNvSpPr txBox="1"/>
              <p:nvPr/>
            </p:nvSpPr>
            <p:spPr bwMode="auto">
              <a:xfrm>
                <a:off x="9308932" y="3764961"/>
                <a:ext cx="1986152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/>
              <a:p>
                <a:pPr algn="l" latinLnBrk="0"/>
                <a:endParaRPr lang="zh-CN" altLang="en-US" sz="1400" b="1" dirty="0">
                  <a:effectLst/>
                </a:endParaRPr>
              </a:p>
            </p:txBody>
          </p:sp>
          <p:sp>
            <p:nvSpPr>
              <p:cNvPr id="33" name="íṡlîḑé"/>
              <p:cNvSpPr txBox="1"/>
              <p:nvPr/>
            </p:nvSpPr>
            <p:spPr bwMode="auto">
              <a:xfrm>
                <a:off x="9548620" y="4075555"/>
                <a:ext cx="1986152" cy="73345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0">
                <a:normAutofit/>
              </a:bodyPr>
              <a:lstStyle/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endParaRPr lang="zh-CN" altLang="en-US" sz="10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127372" y="3245706"/>
            <a:ext cx="5419185" cy="895350"/>
          </a:xfrm>
        </p:spPr>
        <p:txBody>
          <a:bodyPr/>
          <a:lstStyle/>
          <a:p>
            <a:r>
              <a:rPr lang="zh-CN" sz="3600">
                <a:sym typeface="+mn-ea"/>
              </a:rPr>
              <a:t>歌词大意</a:t>
            </a:r>
            <a:endParaRPr lang="zh-CN" altLang="en-US" sz="3600" dirty="0"/>
          </a:p>
        </p:txBody>
      </p:sp>
      <p:sp>
        <p:nvSpPr>
          <p:cNvPr id="9" name="文本框 8"/>
          <p:cNvSpPr txBox="1"/>
          <p:nvPr/>
        </p:nvSpPr>
        <p:spPr>
          <a:xfrm>
            <a:off x="3901710" y="3126207"/>
            <a:ext cx="1029773" cy="895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LIDE.DIAGRAM" val="2698"/>
</p:tagLst>
</file>

<file path=ppt/tags/tag2.xml><?xml version="1.0" encoding="utf-8"?>
<p:tagLst xmlns:p="http://schemas.openxmlformats.org/presentationml/2006/main">
  <p:tag name="ISLIDE.DIAGRAM" val="fb30c7c3-e246-498b-b436-812c23f7ea93"/>
</p:tagLst>
</file>

<file path=ppt/tags/tag3.xml><?xml version="1.0" encoding="utf-8"?>
<p:tagLst xmlns:p="http://schemas.openxmlformats.org/presentationml/2006/main">
  <p:tag name="ISLIDE.DIAGRAM" val="fd818ff2-bc69-4b9a-801c-00d9153c8ef3"/>
</p:tagLst>
</file>

<file path=ppt/tags/tag4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64bd2d8d-d957-4a4d-bbfe-00bba9dfdb00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6F7B8E"/>
      </a:dk2>
      <a:lt2>
        <a:srgbClr val="F0F0F0"/>
      </a:lt2>
      <a:accent1>
        <a:srgbClr val="192D4C"/>
      </a:accent1>
      <a:accent2>
        <a:srgbClr val="185F6E"/>
      </a:accent2>
      <a:accent3>
        <a:srgbClr val="198C8C"/>
      </a:accent3>
      <a:accent4>
        <a:srgbClr val="E29435"/>
      </a:accent4>
      <a:accent5>
        <a:srgbClr val="EC8E86"/>
      </a:accent5>
      <a:accent6>
        <a:srgbClr val="34A96E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6F7B8E"/>
    </a:dk2>
    <a:lt2>
      <a:srgbClr val="F0F0F0"/>
    </a:lt2>
    <a:accent1>
      <a:srgbClr val="192D4C"/>
    </a:accent1>
    <a:accent2>
      <a:srgbClr val="185F6E"/>
    </a:accent2>
    <a:accent3>
      <a:srgbClr val="198C8C"/>
    </a:accent3>
    <a:accent4>
      <a:srgbClr val="E29435"/>
    </a:accent4>
    <a:accent5>
      <a:srgbClr val="EC8E86"/>
    </a:accent5>
    <a:accent6>
      <a:srgbClr val="34A96E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6F7B8E"/>
    </a:dk2>
    <a:lt2>
      <a:srgbClr val="F0F0F0"/>
    </a:lt2>
    <a:accent1>
      <a:srgbClr val="192D4C"/>
    </a:accent1>
    <a:accent2>
      <a:srgbClr val="185F6E"/>
    </a:accent2>
    <a:accent3>
      <a:srgbClr val="198C8C"/>
    </a:accent3>
    <a:accent4>
      <a:srgbClr val="E29435"/>
    </a:accent4>
    <a:accent5>
      <a:srgbClr val="EC8E86"/>
    </a:accent5>
    <a:accent6>
      <a:srgbClr val="34A96E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6F7B8E"/>
    </a:dk2>
    <a:lt2>
      <a:srgbClr val="F0F0F0"/>
    </a:lt2>
    <a:accent1>
      <a:srgbClr val="192D4C"/>
    </a:accent1>
    <a:accent2>
      <a:srgbClr val="185F6E"/>
    </a:accent2>
    <a:accent3>
      <a:srgbClr val="198C8C"/>
    </a:accent3>
    <a:accent4>
      <a:srgbClr val="E29435"/>
    </a:accent4>
    <a:accent5>
      <a:srgbClr val="EC8E86"/>
    </a:accent5>
    <a:accent6>
      <a:srgbClr val="34A96E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6F7B8E"/>
    </a:dk2>
    <a:lt2>
      <a:srgbClr val="F0F0F0"/>
    </a:lt2>
    <a:accent1>
      <a:srgbClr val="192D4C"/>
    </a:accent1>
    <a:accent2>
      <a:srgbClr val="185F6E"/>
    </a:accent2>
    <a:accent3>
      <a:srgbClr val="198C8C"/>
    </a:accent3>
    <a:accent4>
      <a:srgbClr val="E29435"/>
    </a:accent4>
    <a:accent5>
      <a:srgbClr val="EC8E86"/>
    </a:accent5>
    <a:accent6>
      <a:srgbClr val="34A96E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6F7B8E"/>
    </a:dk2>
    <a:lt2>
      <a:srgbClr val="F0F0F0"/>
    </a:lt2>
    <a:accent1>
      <a:srgbClr val="192D4C"/>
    </a:accent1>
    <a:accent2>
      <a:srgbClr val="185F6E"/>
    </a:accent2>
    <a:accent3>
      <a:srgbClr val="198C8C"/>
    </a:accent3>
    <a:accent4>
      <a:srgbClr val="E29435"/>
    </a:accent4>
    <a:accent5>
      <a:srgbClr val="EC8E86"/>
    </a:accent5>
    <a:accent6>
      <a:srgbClr val="34A96E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1545</Words>
  <Application>WPS 演示</Application>
  <PresentationFormat>宽屏</PresentationFormat>
  <Paragraphs>112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Impact</vt:lpstr>
      <vt:lpstr>微软雅黑</vt:lpstr>
      <vt:lpstr>Arial Unicode MS</vt:lpstr>
      <vt:lpstr>Calibri</vt:lpstr>
      <vt:lpstr>主题5</vt:lpstr>
      <vt:lpstr>科技扁平风PPT模板</vt:lpstr>
      <vt:lpstr>PowerPoint 演示文稿</vt:lpstr>
      <vt:lpstr>Section Header Here</vt:lpstr>
      <vt:lpstr>Click to edit Master title style</vt:lpstr>
      <vt:lpstr>Section Header Here</vt:lpstr>
      <vt:lpstr>PowerPoint 演示文稿</vt:lpstr>
      <vt:lpstr>PowerPoint 演示文稿</vt:lpstr>
      <vt:lpstr>Click to edit Master title style</vt:lpstr>
      <vt:lpstr>Section Header Here</vt:lpstr>
      <vt:lpstr>PowerPoint 演示文稿</vt:lpstr>
      <vt:lpstr>PowerPoint 演示文稿</vt:lpstr>
      <vt:lpstr>Thanks And Your Slogan Here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keywords>www.51pptmoban.com</cp:keywords>
  <cp:lastModifiedBy>李宇</cp:lastModifiedBy>
  <cp:revision>28</cp:revision>
  <cp:lastPrinted>2018-05-15T16:00:00Z</cp:lastPrinted>
  <dcterms:created xsi:type="dcterms:W3CDTF">2018-05-15T16:00:00Z</dcterms:created>
  <dcterms:modified xsi:type="dcterms:W3CDTF">2019-12-03T08:59:43Z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2052-11.1.0.9175</vt:lpwstr>
  </property>
</Properties>
</file>