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71" r:id="rId3"/>
    <p:sldId id="272" r:id="rId4"/>
    <p:sldId id="273" r:id="rId5"/>
    <p:sldId id="274" r:id="rId6"/>
    <p:sldId id="261" r:id="rId7"/>
    <p:sldId id="264" r:id="rId8"/>
    <p:sldId id="277" r:id="rId9"/>
    <p:sldId id="278" r:id="rId10"/>
    <p:sldId id="276" r:id="rId11"/>
    <p:sldId id="257" r:id="rId12"/>
  </p:sldIdLst>
  <p:sldSz cx="12188825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6" autoAdjust="0"/>
  </p:normalViewPr>
  <p:slideViewPr>
    <p:cSldViewPr>
      <p:cViewPr varScale="1">
        <p:scale>
          <a:sx n="87" d="100"/>
          <a:sy n="87" d="100"/>
        </p:scale>
        <p:origin x="-528" y="-8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F9AE197-F524-4010-9E12-EE9268ABDD60}" type="datetime2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2019年12月6日</a:t>
            </a:fld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F2C6B-0C1B-4F88-BCBA-898BA50DE788}" type="slidenum">
              <a:rPr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21260840-43D9-43FE-B903-0D7C88D37C94}" type="datetime2">
              <a:rPr lang="zh-CN" altLang="en-US" smtClean="0"/>
              <a:pPr/>
              <a:t>2019年12月6日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F8E53BB-F993-49A1-9E37-CA3E5BE0709B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E53BB-F993-49A1-9E37-CA3E5BE0709B}" type="slidenum">
              <a:rPr lang="en-US" altLang="zh-CN" smtClean="0">
                <a:ea typeface="微软雅黑" panose="020B0503020204020204" pitchFamily="34" charset="-122"/>
              </a:rPr>
              <a:pPr/>
              <a:t>1</a:t>
            </a:fld>
            <a:endParaRPr lang="en-US" altLang="zh-CN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053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E53BB-F993-49A1-9E37-CA3E5BE0709B}" type="slidenum">
              <a:rPr lang="en-US" altLang="zh-CN" smtClean="0">
                <a:ea typeface="微软雅黑" panose="020B0503020204020204" pitchFamily="34" charset="-122"/>
              </a:rPr>
              <a:pPr/>
              <a:t>2</a:t>
            </a:fld>
            <a:endParaRPr lang="en-US" altLang="zh-CN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831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E53BB-F993-49A1-9E37-CA3E5BE0709B}" type="slidenum">
              <a:rPr lang="en-US" altLang="zh-CN" smtClean="0">
                <a:ea typeface="微软雅黑" panose="020B0503020204020204" pitchFamily="34" charset="-122"/>
              </a:rPr>
              <a:pPr/>
              <a:t>3</a:t>
            </a:fld>
            <a:endParaRPr lang="en-US" altLang="zh-CN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78851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E53BB-F993-49A1-9E37-CA3E5BE0709B}" type="slidenum">
              <a:rPr lang="en-US" altLang="zh-CN" smtClean="0">
                <a:ea typeface="微软雅黑" panose="020B0503020204020204" pitchFamily="34" charset="-122"/>
              </a:rPr>
              <a:pPr/>
              <a:t>4</a:t>
            </a:fld>
            <a:endParaRPr lang="en-US" altLang="zh-CN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2338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E53BB-F993-49A1-9E37-CA3E5BE0709B}" type="slidenum">
              <a:rPr lang="en-US" altLang="zh-CN" smtClean="0">
                <a:ea typeface="微软雅黑" panose="020B0503020204020204" pitchFamily="34" charset="-122"/>
              </a:rPr>
              <a:pPr/>
              <a:t>5</a:t>
            </a:fld>
            <a:endParaRPr lang="en-US" altLang="zh-CN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1449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E53BB-F993-49A1-9E37-CA3E5BE0709B}" type="slidenum">
              <a:rPr lang="en-US" altLang="zh-CN" smtClean="0">
                <a:ea typeface="微软雅黑" panose="020B0503020204020204" pitchFamily="34" charset="-122"/>
              </a:rPr>
              <a:pPr/>
              <a:t>6</a:t>
            </a:fld>
            <a:endParaRPr lang="en-US" altLang="zh-CN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3710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E53BB-F993-49A1-9E37-CA3E5BE0709B}" type="slidenum">
              <a:rPr lang="en-US" altLang="zh-CN" smtClean="0">
                <a:ea typeface="微软雅黑" panose="020B0503020204020204" pitchFamily="34" charset="-122"/>
              </a:rPr>
              <a:pPr/>
              <a:t>7</a:t>
            </a:fld>
            <a:endParaRPr lang="en-US" altLang="zh-CN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2183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E53BB-F993-49A1-9E37-CA3E5BE0709B}" type="slidenum">
              <a:rPr lang="en-US" altLang="zh-CN" smtClean="0">
                <a:ea typeface="微软雅黑" panose="020B0503020204020204" pitchFamily="34" charset="-122"/>
              </a:rPr>
              <a:pPr/>
              <a:t>10</a:t>
            </a:fld>
            <a:endParaRPr lang="en-US" altLang="zh-CN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6143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E53BB-F993-49A1-9E37-CA3E5BE0709B}" type="slidenum">
              <a:rPr lang="en-US" altLang="zh-CN" smtClean="0">
                <a:ea typeface="微软雅黑" panose="020B0503020204020204" pitchFamily="34" charset="-122"/>
              </a:rPr>
              <a:pPr/>
              <a:t>11</a:t>
            </a:fld>
            <a:endParaRPr lang="en-US" altLang="zh-CN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1251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长方形 11"/>
          <p:cNvSpPr/>
          <p:nvPr/>
        </p:nvSpPr>
        <p:spPr>
          <a:xfrm>
            <a:off x="0" y="0"/>
            <a:ext cx="12188825" cy="4449836"/>
          </a:xfrm>
          <a:custGeom>
            <a:avLst/>
            <a:gdLst>
              <a:gd name="connsiteX0" fmla="*/ 0 w 12188825"/>
              <a:gd name="connsiteY0" fmla="*/ 0 h 5545334"/>
              <a:gd name="connsiteX1" fmla="*/ 12188825 w 12188825"/>
              <a:gd name="connsiteY1" fmla="*/ 0 h 5545334"/>
              <a:gd name="connsiteX2" fmla="*/ 12188825 w 12188825"/>
              <a:gd name="connsiteY2" fmla="*/ 4181566 h 5545334"/>
              <a:gd name="connsiteX3" fmla="*/ 6105607 w 12188825"/>
              <a:gd name="connsiteY3" fmla="*/ 4449836 h 5545334"/>
              <a:gd name="connsiteX4" fmla="*/ 1 w 12188825"/>
              <a:gd name="connsiteY4" fmla="*/ 4179342 h 5545334"/>
              <a:gd name="connsiteX5" fmla="*/ 1 w 12188825"/>
              <a:gd name="connsiteY5" fmla="*/ 5545334 h 5545334"/>
              <a:gd name="connsiteX6" fmla="*/ 0 w 12188825"/>
              <a:gd name="connsiteY6" fmla="*/ 0 h 5545334"/>
              <a:gd name="connsiteX0" fmla="*/ 0 w 12188825"/>
              <a:gd name="connsiteY0" fmla="*/ 0 h 4449836"/>
              <a:gd name="connsiteX1" fmla="*/ 12188825 w 12188825"/>
              <a:gd name="connsiteY1" fmla="*/ 0 h 4449836"/>
              <a:gd name="connsiteX2" fmla="*/ 12188825 w 12188825"/>
              <a:gd name="connsiteY2" fmla="*/ 4181566 h 4449836"/>
              <a:gd name="connsiteX3" fmla="*/ 6105607 w 12188825"/>
              <a:gd name="connsiteY3" fmla="*/ 4449836 h 4449836"/>
              <a:gd name="connsiteX4" fmla="*/ 1 w 12188825"/>
              <a:gd name="connsiteY4" fmla="*/ 4179342 h 4449836"/>
              <a:gd name="connsiteX5" fmla="*/ 0 w 12188825"/>
              <a:gd name="connsiteY5" fmla="*/ 0 h 444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4449836">
                <a:moveTo>
                  <a:pt x="0" y="0"/>
                </a:moveTo>
                <a:lnTo>
                  <a:pt x="12188825" y="0"/>
                </a:lnTo>
                <a:lnTo>
                  <a:pt x="12188825" y="4181566"/>
                </a:lnTo>
                <a:cubicBezTo>
                  <a:pt x="10420785" y="4351787"/>
                  <a:pt x="8336850" y="4449836"/>
                  <a:pt x="6105607" y="4449836"/>
                </a:cubicBezTo>
                <a:cubicBezTo>
                  <a:pt x="3864934" y="4449836"/>
                  <a:pt x="1772815" y="4350957"/>
                  <a:pt x="1" y="4179342"/>
                </a:cubicBezTo>
                <a:cubicBezTo>
                  <a:pt x="1" y="2786228"/>
                  <a:pt x="0" y="1393114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长方形 12"/>
          <p:cNvSpPr/>
          <p:nvPr/>
        </p:nvSpPr>
        <p:spPr>
          <a:xfrm flipV="1">
            <a:off x="1" y="4179342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长方形 16"/>
          <p:cNvSpPr/>
          <p:nvPr/>
        </p:nvSpPr>
        <p:spPr>
          <a:xfrm flipV="1">
            <a:off x="0" y="4232668"/>
            <a:ext cx="12188825" cy="2625332"/>
          </a:xfrm>
          <a:custGeom>
            <a:avLst/>
            <a:gdLst/>
            <a:ahLst/>
            <a:cxnLst/>
            <a:rect l="l" t="t" r="r" b="b"/>
            <a:pathLst>
              <a:path w="12188825" h="2625332">
                <a:moveTo>
                  <a:pt x="12188819" y="2625332"/>
                </a:moveTo>
                <a:lnTo>
                  <a:pt x="12188819" y="1143000"/>
                </a:lnTo>
                <a:lnTo>
                  <a:pt x="12188819" y="1066800"/>
                </a:lnTo>
                <a:lnTo>
                  <a:pt x="12188825" y="1066800"/>
                </a:lnTo>
                <a:lnTo>
                  <a:pt x="12188825" y="0"/>
                </a:lnTo>
                <a:lnTo>
                  <a:pt x="1" y="0"/>
                </a:lnTo>
                <a:lnTo>
                  <a:pt x="1" y="762000"/>
                </a:lnTo>
                <a:lnTo>
                  <a:pt x="1" y="893566"/>
                </a:lnTo>
                <a:lnTo>
                  <a:pt x="0" y="893566"/>
                </a:lnTo>
                <a:lnTo>
                  <a:pt x="0" y="2417303"/>
                </a:lnTo>
                <a:cubicBezTo>
                  <a:pt x="1730673" y="2256633"/>
                  <a:pt x="3842817" y="2181652"/>
                  <a:pt x="6121030" y="2221419"/>
                </a:cubicBezTo>
                <a:cubicBezTo>
                  <a:pt x="8380478" y="2260858"/>
                  <a:pt x="10472741" y="2407392"/>
                  <a:pt x="12188819" y="26253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2743200"/>
          </a:xfrm>
        </p:spPr>
        <p:txBody>
          <a:bodyPr rtlCol="0">
            <a:noAutofit/>
          </a:bodyPr>
          <a:lstStyle>
            <a:lvl1pPr>
              <a:lnSpc>
                <a:spcPct val="85000"/>
              </a:lnSpc>
              <a:defRPr sz="6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1499616" y="4800600"/>
            <a:ext cx="7333488" cy="1371600"/>
          </a:xfrm>
        </p:spPr>
        <p:txBody>
          <a:bodyPr rtlCol="0"/>
          <a:lstStyle>
            <a:lvl1pPr marL="0" indent="0">
              <a:spcBef>
                <a:spcPts val="0"/>
              </a:spcBef>
              <a:buFontTx/>
              <a:buNone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279082" indent="0">
              <a:buNone/>
              <a:defRPr/>
            </a:lvl2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7411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长方形 12"/>
          <p:cNvSpPr/>
          <p:nvPr userDrawn="1"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11" name="长方形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12" name="长方形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 bwMode="black">
          <a:xfrm>
            <a:off x="7923211" y="457200"/>
            <a:ext cx="3781439" cy="3276600"/>
          </a:xfrm>
        </p:spPr>
        <p:txBody>
          <a:bodyPr rtlCol="0"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dirty="0"/>
          </a:p>
        </p:txBody>
      </p:sp>
      <p:sp>
        <p:nvSpPr>
          <p:cNvPr id="3" name="图片占位符 2" descr="为添加图像预留的空占位符。单击占位符，选择要添加的图像。"/>
          <p:cNvSpPr>
            <a:spLocks noGrp="1"/>
          </p:cNvSpPr>
          <p:nvPr>
            <p:ph type="pic" idx="1"/>
          </p:nvPr>
        </p:nvSpPr>
        <p:spPr>
          <a:xfrm>
            <a:off x="-3026" y="0"/>
            <a:ext cx="7469039" cy="6366494"/>
          </a:xfrm>
          <a:custGeom>
            <a:avLst/>
            <a:gdLst>
              <a:gd name="connsiteX0" fmla="*/ 0 w 7469039"/>
              <a:gd name="connsiteY0" fmla="*/ 0 h 6508480"/>
              <a:gd name="connsiteX1" fmla="*/ 7469039 w 7469039"/>
              <a:gd name="connsiteY1" fmla="*/ 0 h 6508480"/>
              <a:gd name="connsiteX2" fmla="*/ 7469039 w 7469039"/>
              <a:gd name="connsiteY2" fmla="*/ 6353183 h 6508480"/>
              <a:gd name="connsiteX3" fmla="*/ 6108633 w 7469039"/>
              <a:gd name="connsiteY3" fmla="*/ 6366494 h 6508480"/>
              <a:gd name="connsiteX4" fmla="*/ 3027 w 7469039"/>
              <a:gd name="connsiteY4" fmla="*/ 6096000 h 6508480"/>
              <a:gd name="connsiteX5" fmla="*/ 3027 w 7469039"/>
              <a:gd name="connsiteY5" fmla="*/ 6508480 h 6508480"/>
              <a:gd name="connsiteX6" fmla="*/ 0 w 7469039"/>
              <a:gd name="connsiteY6" fmla="*/ 0 h 6508480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3027 w 7469039"/>
              <a:gd name="connsiteY4" fmla="*/ 6096000 h 6366494"/>
              <a:gd name="connsiteX5" fmla="*/ 0 w 7469039"/>
              <a:gd name="connsiteY5" fmla="*/ 0 h 6366494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645 w 7469039"/>
              <a:gd name="connsiteY4" fmla="*/ 6096000 h 6366494"/>
              <a:gd name="connsiteX5" fmla="*/ 0 w 7469039"/>
              <a:gd name="connsiteY5" fmla="*/ 0 h 636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9039" h="6366494">
                <a:moveTo>
                  <a:pt x="0" y="0"/>
                </a:moveTo>
                <a:lnTo>
                  <a:pt x="7469039" y="0"/>
                </a:lnTo>
                <a:lnTo>
                  <a:pt x="7469039" y="6353183"/>
                </a:lnTo>
                <a:cubicBezTo>
                  <a:pt x="7022837" y="6362323"/>
                  <a:pt x="6568869" y="6366494"/>
                  <a:pt x="6108633" y="6366494"/>
                </a:cubicBezTo>
                <a:cubicBezTo>
                  <a:pt x="3867960" y="6366494"/>
                  <a:pt x="1773459" y="6267615"/>
                  <a:pt x="645" y="6096000"/>
                </a:cubicBezTo>
                <a:lnTo>
                  <a:pt x="0" y="0"/>
                </a:lnTo>
                <a:close/>
              </a:path>
            </a:pathLst>
          </a:custGeom>
          <a:noFill/>
        </p:spPr>
        <p:txBody>
          <a:bodyPr tIns="4572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/>
              <a:t>单击图标添加图片</a:t>
            </a:r>
            <a:endParaRPr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923211" y="3962400"/>
            <a:ext cx="3781439" cy="18288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添加页脚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6042CAC-2795-479D-AEC1-1B9666A60A48}" type="datetime2">
              <a:rPr lang="zh-CN" altLang="en-US" smtClean="0"/>
              <a:t>2019年12月6日</a:t>
            </a:fld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9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dirty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  <a:endParaRPr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259987-5146-4613-B4D1-7BE2F8E00B4F}" type="datetime2">
              <a:rPr lang="zh-CN" altLang="en-US" smtClean="0"/>
              <a:t>2019年12月6日</a:t>
            </a:fld>
            <a:endParaRPr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59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8" name="长方形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 bwMode="black">
          <a:xfrm>
            <a:off x="9294812" y="274639"/>
            <a:ext cx="1371602" cy="5897561"/>
          </a:xfrm>
        </p:spPr>
        <p:txBody>
          <a:bodyPr vert="eaVert"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dirty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1522413" y="274639"/>
            <a:ext cx="7619999" cy="5884321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zh-CN" dirty="0"/>
              <a:t>添加页脚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520FA6B-A3CE-4AF4-860B-D07FE6DE2CA8}" type="datetime2">
              <a:rPr lang="zh-CN" altLang="en-US" smtClean="0"/>
              <a:t>2019年12月6日</a:t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6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10F603-ADA0-421E-948E-2E5F3E7C4274}" type="datetime2">
              <a:rPr lang="zh-CN" altLang="en-US" smtClean="0"/>
              <a:t>2019年12月6日</a:t>
            </a:fld>
            <a:endParaRPr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562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包含照片的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长方形 11"/>
          <p:cNvSpPr/>
          <p:nvPr/>
        </p:nvSpPr>
        <p:spPr>
          <a:xfrm flipH="1">
            <a:off x="0" y="0"/>
            <a:ext cx="12188825" cy="3245754"/>
          </a:xfrm>
          <a:custGeom>
            <a:avLst/>
            <a:gdLst/>
            <a:ahLst/>
            <a:cxnLst/>
            <a:rect l="l" t="t" r="r" b="b"/>
            <a:pathLst>
              <a:path w="12188825" h="3245754">
                <a:moveTo>
                  <a:pt x="12188825" y="0"/>
                </a:moveTo>
                <a:lnTo>
                  <a:pt x="0" y="0"/>
                </a:lnTo>
                <a:lnTo>
                  <a:pt x="1" y="2975260"/>
                </a:lnTo>
                <a:cubicBezTo>
                  <a:pt x="1772815" y="3146875"/>
                  <a:pt x="3864934" y="3245754"/>
                  <a:pt x="6105607" y="3245754"/>
                </a:cubicBezTo>
                <a:cubicBezTo>
                  <a:pt x="8336850" y="3245754"/>
                  <a:pt x="10420785" y="3147705"/>
                  <a:pt x="12188825" y="297748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7" name="长方形 12"/>
          <p:cNvSpPr/>
          <p:nvPr/>
        </p:nvSpPr>
        <p:spPr>
          <a:xfrm flipH="1" flipV="1">
            <a:off x="0" y="2975260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8" name="长方形 16"/>
          <p:cNvSpPr/>
          <p:nvPr/>
        </p:nvSpPr>
        <p:spPr>
          <a:xfrm flipH="1" flipV="1">
            <a:off x="0" y="3028586"/>
            <a:ext cx="12188825" cy="3829414"/>
          </a:xfrm>
          <a:custGeom>
            <a:avLst/>
            <a:gdLst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2270882 h 3829414"/>
              <a:gd name="connsiteX14" fmla="*/ 12188819 w 12188825"/>
              <a:gd name="connsiteY14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19 w 12188825"/>
              <a:gd name="connsiteY12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19 w 12188825"/>
              <a:gd name="connsiteY11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19 w 12188825"/>
              <a:gd name="connsiteY10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0 h 3829414"/>
              <a:gd name="connsiteX8" fmla="*/ 12188825 w 12188825"/>
              <a:gd name="connsiteY8" fmla="*/ 0 h 3829414"/>
              <a:gd name="connsiteX9" fmla="*/ 12188819 w 12188825"/>
              <a:gd name="connsiteY9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0 h 3829414"/>
              <a:gd name="connsiteX7" fmla="*/ 12188825 w 12188825"/>
              <a:gd name="connsiteY7" fmla="*/ 0 h 3829414"/>
              <a:gd name="connsiteX8" fmla="*/ 12188819 w 12188825"/>
              <a:gd name="connsiteY8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0 h 3829414"/>
              <a:gd name="connsiteX6" fmla="*/ 12188825 w 12188825"/>
              <a:gd name="connsiteY6" fmla="*/ 0 h 3829414"/>
              <a:gd name="connsiteX7" fmla="*/ 12188819 w 12188825"/>
              <a:gd name="connsiteY7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0 h 3829414"/>
              <a:gd name="connsiteX5" fmla="*/ 12188825 w 12188825"/>
              <a:gd name="connsiteY5" fmla="*/ 0 h 3829414"/>
              <a:gd name="connsiteX6" fmla="*/ 12188819 w 12188825"/>
              <a:gd name="connsiteY6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1 w 12188825"/>
              <a:gd name="connsiteY3" fmla="*/ 0 h 3829414"/>
              <a:gd name="connsiteX4" fmla="*/ 12188825 w 12188825"/>
              <a:gd name="connsiteY4" fmla="*/ 0 h 3829414"/>
              <a:gd name="connsiteX5" fmla="*/ 12188819 w 12188825"/>
              <a:gd name="connsiteY5" fmla="*/ 3829414 h 38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829414">
                <a:moveTo>
                  <a:pt x="12188819" y="3829414"/>
                </a:moveTo>
                <a:cubicBezTo>
                  <a:pt x="10472741" y="3611474"/>
                  <a:pt x="8380478" y="3464940"/>
                  <a:pt x="6121030" y="3425501"/>
                </a:cubicBezTo>
                <a:cubicBezTo>
                  <a:pt x="3842817" y="3385734"/>
                  <a:pt x="1730673" y="3460715"/>
                  <a:pt x="0" y="3621385"/>
                </a:cubicBezTo>
                <a:cubicBezTo>
                  <a:pt x="0" y="2414257"/>
                  <a:pt x="1" y="1207128"/>
                  <a:pt x="1" y="0"/>
                </a:cubicBezTo>
                <a:lnTo>
                  <a:pt x="12188825" y="0"/>
                </a:lnTo>
                <a:cubicBezTo>
                  <a:pt x="12188823" y="1276471"/>
                  <a:pt x="12188821" y="2552943"/>
                  <a:pt x="12188819" y="382941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2413" y="3505200"/>
            <a:ext cx="9144000" cy="1908446"/>
          </a:xfrm>
        </p:spPr>
        <p:txBody>
          <a:bodyPr rtlCol="0"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pPr rtl="0"/>
            <a:r>
              <a:rPr lang="zh-CN" altLang="en-US"/>
              <a:t>单击此处编辑母版标题样式</a:t>
            </a:r>
            <a:endParaRPr dirty="0"/>
          </a:p>
        </p:txBody>
      </p:sp>
      <p:sp>
        <p:nvSpPr>
          <p:cNvPr id="17" name="图片占位符 16" descr="为添加图像预留的空占位符。单击占位符，选择要添加的图像。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zh-CN" altLang="en-US"/>
              <a:t>单击图标添加图片</a:t>
            </a:r>
            <a:endParaRPr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01775" y="5562600"/>
            <a:ext cx="7335837" cy="8382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CN" dirty="0"/>
              <a:t>编辑母版副标题样式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617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长方形 12"/>
          <p:cNvSpPr/>
          <p:nvPr userDrawn="1"/>
        </p:nvSpPr>
        <p:spPr>
          <a:xfrm flipH="1">
            <a:off x="2" y="789993"/>
            <a:ext cx="12188825" cy="5080598"/>
          </a:xfrm>
          <a:custGeom>
            <a:avLst/>
            <a:gdLst/>
            <a:ahLst/>
            <a:cxnLst/>
            <a:rect l="l" t="t" r="r" b="b"/>
            <a:pathLst>
              <a:path w="12188825" h="5080598">
                <a:moveTo>
                  <a:pt x="12188824" y="0"/>
                </a:moveTo>
                <a:cubicBezTo>
                  <a:pt x="10416010" y="171615"/>
                  <a:pt x="8323891" y="270494"/>
                  <a:pt x="6083218" y="270494"/>
                </a:cubicBezTo>
                <a:cubicBezTo>
                  <a:pt x="3851975" y="270494"/>
                  <a:pt x="1768040" y="172445"/>
                  <a:pt x="0" y="2224"/>
                </a:cubicBezTo>
                <a:lnTo>
                  <a:pt x="0" y="1496008"/>
                </a:lnTo>
                <a:lnTo>
                  <a:pt x="0" y="1785092"/>
                </a:lnTo>
                <a:lnTo>
                  <a:pt x="0" y="3295506"/>
                </a:lnTo>
                <a:lnTo>
                  <a:pt x="0" y="3553408"/>
                </a:lnTo>
                <a:lnTo>
                  <a:pt x="0" y="5080598"/>
                </a:lnTo>
                <a:cubicBezTo>
                  <a:pt x="1772814" y="4908983"/>
                  <a:pt x="3864933" y="4810104"/>
                  <a:pt x="6105606" y="4810104"/>
                </a:cubicBezTo>
                <a:cubicBezTo>
                  <a:pt x="8336849" y="4810104"/>
                  <a:pt x="10420784" y="4908153"/>
                  <a:pt x="12188824" y="5078374"/>
                </a:cubicBezTo>
                <a:lnTo>
                  <a:pt x="12188824" y="3553408"/>
                </a:lnTo>
                <a:lnTo>
                  <a:pt x="12188825" y="3553408"/>
                </a:lnTo>
                <a:lnTo>
                  <a:pt x="12188825" y="1496008"/>
                </a:lnTo>
                <a:lnTo>
                  <a:pt x="12188824" y="1496008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25" name="长方形 12"/>
          <p:cNvSpPr/>
          <p:nvPr userDrawn="1"/>
        </p:nvSpPr>
        <p:spPr>
          <a:xfrm flipH="1">
            <a:off x="2" y="792217"/>
            <a:ext cx="12188825" cy="5078374"/>
          </a:xfrm>
          <a:custGeom>
            <a:avLst/>
            <a:gdLst/>
            <a:ahLst/>
            <a:cxnLst/>
            <a:rect l="l" t="t" r="r" b="b"/>
            <a:pathLst>
              <a:path w="12188825" h="5078374">
                <a:moveTo>
                  <a:pt x="0" y="0"/>
                </a:moveTo>
                <a:lnTo>
                  <a:pt x="0" y="1493784"/>
                </a:lnTo>
                <a:lnTo>
                  <a:pt x="0" y="1782868"/>
                </a:lnTo>
                <a:lnTo>
                  <a:pt x="0" y="3293282"/>
                </a:lnTo>
                <a:lnTo>
                  <a:pt x="0" y="3551184"/>
                </a:lnTo>
                <a:lnTo>
                  <a:pt x="0" y="5078374"/>
                </a:lnTo>
                <a:lnTo>
                  <a:pt x="2" y="5078374"/>
                </a:lnTo>
                <a:lnTo>
                  <a:pt x="2" y="4101849"/>
                </a:lnTo>
                <a:lnTo>
                  <a:pt x="8" y="4101849"/>
                </a:lnTo>
                <a:lnTo>
                  <a:pt x="8" y="4825486"/>
                </a:lnTo>
                <a:cubicBezTo>
                  <a:pt x="1730681" y="4664816"/>
                  <a:pt x="3842825" y="4589835"/>
                  <a:pt x="6121038" y="4629602"/>
                </a:cubicBezTo>
                <a:cubicBezTo>
                  <a:pt x="8380486" y="4669041"/>
                  <a:pt x="10472749" y="4815575"/>
                  <a:pt x="12188824" y="5033515"/>
                </a:cubicBezTo>
                <a:lnTo>
                  <a:pt x="12188824" y="3551184"/>
                </a:lnTo>
                <a:lnTo>
                  <a:pt x="12188825" y="3551184"/>
                </a:lnTo>
                <a:lnTo>
                  <a:pt x="12188825" y="1493784"/>
                </a:lnTo>
                <a:lnTo>
                  <a:pt x="12188824" y="1493784"/>
                </a:lnTo>
                <a:lnTo>
                  <a:pt x="12188824" y="254012"/>
                </a:lnTo>
                <a:cubicBezTo>
                  <a:pt x="10458154" y="414682"/>
                  <a:pt x="8346010" y="489663"/>
                  <a:pt x="6067797" y="449896"/>
                </a:cubicBezTo>
                <a:cubicBezTo>
                  <a:pt x="3808349" y="410457"/>
                  <a:pt x="1716086" y="263923"/>
                  <a:pt x="8" y="45983"/>
                </a:cubicBezTo>
                <a:lnTo>
                  <a:pt x="8" y="977649"/>
                </a:lnTo>
                <a:lnTo>
                  <a:pt x="2" y="9776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 bwMode="black">
          <a:xfrm>
            <a:off x="1522413" y="1371600"/>
            <a:ext cx="9144000" cy="274320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6000" b="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2414" y="4267201"/>
            <a:ext cx="7315198" cy="10668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  <a:endParaRPr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BAF1E9-0D91-4ADB-8D06-F1760B6101F4}" type="datetime2">
              <a:rPr lang="zh-CN" altLang="en-US" smtClean="0"/>
              <a:t>2019年12月6日</a:t>
            </a:fld>
            <a:endParaRPr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03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49862" y="1905000"/>
            <a:ext cx="4416552" cy="4267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  <a:endParaRPr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D22A75-4C36-4C49-ACFE-D60C3762A9C2}" type="datetime2">
              <a:rPr lang="zh-CN" altLang="en-US" smtClean="0"/>
              <a:t>2019年12月6日</a:t>
            </a:fld>
            <a:endParaRPr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418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zh-CN" altLang="en-US"/>
              <a:t>单击此处编辑母版标题样式</a:t>
            </a:r>
            <a:endParaRPr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22413" y="2666999"/>
            <a:ext cx="4416552" cy="35052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1754" y="1905000"/>
            <a:ext cx="4416552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1754" y="2666999"/>
            <a:ext cx="4416552" cy="35052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  <a:endParaRPr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F2AEF9-06FF-4A61-9ED7-43C458AC01D4}" type="datetime2">
              <a:rPr lang="zh-CN" altLang="en-US" smtClean="0"/>
              <a:t>2019年12月6日</a:t>
            </a:fld>
            <a:endParaRPr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61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  <a:endParaRPr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C5BBC0-9CCE-4327-9846-719689553587}" type="datetime2">
              <a:rPr lang="zh-CN" altLang="en-US" smtClean="0"/>
              <a:t>2019年12月6日</a:t>
            </a:fld>
            <a:endParaRPr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338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8" name="长方形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zh-CN" dirty="0"/>
              <a:t>添加页脚</a:t>
            </a:r>
            <a:endParaRPr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AA22F22-6221-43FC-8D60-1843D3B495AD}" type="datetime2">
              <a:rPr lang="zh-CN" altLang="en-US" smtClean="0"/>
              <a:t>2019年12月6日</a:t>
            </a:fld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1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长方形 12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11" name="长方形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12" name="长方形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 bwMode="black">
          <a:xfrm>
            <a:off x="7923212" y="457200"/>
            <a:ext cx="3781439" cy="3276600"/>
          </a:xfrm>
        </p:spPr>
        <p:txBody>
          <a:bodyPr rtlCol="0"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013" y="457200"/>
            <a:ext cx="6324599" cy="5334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923212" y="3962400"/>
            <a:ext cx="3781439" cy="18288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zh-CN" dirty="0"/>
              <a:t>添加页脚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8328B1A-46F3-41B8-9FAF-7F1DF9AFC1F0}" type="datetime2">
              <a:rPr lang="zh-CN" altLang="en-US" smtClean="0"/>
              <a:t>2019年12月6日</a:t>
            </a:fld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长方形 12"/>
          <p:cNvSpPr/>
          <p:nvPr/>
        </p:nvSpPr>
        <p:spPr>
          <a:xfrm>
            <a:off x="0" y="0"/>
            <a:ext cx="12188825" cy="1870938"/>
          </a:xfrm>
          <a:custGeom>
            <a:avLst/>
            <a:gdLst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1 w 12188825"/>
              <a:gd name="connsiteY7" fmla="*/ 335280 h 1870938"/>
              <a:gd name="connsiteX8" fmla="*/ 0 w 12188825"/>
              <a:gd name="connsiteY8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0 w 12188825"/>
              <a:gd name="connsiteY7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335280 h 1870938"/>
              <a:gd name="connsiteX3" fmla="*/ 12188825 w 12188825"/>
              <a:gd name="connsiteY3" fmla="*/ 1868714 h 1870938"/>
              <a:gd name="connsiteX4" fmla="*/ 6105607 w 12188825"/>
              <a:gd name="connsiteY4" fmla="*/ 1600444 h 1870938"/>
              <a:gd name="connsiteX5" fmla="*/ 1 w 12188825"/>
              <a:gd name="connsiteY5" fmla="*/ 1870938 h 1870938"/>
              <a:gd name="connsiteX6" fmla="*/ 0 w 12188825"/>
              <a:gd name="connsiteY6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1868714 h 1870938"/>
              <a:gd name="connsiteX3" fmla="*/ 6105607 w 12188825"/>
              <a:gd name="connsiteY3" fmla="*/ 1600444 h 1870938"/>
              <a:gd name="connsiteX4" fmla="*/ 1 w 12188825"/>
              <a:gd name="connsiteY4" fmla="*/ 1870938 h 1870938"/>
              <a:gd name="connsiteX5" fmla="*/ 0 w 12188825"/>
              <a:gd name="connsiteY5" fmla="*/ 0 h 187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1870938">
                <a:moveTo>
                  <a:pt x="0" y="0"/>
                </a:moveTo>
                <a:lnTo>
                  <a:pt x="12188825" y="0"/>
                </a:lnTo>
                <a:lnTo>
                  <a:pt x="12188825" y="1868714"/>
                </a:lnTo>
                <a:cubicBezTo>
                  <a:pt x="10420785" y="1698493"/>
                  <a:pt x="8336850" y="1600444"/>
                  <a:pt x="6105607" y="1600444"/>
                </a:cubicBezTo>
                <a:cubicBezTo>
                  <a:pt x="3864934" y="1600444"/>
                  <a:pt x="1772815" y="1699323"/>
                  <a:pt x="1" y="1870938"/>
                </a:cubicBezTo>
                <a:cubicBezTo>
                  <a:pt x="1" y="1247292"/>
                  <a:pt x="0" y="623646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长方形 12"/>
          <p:cNvSpPr/>
          <p:nvPr/>
        </p:nvSpPr>
        <p:spPr>
          <a:xfrm>
            <a:off x="1" y="0"/>
            <a:ext cx="12188824" cy="1812642"/>
          </a:xfrm>
          <a:custGeom>
            <a:avLst/>
            <a:gdLst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1 w 12188824"/>
              <a:gd name="connsiteY5" fmla="*/ 187545 h 1812642"/>
              <a:gd name="connsiteX6" fmla="*/ 0 w 12188824"/>
              <a:gd name="connsiteY6" fmla="*/ 0 h 1812642"/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0 w 12188824"/>
              <a:gd name="connsiteY5" fmla="*/ 0 h 181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1812642">
                <a:moveTo>
                  <a:pt x="0" y="0"/>
                </a:moveTo>
                <a:lnTo>
                  <a:pt x="12188824" y="0"/>
                </a:lnTo>
                <a:lnTo>
                  <a:pt x="12188824" y="1812642"/>
                </a:lnTo>
                <a:cubicBezTo>
                  <a:pt x="10427038" y="1644563"/>
                  <a:pt x="8126377" y="1513957"/>
                  <a:pt x="6105607" y="1498429"/>
                </a:cubicBezTo>
                <a:cubicBezTo>
                  <a:pt x="4065906" y="1482756"/>
                  <a:pt x="1772815" y="1551588"/>
                  <a:pt x="1" y="1723203"/>
                </a:cubicBezTo>
                <a:cubicBezTo>
                  <a:pt x="1" y="1148802"/>
                  <a:pt x="0" y="574401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长方形 7"/>
          <p:cNvSpPr/>
          <p:nvPr/>
        </p:nvSpPr>
        <p:spPr bwMode="hidden">
          <a:xfrm>
            <a:off x="1" y="6354411"/>
            <a:ext cx="12188824" cy="503589"/>
          </a:xfrm>
          <a:custGeom>
            <a:avLst/>
            <a:gdLst/>
            <a:ahLst/>
            <a:cxnLst/>
            <a:rect l="l" t="t" r="r" b="b"/>
            <a:pathLst>
              <a:path w="12188824" h="503589">
                <a:moveTo>
                  <a:pt x="6105606" y="0"/>
                </a:moveTo>
                <a:cubicBezTo>
                  <a:pt x="8336849" y="0"/>
                  <a:pt x="10420784" y="98049"/>
                  <a:pt x="12188824" y="268270"/>
                </a:cubicBezTo>
                <a:lnTo>
                  <a:pt x="12188824" y="503589"/>
                </a:lnTo>
                <a:lnTo>
                  <a:pt x="0" y="503589"/>
                </a:lnTo>
                <a:lnTo>
                  <a:pt x="0" y="270494"/>
                </a:lnTo>
                <a:cubicBezTo>
                  <a:pt x="1772814" y="98879"/>
                  <a:pt x="3864933" y="0"/>
                  <a:pt x="610560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 bwMode="white">
          <a:xfrm>
            <a:off x="1522414" y="274638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CN" dirty="0"/>
              <a:t>单击此处编辑母版标题样式</a:t>
            </a:r>
            <a:endParaRPr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dirty="0"/>
              <a:t>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  <a:endParaRPr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/>
              <a:t>添加页脚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A4D629E-8528-4B01-AC7B-2273E655B16C}" type="datetime2">
              <a:rPr lang="zh-CN" altLang="en-US" smtClean="0"/>
              <a:pPr/>
              <a:t>2019年12月6日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9916" y="3444958"/>
            <a:ext cx="9144000" cy="1908446"/>
          </a:xfrm>
        </p:spPr>
        <p:txBody>
          <a:bodyPr rtlCol="0"/>
          <a:lstStyle/>
          <a:p>
            <a:r>
              <a:rPr lang="en-US" altLang="zh-CN" dirty="0"/>
              <a:t>You Raise Me Up</a:t>
            </a:r>
            <a:endParaRPr lang="zh-CN" dirty="0">
              <a:ea typeface="微软雅黑" panose="020B0503020204020204" pitchFamily="34" charset="-122"/>
            </a:endParaRPr>
          </a:p>
        </p:txBody>
      </p:sp>
      <p:pic>
        <p:nvPicPr>
          <p:cNvPr id="10" name="图片占位符 9" descr="钢琴键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42684" y="5445224"/>
            <a:ext cx="2825678" cy="1412776"/>
          </a:xfrm>
        </p:spPr>
        <p:txBody>
          <a:bodyPr rtlCol="0">
            <a:normAutofit fontScale="85000" lnSpcReduction="10000"/>
          </a:bodyPr>
          <a:lstStyle/>
          <a:p>
            <a:pPr rtl="0"/>
            <a:r>
              <a:rPr lang="en-US" altLang="zh-CN" sz="3200" dirty="0" err="1" smtClean="0">
                <a:ea typeface="微软雅黑" panose="020B0503020204020204" pitchFamily="34" charset="-122"/>
              </a:rPr>
              <a:t>Westlife</a:t>
            </a:r>
            <a:endParaRPr lang="en-US" altLang="zh-CN" sz="3200" dirty="0" smtClean="0">
              <a:ea typeface="微软雅黑" panose="020B0503020204020204" pitchFamily="34" charset="-122"/>
            </a:endParaRPr>
          </a:p>
          <a:p>
            <a:pPr rtl="0"/>
            <a:endParaRPr lang="en-US" altLang="zh-CN" sz="3200" dirty="0" smtClean="0">
              <a:ea typeface="微软雅黑" panose="020B0503020204020204" pitchFamily="34" charset="-122"/>
            </a:endParaRPr>
          </a:p>
          <a:p>
            <a:pPr rtl="0"/>
            <a:r>
              <a:rPr lang="zh-CN" altLang="en-US" sz="3200" dirty="0" smtClean="0"/>
              <a:t>闫盛新</a:t>
            </a:r>
            <a:r>
              <a:rPr lang="en-US" altLang="zh-CN" sz="3200" dirty="0" smtClean="0"/>
              <a:t>201822010141</a:t>
            </a:r>
            <a:endParaRPr lang="zh-CN" sz="32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942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4052" y="1844824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音乐视频网址：</a:t>
            </a:r>
            <a:r>
              <a:rPr lang="en-US" altLang="zh-CN" sz="2800" dirty="0">
                <a:latin typeface="宋体" pitchFamily="2" charset="-122"/>
                <a:ea typeface="宋体" pitchFamily="2" charset="-122"/>
              </a:rPr>
              <a:t>https://v.qq.com/x/page/o0533f139af.html</a:t>
            </a:r>
            <a:endParaRPr lang="zh-CN" altLang="en-US" sz="2800" dirty="0"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548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xmlns="" id="{8BF661DB-2410-4757-BF89-63DA216ED977}"/>
              </a:ext>
            </a:extLst>
          </p:cNvPr>
          <p:cNvSpPr/>
          <p:nvPr/>
        </p:nvSpPr>
        <p:spPr>
          <a:xfrm>
            <a:off x="4110417" y="1700808"/>
            <a:ext cx="39679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谢谢观看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17814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</p:nvPr>
        </p:nvSpPr>
        <p:spPr>
          <a:xfrm>
            <a:off x="1341884" y="202332"/>
            <a:ext cx="2915814" cy="966936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 sz="3600" dirty="0">
                <a:ea typeface="微软雅黑" panose="020B0503020204020204" pitchFamily="34" charset="-122"/>
              </a:rPr>
              <a:t>歌曲介绍</a:t>
            </a:r>
            <a:endParaRPr lang="zh-CN" sz="3600" dirty="0">
              <a:ea typeface="微软雅黑" panose="020B0503020204020204" pitchFamily="34" charset="-122"/>
            </a:endParaRPr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en-US" altLang="zh-CN" dirty="0"/>
              <a:t>Secret Garden</a:t>
            </a:r>
            <a:r>
              <a:rPr lang="zh-CN" altLang="en-US" dirty="0"/>
              <a:t>（神秘园）于</a:t>
            </a:r>
            <a:r>
              <a:rPr lang="en-US" altLang="zh-CN" dirty="0"/>
              <a:t>2002</a:t>
            </a:r>
            <a:r>
              <a:rPr lang="zh-CN" altLang="en-US" dirty="0"/>
              <a:t>年在其专辑</a:t>
            </a:r>
            <a:r>
              <a:rPr lang="en-US" altLang="zh-CN" dirty="0"/>
              <a:t>《</a:t>
            </a:r>
            <a:r>
              <a:rPr lang="zh-CN" altLang="en-US" dirty="0"/>
              <a:t>红月</a:t>
            </a:r>
            <a:r>
              <a:rPr lang="en-US" altLang="zh-CN" dirty="0"/>
              <a:t>》</a:t>
            </a:r>
            <a:r>
              <a:rPr lang="zh-CN" altLang="en-US" dirty="0"/>
              <a:t>（</a:t>
            </a:r>
            <a:r>
              <a:rPr lang="en-US" altLang="zh-CN" dirty="0"/>
              <a:t>Once in a Red Moon</a:t>
            </a:r>
            <a:r>
              <a:rPr lang="zh-CN" altLang="en-US" dirty="0"/>
              <a:t>）中首次发布，由爱尔兰歌手</a:t>
            </a:r>
            <a:r>
              <a:rPr lang="en-US" altLang="zh-CN" dirty="0"/>
              <a:t>Brian Kennedy</a:t>
            </a:r>
            <a:r>
              <a:rPr lang="zh-CN" altLang="en-US" dirty="0"/>
              <a:t>（布赖恩</a:t>
            </a:r>
            <a:r>
              <a:rPr lang="en-US" altLang="zh-CN" dirty="0"/>
              <a:t>·</a:t>
            </a:r>
            <a:r>
              <a:rPr lang="zh-CN" altLang="en-US" dirty="0"/>
              <a:t>肯尼迪）演唱。</a:t>
            </a:r>
            <a:endParaRPr lang="en-US" altLang="zh-CN" dirty="0"/>
          </a:p>
          <a:p>
            <a:r>
              <a:rPr lang="zh-CN" altLang="en-US" dirty="0"/>
              <a:t>此歌曾在纽约市纪念</a:t>
            </a:r>
            <a:r>
              <a:rPr lang="en-US" altLang="zh-CN" dirty="0"/>
              <a:t>911</a:t>
            </a:r>
            <a:r>
              <a:rPr lang="zh-CN" altLang="en-US" dirty="0"/>
              <a:t>的仪式上为彰显消防员英勇救人的事迹而唱响，仅</a:t>
            </a:r>
            <a:r>
              <a:rPr lang="en-US" altLang="zh-CN" dirty="0"/>
              <a:t>2004</a:t>
            </a:r>
            <a:r>
              <a:rPr lang="zh-CN" altLang="en-US" dirty="0"/>
              <a:t>年</a:t>
            </a:r>
            <a:r>
              <a:rPr lang="en-US" altLang="zh-CN" dirty="0"/>
              <a:t>,《You Raise Me Up》</a:t>
            </a:r>
            <a:r>
              <a:rPr lang="zh-CN" altLang="en-US" dirty="0"/>
              <a:t>就在美国的电台共计播放了至少</a:t>
            </a:r>
            <a:r>
              <a:rPr lang="en-US" altLang="zh-CN" dirty="0"/>
              <a:t>50</a:t>
            </a:r>
            <a:r>
              <a:rPr lang="zh-CN" altLang="en-US" dirty="0"/>
              <a:t>万次。</a:t>
            </a:r>
            <a:endParaRPr lang="en-US" altLang="zh-CN" dirty="0"/>
          </a:p>
          <a:p>
            <a:r>
              <a:rPr lang="en-US" altLang="zh-CN" dirty="0"/>
              <a:t>《You Raise Me Up》</a:t>
            </a:r>
            <a:r>
              <a:rPr lang="zh-CN" altLang="en-US" dirty="0"/>
              <a:t>迄今为止至少已被全球</a:t>
            </a:r>
            <a:r>
              <a:rPr lang="en-US" altLang="zh-CN" dirty="0"/>
              <a:t>100</a:t>
            </a:r>
            <a:r>
              <a:rPr lang="zh-CN" altLang="en-US" dirty="0"/>
              <a:t>位艺人翻唱过，如今这首经典歌曲已经在世界上用不同的语言录制了</a:t>
            </a:r>
            <a:r>
              <a:rPr lang="en-US" altLang="zh-CN" dirty="0"/>
              <a:t>125</a:t>
            </a:r>
            <a:r>
              <a:rPr lang="zh-CN" altLang="en-US" dirty="0"/>
              <a:t>次以上。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8726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内容占位符 10">
            <a:extLst>
              <a:ext uri="{FF2B5EF4-FFF2-40B4-BE49-F238E27FC236}">
                <a16:creationId xmlns:a16="http://schemas.microsoft.com/office/drawing/2014/main" xmlns="" id="{8EDC7347-B65B-4C21-9343-C6FAF60A76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940" y="-78640"/>
            <a:ext cx="8683611" cy="7015280"/>
          </a:xfrm>
        </p:spPr>
      </p:pic>
    </p:spTree>
    <p:extLst>
      <p:ext uri="{BB962C8B-B14F-4D97-AF65-F5344CB8AC3E}">
        <p14:creationId xmlns:p14="http://schemas.microsoft.com/office/powerpoint/2010/main" val="313906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6">
            <a:extLst>
              <a:ext uri="{FF2B5EF4-FFF2-40B4-BE49-F238E27FC236}">
                <a16:creationId xmlns:a16="http://schemas.microsoft.com/office/drawing/2014/main" xmlns="" id="{F6BBC759-57BD-46E1-B59F-9DF5B311C21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04" y="1956671"/>
            <a:ext cx="6472631" cy="3960440"/>
          </a:xfrm>
        </p:spPr>
      </p:pic>
      <p:pic>
        <p:nvPicPr>
          <p:cNvPr id="9" name="内容占位符 8">
            <a:extLst>
              <a:ext uri="{FF2B5EF4-FFF2-40B4-BE49-F238E27FC236}">
                <a16:creationId xmlns:a16="http://schemas.microsoft.com/office/drawing/2014/main" xmlns="" id="{7AA1EFFD-D79C-440E-803B-E438F0DB609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48" y="1535166"/>
            <a:ext cx="3528392" cy="4803450"/>
          </a:xfrm>
        </p:spPr>
      </p:pic>
    </p:spTree>
    <p:extLst>
      <p:ext uri="{BB962C8B-B14F-4D97-AF65-F5344CB8AC3E}">
        <p14:creationId xmlns:p14="http://schemas.microsoft.com/office/powerpoint/2010/main" val="360334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r>
              <a:rPr lang="zh-CN" altLang="en-US" dirty="0"/>
              <a:t>爱尔兰的组合</a:t>
            </a:r>
            <a:r>
              <a:rPr lang="en-US" altLang="zh-CN" dirty="0"/>
              <a:t>Westlife</a:t>
            </a:r>
            <a:r>
              <a:rPr lang="zh-CN" altLang="en-US" dirty="0"/>
              <a:t>（西城男孩）在于</a:t>
            </a:r>
            <a:r>
              <a:rPr lang="en-US" altLang="zh-CN" dirty="0"/>
              <a:t>2005</a:t>
            </a:r>
            <a:r>
              <a:rPr lang="zh-CN" altLang="en-US" dirty="0"/>
              <a:t>年发行的专辑</a:t>
            </a:r>
            <a:r>
              <a:rPr lang="en-US" altLang="zh-CN" dirty="0"/>
              <a:t>《Face To Face》</a:t>
            </a:r>
            <a:r>
              <a:rPr lang="zh-CN" altLang="en-US" dirty="0"/>
              <a:t>中收录了他们所翻唱的</a:t>
            </a:r>
            <a:r>
              <a:rPr lang="en-US" altLang="zh-CN" dirty="0"/>
              <a:t>《You Raise Me Up》</a:t>
            </a:r>
            <a:r>
              <a:rPr lang="zh-CN" altLang="en-US" dirty="0"/>
              <a:t>。</a:t>
            </a:r>
            <a:r>
              <a:rPr lang="en-US" altLang="zh-CN" dirty="0"/>
              <a:t>Westlife</a:t>
            </a:r>
            <a:r>
              <a:rPr lang="zh-CN" altLang="en-US" dirty="0"/>
              <a:t>是第</a:t>
            </a:r>
            <a:r>
              <a:rPr lang="en-US" altLang="zh-CN" dirty="0"/>
              <a:t>100</a:t>
            </a:r>
            <a:r>
              <a:rPr lang="zh-CN" altLang="en-US" dirty="0"/>
              <a:t>个翻唱这首歌的艺术家。西城还与神秘园在</a:t>
            </a:r>
            <a:r>
              <a:rPr lang="en-US" altLang="zh-CN" dirty="0"/>
              <a:t>2005</a:t>
            </a:r>
            <a:r>
              <a:rPr lang="zh-CN" altLang="en-US" dirty="0"/>
              <a:t>年诺贝尔和平奖音乐会上共同演出了这首歌。由</a:t>
            </a:r>
            <a:r>
              <a:rPr lang="en-US" altLang="zh-CN" dirty="0"/>
              <a:t>Westlife</a:t>
            </a:r>
            <a:r>
              <a:rPr lang="zh-CN" altLang="en-US" dirty="0"/>
              <a:t>翻唱的</a:t>
            </a:r>
            <a:r>
              <a:rPr lang="en-US" altLang="zh-CN" dirty="0"/>
              <a:t>《You Raise Me Up》</a:t>
            </a:r>
            <a:r>
              <a:rPr lang="zh-CN" altLang="en-US" dirty="0"/>
              <a:t>蝉联双周冠军，还是是英国</a:t>
            </a:r>
            <a:r>
              <a:rPr lang="en-US" altLang="zh-CN" dirty="0"/>
              <a:t>21</a:t>
            </a:r>
            <a:r>
              <a:rPr lang="zh-CN" altLang="en-US" dirty="0"/>
              <a:t>世纪至今第</a:t>
            </a:r>
            <a:r>
              <a:rPr lang="en-US" altLang="zh-CN" dirty="0"/>
              <a:t>99</a:t>
            </a:r>
            <a:r>
              <a:rPr lang="zh-CN" altLang="en-US" dirty="0"/>
              <a:t>最佳畅销单曲，</a:t>
            </a:r>
            <a:r>
              <a:rPr lang="en-US" altLang="zh-CN" dirty="0"/>
              <a:t>2005</a:t>
            </a:r>
            <a:r>
              <a:rPr lang="zh-CN" altLang="en-US" dirty="0"/>
              <a:t>年达到榜单第一位。西城的翻唱让这首爱尔兰经典歌曲红遍英国焕发出全新的生命力。</a:t>
            </a:r>
            <a:endParaRPr lang="zh-CN" dirty="0">
              <a:ea typeface="微软雅黑" panose="020B0503020204020204" pitchFamily="34" charset="-122"/>
            </a:endParaRPr>
          </a:p>
        </p:txBody>
      </p:sp>
      <p:pic>
        <p:nvPicPr>
          <p:cNvPr id="10" name="内容占位符 9">
            <a:extLst>
              <a:ext uri="{FF2B5EF4-FFF2-40B4-BE49-F238E27FC236}">
                <a16:creationId xmlns:a16="http://schemas.microsoft.com/office/drawing/2014/main" xmlns="" id="{5B67E863-FC96-41E0-88D8-057F89BE4C8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452" y="1700808"/>
            <a:ext cx="4021215" cy="4640999"/>
          </a:xfrm>
        </p:spPr>
      </p:pic>
      <p:sp>
        <p:nvSpPr>
          <p:cNvPr id="8" name="标题 7">
            <a:extLst>
              <a:ext uri="{FF2B5EF4-FFF2-40B4-BE49-F238E27FC236}">
                <a16:creationId xmlns:a16="http://schemas.microsoft.com/office/drawing/2014/main" xmlns="" id="{6C13CDF6-82B4-4E33-B9BB-4D9DFE0D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548680"/>
            <a:ext cx="4788022" cy="685800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Westlife</a:t>
            </a:r>
            <a:r>
              <a:rPr lang="zh-CN" altLang="en-US" sz="3600" dirty="0"/>
              <a:t>（西城男孩）</a:t>
            </a:r>
          </a:p>
        </p:txBody>
      </p:sp>
    </p:spTree>
    <p:extLst>
      <p:ext uri="{BB962C8B-B14F-4D97-AF65-F5344CB8AC3E}">
        <p14:creationId xmlns:p14="http://schemas.microsoft.com/office/powerpoint/2010/main" val="344027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57908" y="404664"/>
            <a:ext cx="3203846" cy="810731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 sz="3600" dirty="0"/>
              <a:t>歌词</a:t>
            </a:r>
            <a:endParaRPr lang="zh-CN" sz="3600" dirty="0">
              <a:ea typeface="微软雅黑" panose="020B0503020204020204" pitchFamily="34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E0170D80-5421-416D-A2F1-D02BEC913A4A}"/>
              </a:ext>
            </a:extLst>
          </p:cNvPr>
          <p:cNvSpPr/>
          <p:nvPr/>
        </p:nvSpPr>
        <p:spPr>
          <a:xfrm>
            <a:off x="1629916" y="1772816"/>
            <a:ext cx="62149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When I am down and, oh my soul, so weary.</a:t>
            </a:r>
          </a:p>
          <a:p>
            <a:r>
              <a:rPr lang="zh-CN" altLang="en-US" dirty="0"/>
              <a:t>当我失意低落之时，我的精神是那么疲倦不堪。</a:t>
            </a:r>
          </a:p>
          <a:p>
            <a:r>
              <a:rPr lang="en-US" altLang="zh-CN" dirty="0"/>
              <a:t>When troubles come and my heart burdened be.</a:t>
            </a:r>
          </a:p>
          <a:p>
            <a:r>
              <a:rPr lang="zh-CN" altLang="en-US" dirty="0"/>
              <a:t>当烦恼困难袭来之际，我的内心是那么负担沉重。</a:t>
            </a:r>
          </a:p>
          <a:p>
            <a:r>
              <a:rPr lang="en-US" altLang="zh-CN" dirty="0"/>
              <a:t>Then, I am still and wait here in the silence.</a:t>
            </a:r>
          </a:p>
          <a:p>
            <a:r>
              <a:rPr lang="zh-CN" altLang="en-US" dirty="0"/>
              <a:t>然而我默默的伫立，静静地等待。</a:t>
            </a:r>
          </a:p>
          <a:p>
            <a:r>
              <a:rPr lang="en-US" altLang="zh-CN" dirty="0"/>
              <a:t>Until you come and sit a while with me.</a:t>
            </a:r>
          </a:p>
          <a:p>
            <a:r>
              <a:rPr lang="zh-CN" altLang="en-US" dirty="0"/>
              <a:t>直到你的来临，片刻地和我在一起。</a:t>
            </a:r>
          </a:p>
          <a:p>
            <a:r>
              <a:rPr lang="en-US" altLang="zh-CN" dirty="0"/>
              <a:t>You raise me up, so I can stand on mountains .</a:t>
            </a:r>
          </a:p>
          <a:p>
            <a:r>
              <a:rPr lang="zh-CN" altLang="en-US" dirty="0"/>
              <a:t>你激励了我故我能立足于群山之巅。</a:t>
            </a:r>
          </a:p>
          <a:p>
            <a:r>
              <a:rPr lang="en-US" altLang="zh-CN" dirty="0"/>
              <a:t>You raise me </a:t>
            </a:r>
            <a:r>
              <a:rPr lang="en-US" altLang="zh-CN" dirty="0" err="1"/>
              <a:t>up,to</a:t>
            </a:r>
            <a:r>
              <a:rPr lang="en-US" altLang="zh-CN" dirty="0"/>
              <a:t> walk on stormy seas.</a:t>
            </a:r>
          </a:p>
          <a:p>
            <a:r>
              <a:rPr lang="zh-CN" altLang="en-US" dirty="0"/>
              <a:t>你鼓舞了我</a:t>
            </a:r>
            <a:r>
              <a:rPr lang="en-US" altLang="zh-CN" dirty="0"/>
              <a:t>,</a:t>
            </a:r>
            <a:r>
              <a:rPr lang="zh-CN" altLang="en-US" dirty="0"/>
              <a:t>故我能行进于暴风雨的洋面。</a:t>
            </a:r>
          </a:p>
          <a:p>
            <a:r>
              <a:rPr lang="en-US" altLang="zh-CN" dirty="0"/>
              <a:t>I am strong when I am on your shoulders.</a:t>
            </a:r>
          </a:p>
          <a:p>
            <a:r>
              <a:rPr lang="zh-CN" altLang="en-US" dirty="0"/>
              <a:t>在你坚实的臂膀上我变得坚韧强壮。</a:t>
            </a:r>
          </a:p>
          <a:p>
            <a:r>
              <a:rPr lang="en-US" altLang="zh-CN" dirty="0"/>
              <a:t>You raise me </a:t>
            </a:r>
            <a:r>
              <a:rPr lang="en-US" altLang="zh-CN" dirty="0" err="1"/>
              <a:t>up,to</a:t>
            </a:r>
            <a:r>
              <a:rPr lang="en-US" altLang="zh-CN" dirty="0"/>
              <a:t> more than I can be.</a:t>
            </a:r>
          </a:p>
          <a:p>
            <a:r>
              <a:rPr lang="zh-CN" altLang="en-US" dirty="0"/>
              <a:t>你的鼓励使我超越了自我。</a:t>
            </a:r>
          </a:p>
        </p:txBody>
      </p:sp>
    </p:spTree>
    <p:extLst>
      <p:ext uri="{BB962C8B-B14F-4D97-AF65-F5344CB8AC3E}">
        <p14:creationId xmlns:p14="http://schemas.microsoft.com/office/powerpoint/2010/main" val="292059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802AFABA-C900-44A3-902A-8BFA1357F225}"/>
              </a:ext>
            </a:extLst>
          </p:cNvPr>
          <p:cNvSpPr/>
          <p:nvPr/>
        </p:nvSpPr>
        <p:spPr>
          <a:xfrm>
            <a:off x="1701924" y="332656"/>
            <a:ext cx="6480720" cy="5760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There is no life -</a:t>
            </a:r>
          </a:p>
          <a:p>
            <a:r>
              <a:rPr lang="zh-CN" altLang="en-US" sz="2000" dirty="0"/>
              <a:t>世上没有</a:t>
            </a:r>
            <a:r>
              <a:rPr lang="en-US" altLang="zh-CN" sz="2000" dirty="0"/>
              <a:t>——</a:t>
            </a:r>
          </a:p>
          <a:p>
            <a:r>
              <a:rPr lang="en-US" altLang="zh-CN" sz="2000" dirty="0"/>
              <a:t>no life without its hunger.</a:t>
            </a:r>
          </a:p>
          <a:p>
            <a:r>
              <a:rPr lang="zh-CN" altLang="en-US" sz="2000" dirty="0"/>
              <a:t>没有失去热望的生命。</a:t>
            </a:r>
          </a:p>
          <a:p>
            <a:r>
              <a:rPr lang="en-US" altLang="zh-CN" sz="2000" dirty="0"/>
              <a:t>Each restless heart beats so imperfectly.</a:t>
            </a:r>
          </a:p>
          <a:p>
            <a:r>
              <a:rPr lang="zh-CN" altLang="en-US" sz="2000" dirty="0"/>
              <a:t>每颗悸动的心也都跳动得不那么完美。</a:t>
            </a:r>
          </a:p>
          <a:p>
            <a:r>
              <a:rPr lang="en-US" altLang="zh-CN" sz="2000" dirty="0"/>
              <a:t>But when you come and I am filled with wonder.</a:t>
            </a:r>
          </a:p>
          <a:p>
            <a:r>
              <a:rPr lang="zh-CN" altLang="en-US" sz="2000" dirty="0"/>
              <a:t>但是你的到来 让我心中充满了奇迹。</a:t>
            </a:r>
          </a:p>
          <a:p>
            <a:r>
              <a:rPr lang="en-US" altLang="zh-CN" sz="2000" dirty="0"/>
              <a:t>Sometimes, I think I glimpse eternity.</a:t>
            </a:r>
          </a:p>
          <a:p>
            <a:r>
              <a:rPr lang="zh-CN" altLang="en-US" sz="2000" dirty="0"/>
              <a:t>甚至有时我认为因为有你我瞥见了永恒。</a:t>
            </a:r>
          </a:p>
          <a:p>
            <a:r>
              <a:rPr lang="en-US" altLang="zh-CN" sz="2000" dirty="0"/>
              <a:t>You raise me </a:t>
            </a:r>
            <a:r>
              <a:rPr lang="en-US" altLang="zh-CN" sz="2000" dirty="0" err="1"/>
              <a:t>up,so</a:t>
            </a:r>
            <a:r>
              <a:rPr lang="en-US" altLang="zh-CN" sz="2000" dirty="0"/>
              <a:t> I can stand on mountains .</a:t>
            </a:r>
          </a:p>
          <a:p>
            <a:r>
              <a:rPr lang="zh-CN" altLang="en-US" sz="2000" dirty="0"/>
              <a:t>你激励了我故我能立足于群山之巅。</a:t>
            </a:r>
          </a:p>
          <a:p>
            <a:r>
              <a:rPr lang="en-US" altLang="zh-CN" sz="2000" dirty="0"/>
              <a:t>You raise me </a:t>
            </a:r>
            <a:r>
              <a:rPr lang="en-US" altLang="zh-CN" sz="2000" dirty="0" err="1"/>
              <a:t>up,to</a:t>
            </a:r>
            <a:r>
              <a:rPr lang="en-US" altLang="zh-CN" sz="2000" dirty="0"/>
              <a:t> walk on stormy seas.</a:t>
            </a:r>
          </a:p>
          <a:p>
            <a:r>
              <a:rPr lang="zh-CN" altLang="en-US" sz="2000" dirty="0"/>
              <a:t>你鼓舞了我</a:t>
            </a:r>
            <a:r>
              <a:rPr lang="en-US" altLang="zh-CN" sz="2000" dirty="0"/>
              <a:t>,</a:t>
            </a:r>
            <a:r>
              <a:rPr lang="zh-CN" altLang="en-US" sz="2000" dirty="0"/>
              <a:t>故我能行进于暴风雨的洋面。</a:t>
            </a:r>
          </a:p>
          <a:p>
            <a:r>
              <a:rPr lang="en-US" altLang="zh-CN" sz="2000" dirty="0"/>
              <a:t>I am </a:t>
            </a:r>
            <a:r>
              <a:rPr lang="en-US" altLang="zh-CN" sz="2000" dirty="0" err="1"/>
              <a:t>strongwhen</a:t>
            </a:r>
            <a:r>
              <a:rPr lang="en-US" altLang="zh-CN" sz="2000" dirty="0"/>
              <a:t> I am on your shoulders.</a:t>
            </a:r>
          </a:p>
          <a:p>
            <a:r>
              <a:rPr lang="zh-CN" altLang="en-US" sz="2000" dirty="0"/>
              <a:t>在你坚实的臂膀上我变得坚韧强壮。</a:t>
            </a:r>
          </a:p>
          <a:p>
            <a:r>
              <a:rPr lang="en-US" altLang="zh-CN" sz="2000" dirty="0"/>
              <a:t>You raise me </a:t>
            </a:r>
            <a:r>
              <a:rPr lang="en-US" altLang="zh-CN" sz="2000" dirty="0" err="1"/>
              <a:t>up,to</a:t>
            </a:r>
            <a:r>
              <a:rPr lang="en-US" altLang="zh-CN" sz="2000" dirty="0"/>
              <a:t> more than I can be.</a:t>
            </a:r>
          </a:p>
          <a:p>
            <a:r>
              <a:rPr lang="zh-CN" altLang="en-US" sz="2000" dirty="0"/>
              <a:t>你的鼓励使我超越了自我。</a:t>
            </a:r>
          </a:p>
        </p:txBody>
      </p:sp>
    </p:spTree>
    <p:extLst>
      <p:ext uri="{BB962C8B-B14F-4D97-AF65-F5344CB8AC3E}">
        <p14:creationId xmlns:p14="http://schemas.microsoft.com/office/powerpoint/2010/main" val="348985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97B3D8AE-6367-4C1F-9D8C-C5AD5D575D47}"/>
              </a:ext>
            </a:extLst>
          </p:cNvPr>
          <p:cNvSpPr/>
          <p:nvPr/>
        </p:nvSpPr>
        <p:spPr>
          <a:xfrm>
            <a:off x="2566020" y="1628800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2012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年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月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23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日，西城男孩在爱尔兰都柏林克罗克公园举行最后一场演出。</a:t>
            </a:r>
          </a:p>
        </p:txBody>
      </p:sp>
    </p:spTree>
    <p:extLst>
      <p:ext uri="{BB962C8B-B14F-4D97-AF65-F5344CB8AC3E}">
        <p14:creationId xmlns:p14="http://schemas.microsoft.com/office/powerpoint/2010/main" val="116052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502D12F9-0E6D-4DC6-9BD8-2F9A032A0AF1}"/>
              </a:ext>
            </a:extLst>
          </p:cNvPr>
          <p:cNvSpPr/>
          <p:nvPr/>
        </p:nvSpPr>
        <p:spPr>
          <a:xfrm>
            <a:off x="3048000" y="1916832"/>
            <a:ext cx="6862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/>
              <a:t>2018</a:t>
            </a:r>
            <a:r>
              <a:rPr lang="zh-CN" altLang="en-US" sz="4000" dirty="0"/>
              <a:t>年</a:t>
            </a:r>
            <a:r>
              <a:rPr lang="en-US" altLang="zh-CN" sz="4000" dirty="0"/>
              <a:t>9</a:t>
            </a:r>
            <a:r>
              <a:rPr lang="zh-CN" altLang="en-US" sz="4000" dirty="0"/>
              <a:t>月，</a:t>
            </a:r>
            <a:r>
              <a:rPr lang="en-US" altLang="zh-CN" sz="4000" dirty="0"/>
              <a:t>Westlife</a:t>
            </a:r>
            <a:r>
              <a:rPr lang="zh-CN" altLang="en-US" sz="4000" dirty="0"/>
              <a:t>原组合四人宣布回归。</a:t>
            </a:r>
          </a:p>
        </p:txBody>
      </p:sp>
    </p:spTree>
    <p:extLst>
      <p:ext uri="{BB962C8B-B14F-4D97-AF65-F5344CB8AC3E}">
        <p14:creationId xmlns:p14="http://schemas.microsoft.com/office/powerpoint/2010/main" val="248647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曲线 16x9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6224490_TF02801094" id="{40DF83BC-BB95-469E-B7CD-CEBCEC21099E}" vid="{2D498EAD-A320-4517-890D-77DEEFE66A77}"/>
    </a:ext>
  </a:extLst>
</a:theme>
</file>

<file path=ppt/theme/theme2.xml><?xml version="1.0" encoding="utf-8"?>
<a:theme xmlns:a="http://schemas.openxmlformats.org/drawingml/2006/main" name="Office 主题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音乐曲线演示文稿（宽屏）</Template>
  <TotalTime>4</TotalTime>
  <Words>659</Words>
  <Application>Microsoft Office PowerPoint</Application>
  <PresentationFormat>自定义</PresentationFormat>
  <Paragraphs>58</Paragraphs>
  <Slides>11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曲线 16x9</vt:lpstr>
      <vt:lpstr>You Raise Me Up</vt:lpstr>
      <vt:lpstr>歌曲介绍</vt:lpstr>
      <vt:lpstr>PowerPoint 演示文稿</vt:lpstr>
      <vt:lpstr>PowerPoint 演示文稿</vt:lpstr>
      <vt:lpstr>Westlife（西城男孩）</vt:lpstr>
      <vt:lpstr>歌词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raise me up</dc:title>
  <dc:creator>盛新 闫</dc:creator>
  <cp:lastModifiedBy>闫盛新</cp:lastModifiedBy>
  <cp:revision>6</cp:revision>
  <dcterms:created xsi:type="dcterms:W3CDTF">2019-12-05T10:46:04Z</dcterms:created>
  <dcterms:modified xsi:type="dcterms:W3CDTF">2019-12-06T08:13:24Z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