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13"/>
  </p:handoutMasterIdLst>
  <p:sldIdLst>
    <p:sldId id="257" r:id="rId3"/>
    <p:sldId id="259" r:id="rId4"/>
    <p:sldId id="262" r:id="rId5"/>
    <p:sldId id="263" r:id="rId7"/>
    <p:sldId id="267" r:id="rId8"/>
    <p:sldId id="264" r:id="rId9"/>
    <p:sldId id="265" r:id="rId10"/>
    <p:sldId id="266" r:id="rId11"/>
    <p:sldId id="268" r:id="rId12"/>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A2EC"/>
    <a:srgbClr val="0F3686"/>
    <a:srgbClr val="B2B2B2"/>
    <a:srgbClr val="202020"/>
    <a:srgbClr val="323232"/>
    <a:srgbClr val="CC3300"/>
    <a:srgbClr val="CC0000"/>
    <a:srgbClr val="FF3300"/>
    <a:srgbClr val="990000"/>
    <a:srgbClr val="FF8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110" d="100"/>
          <a:sy n="110" d="100"/>
        </p:scale>
        <p:origin x="168" y="96"/>
      </p:cViewPr>
      <p:guideLst>
        <p:guide orient="horz" pos="2218"/>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defRPr sz="60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lumMod val="95000"/>
              </a:schemeClr>
            </a:gs>
            <a:gs pos="100000">
              <a:schemeClr val="tx2"/>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5.xml"/><Relationship Id="rId3" Type="http://schemas.microsoft.com/office/2007/relationships/hdphoto" Target="../media/image4.wdp"/><Relationship Id="rId2" Type="http://schemas.openxmlformats.org/officeDocument/2006/relationships/image" Target="../media/image3.pn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5" Type="http://schemas.openxmlformats.org/officeDocument/2006/relationships/notesSlide" Target="../notesSlides/notesSlide1.xml"/><Relationship Id="rId34" Type="http://schemas.openxmlformats.org/officeDocument/2006/relationships/slideLayout" Target="../slideLayouts/slideLayout1.xml"/><Relationship Id="rId33" Type="http://schemas.openxmlformats.org/officeDocument/2006/relationships/tags" Target="../tags/tag37.xml"/><Relationship Id="rId32" Type="http://schemas.openxmlformats.org/officeDocument/2006/relationships/tags" Target="../tags/tag36.xml"/><Relationship Id="rId31" Type="http://schemas.openxmlformats.org/officeDocument/2006/relationships/tags" Target="../tags/tag35.xml"/><Relationship Id="rId30" Type="http://schemas.openxmlformats.org/officeDocument/2006/relationships/tags" Target="../tags/tag34.xml"/><Relationship Id="rId3" Type="http://schemas.openxmlformats.org/officeDocument/2006/relationships/tags" Target="../tags/tag7.xml"/><Relationship Id="rId29" Type="http://schemas.openxmlformats.org/officeDocument/2006/relationships/tags" Target="../tags/tag33.xml"/><Relationship Id="rId28" Type="http://schemas.openxmlformats.org/officeDocument/2006/relationships/tags" Target="../tags/tag32.xml"/><Relationship Id="rId27" Type="http://schemas.openxmlformats.org/officeDocument/2006/relationships/tags" Target="../tags/tag31.xml"/><Relationship Id="rId26" Type="http://schemas.openxmlformats.org/officeDocument/2006/relationships/tags" Target="../tags/tag30.xml"/><Relationship Id="rId25" Type="http://schemas.openxmlformats.org/officeDocument/2006/relationships/tags" Target="../tags/tag29.xml"/><Relationship Id="rId24" Type="http://schemas.openxmlformats.org/officeDocument/2006/relationships/tags" Target="../tags/tag28.xml"/><Relationship Id="rId23" Type="http://schemas.openxmlformats.org/officeDocument/2006/relationships/tags" Target="../tags/tag27.xml"/><Relationship Id="rId22" Type="http://schemas.openxmlformats.org/officeDocument/2006/relationships/tags" Target="../tags/tag26.xml"/><Relationship Id="rId21" Type="http://schemas.openxmlformats.org/officeDocument/2006/relationships/tags" Target="../tags/tag25.xml"/><Relationship Id="rId20" Type="http://schemas.openxmlformats.org/officeDocument/2006/relationships/tags" Target="../tags/tag24.xml"/><Relationship Id="rId2" Type="http://schemas.openxmlformats.org/officeDocument/2006/relationships/tags" Target="../tags/tag6.xml"/><Relationship Id="rId19" Type="http://schemas.openxmlformats.org/officeDocument/2006/relationships/tags" Target="../tags/tag23.xml"/><Relationship Id="rId18" Type="http://schemas.openxmlformats.org/officeDocument/2006/relationships/tags" Target="../tags/tag22.xml"/><Relationship Id="rId17" Type="http://schemas.openxmlformats.org/officeDocument/2006/relationships/tags" Target="../tags/tag21.xml"/><Relationship Id="rId16" Type="http://schemas.openxmlformats.org/officeDocument/2006/relationships/tags" Target="../tags/tag20.xml"/><Relationship Id="rId15" Type="http://schemas.openxmlformats.org/officeDocument/2006/relationships/tags" Target="../tags/tag19.xml"/><Relationship Id="rId14" Type="http://schemas.openxmlformats.org/officeDocument/2006/relationships/tags" Target="../tags/tag18.xml"/><Relationship Id="rId13" Type="http://schemas.openxmlformats.org/officeDocument/2006/relationships/tags" Target="../tags/tag17.xml"/><Relationship Id="rId12" Type="http://schemas.openxmlformats.org/officeDocument/2006/relationships/tags" Target="../tags/tag16.xml"/><Relationship Id="rId11" Type="http://schemas.openxmlformats.org/officeDocument/2006/relationships/tags" Target="../tags/tag15.xml"/><Relationship Id="rId10" Type="http://schemas.openxmlformats.org/officeDocument/2006/relationships/tags" Target="../tags/tag14.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gs>
          </a:gsLst>
          <a:lin ang="5400000" scaled="0"/>
        </a:gradFill>
        <a:effectLst/>
      </p:bgPr>
    </p:bg>
    <p:spTree>
      <p:nvGrpSpPr>
        <p:cNvPr id="1" name=""/>
        <p:cNvGrpSpPr/>
        <p:nvPr/>
      </p:nvGrpSpPr>
      <p:grpSpPr/>
      <p:sp>
        <p:nvSpPr>
          <p:cNvPr id="2050" name=" 2050"/>
          <p:cNvSpPr/>
          <p:nvPr/>
        </p:nvSpPr>
        <p:spPr bwMode="auto">
          <a:xfrm>
            <a:off x="2316480" y="1347470"/>
            <a:ext cx="7378700" cy="3641090"/>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3">
              <a:lumMod val="50000"/>
              <a:alpha val="76000"/>
            </a:schemeClr>
          </a:solidFill>
          <a:ln w="82550" cmpd="sng">
            <a:solidFill>
              <a:schemeClr val="tx1">
                <a:lumMod val="75000"/>
                <a:lumOff val="25000"/>
              </a:schemeClr>
            </a:solidFill>
            <a:prstDash val="solid"/>
          </a:ln>
          <a:effectLst>
            <a:outerShdw blurRad="50800" dist="38100" dir="10800000" algn="r" rotWithShape="0">
              <a:prstClr val="black">
                <a:alpha val="40000"/>
              </a:prstClr>
            </a:outerShdw>
            <a:softEdge rad="50800"/>
          </a:effectLst>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p>
            <a:pPr algn="ctr">
              <a:defRPr/>
            </a:pPr>
            <a:endParaRPr lang="zh-CN" altLang="en-US">
              <a:solidFill>
                <a:srgbClr val="FFFFFF"/>
              </a:solidFill>
            </a:endParaRPr>
          </a:p>
        </p:txBody>
      </p:sp>
      <p:sp>
        <p:nvSpPr>
          <p:cNvPr id="6" name="文本框 5"/>
          <p:cNvSpPr txBox="1"/>
          <p:nvPr/>
        </p:nvSpPr>
        <p:spPr>
          <a:xfrm>
            <a:off x="3361055" y="2199005"/>
            <a:ext cx="5470525" cy="1938020"/>
          </a:xfrm>
          <a:prstGeom prst="rect">
            <a:avLst/>
          </a:prstGeom>
          <a:noFill/>
        </p:spPr>
        <p:txBody>
          <a:bodyPr wrap="square" rtlCol="0">
            <a:spAutoFit/>
          </a:bodyPr>
          <a:p>
            <a:pPr algn="ctr"/>
            <a:r>
              <a:rPr lang="zh-CN" altLang="en-US" sz="6000"/>
              <a:t>杜威的实用主义儿童教育观</a:t>
            </a:r>
            <a:endParaRPr lang="zh-CN" altLang="en-US" sz="6000"/>
          </a:p>
        </p:txBody>
      </p:sp>
      <p:sp>
        <p:nvSpPr>
          <p:cNvPr id="8" name="云形 7"/>
          <p:cNvSpPr/>
          <p:nvPr/>
        </p:nvSpPr>
        <p:spPr>
          <a:xfrm>
            <a:off x="432435" y="-1552575"/>
            <a:ext cx="2679065" cy="993775"/>
          </a:xfrm>
          <a:prstGeom prst="cloud">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云形 8"/>
          <p:cNvSpPr/>
          <p:nvPr/>
        </p:nvSpPr>
        <p:spPr>
          <a:xfrm>
            <a:off x="4665980" y="-1552575"/>
            <a:ext cx="2679065" cy="993775"/>
          </a:xfrm>
          <a:prstGeom prst="cloud">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8" name="图片 17" descr="3420027_092848117000_2"/>
          <p:cNvPicPr>
            <a:picLocks noChangeAspect="1"/>
          </p:cNvPicPr>
          <p:nvPr/>
        </p:nvPicPr>
        <p:blipFill>
          <a:blip r:embed="rId1"/>
          <a:srcRect l="57664" t="30640" r="8333" b="5177"/>
          <a:stretch>
            <a:fillRect/>
          </a:stretch>
        </p:blipFill>
        <p:spPr>
          <a:xfrm>
            <a:off x="12768580" y="2058670"/>
            <a:ext cx="1468120" cy="2078355"/>
          </a:xfrm>
          <a:prstGeom prst="rect">
            <a:avLst/>
          </a:prstGeom>
        </p:spPr>
      </p:pic>
      <p:pic>
        <p:nvPicPr>
          <p:cNvPr id="19" name="图片 18" descr="10522939_141443186341_2"/>
          <p:cNvPicPr>
            <a:picLocks noChangeAspect="1"/>
          </p:cNvPicPr>
          <p:nvPr/>
        </p:nvPicPr>
        <p:blipFill>
          <a:blip r:embed="rId2"/>
          <a:srcRect l="15991" t="3565" r="54122" b="5169"/>
          <a:stretch>
            <a:fillRect/>
          </a:stretch>
        </p:blipFill>
        <p:spPr>
          <a:xfrm>
            <a:off x="-10160" y="5165090"/>
            <a:ext cx="1193800" cy="1740535"/>
          </a:xfrm>
          <a:prstGeom prst="rect">
            <a:avLst/>
          </a:prstGeom>
        </p:spPr>
      </p:pic>
      <p:pic>
        <p:nvPicPr>
          <p:cNvPr id="20" name="图片 19" descr="10522939_141443186341_2"/>
          <p:cNvPicPr>
            <a:picLocks noChangeAspect="1"/>
          </p:cNvPicPr>
          <p:nvPr/>
        </p:nvPicPr>
        <p:blipFill>
          <a:blip r:embed="rId2"/>
          <a:srcRect l="15991" t="3565" r="54122" b="5169"/>
          <a:stretch>
            <a:fillRect/>
          </a:stretch>
        </p:blipFill>
        <p:spPr>
          <a:xfrm flipH="1">
            <a:off x="11000740" y="5165090"/>
            <a:ext cx="1175385" cy="1740535"/>
          </a:xfrm>
          <a:prstGeom prst="rect">
            <a:avLst/>
          </a:prstGeom>
        </p:spPr>
      </p:pic>
      <p:pic>
        <p:nvPicPr>
          <p:cNvPr id="21" name="图片 20" descr="10522939_141443186341_2"/>
          <p:cNvPicPr>
            <a:picLocks noChangeAspect="1"/>
          </p:cNvPicPr>
          <p:nvPr/>
        </p:nvPicPr>
        <p:blipFill>
          <a:blip r:embed="rId2"/>
          <a:srcRect l="15991" t="3565" r="54122" b="5169"/>
          <a:stretch>
            <a:fillRect/>
          </a:stretch>
        </p:blipFill>
        <p:spPr>
          <a:xfrm>
            <a:off x="4084955" y="5165090"/>
            <a:ext cx="1193800" cy="1740535"/>
          </a:xfrm>
          <a:prstGeom prst="rect">
            <a:avLst/>
          </a:prstGeom>
        </p:spPr>
      </p:pic>
      <p:pic>
        <p:nvPicPr>
          <p:cNvPr id="22" name="图片 21" descr="10522939_141443186341_2"/>
          <p:cNvPicPr>
            <a:picLocks noChangeAspect="1"/>
          </p:cNvPicPr>
          <p:nvPr/>
        </p:nvPicPr>
        <p:blipFill>
          <a:blip r:embed="rId2"/>
          <a:srcRect l="15991" t="3565" r="54122" b="5169"/>
          <a:stretch>
            <a:fillRect/>
          </a:stretch>
        </p:blipFill>
        <p:spPr>
          <a:xfrm>
            <a:off x="1917700" y="5165090"/>
            <a:ext cx="1193800" cy="1740535"/>
          </a:xfrm>
          <a:prstGeom prst="rect">
            <a:avLst/>
          </a:prstGeom>
        </p:spPr>
      </p:pic>
      <p:pic>
        <p:nvPicPr>
          <p:cNvPr id="24" name="图片 23" descr="10522939_141443186341_2"/>
          <p:cNvPicPr>
            <a:picLocks noChangeAspect="1"/>
          </p:cNvPicPr>
          <p:nvPr/>
        </p:nvPicPr>
        <p:blipFill>
          <a:blip r:embed="rId2"/>
          <a:srcRect l="15991" t="3565" r="54122" b="5169"/>
          <a:stretch>
            <a:fillRect/>
          </a:stretch>
        </p:blipFill>
        <p:spPr>
          <a:xfrm flipH="1">
            <a:off x="9073515" y="5165090"/>
            <a:ext cx="1175385" cy="1740535"/>
          </a:xfrm>
          <a:prstGeom prst="rect">
            <a:avLst/>
          </a:prstGeom>
        </p:spPr>
      </p:pic>
      <p:pic>
        <p:nvPicPr>
          <p:cNvPr id="25" name="图片 24" descr="10522939_141443186341_2"/>
          <p:cNvPicPr>
            <a:picLocks noChangeAspect="1"/>
          </p:cNvPicPr>
          <p:nvPr/>
        </p:nvPicPr>
        <p:blipFill>
          <a:blip r:embed="rId2"/>
          <a:srcRect l="15991" t="3565" r="54122" b="5169"/>
          <a:stretch>
            <a:fillRect/>
          </a:stretch>
        </p:blipFill>
        <p:spPr>
          <a:xfrm flipH="1">
            <a:off x="6946900" y="5165090"/>
            <a:ext cx="1175385" cy="1740535"/>
          </a:xfrm>
          <a:prstGeom prst="rect">
            <a:avLst/>
          </a:prstGeom>
        </p:spPr>
      </p:pic>
      <p:sp>
        <p:nvSpPr>
          <p:cNvPr id="26" name="云形 25"/>
          <p:cNvSpPr/>
          <p:nvPr/>
        </p:nvSpPr>
        <p:spPr>
          <a:xfrm>
            <a:off x="8321675" y="-1552575"/>
            <a:ext cx="2679065" cy="993775"/>
          </a:xfrm>
          <a:prstGeom prst="cloud">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9" name="图片 28" descr="3420027_092848117000_2"/>
          <p:cNvPicPr>
            <a:picLocks noChangeAspect="1"/>
          </p:cNvPicPr>
          <p:nvPr/>
        </p:nvPicPr>
        <p:blipFill>
          <a:blip r:embed="rId1"/>
          <a:srcRect l="57664" t="30640" r="8333" b="5177"/>
          <a:stretch>
            <a:fillRect/>
          </a:stretch>
        </p:blipFill>
        <p:spPr>
          <a:xfrm flipH="1">
            <a:off x="-2066290" y="2199005"/>
            <a:ext cx="1569720" cy="2078355"/>
          </a:xfrm>
          <a:prstGeom prst="rect">
            <a:avLst/>
          </a:prstGeom>
        </p:spPr>
      </p:pic>
    </p:spTree>
    <p:custDataLst>
      <p:tags r:id="rId3"/>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2000" fill="hold">
                                          <p:stCondLst>
                                            <p:cond delay="0"/>
                                          </p:stCondLst>
                                        </p:cTn>
                                        <p:tgtEl>
                                          <p:spTgt spid="2050"/>
                                        </p:tgtEl>
                                        <p:attrNameLst>
                                          <p:attrName>style.visibility</p:attrName>
                                        </p:attrNameLst>
                                      </p:cBhvr>
                                      <p:to>
                                        <p:strVal val="visible"/>
                                      </p:to>
                                    </p:set>
                                    <p:animEffect transition="in" filter="wipe(left)">
                                      <p:cBhvr>
                                        <p:cTn id="7" dur="2000"/>
                                        <p:tgtEl>
                                          <p:spTgt spid="2050"/>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500"/>
                                        <p:tgtEl>
                                          <p:spTgt spid="6"/>
                                        </p:tgtEl>
                                      </p:cBhvr>
                                    </p:animEffect>
                                  </p:childTnLst>
                                </p:cTn>
                              </p:par>
                            </p:childTnLst>
                          </p:cTn>
                        </p:par>
                        <p:par>
                          <p:cTn id="12" fill="hold">
                            <p:stCondLst>
                              <p:cond delay="2500"/>
                            </p:stCondLst>
                            <p:childTnLst>
                              <p:par>
                                <p:cTn id="13" presetID="0" presetClass="path" presetSubtype="0" accel="50000" decel="50000" fill="hold" grpId="0" nodeType="afterEffect">
                                  <p:stCondLst>
                                    <p:cond delay="0"/>
                                  </p:stCondLst>
                                  <p:childTnLst>
                                    <p:animMotion origin="layout" path="M 0.000677 0.007500 L 0.017812 0.301296 " pathEditMode="relative" rAng="0" ptsTypes="">
                                      <p:cBhvr>
                                        <p:cTn id="14" dur="2000" fill="hold"/>
                                        <p:tgtEl>
                                          <p:spTgt spid="8"/>
                                        </p:tgtEl>
                                        <p:attrNameLst>
                                          <p:attrName>ppt_x</p:attrName>
                                          <p:attrName>ppt_y</p:attrName>
                                        </p:attrNameLst>
                                      </p:cBhvr>
                                      <p:rCtr x="9" y="116"/>
                                    </p:animMotion>
                                  </p:childTnLst>
                                </p:cTn>
                              </p:par>
                            </p:childTnLst>
                          </p:cTn>
                        </p:par>
                        <p:par>
                          <p:cTn id="15" fill="hold">
                            <p:stCondLst>
                              <p:cond delay="4500"/>
                            </p:stCondLst>
                            <p:childTnLst>
                              <p:par>
                                <p:cTn id="16" presetID="0" presetClass="path" presetSubtype="0" accel="50000" decel="50000" fill="hold" grpId="0" nodeType="afterEffect">
                                  <p:stCondLst>
                                    <p:cond delay="0"/>
                                  </p:stCondLst>
                                  <p:childTnLst>
                                    <p:animMotion origin="layout" path="M 0.000677 0.007500 L 0.017812 0.301296 " pathEditMode="relative" rAng="0" ptsTypes="">
                                      <p:cBhvr>
                                        <p:cTn id="17" dur="2000" fill="hold"/>
                                        <p:tgtEl>
                                          <p:spTgt spid="9"/>
                                        </p:tgtEl>
                                        <p:attrNameLst>
                                          <p:attrName>ppt_x</p:attrName>
                                          <p:attrName>ppt_y</p:attrName>
                                        </p:attrNameLst>
                                      </p:cBhvr>
                                      <p:rCtr x="9" y="116"/>
                                    </p:animMotion>
                                  </p:childTnLst>
                                </p:cTn>
                              </p:par>
                            </p:childTnLst>
                          </p:cTn>
                        </p:par>
                        <p:par>
                          <p:cTn id="18" fill="hold">
                            <p:stCondLst>
                              <p:cond delay="6500"/>
                            </p:stCondLst>
                            <p:childTnLst>
                              <p:par>
                                <p:cTn id="19" presetID="0" presetClass="path" presetSubtype="0" accel="50000" decel="50000" fill="hold" grpId="0" nodeType="afterEffect">
                                  <p:stCondLst>
                                    <p:cond delay="0"/>
                                  </p:stCondLst>
                                  <p:childTnLst>
                                    <p:animMotion origin="layout" path="M 0.000677 0.007500 L 0.017812 0.301296 " pathEditMode="relative" rAng="0" ptsTypes="">
                                      <p:cBhvr>
                                        <p:cTn id="20" dur="2000" fill="hold"/>
                                        <p:tgtEl>
                                          <p:spTgt spid="26"/>
                                        </p:tgtEl>
                                        <p:attrNameLst>
                                          <p:attrName>ppt_x</p:attrName>
                                          <p:attrName>ppt_y</p:attrName>
                                        </p:attrNameLst>
                                      </p:cBhvr>
                                      <p:rCtr x="9" y="116"/>
                                    </p:animMotion>
                                  </p:childTnLst>
                                </p:cTn>
                              </p:par>
                            </p:childTnLst>
                          </p:cTn>
                        </p:par>
                        <p:par>
                          <p:cTn id="21" fill="hold">
                            <p:stCondLst>
                              <p:cond delay="8500"/>
                            </p:stCondLst>
                            <p:childTnLst>
                              <p:par>
                                <p:cTn id="22" presetID="0" presetClass="path" presetSubtype="0" accel="50000" decel="50000" fill="hold" nodeType="afterEffect">
                                  <p:stCondLst>
                                    <p:cond delay="0"/>
                                  </p:stCondLst>
                                  <p:childTnLst>
                                    <p:animMotion origin="layout" path="M -0.006985 -0.061759 L 0.003731 -0.055164 L 0.012381 -0.055164 L 0.025292 -0.045171 L 0.033877 -0.035178 L 0.042462 -0.031780 L 0.051112 -0.025185 L 0.061828 -0.025185 L 0.070478 -0.018489 L 0.079063 -0.011795 L 0.087648 -0.005200 L 0.096298 -0.001801 L 0.104884 0.004794 L 0.115664 0.004794 L 0.126380 0.008191 L 0.135029 0.008191 L 0.145745 0.011488 L 0.156526 0.011488 L 0.165111 0.018184 L 0.173761 0.018184 L 0.182346 0.018184 L 0.190933 0.021482 " pathEditMode="relative" rAng="0" ptsTypes="">
                                      <p:cBhvr>
                                        <p:cTn id="23" dur="2000" fill="hold"/>
                                        <p:tgtEl>
                                          <p:spTgt spid="29"/>
                                        </p:tgtEl>
                                        <p:attrNameLst>
                                          <p:attrName>ppt_x</p:attrName>
                                          <p:attrName>ppt_y</p:attrName>
                                        </p:attrNameLst>
                                      </p:cBhvr>
                                      <p:rCtr x="99" y="42"/>
                                    </p:animMotion>
                                  </p:childTnLst>
                                </p:cTn>
                              </p:par>
                            </p:childTnLst>
                          </p:cTn>
                        </p:par>
                        <p:par>
                          <p:cTn id="24" fill="hold">
                            <p:stCondLst>
                              <p:cond delay="10500"/>
                            </p:stCondLst>
                            <p:childTnLst>
                              <p:par>
                                <p:cTn id="25" presetID="0" presetClass="path" presetSubtype="0" accel="50000" decel="50000" fill="hold" nodeType="afterEffect">
                                  <p:stCondLst>
                                    <p:cond delay="0"/>
                                  </p:stCondLst>
                                  <p:childTnLst>
                                    <p:animMotion origin="layout" path="M 0.020833 -0.083333 L 0.013854 -0.077129 L 0.008646 -0.064814 L 0.001718 -0.055555 L -0.005209 -0.046296 L -0.012188 -0.040092 L -0.019115 -0.030833 L -0.026042 -0.021574 L -0.033021 -0.015370 L -0.039948 -0.006111 L -0.046875 -0.000000 L -0.055573 0.009260 L -0.062500 0.012408 L -0.069480 0.018519 L -0.076407 0.021667 L -0.088542 0.027778 L -0.097240 0.030926 L -0.104167 0.037037 L -0.112865 0.043241 L -0.121563 0.046297 L -0.131979 0.049445 L -0.138907 0.052500 L -0.149323 0.052500 L -0.156250 0.052500 L -0.163229 0.052500 L -0.173646 0.052500 L -0.182292 0.052500 L -0.189271 0.052500 L -0.197917 0.052500 " pathEditMode="relative" rAng="0" ptsTypes="">
                                      <p:cBhvr>
                                        <p:cTn id="26" dur="2000" fill="hold"/>
                                        <p:tgtEl>
                                          <p:spTgt spid="18"/>
                                        </p:tgtEl>
                                        <p:attrNameLst>
                                          <p:attrName>ppt_x</p:attrName>
                                          <p:attrName>ppt_y</p:attrName>
                                        </p:attrNameLst>
                                      </p:cBhvr>
                                      <p:rCtr x="-109" y="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nimBg="1"/>
      <p:bldP spid="6" grpId="0"/>
      <p:bldP spid="8" grpId="0" bldLvl="0" animBg="1"/>
      <p:bldP spid="9" grpId="0" bldLvl="0" animBg="1"/>
      <p:bldP spid="2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9" name="图片 18" descr="10522939_141443186341_2"/>
          <p:cNvPicPr>
            <a:picLocks noChangeAspect="1"/>
          </p:cNvPicPr>
          <p:nvPr/>
        </p:nvPicPr>
        <p:blipFill>
          <a:blip r:embed="rId1"/>
          <a:srcRect l="15991" t="3565" r="54122" b="5169"/>
          <a:stretch>
            <a:fillRect/>
          </a:stretch>
        </p:blipFill>
        <p:spPr>
          <a:xfrm>
            <a:off x="-10160" y="5165090"/>
            <a:ext cx="1193800" cy="174053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165090"/>
            <a:ext cx="1193800" cy="174053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165090"/>
            <a:ext cx="1193800" cy="1740535"/>
          </a:xfrm>
          <a:prstGeom prst="rect">
            <a:avLst/>
          </a:prstGeom>
        </p:spPr>
      </p:pic>
      <p:pic>
        <p:nvPicPr>
          <p:cNvPr id="25" name="图片 24" descr="10522939_141443186341_2"/>
          <p:cNvPicPr>
            <a:picLocks noChangeAspect="1"/>
          </p:cNvPicPr>
          <p:nvPr/>
        </p:nvPicPr>
        <p:blipFill>
          <a:blip r:embed="rId1"/>
          <a:srcRect l="15991" t="3565" r="54122" b="5169"/>
          <a:stretch>
            <a:fillRect/>
          </a:stretch>
        </p:blipFill>
        <p:spPr>
          <a:xfrm flipH="1">
            <a:off x="6946900" y="5165090"/>
            <a:ext cx="1175385" cy="1740535"/>
          </a:xfrm>
          <a:prstGeom prst="rect">
            <a:avLst/>
          </a:prstGeom>
        </p:spPr>
      </p:pic>
      <p:pic>
        <p:nvPicPr>
          <p:cNvPr id="24" name="图片 23" descr="10522939_141443186341_2"/>
          <p:cNvPicPr>
            <a:picLocks noChangeAspect="1"/>
          </p:cNvPicPr>
          <p:nvPr/>
        </p:nvPicPr>
        <p:blipFill>
          <a:blip r:embed="rId1"/>
          <a:srcRect l="15991" t="3565" r="54122" b="5169"/>
          <a:stretch>
            <a:fillRect/>
          </a:stretch>
        </p:blipFill>
        <p:spPr>
          <a:xfrm flipH="1">
            <a:off x="9073515" y="5165090"/>
            <a:ext cx="1175385" cy="1740535"/>
          </a:xfrm>
          <a:prstGeom prst="rect">
            <a:avLst/>
          </a:prstGeom>
        </p:spPr>
      </p:pic>
      <p:pic>
        <p:nvPicPr>
          <p:cNvPr id="20" name="图片 19" descr="10522939_141443186341_2"/>
          <p:cNvPicPr>
            <a:picLocks noChangeAspect="1"/>
          </p:cNvPicPr>
          <p:nvPr/>
        </p:nvPicPr>
        <p:blipFill>
          <a:blip r:embed="rId1"/>
          <a:srcRect l="15991" t="3565" r="54122" b="5169"/>
          <a:stretch>
            <a:fillRect/>
          </a:stretch>
        </p:blipFill>
        <p:spPr>
          <a:xfrm flipH="1">
            <a:off x="11000740" y="5165090"/>
            <a:ext cx="1175385" cy="1740535"/>
          </a:xfrm>
          <a:prstGeom prst="rect">
            <a:avLst/>
          </a:prstGeom>
        </p:spPr>
      </p:pic>
      <p:sp>
        <p:nvSpPr>
          <p:cNvPr id="2" name="流程图: 离页连接符 1"/>
          <p:cNvSpPr/>
          <p:nvPr/>
        </p:nvSpPr>
        <p:spPr>
          <a:xfrm rot="16200000">
            <a:off x="1732280" y="-1764030"/>
            <a:ext cx="1137920" cy="4622800"/>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821055" y="295910"/>
            <a:ext cx="2350770" cy="706755"/>
          </a:xfrm>
          <a:prstGeom prst="rect">
            <a:avLst/>
          </a:prstGeom>
          <a:noFill/>
        </p:spPr>
        <p:txBody>
          <a:bodyPr wrap="square" rtlCol="0">
            <a:spAutoFit/>
          </a:bodyPr>
          <a:p>
            <a:r>
              <a:rPr lang="zh-CN" altLang="en-US" sz="4000"/>
              <a:t>杜威简介</a:t>
            </a:r>
            <a:endParaRPr lang="zh-CN" altLang="en-US" sz="4000"/>
          </a:p>
        </p:txBody>
      </p:sp>
      <p:sp>
        <p:nvSpPr>
          <p:cNvPr id="4" name="单圆角矩形 3"/>
          <p:cNvSpPr/>
          <p:nvPr/>
        </p:nvSpPr>
        <p:spPr>
          <a:xfrm>
            <a:off x="5260975" y="188595"/>
            <a:ext cx="6574790" cy="4975860"/>
          </a:xfrm>
          <a:prstGeom prst="round1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5278755" y="296545"/>
            <a:ext cx="6699250" cy="4831080"/>
          </a:xfrm>
          <a:prstGeom prst="rect">
            <a:avLst/>
          </a:prstGeom>
          <a:noFill/>
        </p:spPr>
        <p:txBody>
          <a:bodyPr wrap="square" rtlCol="0">
            <a:spAutoFit/>
          </a:bodyPr>
          <a:p>
            <a:r>
              <a:rPr lang="en-US" altLang="zh-CN" sz="2800"/>
              <a:t>  </a:t>
            </a:r>
            <a:r>
              <a:rPr lang="zh-CN" altLang="en-US" sz="2800"/>
              <a:t>约翰·杜威美国早期机能主义心理学的重要代表，著名的实用主义哲学家、教育家和心理学家。生于佛蒙特州，在佛蒙特大学读书。后来他在霍普金斯大学的赫尔门下学习  他于1879年毕业于佛蒙特大学，五四运动前后他曾来中国讲学，促进了实用主义在中国的传播。</a:t>
            </a:r>
            <a:endParaRPr lang="zh-CN" altLang="en-US" sz="2800"/>
          </a:p>
          <a:p>
            <a:r>
              <a:rPr lang="zh-CN" altLang="en-US" sz="2800"/>
              <a:t>  他的思想成了美国继实用主义之后而起的实验主义哲学体系，而且也是间接影响到新教育──所谓进步主义教育──实施与理论的一位教育哲学家。</a:t>
            </a:r>
            <a:endParaRPr lang="zh-CN" altLang="en-US" sz="2800"/>
          </a:p>
        </p:txBody>
      </p:sp>
      <p:pic>
        <p:nvPicPr>
          <p:cNvPr id="6" name="图片 5" descr="800"/>
          <p:cNvPicPr>
            <a:picLocks noChangeAspect="1"/>
          </p:cNvPicPr>
          <p:nvPr/>
        </p:nvPicPr>
        <p:blipFill>
          <a:blip r:embed="rId2">
            <a:extLst>
              <a:ext uri="{BEBA8EAE-BF5A-486C-A8C5-ECC9F3942E4B}">
                <a14:imgProps xmlns:a14="http://schemas.microsoft.com/office/drawing/2010/main">
                  <a14:imgLayer r:embed="rId3"/>
                </a14:imgProps>
              </a:ext>
            </a:extLst>
          </a:blip>
          <a:srcRect/>
          <a:stretch>
            <a:fillRect/>
          </a:stretch>
        </p:blipFill>
        <p:spPr>
          <a:xfrm>
            <a:off x="1183640" y="1621790"/>
            <a:ext cx="2586355" cy="3233420"/>
          </a:xfrm>
          <a:prstGeom prst="rect">
            <a:avLst/>
          </a:prstGeom>
          <a:effectLst>
            <a:softEdge rad="127000"/>
          </a:effectLst>
        </p:spPr>
      </p:pic>
    </p:spTree>
    <p:custDataLst>
      <p:tags r:id="rId4"/>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pic>
        <p:nvPicPr>
          <p:cNvPr id="6" name="图片 5"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pic>
        <p:nvPicPr>
          <p:cNvPr id="7" name="图片 6"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8" name="图片 7"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sp>
        <p:nvSpPr>
          <p:cNvPr id="9" name="流程图: 离页连接符 8"/>
          <p:cNvSpPr/>
          <p:nvPr/>
        </p:nvSpPr>
        <p:spPr>
          <a:xfrm rot="16200000">
            <a:off x="2131695" y="-2101215"/>
            <a:ext cx="1091565" cy="537527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10160" y="233045"/>
            <a:ext cx="5375275" cy="706755"/>
          </a:xfrm>
          <a:prstGeom prst="rect">
            <a:avLst/>
          </a:prstGeom>
          <a:noFill/>
        </p:spPr>
        <p:txBody>
          <a:bodyPr wrap="square" rtlCol="0">
            <a:spAutoFit/>
          </a:bodyPr>
          <a:p>
            <a:r>
              <a:rPr lang="zh-CN" altLang="en-US" sz="4000"/>
              <a:t>实用主义儿童教育观</a:t>
            </a:r>
            <a:endParaRPr lang="zh-CN" altLang="en-US" sz="4000"/>
          </a:p>
        </p:txBody>
      </p:sp>
      <p:grpSp>
        <p:nvGrpSpPr>
          <p:cNvPr id="79" name="组合 78"/>
          <p:cNvGrpSpPr/>
          <p:nvPr>
            <p:custDataLst>
              <p:tags r:id="rId2"/>
            </p:custDataLst>
          </p:nvPr>
        </p:nvGrpSpPr>
        <p:grpSpPr>
          <a:xfrm>
            <a:off x="16107582" y="4869304"/>
            <a:ext cx="129314" cy="129314"/>
            <a:chOff x="7126514" y="2833914"/>
            <a:chExt cx="1190172" cy="1190172"/>
          </a:xfrm>
        </p:grpSpPr>
        <p:sp>
          <p:nvSpPr>
            <p:cNvPr id="80" name="椭圆 79"/>
            <p:cNvSpPr/>
            <p:nvPr>
              <p:custDataLst>
                <p:tags r:id="rId3"/>
              </p:custDataLst>
            </p:nvPr>
          </p:nvSpPr>
          <p:spPr>
            <a:xfrm>
              <a:off x="7126514" y="2833914"/>
              <a:ext cx="1190172" cy="1190172"/>
            </a:xfrm>
            <a:prstGeom prst="ellipse">
              <a:avLst/>
            </a:prstGeom>
            <a:solidFill>
              <a:srgbClr val="EED054"/>
            </a:solidFill>
            <a:ln>
              <a:noFill/>
            </a:ln>
          </p:spPr>
          <p:style>
            <a:lnRef idx="2">
              <a:srgbClr val="FE8A57">
                <a:shade val="50000"/>
              </a:srgbClr>
            </a:lnRef>
            <a:fillRef idx="1">
              <a:srgbClr val="FE8A57"/>
            </a:fillRef>
            <a:effectRef idx="0">
              <a:srgbClr val="FE8A57"/>
            </a:effectRef>
            <a:fontRef idx="minor">
              <a:sysClr val="window" lastClr="FFFFFF"/>
            </a:fontRef>
          </p:style>
          <p:txBody>
            <a:bodyPr wrap="square" rtlCol="0" anchor="ctr">
              <a:normAutofit/>
            </a:bodyPr>
            <a:p>
              <a:pPr algn="ctr"/>
              <a:endParaRPr lang="zh-CN" altLang="en-US">
                <a:sym typeface="Arial" panose="020B0604020202020204" pitchFamily="34" charset="0"/>
              </a:endParaRPr>
            </a:p>
          </p:txBody>
        </p:sp>
        <p:sp>
          <p:nvSpPr>
            <p:cNvPr id="81" name="KSO_Shape"/>
            <p:cNvSpPr/>
            <p:nvPr>
              <p:custDataLst>
                <p:tags r:id="rId4"/>
              </p:custDataLst>
            </p:nvPr>
          </p:nvSpPr>
          <p:spPr>
            <a:xfrm>
              <a:off x="7472170" y="3105754"/>
              <a:ext cx="498860" cy="646492"/>
            </a:xfrm>
            <a:custGeom>
              <a:avLst/>
              <a:gdLst>
                <a:gd name="connsiteX0" fmla="*/ 119442 w 2112807"/>
                <a:gd name="connsiteY0" fmla="*/ 0 h 3733939"/>
                <a:gd name="connsiteX1" fmla="*/ 238884 w 2112807"/>
                <a:gd name="connsiteY1" fmla="*/ 119442 h 3733939"/>
                <a:gd name="connsiteX2" fmla="*/ 165934 w 2112807"/>
                <a:gd name="connsiteY2" fmla="*/ 229498 h 3733939"/>
                <a:gd name="connsiteX3" fmla="*/ 142301 w 2112807"/>
                <a:gd name="connsiteY3" fmla="*/ 234269 h 3733939"/>
                <a:gd name="connsiteX4" fmla="*/ 142301 w 2112807"/>
                <a:gd name="connsiteY4" fmla="*/ 412408 h 3733939"/>
                <a:gd name="connsiteX5" fmla="*/ 159590 w 2112807"/>
                <a:gd name="connsiteY5" fmla="*/ 392780 h 3733939"/>
                <a:gd name="connsiteX6" fmla="*/ 2112807 w 2112807"/>
                <a:gd name="connsiteY6" fmla="*/ 464309 h 3733939"/>
                <a:gd name="connsiteX7" fmla="*/ 2112807 w 2112807"/>
                <a:gd name="connsiteY7" fmla="*/ 1976477 h 3733939"/>
                <a:gd name="connsiteX8" fmla="*/ 159590 w 2112807"/>
                <a:gd name="connsiteY8" fmla="*/ 1904948 h 3733939"/>
                <a:gd name="connsiteX9" fmla="*/ 142301 w 2112807"/>
                <a:gd name="connsiteY9" fmla="*/ 1924576 h 3733939"/>
                <a:gd name="connsiteX10" fmla="*/ 142301 w 2112807"/>
                <a:gd name="connsiteY10" fmla="*/ 3733939 h 3733939"/>
                <a:gd name="connsiteX11" fmla="*/ 96582 w 2112807"/>
                <a:gd name="connsiteY11" fmla="*/ 3733939 h 3733939"/>
                <a:gd name="connsiteX12" fmla="*/ 96582 w 2112807"/>
                <a:gd name="connsiteY12" fmla="*/ 234269 h 3733939"/>
                <a:gd name="connsiteX13" fmla="*/ 72950 w 2112807"/>
                <a:gd name="connsiteY13" fmla="*/ 229498 h 3733939"/>
                <a:gd name="connsiteX14" fmla="*/ 0 w 2112807"/>
                <a:gd name="connsiteY14" fmla="*/ 119442 h 3733939"/>
                <a:gd name="connsiteX15" fmla="*/ 119442 w 2112807"/>
                <a:gd name="connsiteY15" fmla="*/ 0 h 3733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12807" h="3733939">
                  <a:moveTo>
                    <a:pt x="119442" y="0"/>
                  </a:moveTo>
                  <a:cubicBezTo>
                    <a:pt x="185408" y="0"/>
                    <a:pt x="238884" y="53476"/>
                    <a:pt x="238884" y="119442"/>
                  </a:cubicBezTo>
                  <a:cubicBezTo>
                    <a:pt x="238884" y="168916"/>
                    <a:pt x="208804" y="211365"/>
                    <a:pt x="165934" y="229498"/>
                  </a:cubicBezTo>
                  <a:lnTo>
                    <a:pt x="142301" y="234269"/>
                  </a:lnTo>
                  <a:lnTo>
                    <a:pt x="142301" y="412408"/>
                  </a:lnTo>
                  <a:lnTo>
                    <a:pt x="159590" y="392780"/>
                  </a:lnTo>
                  <a:cubicBezTo>
                    <a:pt x="810663" y="-273233"/>
                    <a:pt x="1461735" y="1278149"/>
                    <a:pt x="2112807" y="464309"/>
                  </a:cubicBezTo>
                  <a:lnTo>
                    <a:pt x="2112807" y="1976477"/>
                  </a:lnTo>
                  <a:cubicBezTo>
                    <a:pt x="1461735" y="2790317"/>
                    <a:pt x="810663" y="1238935"/>
                    <a:pt x="159590" y="1904948"/>
                  </a:cubicBezTo>
                  <a:lnTo>
                    <a:pt x="142301" y="1924576"/>
                  </a:lnTo>
                  <a:lnTo>
                    <a:pt x="142301" y="3733939"/>
                  </a:lnTo>
                  <a:lnTo>
                    <a:pt x="96582" y="3733939"/>
                  </a:lnTo>
                  <a:lnTo>
                    <a:pt x="96582" y="234269"/>
                  </a:lnTo>
                  <a:lnTo>
                    <a:pt x="72950" y="229498"/>
                  </a:lnTo>
                  <a:cubicBezTo>
                    <a:pt x="30080" y="211365"/>
                    <a:pt x="0" y="168916"/>
                    <a:pt x="0" y="119442"/>
                  </a:cubicBezTo>
                  <a:cubicBezTo>
                    <a:pt x="0" y="53476"/>
                    <a:pt x="53476" y="0"/>
                    <a:pt x="119442" y="0"/>
                  </a:cubicBezTo>
                  <a:close/>
                </a:path>
              </a:pathLst>
            </a:custGeom>
            <a:solidFill>
              <a:sysClr val="window" lastClr="FFFFFF"/>
            </a:solidFill>
            <a:ln>
              <a:noFill/>
            </a:ln>
          </p:spPr>
          <p:style>
            <a:lnRef idx="2">
              <a:srgbClr val="FE8A57">
                <a:shade val="50000"/>
              </a:srgbClr>
            </a:lnRef>
            <a:fillRef idx="1">
              <a:srgbClr val="FE8A57"/>
            </a:fillRef>
            <a:effectRef idx="0">
              <a:srgbClr val="FE8A57"/>
            </a:effectRef>
            <a:fontRef idx="minor">
              <a:sysClr val="window" lastClr="FFFFFF"/>
            </a:fontRef>
          </p:style>
          <p:txBody>
            <a:bodyPr wrap="square" bIns="684000" anchor="ctr">
              <a:normAutofit fontScale="25000" lnSpcReduction="20000"/>
            </a:bodyPr>
            <a:p>
              <a:pPr algn="ctr" eaLnBrk="1" hangingPunct="1">
                <a:spcBef>
                  <a:spcPts val="0"/>
                </a:spcBef>
                <a:spcAft>
                  <a:spcPts val="0"/>
                </a:spcAft>
                <a:defRPr/>
              </a:pPr>
              <a:endParaRPr lang="zh-CN" altLang="en-US" dirty="0">
                <a:solidFill>
                  <a:srgbClr val="FFFFFF"/>
                </a:solidFill>
                <a:sym typeface="Arial" panose="020B0604020202020204" pitchFamily="34" charset="0"/>
              </a:endParaRPr>
            </a:p>
          </p:txBody>
        </p:sp>
      </p:grpSp>
      <p:grpSp>
        <p:nvGrpSpPr>
          <p:cNvPr id="82" name="组合 81"/>
          <p:cNvGrpSpPr/>
          <p:nvPr>
            <p:custDataLst>
              <p:tags r:id="rId5"/>
            </p:custDataLst>
          </p:nvPr>
        </p:nvGrpSpPr>
        <p:grpSpPr>
          <a:xfrm>
            <a:off x="15759255" y="4865047"/>
            <a:ext cx="129314" cy="129314"/>
            <a:chOff x="3875314" y="2833914"/>
            <a:chExt cx="1190172" cy="1190172"/>
          </a:xfrm>
        </p:grpSpPr>
        <p:sp>
          <p:nvSpPr>
            <p:cNvPr id="83" name="椭圆 82"/>
            <p:cNvSpPr/>
            <p:nvPr>
              <p:custDataLst>
                <p:tags r:id="rId6"/>
              </p:custDataLst>
            </p:nvPr>
          </p:nvSpPr>
          <p:spPr>
            <a:xfrm>
              <a:off x="3875314" y="2833914"/>
              <a:ext cx="1190172" cy="1190172"/>
            </a:xfrm>
            <a:prstGeom prst="ellipse">
              <a:avLst/>
            </a:prstGeom>
            <a:solidFill>
              <a:srgbClr val="00C37B"/>
            </a:solidFill>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a:bodyPr>
            <a:p>
              <a:pPr algn="ctr"/>
              <a:endParaRPr lang="zh-CN" altLang="en-US">
                <a:sym typeface="Arial" panose="020B0604020202020204" pitchFamily="34" charset="0"/>
              </a:endParaRPr>
            </a:p>
          </p:txBody>
        </p:sp>
        <p:sp>
          <p:nvSpPr>
            <p:cNvPr id="84" name="KSO_Shape"/>
            <p:cNvSpPr/>
            <p:nvPr>
              <p:custDataLst>
                <p:tags r:id="rId7"/>
              </p:custDataLst>
            </p:nvPr>
          </p:nvSpPr>
          <p:spPr bwMode="auto">
            <a:xfrm rot="1800000">
              <a:off x="4253670" y="3032564"/>
              <a:ext cx="433460" cy="710590"/>
            </a:xfrm>
            <a:custGeom>
              <a:avLst/>
              <a:gdLst>
                <a:gd name="T0" fmla="*/ 1029029 w 3535"/>
                <a:gd name="T1" fmla="*/ 1156466 h 5800"/>
                <a:gd name="T2" fmla="*/ 818493 w 3535"/>
                <a:gd name="T3" fmla="*/ 1179458 h 5800"/>
                <a:gd name="T4" fmla="*/ 848054 w 3535"/>
                <a:gd name="T5" fmla="*/ 1077639 h 5800"/>
                <a:gd name="T6" fmla="*/ 875315 w 3535"/>
                <a:gd name="T7" fmla="*/ 972864 h 5800"/>
                <a:gd name="T8" fmla="*/ 898635 w 3535"/>
                <a:gd name="T9" fmla="*/ 868417 h 5800"/>
                <a:gd name="T10" fmla="*/ 916371 w 3535"/>
                <a:gd name="T11" fmla="*/ 767255 h 5800"/>
                <a:gd name="T12" fmla="*/ 926553 w 3535"/>
                <a:gd name="T13" fmla="*/ 672662 h 5800"/>
                <a:gd name="T14" fmla="*/ 927538 w 3535"/>
                <a:gd name="T15" fmla="*/ 635876 h 5800"/>
                <a:gd name="T16" fmla="*/ 926553 w 3535"/>
                <a:gd name="T17" fmla="*/ 582996 h 5800"/>
                <a:gd name="T18" fmla="*/ 921955 w 3535"/>
                <a:gd name="T19" fmla="*/ 531429 h 5800"/>
                <a:gd name="T20" fmla="*/ 914072 w 3535"/>
                <a:gd name="T21" fmla="*/ 481505 h 5800"/>
                <a:gd name="T22" fmla="*/ 903233 w 3535"/>
                <a:gd name="T23" fmla="*/ 433223 h 5800"/>
                <a:gd name="T24" fmla="*/ 889438 w 3535"/>
                <a:gd name="T25" fmla="*/ 387241 h 5800"/>
                <a:gd name="T26" fmla="*/ 873673 w 3535"/>
                <a:gd name="T27" fmla="*/ 342900 h 5800"/>
                <a:gd name="T28" fmla="*/ 855936 w 3535"/>
                <a:gd name="T29" fmla="*/ 301187 h 5800"/>
                <a:gd name="T30" fmla="*/ 836230 w 3535"/>
                <a:gd name="T31" fmla="*/ 261773 h 5800"/>
                <a:gd name="T32" fmla="*/ 808640 w 3535"/>
                <a:gd name="T33" fmla="*/ 212178 h 5800"/>
                <a:gd name="T34" fmla="*/ 763314 w 3535"/>
                <a:gd name="T35" fmla="*/ 146816 h 5800"/>
                <a:gd name="T36" fmla="*/ 717660 w 3535"/>
                <a:gd name="T37" fmla="*/ 92622 h 5800"/>
                <a:gd name="T38" fmla="*/ 673319 w 3535"/>
                <a:gd name="T39" fmla="*/ 50253 h 5800"/>
                <a:gd name="T40" fmla="*/ 632592 w 3535"/>
                <a:gd name="T41" fmla="*/ 20035 h 5800"/>
                <a:gd name="T42" fmla="*/ 608943 w 3535"/>
                <a:gd name="T43" fmla="*/ 7226 h 5800"/>
                <a:gd name="T44" fmla="*/ 593835 w 3535"/>
                <a:gd name="T45" fmla="*/ 1971 h 5800"/>
                <a:gd name="T46" fmla="*/ 580697 w 3535"/>
                <a:gd name="T47" fmla="*/ 0 h 5800"/>
                <a:gd name="T48" fmla="*/ 572486 w 3535"/>
                <a:gd name="T49" fmla="*/ 657 h 5800"/>
                <a:gd name="T50" fmla="*/ 558034 w 3535"/>
                <a:gd name="T51" fmla="*/ 5255 h 5800"/>
                <a:gd name="T52" fmla="*/ 541283 w 3535"/>
                <a:gd name="T53" fmla="*/ 12809 h 5800"/>
                <a:gd name="T54" fmla="*/ 502526 w 3535"/>
                <a:gd name="T55" fmla="*/ 38428 h 5800"/>
                <a:gd name="T56" fmla="*/ 459171 w 3535"/>
                <a:gd name="T57" fmla="*/ 77185 h 5800"/>
                <a:gd name="T58" fmla="*/ 413517 w 3535"/>
                <a:gd name="T59" fmla="*/ 127438 h 5800"/>
                <a:gd name="T60" fmla="*/ 368191 w 3535"/>
                <a:gd name="T61" fmla="*/ 189515 h 5800"/>
                <a:gd name="T62" fmla="*/ 332390 w 3535"/>
                <a:gd name="T63" fmla="*/ 248635 h 5800"/>
                <a:gd name="T64" fmla="*/ 312026 w 3535"/>
                <a:gd name="T65" fmla="*/ 287721 h 5800"/>
                <a:gd name="T66" fmla="*/ 293633 w 3535"/>
                <a:gd name="T67" fmla="*/ 328777 h 5800"/>
                <a:gd name="T68" fmla="*/ 277210 w 3535"/>
                <a:gd name="T69" fmla="*/ 371803 h 5800"/>
                <a:gd name="T70" fmla="*/ 263087 w 3535"/>
                <a:gd name="T71" fmla="*/ 417458 h 5800"/>
                <a:gd name="T72" fmla="*/ 250935 w 3535"/>
                <a:gd name="T73" fmla="*/ 465083 h 5800"/>
                <a:gd name="T74" fmla="*/ 242066 w 3535"/>
                <a:gd name="T75" fmla="*/ 514350 h 5800"/>
                <a:gd name="T76" fmla="*/ 236483 w 3535"/>
                <a:gd name="T77" fmla="*/ 565588 h 5800"/>
                <a:gd name="T78" fmla="*/ 233855 w 3535"/>
                <a:gd name="T79" fmla="*/ 618468 h 5800"/>
                <a:gd name="T80" fmla="*/ 235169 w 3535"/>
                <a:gd name="T81" fmla="*/ 672662 h 5800"/>
                <a:gd name="T82" fmla="*/ 241410 w 3535"/>
                <a:gd name="T83" fmla="*/ 734739 h 5800"/>
                <a:gd name="T84" fmla="*/ 256190 w 3535"/>
                <a:gd name="T85" fmla="*/ 834259 h 5800"/>
                <a:gd name="T86" fmla="*/ 277867 w 3535"/>
                <a:gd name="T87" fmla="*/ 938048 h 5800"/>
                <a:gd name="T88" fmla="*/ 304143 w 3535"/>
                <a:gd name="T89" fmla="*/ 1043152 h 5800"/>
                <a:gd name="T90" fmla="*/ 333047 w 3535"/>
                <a:gd name="T91" fmla="*/ 1146284 h 5800"/>
                <a:gd name="T92" fmla="*/ 132693 w 3535"/>
                <a:gd name="T93" fmla="*/ 1156466 h 5800"/>
                <a:gd name="T94" fmla="*/ 580697 w 3535"/>
                <a:gd name="T95" fmla="*/ 1905000 h 58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535" h="5800">
                  <a:moveTo>
                    <a:pt x="2174" y="4724"/>
                  </a:moveTo>
                  <a:lnTo>
                    <a:pt x="3535" y="5397"/>
                  </a:lnTo>
                  <a:lnTo>
                    <a:pt x="3133" y="3521"/>
                  </a:lnTo>
                  <a:lnTo>
                    <a:pt x="2462" y="3691"/>
                  </a:lnTo>
                  <a:lnTo>
                    <a:pt x="2492" y="3591"/>
                  </a:lnTo>
                  <a:lnTo>
                    <a:pt x="2523" y="3490"/>
                  </a:lnTo>
                  <a:lnTo>
                    <a:pt x="2552" y="3385"/>
                  </a:lnTo>
                  <a:lnTo>
                    <a:pt x="2582" y="3281"/>
                  </a:lnTo>
                  <a:lnTo>
                    <a:pt x="2611" y="3176"/>
                  </a:lnTo>
                  <a:lnTo>
                    <a:pt x="2638" y="3069"/>
                  </a:lnTo>
                  <a:lnTo>
                    <a:pt x="2665" y="2962"/>
                  </a:lnTo>
                  <a:lnTo>
                    <a:pt x="2691" y="2856"/>
                  </a:lnTo>
                  <a:lnTo>
                    <a:pt x="2714" y="2749"/>
                  </a:lnTo>
                  <a:lnTo>
                    <a:pt x="2736" y="2644"/>
                  </a:lnTo>
                  <a:lnTo>
                    <a:pt x="2757" y="2540"/>
                  </a:lnTo>
                  <a:lnTo>
                    <a:pt x="2774" y="2437"/>
                  </a:lnTo>
                  <a:lnTo>
                    <a:pt x="2790" y="2336"/>
                  </a:lnTo>
                  <a:lnTo>
                    <a:pt x="2802" y="2237"/>
                  </a:lnTo>
                  <a:lnTo>
                    <a:pt x="2813" y="2141"/>
                  </a:lnTo>
                  <a:lnTo>
                    <a:pt x="2821" y="2048"/>
                  </a:lnTo>
                  <a:lnTo>
                    <a:pt x="2823" y="1992"/>
                  </a:lnTo>
                  <a:lnTo>
                    <a:pt x="2824" y="1936"/>
                  </a:lnTo>
                  <a:lnTo>
                    <a:pt x="2824" y="1883"/>
                  </a:lnTo>
                  <a:lnTo>
                    <a:pt x="2823" y="1829"/>
                  </a:lnTo>
                  <a:lnTo>
                    <a:pt x="2821" y="1775"/>
                  </a:lnTo>
                  <a:lnTo>
                    <a:pt x="2817" y="1722"/>
                  </a:lnTo>
                  <a:lnTo>
                    <a:pt x="2813" y="1669"/>
                  </a:lnTo>
                  <a:lnTo>
                    <a:pt x="2807" y="1618"/>
                  </a:lnTo>
                  <a:lnTo>
                    <a:pt x="2800" y="1566"/>
                  </a:lnTo>
                  <a:lnTo>
                    <a:pt x="2791" y="1515"/>
                  </a:lnTo>
                  <a:lnTo>
                    <a:pt x="2783" y="1466"/>
                  </a:lnTo>
                  <a:lnTo>
                    <a:pt x="2773" y="1416"/>
                  </a:lnTo>
                  <a:lnTo>
                    <a:pt x="2762" y="1367"/>
                  </a:lnTo>
                  <a:lnTo>
                    <a:pt x="2750" y="1319"/>
                  </a:lnTo>
                  <a:lnTo>
                    <a:pt x="2736" y="1271"/>
                  </a:lnTo>
                  <a:lnTo>
                    <a:pt x="2723" y="1224"/>
                  </a:lnTo>
                  <a:lnTo>
                    <a:pt x="2708" y="1179"/>
                  </a:lnTo>
                  <a:lnTo>
                    <a:pt x="2693" y="1132"/>
                  </a:lnTo>
                  <a:lnTo>
                    <a:pt x="2677" y="1088"/>
                  </a:lnTo>
                  <a:lnTo>
                    <a:pt x="2660" y="1044"/>
                  </a:lnTo>
                  <a:lnTo>
                    <a:pt x="2643" y="1001"/>
                  </a:lnTo>
                  <a:lnTo>
                    <a:pt x="2625" y="958"/>
                  </a:lnTo>
                  <a:lnTo>
                    <a:pt x="2606" y="917"/>
                  </a:lnTo>
                  <a:lnTo>
                    <a:pt x="2587" y="876"/>
                  </a:lnTo>
                  <a:lnTo>
                    <a:pt x="2567" y="836"/>
                  </a:lnTo>
                  <a:lnTo>
                    <a:pt x="2546" y="797"/>
                  </a:lnTo>
                  <a:lnTo>
                    <a:pt x="2525" y="757"/>
                  </a:lnTo>
                  <a:lnTo>
                    <a:pt x="2505" y="719"/>
                  </a:lnTo>
                  <a:lnTo>
                    <a:pt x="2462" y="646"/>
                  </a:lnTo>
                  <a:lnTo>
                    <a:pt x="2416" y="577"/>
                  </a:lnTo>
                  <a:lnTo>
                    <a:pt x="2371" y="511"/>
                  </a:lnTo>
                  <a:lnTo>
                    <a:pt x="2324" y="447"/>
                  </a:lnTo>
                  <a:lnTo>
                    <a:pt x="2278" y="388"/>
                  </a:lnTo>
                  <a:lnTo>
                    <a:pt x="2231" y="333"/>
                  </a:lnTo>
                  <a:lnTo>
                    <a:pt x="2185" y="282"/>
                  </a:lnTo>
                  <a:lnTo>
                    <a:pt x="2139" y="235"/>
                  </a:lnTo>
                  <a:lnTo>
                    <a:pt x="2094" y="191"/>
                  </a:lnTo>
                  <a:lnTo>
                    <a:pt x="2050" y="153"/>
                  </a:lnTo>
                  <a:lnTo>
                    <a:pt x="2007" y="117"/>
                  </a:lnTo>
                  <a:lnTo>
                    <a:pt x="1965" y="87"/>
                  </a:lnTo>
                  <a:lnTo>
                    <a:pt x="1926" y="61"/>
                  </a:lnTo>
                  <a:lnTo>
                    <a:pt x="1889" y="39"/>
                  </a:lnTo>
                  <a:lnTo>
                    <a:pt x="1871" y="30"/>
                  </a:lnTo>
                  <a:lnTo>
                    <a:pt x="1854" y="22"/>
                  </a:lnTo>
                  <a:lnTo>
                    <a:pt x="1838" y="16"/>
                  </a:lnTo>
                  <a:lnTo>
                    <a:pt x="1823" y="10"/>
                  </a:lnTo>
                  <a:lnTo>
                    <a:pt x="1808" y="6"/>
                  </a:lnTo>
                  <a:lnTo>
                    <a:pt x="1794" y="2"/>
                  </a:lnTo>
                  <a:lnTo>
                    <a:pt x="1780" y="1"/>
                  </a:lnTo>
                  <a:lnTo>
                    <a:pt x="1768" y="0"/>
                  </a:lnTo>
                  <a:lnTo>
                    <a:pt x="1757" y="1"/>
                  </a:lnTo>
                  <a:lnTo>
                    <a:pt x="1743" y="2"/>
                  </a:lnTo>
                  <a:lnTo>
                    <a:pt x="1729" y="6"/>
                  </a:lnTo>
                  <a:lnTo>
                    <a:pt x="1714" y="10"/>
                  </a:lnTo>
                  <a:lnTo>
                    <a:pt x="1699" y="16"/>
                  </a:lnTo>
                  <a:lnTo>
                    <a:pt x="1682" y="22"/>
                  </a:lnTo>
                  <a:lnTo>
                    <a:pt x="1666" y="30"/>
                  </a:lnTo>
                  <a:lnTo>
                    <a:pt x="1648" y="39"/>
                  </a:lnTo>
                  <a:lnTo>
                    <a:pt x="1611" y="61"/>
                  </a:lnTo>
                  <a:lnTo>
                    <a:pt x="1572" y="87"/>
                  </a:lnTo>
                  <a:lnTo>
                    <a:pt x="1530" y="117"/>
                  </a:lnTo>
                  <a:lnTo>
                    <a:pt x="1487" y="153"/>
                  </a:lnTo>
                  <a:lnTo>
                    <a:pt x="1443" y="191"/>
                  </a:lnTo>
                  <a:lnTo>
                    <a:pt x="1398" y="235"/>
                  </a:lnTo>
                  <a:lnTo>
                    <a:pt x="1352" y="282"/>
                  </a:lnTo>
                  <a:lnTo>
                    <a:pt x="1306" y="333"/>
                  </a:lnTo>
                  <a:lnTo>
                    <a:pt x="1259" y="388"/>
                  </a:lnTo>
                  <a:lnTo>
                    <a:pt x="1213" y="447"/>
                  </a:lnTo>
                  <a:lnTo>
                    <a:pt x="1166" y="511"/>
                  </a:lnTo>
                  <a:lnTo>
                    <a:pt x="1121" y="577"/>
                  </a:lnTo>
                  <a:lnTo>
                    <a:pt x="1075" y="646"/>
                  </a:lnTo>
                  <a:lnTo>
                    <a:pt x="1032" y="719"/>
                  </a:lnTo>
                  <a:lnTo>
                    <a:pt x="1012" y="757"/>
                  </a:lnTo>
                  <a:lnTo>
                    <a:pt x="991" y="797"/>
                  </a:lnTo>
                  <a:lnTo>
                    <a:pt x="970" y="836"/>
                  </a:lnTo>
                  <a:lnTo>
                    <a:pt x="950" y="876"/>
                  </a:lnTo>
                  <a:lnTo>
                    <a:pt x="931" y="917"/>
                  </a:lnTo>
                  <a:lnTo>
                    <a:pt x="912" y="958"/>
                  </a:lnTo>
                  <a:lnTo>
                    <a:pt x="894" y="1001"/>
                  </a:lnTo>
                  <a:lnTo>
                    <a:pt x="877" y="1044"/>
                  </a:lnTo>
                  <a:lnTo>
                    <a:pt x="860" y="1088"/>
                  </a:lnTo>
                  <a:lnTo>
                    <a:pt x="844" y="1132"/>
                  </a:lnTo>
                  <a:lnTo>
                    <a:pt x="829" y="1179"/>
                  </a:lnTo>
                  <a:lnTo>
                    <a:pt x="814" y="1224"/>
                  </a:lnTo>
                  <a:lnTo>
                    <a:pt x="801" y="1271"/>
                  </a:lnTo>
                  <a:lnTo>
                    <a:pt x="787" y="1319"/>
                  </a:lnTo>
                  <a:lnTo>
                    <a:pt x="775" y="1367"/>
                  </a:lnTo>
                  <a:lnTo>
                    <a:pt x="764" y="1416"/>
                  </a:lnTo>
                  <a:lnTo>
                    <a:pt x="754" y="1466"/>
                  </a:lnTo>
                  <a:lnTo>
                    <a:pt x="746" y="1515"/>
                  </a:lnTo>
                  <a:lnTo>
                    <a:pt x="737" y="1566"/>
                  </a:lnTo>
                  <a:lnTo>
                    <a:pt x="730" y="1618"/>
                  </a:lnTo>
                  <a:lnTo>
                    <a:pt x="723" y="1669"/>
                  </a:lnTo>
                  <a:lnTo>
                    <a:pt x="720" y="1722"/>
                  </a:lnTo>
                  <a:lnTo>
                    <a:pt x="716" y="1775"/>
                  </a:lnTo>
                  <a:lnTo>
                    <a:pt x="714" y="1829"/>
                  </a:lnTo>
                  <a:lnTo>
                    <a:pt x="712" y="1883"/>
                  </a:lnTo>
                  <a:lnTo>
                    <a:pt x="712" y="1936"/>
                  </a:lnTo>
                  <a:lnTo>
                    <a:pt x="714" y="1992"/>
                  </a:lnTo>
                  <a:lnTo>
                    <a:pt x="716" y="2048"/>
                  </a:lnTo>
                  <a:lnTo>
                    <a:pt x="723" y="2141"/>
                  </a:lnTo>
                  <a:lnTo>
                    <a:pt x="735" y="2237"/>
                  </a:lnTo>
                  <a:lnTo>
                    <a:pt x="747" y="2336"/>
                  </a:lnTo>
                  <a:lnTo>
                    <a:pt x="763" y="2437"/>
                  </a:lnTo>
                  <a:lnTo>
                    <a:pt x="780" y="2540"/>
                  </a:lnTo>
                  <a:lnTo>
                    <a:pt x="801" y="2644"/>
                  </a:lnTo>
                  <a:lnTo>
                    <a:pt x="823" y="2749"/>
                  </a:lnTo>
                  <a:lnTo>
                    <a:pt x="846" y="2856"/>
                  </a:lnTo>
                  <a:lnTo>
                    <a:pt x="872" y="2962"/>
                  </a:lnTo>
                  <a:lnTo>
                    <a:pt x="899" y="3069"/>
                  </a:lnTo>
                  <a:lnTo>
                    <a:pt x="926" y="3176"/>
                  </a:lnTo>
                  <a:lnTo>
                    <a:pt x="955" y="3281"/>
                  </a:lnTo>
                  <a:lnTo>
                    <a:pt x="985" y="3385"/>
                  </a:lnTo>
                  <a:lnTo>
                    <a:pt x="1014" y="3490"/>
                  </a:lnTo>
                  <a:lnTo>
                    <a:pt x="1045" y="3591"/>
                  </a:lnTo>
                  <a:lnTo>
                    <a:pt x="1075" y="3691"/>
                  </a:lnTo>
                  <a:lnTo>
                    <a:pt x="404" y="3521"/>
                  </a:lnTo>
                  <a:lnTo>
                    <a:pt x="0" y="5397"/>
                  </a:lnTo>
                  <a:lnTo>
                    <a:pt x="1362" y="4724"/>
                  </a:lnTo>
                  <a:lnTo>
                    <a:pt x="1768" y="5800"/>
                  </a:lnTo>
                  <a:lnTo>
                    <a:pt x="2174" y="4724"/>
                  </a:lnTo>
                  <a:close/>
                </a:path>
              </a:pathLst>
            </a:custGeom>
            <a:solidFill>
              <a:sysClr val="window" lastClr="FFFFFF"/>
            </a:solidFill>
            <a:ln>
              <a:noFill/>
            </a:ln>
          </p:spPr>
          <p:txBody>
            <a:bodyPr anchor="ctr">
              <a:normAutofit/>
              <a:scene3d>
                <a:camera prst="orthographicFront"/>
                <a:lightRig rig="threePt" dir="t"/>
              </a:scene3d>
              <a:sp3d>
                <a:contourClr>
                  <a:srgbClr val="FFFFFF"/>
                </a:contourClr>
              </a:sp3d>
            </a:bodyPr>
            <a:p>
              <a:pPr algn="ctr">
                <a:defRPr/>
              </a:pPr>
              <a:endParaRPr lang="zh-CN" altLang="en-US">
                <a:solidFill>
                  <a:srgbClr val="FFFFFF"/>
                </a:solidFill>
                <a:sym typeface="Arial" panose="020B0604020202020204" pitchFamily="34" charset="0"/>
              </a:endParaRPr>
            </a:p>
          </p:txBody>
        </p:sp>
      </p:grpSp>
      <p:grpSp>
        <p:nvGrpSpPr>
          <p:cNvPr id="85" name="组合 84"/>
          <p:cNvGrpSpPr/>
          <p:nvPr>
            <p:custDataLst>
              <p:tags r:id="rId8"/>
            </p:custDataLst>
          </p:nvPr>
        </p:nvGrpSpPr>
        <p:grpSpPr>
          <a:xfrm>
            <a:off x="15931529" y="4593194"/>
            <a:ext cx="129314" cy="129314"/>
            <a:chOff x="5500914" y="1297061"/>
            <a:chExt cx="1190172" cy="1190172"/>
          </a:xfrm>
        </p:grpSpPr>
        <p:sp>
          <p:nvSpPr>
            <p:cNvPr id="86" name="椭圆 85"/>
            <p:cNvSpPr/>
            <p:nvPr>
              <p:custDataLst>
                <p:tags r:id="rId9"/>
              </p:custDataLst>
            </p:nvPr>
          </p:nvSpPr>
          <p:spPr>
            <a:xfrm>
              <a:off x="5500914" y="1297061"/>
              <a:ext cx="1190172" cy="1190172"/>
            </a:xfrm>
            <a:prstGeom prst="ellipse">
              <a:avLst/>
            </a:prstGeom>
            <a:solidFill>
              <a:srgbClr val="FE8A57"/>
            </a:solidFill>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a:bodyPr>
            <a:p>
              <a:pPr algn="ctr"/>
              <a:endParaRPr lang="zh-CN" altLang="en-US">
                <a:sym typeface="Arial" panose="020B0604020202020204" pitchFamily="34" charset="0"/>
              </a:endParaRPr>
            </a:p>
          </p:txBody>
        </p:sp>
        <p:sp>
          <p:nvSpPr>
            <p:cNvPr id="87" name="KSO_Shape"/>
            <p:cNvSpPr/>
            <p:nvPr>
              <p:custDataLst>
                <p:tags r:id="rId10"/>
              </p:custDataLst>
            </p:nvPr>
          </p:nvSpPr>
          <p:spPr bwMode="auto">
            <a:xfrm>
              <a:off x="5769675" y="1544962"/>
              <a:ext cx="652649" cy="664838"/>
            </a:xfrm>
            <a:custGeom>
              <a:avLst/>
              <a:gdLst>
                <a:gd name="T0" fmla="*/ 2147483646 w 4946"/>
                <a:gd name="T1" fmla="*/ 0 h 5041"/>
                <a:gd name="T2" fmla="*/ 2147483646 w 4946"/>
                <a:gd name="T3" fmla="*/ 2147483646 h 5041"/>
                <a:gd name="T4" fmla="*/ 2147483646 w 4946"/>
                <a:gd name="T5" fmla="*/ 2147483646 h 5041"/>
                <a:gd name="T6" fmla="*/ 2147483646 w 4946"/>
                <a:gd name="T7" fmla="*/ 2147483646 h 5041"/>
                <a:gd name="T8" fmla="*/ 2147483646 w 4946"/>
                <a:gd name="T9" fmla="*/ 2147483646 h 5041"/>
                <a:gd name="T10" fmla="*/ 2147483646 w 4946"/>
                <a:gd name="T11" fmla="*/ 2147483646 h 5041"/>
                <a:gd name="T12" fmla="*/ 2147483646 w 4946"/>
                <a:gd name="T13" fmla="*/ 2147483646 h 5041"/>
                <a:gd name="T14" fmla="*/ 2147483646 w 4946"/>
                <a:gd name="T15" fmla="*/ 2147483646 h 5041"/>
                <a:gd name="T16" fmla="*/ 2147483646 w 4946"/>
                <a:gd name="T17" fmla="*/ 2147483646 h 5041"/>
                <a:gd name="T18" fmla="*/ 2147483646 w 4946"/>
                <a:gd name="T19" fmla="*/ 2147483646 h 5041"/>
                <a:gd name="T20" fmla="*/ 2147483646 w 4946"/>
                <a:gd name="T21" fmla="*/ 2147483646 h 5041"/>
                <a:gd name="T22" fmla="*/ 2147483646 w 4946"/>
                <a:gd name="T23" fmla="*/ 2147483646 h 5041"/>
                <a:gd name="T24" fmla="*/ 2147483646 w 4946"/>
                <a:gd name="T25" fmla="*/ 2147483646 h 5041"/>
                <a:gd name="T26" fmla="*/ 2147483646 w 4946"/>
                <a:gd name="T27" fmla="*/ 2147483646 h 5041"/>
                <a:gd name="T28" fmla="*/ 2147483646 w 4946"/>
                <a:gd name="T29" fmla="*/ 2147483646 h 5041"/>
                <a:gd name="T30" fmla="*/ 2147483646 w 4946"/>
                <a:gd name="T31" fmla="*/ 2147483646 h 5041"/>
                <a:gd name="T32" fmla="*/ 2147483646 w 4946"/>
                <a:gd name="T33" fmla="*/ 2147483646 h 5041"/>
                <a:gd name="T34" fmla="*/ 2147483646 w 4946"/>
                <a:gd name="T35" fmla="*/ 2147483646 h 5041"/>
                <a:gd name="T36" fmla="*/ 2147483646 w 4946"/>
                <a:gd name="T37" fmla="*/ 2147483646 h 5041"/>
                <a:gd name="T38" fmla="*/ 2147483646 w 4946"/>
                <a:gd name="T39" fmla="*/ 2147483646 h 5041"/>
                <a:gd name="T40" fmla="*/ 2147483646 w 4946"/>
                <a:gd name="T41" fmla="*/ 2147483646 h 5041"/>
                <a:gd name="T42" fmla="*/ 2147483646 w 4946"/>
                <a:gd name="T43" fmla="*/ 2147483646 h 5041"/>
                <a:gd name="T44" fmla="*/ 2147483646 w 4946"/>
                <a:gd name="T45" fmla="*/ 2147483646 h 5041"/>
                <a:gd name="T46" fmla="*/ 2147483646 w 4946"/>
                <a:gd name="T47" fmla="*/ 2147483646 h 5041"/>
                <a:gd name="T48" fmla="*/ 2147483646 w 4946"/>
                <a:gd name="T49" fmla="*/ 2147483646 h 5041"/>
                <a:gd name="T50" fmla="*/ 2147483646 w 4946"/>
                <a:gd name="T51" fmla="*/ 2147483646 h 5041"/>
                <a:gd name="T52" fmla="*/ 2147483646 w 4946"/>
                <a:gd name="T53" fmla="*/ 2147483646 h 5041"/>
                <a:gd name="T54" fmla="*/ 0 w 4946"/>
                <a:gd name="T55" fmla="*/ 2147483646 h 5041"/>
                <a:gd name="T56" fmla="*/ 2147483646 w 4946"/>
                <a:gd name="T57" fmla="*/ 2147483646 h 5041"/>
                <a:gd name="T58" fmla="*/ 2147483646 w 4946"/>
                <a:gd name="T59" fmla="*/ 2147483646 h 5041"/>
                <a:gd name="T60" fmla="*/ 2147483646 w 4946"/>
                <a:gd name="T61" fmla="*/ 2147483646 h 5041"/>
                <a:gd name="T62" fmla="*/ 2147483646 w 4946"/>
                <a:gd name="T63" fmla="*/ 2147483646 h 5041"/>
                <a:gd name="T64" fmla="*/ 2147483646 w 4946"/>
                <a:gd name="T65" fmla="*/ 2147483646 h 5041"/>
                <a:gd name="T66" fmla="*/ 2147483646 w 4946"/>
                <a:gd name="T67" fmla="*/ 2147483646 h 5041"/>
                <a:gd name="T68" fmla="*/ 2147483646 w 4946"/>
                <a:gd name="T69" fmla="*/ 2147483646 h 5041"/>
                <a:gd name="T70" fmla="*/ 2147483646 w 4946"/>
                <a:gd name="T71" fmla="*/ 2147483646 h 5041"/>
                <a:gd name="T72" fmla="*/ 2147483646 w 4946"/>
                <a:gd name="T73" fmla="*/ 2147483646 h 5041"/>
                <a:gd name="T74" fmla="*/ 2147483646 w 4946"/>
                <a:gd name="T75" fmla="*/ 2147483646 h 5041"/>
                <a:gd name="T76" fmla="*/ 2147483646 w 4946"/>
                <a:gd name="T77" fmla="*/ 2147483646 h 5041"/>
                <a:gd name="T78" fmla="*/ 2147483646 w 4946"/>
                <a:gd name="T79" fmla="*/ 2147483646 h 5041"/>
                <a:gd name="T80" fmla="*/ 2147483646 w 4946"/>
                <a:gd name="T81" fmla="*/ 2147483646 h 5041"/>
                <a:gd name="T82" fmla="*/ 2147483646 w 4946"/>
                <a:gd name="T83" fmla="*/ 2147483646 h 5041"/>
                <a:gd name="T84" fmla="*/ 2147483646 w 4946"/>
                <a:gd name="T85" fmla="*/ 2147483646 h 5041"/>
                <a:gd name="T86" fmla="*/ 2147483646 w 4946"/>
                <a:gd name="T87" fmla="*/ 2147483646 h 5041"/>
                <a:gd name="T88" fmla="*/ 2147483646 w 4946"/>
                <a:gd name="T89" fmla="*/ 2147483646 h 5041"/>
                <a:gd name="T90" fmla="*/ 2147483646 w 4946"/>
                <a:gd name="T91" fmla="*/ 2147483646 h 5041"/>
                <a:gd name="T92" fmla="*/ 2147483646 w 4946"/>
                <a:gd name="T93" fmla="*/ 2147483646 h 5041"/>
                <a:gd name="T94" fmla="*/ 2147483646 w 4946"/>
                <a:gd name="T95" fmla="*/ 2147483646 h 5041"/>
                <a:gd name="T96" fmla="*/ 2147483646 w 4946"/>
                <a:gd name="T97" fmla="*/ 2147483646 h 5041"/>
                <a:gd name="T98" fmla="*/ 2147483646 w 4946"/>
                <a:gd name="T99" fmla="*/ 2147483646 h 5041"/>
                <a:gd name="T100" fmla="*/ 2147483646 w 4946"/>
                <a:gd name="T101" fmla="*/ 2147483646 h 5041"/>
                <a:gd name="T102" fmla="*/ 2147483646 w 4946"/>
                <a:gd name="T103" fmla="*/ 2147483646 h 5041"/>
                <a:gd name="T104" fmla="*/ 2147483646 w 4946"/>
                <a:gd name="T105" fmla="*/ 2147483646 h 5041"/>
                <a:gd name="T106" fmla="*/ 2147483646 w 4946"/>
                <a:gd name="T107" fmla="*/ 2147483646 h 5041"/>
                <a:gd name="T108" fmla="*/ 2147483646 w 4946"/>
                <a:gd name="T109" fmla="*/ 2147483646 h 5041"/>
                <a:gd name="T110" fmla="*/ 2147483646 w 4946"/>
                <a:gd name="T111" fmla="*/ 2147483646 h 5041"/>
                <a:gd name="T112" fmla="*/ 2147483646 w 4946"/>
                <a:gd name="T113" fmla="*/ 2147483646 h 5041"/>
                <a:gd name="T114" fmla="*/ 2147483646 w 4946"/>
                <a:gd name="T115" fmla="*/ 2147483646 h 5041"/>
                <a:gd name="T116" fmla="*/ 2147483646 w 4946"/>
                <a:gd name="T117" fmla="*/ 2147483646 h 504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946" h="5041">
                  <a:moveTo>
                    <a:pt x="4946" y="532"/>
                  </a:moveTo>
                  <a:lnTo>
                    <a:pt x="4534" y="270"/>
                  </a:lnTo>
                  <a:lnTo>
                    <a:pt x="4106" y="0"/>
                  </a:lnTo>
                  <a:lnTo>
                    <a:pt x="2142" y="3139"/>
                  </a:lnTo>
                  <a:lnTo>
                    <a:pt x="2117" y="3136"/>
                  </a:lnTo>
                  <a:lnTo>
                    <a:pt x="2091" y="3134"/>
                  </a:lnTo>
                  <a:lnTo>
                    <a:pt x="2066" y="3133"/>
                  </a:lnTo>
                  <a:lnTo>
                    <a:pt x="2039" y="3133"/>
                  </a:lnTo>
                  <a:lnTo>
                    <a:pt x="2014" y="3134"/>
                  </a:lnTo>
                  <a:lnTo>
                    <a:pt x="1989" y="3136"/>
                  </a:lnTo>
                  <a:lnTo>
                    <a:pt x="1963" y="3138"/>
                  </a:lnTo>
                  <a:lnTo>
                    <a:pt x="1938" y="3142"/>
                  </a:lnTo>
                  <a:lnTo>
                    <a:pt x="1912" y="3147"/>
                  </a:lnTo>
                  <a:lnTo>
                    <a:pt x="1888" y="3153"/>
                  </a:lnTo>
                  <a:lnTo>
                    <a:pt x="1862" y="3160"/>
                  </a:lnTo>
                  <a:lnTo>
                    <a:pt x="1838" y="3168"/>
                  </a:lnTo>
                  <a:lnTo>
                    <a:pt x="1813" y="3177"/>
                  </a:lnTo>
                  <a:lnTo>
                    <a:pt x="1789" y="3188"/>
                  </a:lnTo>
                  <a:lnTo>
                    <a:pt x="1765" y="3200"/>
                  </a:lnTo>
                  <a:lnTo>
                    <a:pt x="1742" y="3212"/>
                  </a:lnTo>
                  <a:lnTo>
                    <a:pt x="1719" y="3226"/>
                  </a:lnTo>
                  <a:lnTo>
                    <a:pt x="1695" y="3242"/>
                  </a:lnTo>
                  <a:lnTo>
                    <a:pt x="1673" y="3259"/>
                  </a:lnTo>
                  <a:lnTo>
                    <a:pt x="1651" y="3277"/>
                  </a:lnTo>
                  <a:lnTo>
                    <a:pt x="1629" y="3297"/>
                  </a:lnTo>
                  <a:lnTo>
                    <a:pt x="1609" y="3317"/>
                  </a:lnTo>
                  <a:lnTo>
                    <a:pt x="1587" y="3339"/>
                  </a:lnTo>
                  <a:lnTo>
                    <a:pt x="1568" y="3363"/>
                  </a:lnTo>
                  <a:lnTo>
                    <a:pt x="1547" y="3388"/>
                  </a:lnTo>
                  <a:lnTo>
                    <a:pt x="1529" y="3415"/>
                  </a:lnTo>
                  <a:lnTo>
                    <a:pt x="1510" y="3442"/>
                  </a:lnTo>
                  <a:lnTo>
                    <a:pt x="1492" y="3472"/>
                  </a:lnTo>
                  <a:lnTo>
                    <a:pt x="1475" y="3503"/>
                  </a:lnTo>
                  <a:lnTo>
                    <a:pt x="1459" y="3536"/>
                  </a:lnTo>
                  <a:lnTo>
                    <a:pt x="1442" y="3570"/>
                  </a:lnTo>
                  <a:lnTo>
                    <a:pt x="1427" y="3605"/>
                  </a:lnTo>
                  <a:lnTo>
                    <a:pt x="1411" y="3653"/>
                  </a:lnTo>
                  <a:lnTo>
                    <a:pt x="1393" y="3699"/>
                  </a:lnTo>
                  <a:lnTo>
                    <a:pt x="1373" y="3744"/>
                  </a:lnTo>
                  <a:lnTo>
                    <a:pt x="1354" y="3787"/>
                  </a:lnTo>
                  <a:lnTo>
                    <a:pt x="1332" y="3828"/>
                  </a:lnTo>
                  <a:lnTo>
                    <a:pt x="1311" y="3868"/>
                  </a:lnTo>
                  <a:lnTo>
                    <a:pt x="1289" y="3908"/>
                  </a:lnTo>
                  <a:lnTo>
                    <a:pt x="1265" y="3944"/>
                  </a:lnTo>
                  <a:lnTo>
                    <a:pt x="1241" y="3981"/>
                  </a:lnTo>
                  <a:lnTo>
                    <a:pt x="1216" y="4016"/>
                  </a:lnTo>
                  <a:lnTo>
                    <a:pt x="1191" y="4048"/>
                  </a:lnTo>
                  <a:lnTo>
                    <a:pt x="1165" y="4081"/>
                  </a:lnTo>
                  <a:lnTo>
                    <a:pt x="1139" y="4111"/>
                  </a:lnTo>
                  <a:lnTo>
                    <a:pt x="1111" y="4141"/>
                  </a:lnTo>
                  <a:lnTo>
                    <a:pt x="1084" y="4170"/>
                  </a:lnTo>
                  <a:lnTo>
                    <a:pt x="1056" y="4197"/>
                  </a:lnTo>
                  <a:lnTo>
                    <a:pt x="1028" y="4222"/>
                  </a:lnTo>
                  <a:lnTo>
                    <a:pt x="999" y="4248"/>
                  </a:lnTo>
                  <a:lnTo>
                    <a:pt x="970" y="4271"/>
                  </a:lnTo>
                  <a:lnTo>
                    <a:pt x="940" y="4295"/>
                  </a:lnTo>
                  <a:lnTo>
                    <a:pt x="911" y="4316"/>
                  </a:lnTo>
                  <a:lnTo>
                    <a:pt x="881" y="4337"/>
                  </a:lnTo>
                  <a:lnTo>
                    <a:pt x="852" y="4356"/>
                  </a:lnTo>
                  <a:lnTo>
                    <a:pt x="821" y="4375"/>
                  </a:lnTo>
                  <a:lnTo>
                    <a:pt x="792" y="4393"/>
                  </a:lnTo>
                  <a:lnTo>
                    <a:pt x="761" y="4410"/>
                  </a:lnTo>
                  <a:lnTo>
                    <a:pt x="731" y="4425"/>
                  </a:lnTo>
                  <a:lnTo>
                    <a:pt x="701" y="4440"/>
                  </a:lnTo>
                  <a:lnTo>
                    <a:pt x="671" y="4455"/>
                  </a:lnTo>
                  <a:lnTo>
                    <a:pt x="641" y="4468"/>
                  </a:lnTo>
                  <a:lnTo>
                    <a:pt x="611" y="4480"/>
                  </a:lnTo>
                  <a:lnTo>
                    <a:pt x="582" y="4492"/>
                  </a:lnTo>
                  <a:lnTo>
                    <a:pt x="524" y="4513"/>
                  </a:lnTo>
                  <a:lnTo>
                    <a:pt x="468" y="4531"/>
                  </a:lnTo>
                  <a:lnTo>
                    <a:pt x="413" y="4547"/>
                  </a:lnTo>
                  <a:lnTo>
                    <a:pt x="359" y="4561"/>
                  </a:lnTo>
                  <a:lnTo>
                    <a:pt x="309" y="4572"/>
                  </a:lnTo>
                  <a:lnTo>
                    <a:pt x="261" y="4581"/>
                  </a:lnTo>
                  <a:lnTo>
                    <a:pt x="215" y="4588"/>
                  </a:lnTo>
                  <a:lnTo>
                    <a:pt x="174" y="4594"/>
                  </a:lnTo>
                  <a:lnTo>
                    <a:pt x="135" y="4598"/>
                  </a:lnTo>
                  <a:lnTo>
                    <a:pt x="102" y="4601"/>
                  </a:lnTo>
                  <a:lnTo>
                    <a:pt x="72" y="4603"/>
                  </a:lnTo>
                  <a:lnTo>
                    <a:pt x="47" y="4604"/>
                  </a:lnTo>
                  <a:lnTo>
                    <a:pt x="12" y="4605"/>
                  </a:lnTo>
                  <a:lnTo>
                    <a:pt x="0" y="4605"/>
                  </a:lnTo>
                  <a:lnTo>
                    <a:pt x="17" y="4616"/>
                  </a:lnTo>
                  <a:lnTo>
                    <a:pt x="68" y="4645"/>
                  </a:lnTo>
                  <a:lnTo>
                    <a:pt x="105" y="4666"/>
                  </a:lnTo>
                  <a:lnTo>
                    <a:pt x="150" y="4689"/>
                  </a:lnTo>
                  <a:lnTo>
                    <a:pt x="201" y="4714"/>
                  </a:lnTo>
                  <a:lnTo>
                    <a:pt x="258" y="4743"/>
                  </a:lnTo>
                  <a:lnTo>
                    <a:pt x="321" y="4773"/>
                  </a:lnTo>
                  <a:lnTo>
                    <a:pt x="390" y="4802"/>
                  </a:lnTo>
                  <a:lnTo>
                    <a:pt x="466" y="4833"/>
                  </a:lnTo>
                  <a:lnTo>
                    <a:pt x="545" y="4863"/>
                  </a:lnTo>
                  <a:lnTo>
                    <a:pt x="587" y="4878"/>
                  </a:lnTo>
                  <a:lnTo>
                    <a:pt x="630" y="4893"/>
                  </a:lnTo>
                  <a:lnTo>
                    <a:pt x="673" y="4908"/>
                  </a:lnTo>
                  <a:lnTo>
                    <a:pt x="718" y="4921"/>
                  </a:lnTo>
                  <a:lnTo>
                    <a:pt x="764" y="4935"/>
                  </a:lnTo>
                  <a:lnTo>
                    <a:pt x="811" y="4949"/>
                  </a:lnTo>
                  <a:lnTo>
                    <a:pt x="858" y="4961"/>
                  </a:lnTo>
                  <a:lnTo>
                    <a:pt x="907" y="4973"/>
                  </a:lnTo>
                  <a:lnTo>
                    <a:pt x="956" y="4983"/>
                  </a:lnTo>
                  <a:lnTo>
                    <a:pt x="1006" y="4995"/>
                  </a:lnTo>
                  <a:lnTo>
                    <a:pt x="1057" y="5004"/>
                  </a:lnTo>
                  <a:lnTo>
                    <a:pt x="1108" y="5012"/>
                  </a:lnTo>
                  <a:lnTo>
                    <a:pt x="1160" y="5020"/>
                  </a:lnTo>
                  <a:lnTo>
                    <a:pt x="1213" y="5026"/>
                  </a:lnTo>
                  <a:lnTo>
                    <a:pt x="1266" y="5032"/>
                  </a:lnTo>
                  <a:lnTo>
                    <a:pt x="1320" y="5036"/>
                  </a:lnTo>
                  <a:lnTo>
                    <a:pt x="1374" y="5039"/>
                  </a:lnTo>
                  <a:lnTo>
                    <a:pt x="1429" y="5040"/>
                  </a:lnTo>
                  <a:lnTo>
                    <a:pt x="1484" y="5041"/>
                  </a:lnTo>
                  <a:lnTo>
                    <a:pt x="1539" y="5040"/>
                  </a:lnTo>
                  <a:lnTo>
                    <a:pt x="1594" y="5037"/>
                  </a:lnTo>
                  <a:lnTo>
                    <a:pt x="1650" y="5033"/>
                  </a:lnTo>
                  <a:lnTo>
                    <a:pt x="1706" y="5027"/>
                  </a:lnTo>
                  <a:lnTo>
                    <a:pt x="1762" y="5019"/>
                  </a:lnTo>
                  <a:lnTo>
                    <a:pt x="1818" y="5010"/>
                  </a:lnTo>
                  <a:lnTo>
                    <a:pt x="1874" y="4999"/>
                  </a:lnTo>
                  <a:lnTo>
                    <a:pt x="1930" y="4985"/>
                  </a:lnTo>
                  <a:lnTo>
                    <a:pt x="1986" y="4970"/>
                  </a:lnTo>
                  <a:lnTo>
                    <a:pt x="2043" y="4953"/>
                  </a:lnTo>
                  <a:lnTo>
                    <a:pt x="2099" y="4933"/>
                  </a:lnTo>
                  <a:lnTo>
                    <a:pt x="2155" y="4912"/>
                  </a:lnTo>
                  <a:lnTo>
                    <a:pt x="2210" y="4888"/>
                  </a:lnTo>
                  <a:lnTo>
                    <a:pt x="2265" y="4862"/>
                  </a:lnTo>
                  <a:lnTo>
                    <a:pt x="2320" y="4834"/>
                  </a:lnTo>
                  <a:lnTo>
                    <a:pt x="2375" y="4802"/>
                  </a:lnTo>
                  <a:lnTo>
                    <a:pt x="2429" y="4768"/>
                  </a:lnTo>
                  <a:lnTo>
                    <a:pt x="2455" y="4751"/>
                  </a:lnTo>
                  <a:lnTo>
                    <a:pt x="2482" y="4733"/>
                  </a:lnTo>
                  <a:lnTo>
                    <a:pt x="2508" y="4713"/>
                  </a:lnTo>
                  <a:lnTo>
                    <a:pt x="2535" y="4694"/>
                  </a:lnTo>
                  <a:lnTo>
                    <a:pt x="2561" y="4673"/>
                  </a:lnTo>
                  <a:lnTo>
                    <a:pt x="2588" y="4652"/>
                  </a:lnTo>
                  <a:lnTo>
                    <a:pt x="2614" y="4630"/>
                  </a:lnTo>
                  <a:lnTo>
                    <a:pt x="2639" y="4608"/>
                  </a:lnTo>
                  <a:lnTo>
                    <a:pt x="2661" y="4588"/>
                  </a:lnTo>
                  <a:lnTo>
                    <a:pt x="2681" y="4569"/>
                  </a:lnTo>
                  <a:lnTo>
                    <a:pt x="2701" y="4547"/>
                  </a:lnTo>
                  <a:lnTo>
                    <a:pt x="2719" y="4527"/>
                  </a:lnTo>
                  <a:lnTo>
                    <a:pt x="2737" y="4506"/>
                  </a:lnTo>
                  <a:lnTo>
                    <a:pt x="2755" y="4483"/>
                  </a:lnTo>
                  <a:lnTo>
                    <a:pt x="2771" y="4461"/>
                  </a:lnTo>
                  <a:lnTo>
                    <a:pt x="2786" y="4438"/>
                  </a:lnTo>
                  <a:lnTo>
                    <a:pt x="2800" y="4415"/>
                  </a:lnTo>
                  <a:lnTo>
                    <a:pt x="2815" y="4392"/>
                  </a:lnTo>
                  <a:lnTo>
                    <a:pt x="2827" y="4367"/>
                  </a:lnTo>
                  <a:lnTo>
                    <a:pt x="2839" y="4344"/>
                  </a:lnTo>
                  <a:lnTo>
                    <a:pt x="2850" y="4319"/>
                  </a:lnTo>
                  <a:lnTo>
                    <a:pt x="2861" y="4294"/>
                  </a:lnTo>
                  <a:lnTo>
                    <a:pt x="2871" y="4268"/>
                  </a:lnTo>
                  <a:lnTo>
                    <a:pt x="2880" y="4243"/>
                  </a:lnTo>
                  <a:lnTo>
                    <a:pt x="2887" y="4217"/>
                  </a:lnTo>
                  <a:lnTo>
                    <a:pt x="2894" y="4192"/>
                  </a:lnTo>
                  <a:lnTo>
                    <a:pt x="2900" y="4166"/>
                  </a:lnTo>
                  <a:lnTo>
                    <a:pt x="2906" y="4140"/>
                  </a:lnTo>
                  <a:lnTo>
                    <a:pt x="2910" y="4113"/>
                  </a:lnTo>
                  <a:lnTo>
                    <a:pt x="2915" y="4087"/>
                  </a:lnTo>
                  <a:lnTo>
                    <a:pt x="2918" y="4061"/>
                  </a:lnTo>
                  <a:lnTo>
                    <a:pt x="2919" y="4034"/>
                  </a:lnTo>
                  <a:lnTo>
                    <a:pt x="2921" y="4008"/>
                  </a:lnTo>
                  <a:lnTo>
                    <a:pt x="2921" y="3981"/>
                  </a:lnTo>
                  <a:lnTo>
                    <a:pt x="2920" y="3955"/>
                  </a:lnTo>
                  <a:lnTo>
                    <a:pt x="2919" y="3928"/>
                  </a:lnTo>
                  <a:lnTo>
                    <a:pt x="2917" y="3901"/>
                  </a:lnTo>
                  <a:lnTo>
                    <a:pt x="2912" y="3874"/>
                  </a:lnTo>
                  <a:lnTo>
                    <a:pt x="2909" y="3849"/>
                  </a:lnTo>
                  <a:lnTo>
                    <a:pt x="2904" y="3822"/>
                  </a:lnTo>
                  <a:lnTo>
                    <a:pt x="4946" y="532"/>
                  </a:lnTo>
                  <a:close/>
                  <a:moveTo>
                    <a:pt x="2479" y="3126"/>
                  </a:moveTo>
                  <a:lnTo>
                    <a:pt x="2732" y="2726"/>
                  </a:lnTo>
                  <a:lnTo>
                    <a:pt x="3096" y="2957"/>
                  </a:lnTo>
                  <a:lnTo>
                    <a:pt x="2842" y="3358"/>
                  </a:lnTo>
                  <a:lnTo>
                    <a:pt x="2479" y="3126"/>
                  </a:lnTo>
                  <a:close/>
                </a:path>
              </a:pathLst>
            </a:custGeom>
            <a:solidFill>
              <a:sysClr val="window" lastClr="FFFFFF"/>
            </a:solidFill>
            <a:ln>
              <a:noFill/>
            </a:ln>
          </p:spPr>
          <p:txBody>
            <a:bodyPr anchor="ctr">
              <a:normAutofit lnSpcReduction="10000"/>
              <a:scene3d>
                <a:camera prst="orthographicFront"/>
                <a:lightRig rig="threePt" dir="t"/>
              </a:scene3d>
              <a:sp3d>
                <a:contourClr>
                  <a:srgbClr val="FFFFFF"/>
                </a:contourClr>
              </a:sp3d>
            </a:bodyPr>
            <a:p>
              <a:pPr algn="ctr">
                <a:defRPr/>
              </a:pPr>
              <a:endParaRPr lang="zh-CN" altLang="en-US">
                <a:solidFill>
                  <a:srgbClr val="FFFFFF"/>
                </a:solidFill>
                <a:sym typeface="Arial" panose="020B0604020202020204" pitchFamily="34" charset="0"/>
              </a:endParaRPr>
            </a:p>
          </p:txBody>
        </p:sp>
      </p:grpSp>
      <p:grpSp>
        <p:nvGrpSpPr>
          <p:cNvPr id="88" name="组合 87"/>
          <p:cNvGrpSpPr/>
          <p:nvPr>
            <p:custDataLst>
              <p:tags r:id="rId11"/>
            </p:custDataLst>
          </p:nvPr>
        </p:nvGrpSpPr>
        <p:grpSpPr>
          <a:xfrm>
            <a:off x="15934691" y="4788687"/>
            <a:ext cx="129314" cy="129314"/>
            <a:chOff x="5638800" y="2971800"/>
            <a:chExt cx="914400" cy="914400"/>
          </a:xfrm>
        </p:grpSpPr>
        <p:sp>
          <p:nvSpPr>
            <p:cNvPr id="89" name="椭圆 88"/>
            <p:cNvSpPr/>
            <p:nvPr>
              <p:custDataLst>
                <p:tags r:id="rId12"/>
              </p:custDataLst>
            </p:nvPr>
          </p:nvSpPr>
          <p:spPr>
            <a:xfrm>
              <a:off x="5638800" y="2971800"/>
              <a:ext cx="914400" cy="914400"/>
            </a:xfrm>
            <a:prstGeom prst="ellipse">
              <a:avLst/>
            </a:prstGeom>
            <a:solidFill>
              <a:srgbClr val="808080"/>
            </a:solidFill>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a:bodyPr>
            <a:p>
              <a:pPr algn="ctr"/>
              <a:endParaRPr lang="zh-CN" altLang="en-US">
                <a:sym typeface="Arial" panose="020B0604020202020204" pitchFamily="34" charset="0"/>
              </a:endParaRPr>
            </a:p>
          </p:txBody>
        </p:sp>
        <p:sp>
          <p:nvSpPr>
            <p:cNvPr id="90" name="KSO_Shape"/>
            <p:cNvSpPr/>
            <p:nvPr>
              <p:custDataLst>
                <p:tags r:id="rId13"/>
              </p:custDataLst>
            </p:nvPr>
          </p:nvSpPr>
          <p:spPr bwMode="auto">
            <a:xfrm flipH="1">
              <a:off x="5934850" y="3249613"/>
              <a:ext cx="322300" cy="358774"/>
            </a:xfrm>
            <a:custGeom>
              <a:avLst/>
              <a:gdLst>
                <a:gd name="T0" fmla="*/ 324081616 w 7313"/>
                <a:gd name="T1" fmla="*/ 0 h 8141"/>
                <a:gd name="T2" fmla="*/ 339365365 w 7313"/>
                <a:gd name="T3" fmla="*/ 6789765 h 8141"/>
                <a:gd name="T4" fmla="*/ 339639393 w 7313"/>
                <a:gd name="T5" fmla="*/ 26009182 h 8141"/>
                <a:gd name="T6" fmla="*/ 326382416 w 7313"/>
                <a:gd name="T7" fmla="*/ 33127484 h 8141"/>
                <a:gd name="T8" fmla="*/ 340954068 w 7313"/>
                <a:gd name="T9" fmla="*/ 36139074 h 8141"/>
                <a:gd name="T10" fmla="*/ 364619402 w 7313"/>
                <a:gd name="T11" fmla="*/ 25187839 h 8141"/>
                <a:gd name="T12" fmla="*/ 386367247 w 7313"/>
                <a:gd name="T13" fmla="*/ 35591512 h 8141"/>
                <a:gd name="T14" fmla="*/ 395296418 w 7313"/>
                <a:gd name="T15" fmla="*/ 52018598 h 8141"/>
                <a:gd name="T16" fmla="*/ 400445838 w 7313"/>
                <a:gd name="T17" fmla="*/ 76604119 h 8141"/>
                <a:gd name="T18" fmla="*/ 386257496 w 7313"/>
                <a:gd name="T19" fmla="*/ 111593547 h 8141"/>
                <a:gd name="T20" fmla="*/ 345555668 w 7313"/>
                <a:gd name="T21" fmla="*/ 148663476 h 8141"/>
                <a:gd name="T22" fmla="*/ 311043908 w 7313"/>
                <a:gd name="T23" fmla="*/ 169525578 h 8141"/>
                <a:gd name="T24" fmla="*/ 317288969 w 7313"/>
                <a:gd name="T25" fmla="*/ 180531569 h 8141"/>
                <a:gd name="T26" fmla="*/ 326053864 w 7313"/>
                <a:gd name="T27" fmla="*/ 197177679 h 8141"/>
                <a:gd name="T28" fmla="*/ 312523094 w 7313"/>
                <a:gd name="T29" fmla="*/ 210154892 h 8141"/>
                <a:gd name="T30" fmla="*/ 284584946 w 7313"/>
                <a:gd name="T31" fmla="*/ 217985025 h 8141"/>
                <a:gd name="T32" fmla="*/ 253798179 w 7313"/>
                <a:gd name="T33" fmla="*/ 242515790 h 8141"/>
                <a:gd name="T34" fmla="*/ 237473548 w 7313"/>
                <a:gd name="T35" fmla="*/ 260530805 h 8141"/>
                <a:gd name="T36" fmla="*/ 245855132 w 7313"/>
                <a:gd name="T37" fmla="*/ 279093147 h 8141"/>
                <a:gd name="T38" fmla="*/ 233091217 w 7313"/>
                <a:gd name="T39" fmla="*/ 290975236 h 8141"/>
                <a:gd name="T40" fmla="*/ 229914045 w 7313"/>
                <a:gd name="T41" fmla="*/ 321529181 h 8141"/>
                <a:gd name="T42" fmla="*/ 254620027 w 7313"/>
                <a:gd name="T43" fmla="*/ 354656899 h 8141"/>
                <a:gd name="T44" fmla="*/ 266069032 w 7313"/>
                <a:gd name="T45" fmla="*/ 365827158 h 8141"/>
                <a:gd name="T46" fmla="*/ 282284147 w 7313"/>
                <a:gd name="T47" fmla="*/ 389974630 h 8141"/>
                <a:gd name="T48" fmla="*/ 284913498 w 7313"/>
                <a:gd name="T49" fmla="*/ 407441849 h 8141"/>
                <a:gd name="T50" fmla="*/ 290720256 w 7313"/>
                <a:gd name="T51" fmla="*/ 422061981 h 8141"/>
                <a:gd name="T52" fmla="*/ 274340866 w 7313"/>
                <a:gd name="T53" fmla="*/ 434984438 h 8141"/>
                <a:gd name="T54" fmla="*/ 211014586 w 7313"/>
                <a:gd name="T55" fmla="*/ 445552379 h 8141"/>
                <a:gd name="T56" fmla="*/ 137499219 w 7313"/>
                <a:gd name="T57" fmla="*/ 438324565 h 8141"/>
                <a:gd name="T58" fmla="*/ 111423568 w 7313"/>
                <a:gd name="T59" fmla="*/ 425894913 h 8141"/>
                <a:gd name="T60" fmla="*/ 115751374 w 7313"/>
                <a:gd name="T61" fmla="*/ 407551362 h 8141"/>
                <a:gd name="T62" fmla="*/ 118654753 w 7313"/>
                <a:gd name="T63" fmla="*/ 389810362 h 8141"/>
                <a:gd name="T64" fmla="*/ 134650599 w 7313"/>
                <a:gd name="T65" fmla="*/ 365443865 h 8141"/>
                <a:gd name="T66" fmla="*/ 146318873 w 7313"/>
                <a:gd name="T67" fmla="*/ 354383118 h 8141"/>
                <a:gd name="T68" fmla="*/ 170860579 w 7313"/>
                <a:gd name="T69" fmla="*/ 321310156 h 8141"/>
                <a:gd name="T70" fmla="*/ 165984952 w 7313"/>
                <a:gd name="T71" fmla="*/ 290372919 h 8141"/>
                <a:gd name="T72" fmla="*/ 154700223 w 7313"/>
                <a:gd name="T73" fmla="*/ 275479240 h 8141"/>
                <a:gd name="T74" fmla="*/ 165218097 w 7313"/>
                <a:gd name="T75" fmla="*/ 257354713 h 8141"/>
                <a:gd name="T76" fmla="*/ 145004197 w 7313"/>
                <a:gd name="T77" fmla="*/ 241475423 h 8141"/>
                <a:gd name="T78" fmla="*/ 114710492 w 7313"/>
                <a:gd name="T79" fmla="*/ 216287583 h 8141"/>
                <a:gd name="T80" fmla="*/ 88689599 w 7313"/>
                <a:gd name="T81" fmla="*/ 210319160 h 8141"/>
                <a:gd name="T82" fmla="*/ 75158829 w 7313"/>
                <a:gd name="T83" fmla="*/ 199203657 h 8141"/>
                <a:gd name="T84" fmla="*/ 81403890 w 7313"/>
                <a:gd name="T85" fmla="*/ 181900473 h 8141"/>
                <a:gd name="T86" fmla="*/ 92469585 w 7313"/>
                <a:gd name="T87" fmla="*/ 173796559 h 8141"/>
                <a:gd name="T88" fmla="*/ 63545314 w 7313"/>
                <a:gd name="T89" fmla="*/ 152934458 h 8141"/>
                <a:gd name="T90" fmla="*/ 18351404 w 7313"/>
                <a:gd name="T91" fmla="*/ 116904896 h 8141"/>
                <a:gd name="T92" fmla="*/ 602579 w 7313"/>
                <a:gd name="T93" fmla="*/ 79889490 h 8141"/>
                <a:gd name="T94" fmla="*/ 5039902 w 7313"/>
                <a:gd name="T95" fmla="*/ 52675672 h 8141"/>
                <a:gd name="T96" fmla="*/ 12654398 w 7313"/>
                <a:gd name="T97" fmla="*/ 39205653 h 8141"/>
                <a:gd name="T98" fmla="*/ 30896284 w 7313"/>
                <a:gd name="T99" fmla="*/ 25625889 h 8141"/>
                <a:gd name="T100" fmla="*/ 57026460 w 7313"/>
                <a:gd name="T101" fmla="*/ 32744191 h 8141"/>
                <a:gd name="T102" fmla="*/ 78171725 w 7313"/>
                <a:gd name="T103" fmla="*/ 41067363 h 8141"/>
                <a:gd name="T104" fmla="*/ 60751686 w 7313"/>
                <a:gd name="T105" fmla="*/ 25461620 h 8141"/>
                <a:gd name="T106" fmla="*/ 62559424 w 7313"/>
                <a:gd name="T107" fmla="*/ 5366105 h 8141"/>
                <a:gd name="T108" fmla="*/ 53246708 w 7313"/>
                <a:gd name="T109" fmla="*/ 102722814 h 8141"/>
                <a:gd name="T110" fmla="*/ 87046372 w 7313"/>
                <a:gd name="T111" fmla="*/ 132455649 h 8141"/>
                <a:gd name="T112" fmla="*/ 65079258 w 7313"/>
                <a:gd name="T113" fmla="*/ 79287172 h 8141"/>
                <a:gd name="T114" fmla="*/ 51164944 w 7313"/>
                <a:gd name="T115" fmla="*/ 85803156 h 8141"/>
                <a:gd name="T116" fmla="*/ 315042928 w 7313"/>
                <a:gd name="T117" fmla="*/ 102558545 h 8141"/>
                <a:gd name="T118" fmla="*/ 341228096 w 7313"/>
                <a:gd name="T119" fmla="*/ 111319533 h 8141"/>
                <a:gd name="T120" fmla="*/ 350759846 w 7313"/>
                <a:gd name="T121" fmla="*/ 89252795 h 8141"/>
                <a:gd name="T122" fmla="*/ 341611406 w 7313"/>
                <a:gd name="T123" fmla="*/ 79068147 h 81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313" h="8141">
                  <a:moveTo>
                    <a:pt x="1162" y="79"/>
                  </a:moveTo>
                  <a:lnTo>
                    <a:pt x="1162" y="79"/>
                  </a:lnTo>
                  <a:lnTo>
                    <a:pt x="1173" y="69"/>
                  </a:lnTo>
                  <a:lnTo>
                    <a:pt x="1185" y="60"/>
                  </a:lnTo>
                  <a:lnTo>
                    <a:pt x="1198" y="51"/>
                  </a:lnTo>
                  <a:lnTo>
                    <a:pt x="1211" y="42"/>
                  </a:lnTo>
                  <a:lnTo>
                    <a:pt x="1224" y="35"/>
                  </a:lnTo>
                  <a:lnTo>
                    <a:pt x="1238" y="28"/>
                  </a:lnTo>
                  <a:lnTo>
                    <a:pt x="1252" y="23"/>
                  </a:lnTo>
                  <a:lnTo>
                    <a:pt x="1266" y="17"/>
                  </a:lnTo>
                  <a:lnTo>
                    <a:pt x="1282" y="13"/>
                  </a:lnTo>
                  <a:lnTo>
                    <a:pt x="1296" y="10"/>
                  </a:lnTo>
                  <a:lnTo>
                    <a:pt x="1326" y="4"/>
                  </a:lnTo>
                  <a:lnTo>
                    <a:pt x="1357" y="1"/>
                  </a:lnTo>
                  <a:lnTo>
                    <a:pt x="1388" y="0"/>
                  </a:lnTo>
                  <a:lnTo>
                    <a:pt x="5916" y="0"/>
                  </a:lnTo>
                  <a:lnTo>
                    <a:pt x="5936" y="0"/>
                  </a:lnTo>
                  <a:lnTo>
                    <a:pt x="5954" y="0"/>
                  </a:lnTo>
                  <a:lnTo>
                    <a:pt x="5973" y="2"/>
                  </a:lnTo>
                  <a:lnTo>
                    <a:pt x="5992" y="4"/>
                  </a:lnTo>
                  <a:lnTo>
                    <a:pt x="6011" y="8"/>
                  </a:lnTo>
                  <a:lnTo>
                    <a:pt x="6029" y="13"/>
                  </a:lnTo>
                  <a:lnTo>
                    <a:pt x="6048" y="18"/>
                  </a:lnTo>
                  <a:lnTo>
                    <a:pt x="6065" y="25"/>
                  </a:lnTo>
                  <a:lnTo>
                    <a:pt x="6083" y="31"/>
                  </a:lnTo>
                  <a:lnTo>
                    <a:pt x="6099" y="40"/>
                  </a:lnTo>
                  <a:lnTo>
                    <a:pt x="6115" y="50"/>
                  </a:lnTo>
                  <a:lnTo>
                    <a:pt x="6132" y="61"/>
                  </a:lnTo>
                  <a:lnTo>
                    <a:pt x="6146" y="72"/>
                  </a:lnTo>
                  <a:lnTo>
                    <a:pt x="6160" y="85"/>
                  </a:lnTo>
                  <a:lnTo>
                    <a:pt x="6173" y="99"/>
                  </a:lnTo>
                  <a:lnTo>
                    <a:pt x="6186" y="113"/>
                  </a:lnTo>
                  <a:lnTo>
                    <a:pt x="6195" y="124"/>
                  </a:lnTo>
                  <a:lnTo>
                    <a:pt x="6202" y="136"/>
                  </a:lnTo>
                  <a:lnTo>
                    <a:pt x="6210" y="148"/>
                  </a:lnTo>
                  <a:lnTo>
                    <a:pt x="6216" y="160"/>
                  </a:lnTo>
                  <a:lnTo>
                    <a:pt x="6223" y="172"/>
                  </a:lnTo>
                  <a:lnTo>
                    <a:pt x="6228" y="185"/>
                  </a:lnTo>
                  <a:lnTo>
                    <a:pt x="6238" y="211"/>
                  </a:lnTo>
                  <a:lnTo>
                    <a:pt x="6245" y="237"/>
                  </a:lnTo>
                  <a:lnTo>
                    <a:pt x="6249" y="264"/>
                  </a:lnTo>
                  <a:lnTo>
                    <a:pt x="6251" y="292"/>
                  </a:lnTo>
                  <a:lnTo>
                    <a:pt x="6251" y="319"/>
                  </a:lnTo>
                  <a:lnTo>
                    <a:pt x="6249" y="348"/>
                  </a:lnTo>
                  <a:lnTo>
                    <a:pt x="6243" y="375"/>
                  </a:lnTo>
                  <a:lnTo>
                    <a:pt x="6236" y="401"/>
                  </a:lnTo>
                  <a:lnTo>
                    <a:pt x="6226" y="427"/>
                  </a:lnTo>
                  <a:lnTo>
                    <a:pt x="6221" y="439"/>
                  </a:lnTo>
                  <a:lnTo>
                    <a:pt x="6214" y="452"/>
                  </a:lnTo>
                  <a:lnTo>
                    <a:pt x="6208" y="464"/>
                  </a:lnTo>
                  <a:lnTo>
                    <a:pt x="6200" y="475"/>
                  </a:lnTo>
                  <a:lnTo>
                    <a:pt x="6191" y="487"/>
                  </a:lnTo>
                  <a:lnTo>
                    <a:pt x="6183" y="498"/>
                  </a:lnTo>
                  <a:lnTo>
                    <a:pt x="6173" y="508"/>
                  </a:lnTo>
                  <a:lnTo>
                    <a:pt x="6163" y="517"/>
                  </a:lnTo>
                  <a:lnTo>
                    <a:pt x="6151" y="530"/>
                  </a:lnTo>
                  <a:lnTo>
                    <a:pt x="6137" y="542"/>
                  </a:lnTo>
                  <a:lnTo>
                    <a:pt x="6123" y="552"/>
                  </a:lnTo>
                  <a:lnTo>
                    <a:pt x="6109" y="562"/>
                  </a:lnTo>
                  <a:lnTo>
                    <a:pt x="6093" y="571"/>
                  </a:lnTo>
                  <a:lnTo>
                    <a:pt x="6077" y="578"/>
                  </a:lnTo>
                  <a:lnTo>
                    <a:pt x="6061" y="585"/>
                  </a:lnTo>
                  <a:lnTo>
                    <a:pt x="6045" y="590"/>
                  </a:lnTo>
                  <a:lnTo>
                    <a:pt x="6027" y="594"/>
                  </a:lnTo>
                  <a:lnTo>
                    <a:pt x="6010" y="599"/>
                  </a:lnTo>
                  <a:lnTo>
                    <a:pt x="5992" y="602"/>
                  </a:lnTo>
                  <a:lnTo>
                    <a:pt x="5975" y="604"/>
                  </a:lnTo>
                  <a:lnTo>
                    <a:pt x="5958" y="605"/>
                  </a:lnTo>
                  <a:lnTo>
                    <a:pt x="5939" y="606"/>
                  </a:lnTo>
                  <a:lnTo>
                    <a:pt x="5922" y="606"/>
                  </a:lnTo>
                  <a:lnTo>
                    <a:pt x="5904" y="606"/>
                  </a:lnTo>
                  <a:lnTo>
                    <a:pt x="5870" y="894"/>
                  </a:lnTo>
                  <a:lnTo>
                    <a:pt x="5908" y="876"/>
                  </a:lnTo>
                  <a:lnTo>
                    <a:pt x="5947" y="858"/>
                  </a:lnTo>
                  <a:lnTo>
                    <a:pt x="5985" y="840"/>
                  </a:lnTo>
                  <a:lnTo>
                    <a:pt x="6024" y="824"/>
                  </a:lnTo>
                  <a:lnTo>
                    <a:pt x="6103" y="793"/>
                  </a:lnTo>
                  <a:lnTo>
                    <a:pt x="6183" y="764"/>
                  </a:lnTo>
                  <a:lnTo>
                    <a:pt x="6186" y="750"/>
                  </a:lnTo>
                  <a:lnTo>
                    <a:pt x="6189" y="737"/>
                  </a:lnTo>
                  <a:lnTo>
                    <a:pt x="6199" y="710"/>
                  </a:lnTo>
                  <a:lnTo>
                    <a:pt x="6210" y="685"/>
                  </a:lnTo>
                  <a:lnTo>
                    <a:pt x="6224" y="660"/>
                  </a:lnTo>
                  <a:lnTo>
                    <a:pt x="6239" y="637"/>
                  </a:lnTo>
                  <a:lnTo>
                    <a:pt x="6255" y="615"/>
                  </a:lnTo>
                  <a:lnTo>
                    <a:pt x="6274" y="594"/>
                  </a:lnTo>
                  <a:lnTo>
                    <a:pt x="6295" y="576"/>
                  </a:lnTo>
                  <a:lnTo>
                    <a:pt x="6316" y="558"/>
                  </a:lnTo>
                  <a:lnTo>
                    <a:pt x="6339" y="541"/>
                  </a:lnTo>
                  <a:lnTo>
                    <a:pt x="6363" y="527"/>
                  </a:lnTo>
                  <a:lnTo>
                    <a:pt x="6387" y="514"/>
                  </a:lnTo>
                  <a:lnTo>
                    <a:pt x="6413" y="502"/>
                  </a:lnTo>
                  <a:lnTo>
                    <a:pt x="6439" y="491"/>
                  </a:lnTo>
                  <a:lnTo>
                    <a:pt x="6465" y="483"/>
                  </a:lnTo>
                  <a:lnTo>
                    <a:pt x="6492" y="476"/>
                  </a:lnTo>
                  <a:lnTo>
                    <a:pt x="6524" y="469"/>
                  </a:lnTo>
                  <a:lnTo>
                    <a:pt x="6556" y="465"/>
                  </a:lnTo>
                  <a:lnTo>
                    <a:pt x="6590" y="462"/>
                  </a:lnTo>
                  <a:lnTo>
                    <a:pt x="6623" y="460"/>
                  </a:lnTo>
                  <a:lnTo>
                    <a:pt x="6656" y="460"/>
                  </a:lnTo>
                  <a:lnTo>
                    <a:pt x="6690" y="461"/>
                  </a:lnTo>
                  <a:lnTo>
                    <a:pt x="6723" y="464"/>
                  </a:lnTo>
                  <a:lnTo>
                    <a:pt x="6755" y="469"/>
                  </a:lnTo>
                  <a:lnTo>
                    <a:pt x="6788" y="476"/>
                  </a:lnTo>
                  <a:lnTo>
                    <a:pt x="6820" y="485"/>
                  </a:lnTo>
                  <a:lnTo>
                    <a:pt x="6851" y="496"/>
                  </a:lnTo>
                  <a:lnTo>
                    <a:pt x="6881" y="508"/>
                  </a:lnTo>
                  <a:lnTo>
                    <a:pt x="6911" y="523"/>
                  </a:lnTo>
                  <a:lnTo>
                    <a:pt x="6939" y="539"/>
                  </a:lnTo>
                  <a:lnTo>
                    <a:pt x="6966" y="559"/>
                  </a:lnTo>
                  <a:lnTo>
                    <a:pt x="6979" y="568"/>
                  </a:lnTo>
                  <a:lnTo>
                    <a:pt x="6992" y="579"/>
                  </a:lnTo>
                  <a:lnTo>
                    <a:pt x="7006" y="592"/>
                  </a:lnTo>
                  <a:lnTo>
                    <a:pt x="7020" y="605"/>
                  </a:lnTo>
                  <a:lnTo>
                    <a:pt x="7031" y="619"/>
                  </a:lnTo>
                  <a:lnTo>
                    <a:pt x="7043" y="635"/>
                  </a:lnTo>
                  <a:lnTo>
                    <a:pt x="7053" y="650"/>
                  </a:lnTo>
                  <a:lnTo>
                    <a:pt x="7063" y="666"/>
                  </a:lnTo>
                  <a:lnTo>
                    <a:pt x="7072" y="683"/>
                  </a:lnTo>
                  <a:lnTo>
                    <a:pt x="7079" y="700"/>
                  </a:lnTo>
                  <a:lnTo>
                    <a:pt x="7086" y="717"/>
                  </a:lnTo>
                  <a:lnTo>
                    <a:pt x="7091" y="736"/>
                  </a:lnTo>
                  <a:lnTo>
                    <a:pt x="7095" y="753"/>
                  </a:lnTo>
                  <a:lnTo>
                    <a:pt x="7098" y="772"/>
                  </a:lnTo>
                  <a:lnTo>
                    <a:pt x="7100" y="791"/>
                  </a:lnTo>
                  <a:lnTo>
                    <a:pt x="7100" y="810"/>
                  </a:lnTo>
                  <a:lnTo>
                    <a:pt x="7099" y="828"/>
                  </a:lnTo>
                  <a:lnTo>
                    <a:pt x="7097" y="848"/>
                  </a:lnTo>
                  <a:lnTo>
                    <a:pt x="7121" y="864"/>
                  </a:lnTo>
                  <a:lnTo>
                    <a:pt x="7143" y="881"/>
                  </a:lnTo>
                  <a:lnTo>
                    <a:pt x="7165" y="899"/>
                  </a:lnTo>
                  <a:lnTo>
                    <a:pt x="7187" y="918"/>
                  </a:lnTo>
                  <a:lnTo>
                    <a:pt x="7206" y="939"/>
                  </a:lnTo>
                  <a:lnTo>
                    <a:pt x="7216" y="950"/>
                  </a:lnTo>
                  <a:lnTo>
                    <a:pt x="7225" y="961"/>
                  </a:lnTo>
                  <a:lnTo>
                    <a:pt x="7233" y="973"/>
                  </a:lnTo>
                  <a:lnTo>
                    <a:pt x="7240" y="985"/>
                  </a:lnTo>
                  <a:lnTo>
                    <a:pt x="7247" y="998"/>
                  </a:lnTo>
                  <a:lnTo>
                    <a:pt x="7253" y="1011"/>
                  </a:lnTo>
                  <a:lnTo>
                    <a:pt x="7265" y="1041"/>
                  </a:lnTo>
                  <a:lnTo>
                    <a:pt x="7276" y="1073"/>
                  </a:lnTo>
                  <a:lnTo>
                    <a:pt x="7285" y="1104"/>
                  </a:lnTo>
                  <a:lnTo>
                    <a:pt x="7293" y="1137"/>
                  </a:lnTo>
                  <a:lnTo>
                    <a:pt x="7300" y="1168"/>
                  </a:lnTo>
                  <a:lnTo>
                    <a:pt x="7305" y="1201"/>
                  </a:lnTo>
                  <a:lnTo>
                    <a:pt x="7309" y="1234"/>
                  </a:lnTo>
                  <a:lnTo>
                    <a:pt x="7312" y="1267"/>
                  </a:lnTo>
                  <a:lnTo>
                    <a:pt x="7313" y="1300"/>
                  </a:lnTo>
                  <a:lnTo>
                    <a:pt x="7313" y="1333"/>
                  </a:lnTo>
                  <a:lnTo>
                    <a:pt x="7312" y="1366"/>
                  </a:lnTo>
                  <a:lnTo>
                    <a:pt x="7310" y="1399"/>
                  </a:lnTo>
                  <a:lnTo>
                    <a:pt x="7306" y="1431"/>
                  </a:lnTo>
                  <a:lnTo>
                    <a:pt x="7302" y="1465"/>
                  </a:lnTo>
                  <a:lnTo>
                    <a:pt x="7297" y="1498"/>
                  </a:lnTo>
                  <a:lnTo>
                    <a:pt x="7290" y="1529"/>
                  </a:lnTo>
                  <a:lnTo>
                    <a:pt x="7279" y="1572"/>
                  </a:lnTo>
                  <a:lnTo>
                    <a:pt x="7267" y="1614"/>
                  </a:lnTo>
                  <a:lnTo>
                    <a:pt x="7254" y="1655"/>
                  </a:lnTo>
                  <a:lnTo>
                    <a:pt x="7239" y="1696"/>
                  </a:lnTo>
                  <a:lnTo>
                    <a:pt x="7223" y="1736"/>
                  </a:lnTo>
                  <a:lnTo>
                    <a:pt x="7205" y="1776"/>
                  </a:lnTo>
                  <a:lnTo>
                    <a:pt x="7187" y="1815"/>
                  </a:lnTo>
                  <a:lnTo>
                    <a:pt x="7166" y="1853"/>
                  </a:lnTo>
                  <a:lnTo>
                    <a:pt x="7146" y="1891"/>
                  </a:lnTo>
                  <a:lnTo>
                    <a:pt x="7123" y="1929"/>
                  </a:lnTo>
                  <a:lnTo>
                    <a:pt x="7100" y="1966"/>
                  </a:lnTo>
                  <a:lnTo>
                    <a:pt x="7076" y="2002"/>
                  </a:lnTo>
                  <a:lnTo>
                    <a:pt x="7051" y="2038"/>
                  </a:lnTo>
                  <a:lnTo>
                    <a:pt x="7026" y="2073"/>
                  </a:lnTo>
                  <a:lnTo>
                    <a:pt x="7000" y="2108"/>
                  </a:lnTo>
                  <a:lnTo>
                    <a:pt x="6973" y="2142"/>
                  </a:lnTo>
                  <a:lnTo>
                    <a:pt x="6933" y="2190"/>
                  </a:lnTo>
                  <a:lnTo>
                    <a:pt x="6891" y="2237"/>
                  </a:lnTo>
                  <a:lnTo>
                    <a:pt x="6848" y="2284"/>
                  </a:lnTo>
                  <a:lnTo>
                    <a:pt x="6804" y="2329"/>
                  </a:lnTo>
                  <a:lnTo>
                    <a:pt x="6759" y="2373"/>
                  </a:lnTo>
                  <a:lnTo>
                    <a:pt x="6713" y="2416"/>
                  </a:lnTo>
                  <a:lnTo>
                    <a:pt x="6666" y="2458"/>
                  </a:lnTo>
                  <a:lnTo>
                    <a:pt x="6617" y="2499"/>
                  </a:lnTo>
                  <a:lnTo>
                    <a:pt x="6568" y="2538"/>
                  </a:lnTo>
                  <a:lnTo>
                    <a:pt x="6518" y="2576"/>
                  </a:lnTo>
                  <a:lnTo>
                    <a:pt x="6467" y="2613"/>
                  </a:lnTo>
                  <a:lnTo>
                    <a:pt x="6415" y="2649"/>
                  </a:lnTo>
                  <a:lnTo>
                    <a:pt x="6362" y="2683"/>
                  </a:lnTo>
                  <a:lnTo>
                    <a:pt x="6308" y="2715"/>
                  </a:lnTo>
                  <a:lnTo>
                    <a:pt x="6253" y="2746"/>
                  </a:lnTo>
                  <a:lnTo>
                    <a:pt x="6198" y="2775"/>
                  </a:lnTo>
                  <a:lnTo>
                    <a:pt x="6129" y="2805"/>
                  </a:lnTo>
                  <a:lnTo>
                    <a:pt x="6062" y="2837"/>
                  </a:lnTo>
                  <a:lnTo>
                    <a:pt x="5995" y="2869"/>
                  </a:lnTo>
                  <a:lnTo>
                    <a:pt x="5962" y="2887"/>
                  </a:lnTo>
                  <a:lnTo>
                    <a:pt x="5928" y="2905"/>
                  </a:lnTo>
                  <a:lnTo>
                    <a:pt x="5897" y="2924"/>
                  </a:lnTo>
                  <a:lnTo>
                    <a:pt x="5865" y="2943"/>
                  </a:lnTo>
                  <a:lnTo>
                    <a:pt x="5834" y="2964"/>
                  </a:lnTo>
                  <a:lnTo>
                    <a:pt x="5803" y="2986"/>
                  </a:lnTo>
                  <a:lnTo>
                    <a:pt x="5774" y="3008"/>
                  </a:lnTo>
                  <a:lnTo>
                    <a:pt x="5745" y="3031"/>
                  </a:lnTo>
                  <a:lnTo>
                    <a:pt x="5717" y="3056"/>
                  </a:lnTo>
                  <a:lnTo>
                    <a:pt x="5690" y="3083"/>
                  </a:lnTo>
                  <a:lnTo>
                    <a:pt x="5678" y="3096"/>
                  </a:lnTo>
                  <a:lnTo>
                    <a:pt x="5666" y="3109"/>
                  </a:lnTo>
                  <a:lnTo>
                    <a:pt x="5657" y="3123"/>
                  </a:lnTo>
                  <a:lnTo>
                    <a:pt x="5647" y="3138"/>
                  </a:lnTo>
                  <a:lnTo>
                    <a:pt x="5638" y="3153"/>
                  </a:lnTo>
                  <a:lnTo>
                    <a:pt x="5629" y="3169"/>
                  </a:lnTo>
                  <a:lnTo>
                    <a:pt x="5615" y="3201"/>
                  </a:lnTo>
                  <a:lnTo>
                    <a:pt x="5623" y="3210"/>
                  </a:lnTo>
                  <a:lnTo>
                    <a:pt x="5632" y="3217"/>
                  </a:lnTo>
                  <a:lnTo>
                    <a:pt x="5640" y="3224"/>
                  </a:lnTo>
                  <a:lnTo>
                    <a:pt x="5650" y="3229"/>
                  </a:lnTo>
                  <a:lnTo>
                    <a:pt x="5670" y="3240"/>
                  </a:lnTo>
                  <a:lnTo>
                    <a:pt x="5690" y="3250"/>
                  </a:lnTo>
                  <a:lnTo>
                    <a:pt x="5733" y="3266"/>
                  </a:lnTo>
                  <a:lnTo>
                    <a:pt x="5753" y="3275"/>
                  </a:lnTo>
                  <a:lnTo>
                    <a:pt x="5773" y="3286"/>
                  </a:lnTo>
                  <a:lnTo>
                    <a:pt x="5792" y="3297"/>
                  </a:lnTo>
                  <a:lnTo>
                    <a:pt x="5810" y="3309"/>
                  </a:lnTo>
                  <a:lnTo>
                    <a:pt x="5828" y="3321"/>
                  </a:lnTo>
                  <a:lnTo>
                    <a:pt x="5845" y="3335"/>
                  </a:lnTo>
                  <a:lnTo>
                    <a:pt x="5861" y="3350"/>
                  </a:lnTo>
                  <a:lnTo>
                    <a:pt x="5876" y="3365"/>
                  </a:lnTo>
                  <a:lnTo>
                    <a:pt x="5890" y="3381"/>
                  </a:lnTo>
                  <a:lnTo>
                    <a:pt x="5903" y="3399"/>
                  </a:lnTo>
                  <a:lnTo>
                    <a:pt x="5915" y="3417"/>
                  </a:lnTo>
                  <a:lnTo>
                    <a:pt x="5926" y="3437"/>
                  </a:lnTo>
                  <a:lnTo>
                    <a:pt x="5935" y="3456"/>
                  </a:lnTo>
                  <a:lnTo>
                    <a:pt x="5942" y="3476"/>
                  </a:lnTo>
                  <a:lnTo>
                    <a:pt x="5948" y="3497"/>
                  </a:lnTo>
                  <a:lnTo>
                    <a:pt x="5952" y="3518"/>
                  </a:lnTo>
                  <a:lnTo>
                    <a:pt x="5954" y="3540"/>
                  </a:lnTo>
                  <a:lnTo>
                    <a:pt x="5954" y="3563"/>
                  </a:lnTo>
                  <a:lnTo>
                    <a:pt x="5954" y="3581"/>
                  </a:lnTo>
                  <a:lnTo>
                    <a:pt x="5952" y="3601"/>
                  </a:lnTo>
                  <a:lnTo>
                    <a:pt x="5948" y="3619"/>
                  </a:lnTo>
                  <a:lnTo>
                    <a:pt x="5943" y="3637"/>
                  </a:lnTo>
                  <a:lnTo>
                    <a:pt x="5936" y="3654"/>
                  </a:lnTo>
                  <a:lnTo>
                    <a:pt x="5928" y="3672"/>
                  </a:lnTo>
                  <a:lnTo>
                    <a:pt x="5918" y="3687"/>
                  </a:lnTo>
                  <a:lnTo>
                    <a:pt x="5909" y="3703"/>
                  </a:lnTo>
                  <a:lnTo>
                    <a:pt x="5897" y="3717"/>
                  </a:lnTo>
                  <a:lnTo>
                    <a:pt x="5884" y="3733"/>
                  </a:lnTo>
                  <a:lnTo>
                    <a:pt x="5871" y="3746"/>
                  </a:lnTo>
                  <a:lnTo>
                    <a:pt x="5857" y="3758"/>
                  </a:lnTo>
                  <a:lnTo>
                    <a:pt x="5841" y="3769"/>
                  </a:lnTo>
                  <a:lnTo>
                    <a:pt x="5826" y="3780"/>
                  </a:lnTo>
                  <a:lnTo>
                    <a:pt x="5810" y="3791"/>
                  </a:lnTo>
                  <a:lnTo>
                    <a:pt x="5793" y="3800"/>
                  </a:lnTo>
                  <a:lnTo>
                    <a:pt x="5765" y="3814"/>
                  </a:lnTo>
                  <a:lnTo>
                    <a:pt x="5735" y="3827"/>
                  </a:lnTo>
                  <a:lnTo>
                    <a:pt x="5705" y="3838"/>
                  </a:lnTo>
                  <a:lnTo>
                    <a:pt x="5675" y="3848"/>
                  </a:lnTo>
                  <a:lnTo>
                    <a:pt x="5643" y="3856"/>
                  </a:lnTo>
                  <a:lnTo>
                    <a:pt x="5612" y="3863"/>
                  </a:lnTo>
                  <a:lnTo>
                    <a:pt x="5580" y="3868"/>
                  </a:lnTo>
                  <a:lnTo>
                    <a:pt x="5549" y="3873"/>
                  </a:lnTo>
                  <a:lnTo>
                    <a:pt x="5517" y="3875"/>
                  </a:lnTo>
                  <a:lnTo>
                    <a:pt x="5485" y="3877"/>
                  </a:lnTo>
                  <a:lnTo>
                    <a:pt x="5452" y="3876"/>
                  </a:lnTo>
                  <a:lnTo>
                    <a:pt x="5421" y="3875"/>
                  </a:lnTo>
                  <a:lnTo>
                    <a:pt x="5388" y="3872"/>
                  </a:lnTo>
                  <a:lnTo>
                    <a:pt x="5357" y="3867"/>
                  </a:lnTo>
                  <a:lnTo>
                    <a:pt x="5325" y="3862"/>
                  </a:lnTo>
                  <a:lnTo>
                    <a:pt x="5293" y="3855"/>
                  </a:lnTo>
                  <a:lnTo>
                    <a:pt x="5270" y="3888"/>
                  </a:lnTo>
                  <a:lnTo>
                    <a:pt x="5246" y="3919"/>
                  </a:lnTo>
                  <a:lnTo>
                    <a:pt x="5221" y="3951"/>
                  </a:lnTo>
                  <a:lnTo>
                    <a:pt x="5195" y="3981"/>
                  </a:lnTo>
                  <a:lnTo>
                    <a:pt x="5168" y="4012"/>
                  </a:lnTo>
                  <a:lnTo>
                    <a:pt x="5141" y="4042"/>
                  </a:lnTo>
                  <a:lnTo>
                    <a:pt x="5114" y="4071"/>
                  </a:lnTo>
                  <a:lnTo>
                    <a:pt x="5086" y="4100"/>
                  </a:lnTo>
                  <a:lnTo>
                    <a:pt x="5057" y="4127"/>
                  </a:lnTo>
                  <a:lnTo>
                    <a:pt x="5027" y="4155"/>
                  </a:lnTo>
                  <a:lnTo>
                    <a:pt x="4997" y="4181"/>
                  </a:lnTo>
                  <a:lnTo>
                    <a:pt x="4966" y="4208"/>
                  </a:lnTo>
                  <a:lnTo>
                    <a:pt x="4935" y="4233"/>
                  </a:lnTo>
                  <a:lnTo>
                    <a:pt x="4903" y="4258"/>
                  </a:lnTo>
                  <a:lnTo>
                    <a:pt x="4871" y="4281"/>
                  </a:lnTo>
                  <a:lnTo>
                    <a:pt x="4838" y="4305"/>
                  </a:lnTo>
                  <a:lnTo>
                    <a:pt x="4805" y="4327"/>
                  </a:lnTo>
                  <a:lnTo>
                    <a:pt x="4772" y="4350"/>
                  </a:lnTo>
                  <a:lnTo>
                    <a:pt x="4737" y="4371"/>
                  </a:lnTo>
                  <a:lnTo>
                    <a:pt x="4702" y="4391"/>
                  </a:lnTo>
                  <a:lnTo>
                    <a:pt x="4667" y="4411"/>
                  </a:lnTo>
                  <a:lnTo>
                    <a:pt x="4633" y="4429"/>
                  </a:lnTo>
                  <a:lnTo>
                    <a:pt x="4597" y="4448"/>
                  </a:lnTo>
                  <a:lnTo>
                    <a:pt x="4560" y="4465"/>
                  </a:lnTo>
                  <a:lnTo>
                    <a:pt x="4524" y="4483"/>
                  </a:lnTo>
                  <a:lnTo>
                    <a:pt x="4487" y="4498"/>
                  </a:lnTo>
                  <a:lnTo>
                    <a:pt x="4449" y="4513"/>
                  </a:lnTo>
                  <a:lnTo>
                    <a:pt x="4412" y="4527"/>
                  </a:lnTo>
                  <a:lnTo>
                    <a:pt x="4374" y="4540"/>
                  </a:lnTo>
                  <a:lnTo>
                    <a:pt x="4336" y="4553"/>
                  </a:lnTo>
                  <a:lnTo>
                    <a:pt x="4297" y="4565"/>
                  </a:lnTo>
                  <a:lnTo>
                    <a:pt x="4259" y="4576"/>
                  </a:lnTo>
                  <a:lnTo>
                    <a:pt x="4270" y="4665"/>
                  </a:lnTo>
                  <a:lnTo>
                    <a:pt x="4285" y="4683"/>
                  </a:lnTo>
                  <a:lnTo>
                    <a:pt x="4299" y="4700"/>
                  </a:lnTo>
                  <a:lnTo>
                    <a:pt x="4312" y="4718"/>
                  </a:lnTo>
                  <a:lnTo>
                    <a:pt x="4324" y="4737"/>
                  </a:lnTo>
                  <a:lnTo>
                    <a:pt x="4335" y="4758"/>
                  </a:lnTo>
                  <a:lnTo>
                    <a:pt x="4343" y="4778"/>
                  </a:lnTo>
                  <a:lnTo>
                    <a:pt x="4350" y="4800"/>
                  </a:lnTo>
                  <a:lnTo>
                    <a:pt x="4354" y="4823"/>
                  </a:lnTo>
                  <a:lnTo>
                    <a:pt x="4375" y="4836"/>
                  </a:lnTo>
                  <a:lnTo>
                    <a:pt x="4396" y="4851"/>
                  </a:lnTo>
                  <a:lnTo>
                    <a:pt x="4413" y="4867"/>
                  </a:lnTo>
                  <a:lnTo>
                    <a:pt x="4430" y="4887"/>
                  </a:lnTo>
                  <a:lnTo>
                    <a:pt x="4445" y="4906"/>
                  </a:lnTo>
                  <a:lnTo>
                    <a:pt x="4458" y="4928"/>
                  </a:lnTo>
                  <a:lnTo>
                    <a:pt x="4470" y="4951"/>
                  </a:lnTo>
                  <a:lnTo>
                    <a:pt x="4478" y="4974"/>
                  </a:lnTo>
                  <a:lnTo>
                    <a:pt x="4485" y="4998"/>
                  </a:lnTo>
                  <a:lnTo>
                    <a:pt x="4489" y="5023"/>
                  </a:lnTo>
                  <a:lnTo>
                    <a:pt x="4491" y="5047"/>
                  </a:lnTo>
                  <a:lnTo>
                    <a:pt x="4491" y="5072"/>
                  </a:lnTo>
                  <a:lnTo>
                    <a:pt x="4489" y="5084"/>
                  </a:lnTo>
                  <a:lnTo>
                    <a:pt x="4488" y="5097"/>
                  </a:lnTo>
                  <a:lnTo>
                    <a:pt x="4485" y="5109"/>
                  </a:lnTo>
                  <a:lnTo>
                    <a:pt x="4482" y="5121"/>
                  </a:lnTo>
                  <a:lnTo>
                    <a:pt x="4478" y="5133"/>
                  </a:lnTo>
                  <a:lnTo>
                    <a:pt x="4473" y="5144"/>
                  </a:lnTo>
                  <a:lnTo>
                    <a:pt x="4467" y="5155"/>
                  </a:lnTo>
                  <a:lnTo>
                    <a:pt x="4462" y="5167"/>
                  </a:lnTo>
                  <a:lnTo>
                    <a:pt x="4448" y="5187"/>
                  </a:lnTo>
                  <a:lnTo>
                    <a:pt x="4433" y="5204"/>
                  </a:lnTo>
                  <a:lnTo>
                    <a:pt x="4416" y="5221"/>
                  </a:lnTo>
                  <a:lnTo>
                    <a:pt x="4399" y="5237"/>
                  </a:lnTo>
                  <a:lnTo>
                    <a:pt x="4380" y="5250"/>
                  </a:lnTo>
                  <a:lnTo>
                    <a:pt x="4361" y="5263"/>
                  </a:lnTo>
                  <a:lnTo>
                    <a:pt x="4341" y="5275"/>
                  </a:lnTo>
                  <a:lnTo>
                    <a:pt x="4321" y="5286"/>
                  </a:lnTo>
                  <a:lnTo>
                    <a:pt x="4299" y="5297"/>
                  </a:lnTo>
                  <a:lnTo>
                    <a:pt x="4277" y="5305"/>
                  </a:lnTo>
                  <a:lnTo>
                    <a:pt x="4255" y="5314"/>
                  </a:lnTo>
                  <a:lnTo>
                    <a:pt x="4233" y="5323"/>
                  </a:lnTo>
                  <a:lnTo>
                    <a:pt x="4188" y="5337"/>
                  </a:lnTo>
                  <a:lnTo>
                    <a:pt x="4143" y="5351"/>
                  </a:lnTo>
                  <a:lnTo>
                    <a:pt x="4146" y="5384"/>
                  </a:lnTo>
                  <a:lnTo>
                    <a:pt x="4148" y="5416"/>
                  </a:lnTo>
                  <a:lnTo>
                    <a:pt x="4149" y="5483"/>
                  </a:lnTo>
                  <a:lnTo>
                    <a:pt x="4150" y="5549"/>
                  </a:lnTo>
                  <a:lnTo>
                    <a:pt x="4151" y="5614"/>
                  </a:lnTo>
                  <a:lnTo>
                    <a:pt x="4153" y="5648"/>
                  </a:lnTo>
                  <a:lnTo>
                    <a:pt x="4155" y="5680"/>
                  </a:lnTo>
                  <a:lnTo>
                    <a:pt x="4159" y="5713"/>
                  </a:lnTo>
                  <a:lnTo>
                    <a:pt x="4163" y="5744"/>
                  </a:lnTo>
                  <a:lnTo>
                    <a:pt x="4170" y="5777"/>
                  </a:lnTo>
                  <a:lnTo>
                    <a:pt x="4177" y="5809"/>
                  </a:lnTo>
                  <a:lnTo>
                    <a:pt x="4186" y="5840"/>
                  </a:lnTo>
                  <a:lnTo>
                    <a:pt x="4197" y="5872"/>
                  </a:lnTo>
                  <a:lnTo>
                    <a:pt x="4214" y="5915"/>
                  </a:lnTo>
                  <a:lnTo>
                    <a:pt x="4234" y="5959"/>
                  </a:lnTo>
                  <a:lnTo>
                    <a:pt x="4254" y="6000"/>
                  </a:lnTo>
                  <a:lnTo>
                    <a:pt x="4277" y="6040"/>
                  </a:lnTo>
                  <a:lnTo>
                    <a:pt x="4301" y="6080"/>
                  </a:lnTo>
                  <a:lnTo>
                    <a:pt x="4327" y="6119"/>
                  </a:lnTo>
                  <a:lnTo>
                    <a:pt x="4353" y="6158"/>
                  </a:lnTo>
                  <a:lnTo>
                    <a:pt x="4382" y="6194"/>
                  </a:lnTo>
                  <a:lnTo>
                    <a:pt x="4411" y="6231"/>
                  </a:lnTo>
                  <a:lnTo>
                    <a:pt x="4441" y="6266"/>
                  </a:lnTo>
                  <a:lnTo>
                    <a:pt x="4472" y="6302"/>
                  </a:lnTo>
                  <a:lnTo>
                    <a:pt x="4504" y="6336"/>
                  </a:lnTo>
                  <a:lnTo>
                    <a:pt x="4536" y="6369"/>
                  </a:lnTo>
                  <a:lnTo>
                    <a:pt x="4570" y="6402"/>
                  </a:lnTo>
                  <a:lnTo>
                    <a:pt x="4603" y="6435"/>
                  </a:lnTo>
                  <a:lnTo>
                    <a:pt x="4637" y="6466"/>
                  </a:lnTo>
                  <a:lnTo>
                    <a:pt x="4648" y="6477"/>
                  </a:lnTo>
                  <a:lnTo>
                    <a:pt x="4660" y="6486"/>
                  </a:lnTo>
                  <a:lnTo>
                    <a:pt x="4673" y="6494"/>
                  </a:lnTo>
                  <a:lnTo>
                    <a:pt x="4686" y="6503"/>
                  </a:lnTo>
                  <a:lnTo>
                    <a:pt x="4712" y="6517"/>
                  </a:lnTo>
                  <a:lnTo>
                    <a:pt x="4739" y="6531"/>
                  </a:lnTo>
                  <a:lnTo>
                    <a:pt x="4765" y="6547"/>
                  </a:lnTo>
                  <a:lnTo>
                    <a:pt x="4778" y="6555"/>
                  </a:lnTo>
                  <a:lnTo>
                    <a:pt x="4790" y="6564"/>
                  </a:lnTo>
                  <a:lnTo>
                    <a:pt x="4802" y="6573"/>
                  </a:lnTo>
                  <a:lnTo>
                    <a:pt x="4813" y="6584"/>
                  </a:lnTo>
                  <a:lnTo>
                    <a:pt x="4823" y="6596"/>
                  </a:lnTo>
                  <a:lnTo>
                    <a:pt x="4832" y="6608"/>
                  </a:lnTo>
                  <a:lnTo>
                    <a:pt x="4840" y="6622"/>
                  </a:lnTo>
                  <a:lnTo>
                    <a:pt x="4847" y="6637"/>
                  </a:lnTo>
                  <a:lnTo>
                    <a:pt x="4852" y="6651"/>
                  </a:lnTo>
                  <a:lnTo>
                    <a:pt x="4855" y="6666"/>
                  </a:lnTo>
                  <a:lnTo>
                    <a:pt x="4857" y="6681"/>
                  </a:lnTo>
                  <a:lnTo>
                    <a:pt x="4858" y="6698"/>
                  </a:lnTo>
                  <a:lnTo>
                    <a:pt x="4857" y="6713"/>
                  </a:lnTo>
                  <a:lnTo>
                    <a:pt x="4855" y="6728"/>
                  </a:lnTo>
                  <a:lnTo>
                    <a:pt x="4852" y="6744"/>
                  </a:lnTo>
                  <a:lnTo>
                    <a:pt x="4849" y="6760"/>
                  </a:lnTo>
                  <a:lnTo>
                    <a:pt x="4841" y="6791"/>
                  </a:lnTo>
                  <a:lnTo>
                    <a:pt x="4833" y="6823"/>
                  </a:lnTo>
                  <a:lnTo>
                    <a:pt x="4825" y="6852"/>
                  </a:lnTo>
                  <a:lnTo>
                    <a:pt x="4865" y="6886"/>
                  </a:lnTo>
                  <a:lnTo>
                    <a:pt x="4908" y="6918"/>
                  </a:lnTo>
                  <a:lnTo>
                    <a:pt x="4992" y="6983"/>
                  </a:lnTo>
                  <a:lnTo>
                    <a:pt x="5035" y="7015"/>
                  </a:lnTo>
                  <a:lnTo>
                    <a:pt x="5076" y="7049"/>
                  </a:lnTo>
                  <a:lnTo>
                    <a:pt x="5096" y="7066"/>
                  </a:lnTo>
                  <a:lnTo>
                    <a:pt x="5115" y="7084"/>
                  </a:lnTo>
                  <a:lnTo>
                    <a:pt x="5135" y="7103"/>
                  </a:lnTo>
                  <a:lnTo>
                    <a:pt x="5153" y="7122"/>
                  </a:lnTo>
                  <a:lnTo>
                    <a:pt x="5166" y="7138"/>
                  </a:lnTo>
                  <a:lnTo>
                    <a:pt x="5179" y="7155"/>
                  </a:lnTo>
                  <a:lnTo>
                    <a:pt x="5189" y="7174"/>
                  </a:lnTo>
                  <a:lnTo>
                    <a:pt x="5198" y="7193"/>
                  </a:lnTo>
                  <a:lnTo>
                    <a:pt x="5205" y="7213"/>
                  </a:lnTo>
                  <a:lnTo>
                    <a:pt x="5211" y="7233"/>
                  </a:lnTo>
                  <a:lnTo>
                    <a:pt x="5215" y="7253"/>
                  </a:lnTo>
                  <a:lnTo>
                    <a:pt x="5218" y="7274"/>
                  </a:lnTo>
                  <a:lnTo>
                    <a:pt x="5220" y="7294"/>
                  </a:lnTo>
                  <a:lnTo>
                    <a:pt x="5221" y="7316"/>
                  </a:lnTo>
                  <a:lnTo>
                    <a:pt x="5220" y="7337"/>
                  </a:lnTo>
                  <a:lnTo>
                    <a:pt x="5217" y="7359"/>
                  </a:lnTo>
                  <a:lnTo>
                    <a:pt x="5215" y="7379"/>
                  </a:lnTo>
                  <a:lnTo>
                    <a:pt x="5211" y="7401"/>
                  </a:lnTo>
                  <a:lnTo>
                    <a:pt x="5207" y="7422"/>
                  </a:lnTo>
                  <a:lnTo>
                    <a:pt x="5201" y="7441"/>
                  </a:lnTo>
                  <a:lnTo>
                    <a:pt x="5214" y="7453"/>
                  </a:lnTo>
                  <a:lnTo>
                    <a:pt x="5227" y="7465"/>
                  </a:lnTo>
                  <a:lnTo>
                    <a:pt x="5239" y="7478"/>
                  </a:lnTo>
                  <a:lnTo>
                    <a:pt x="5250" y="7492"/>
                  </a:lnTo>
                  <a:lnTo>
                    <a:pt x="5261" y="7506"/>
                  </a:lnTo>
                  <a:lnTo>
                    <a:pt x="5270" y="7522"/>
                  </a:lnTo>
                  <a:lnTo>
                    <a:pt x="5279" y="7537"/>
                  </a:lnTo>
                  <a:lnTo>
                    <a:pt x="5287" y="7552"/>
                  </a:lnTo>
                  <a:lnTo>
                    <a:pt x="5293" y="7568"/>
                  </a:lnTo>
                  <a:lnTo>
                    <a:pt x="5299" y="7585"/>
                  </a:lnTo>
                  <a:lnTo>
                    <a:pt x="5304" y="7602"/>
                  </a:lnTo>
                  <a:lnTo>
                    <a:pt x="5308" y="7619"/>
                  </a:lnTo>
                  <a:lnTo>
                    <a:pt x="5310" y="7637"/>
                  </a:lnTo>
                  <a:lnTo>
                    <a:pt x="5311" y="7654"/>
                  </a:lnTo>
                  <a:lnTo>
                    <a:pt x="5310" y="7672"/>
                  </a:lnTo>
                  <a:lnTo>
                    <a:pt x="5308" y="7689"/>
                  </a:lnTo>
                  <a:lnTo>
                    <a:pt x="5307" y="7708"/>
                  </a:lnTo>
                  <a:lnTo>
                    <a:pt x="5303" y="7725"/>
                  </a:lnTo>
                  <a:lnTo>
                    <a:pt x="5298" y="7741"/>
                  </a:lnTo>
                  <a:lnTo>
                    <a:pt x="5291" y="7756"/>
                  </a:lnTo>
                  <a:lnTo>
                    <a:pt x="5284" y="7771"/>
                  </a:lnTo>
                  <a:lnTo>
                    <a:pt x="5274" y="7785"/>
                  </a:lnTo>
                  <a:lnTo>
                    <a:pt x="5264" y="7798"/>
                  </a:lnTo>
                  <a:lnTo>
                    <a:pt x="5252" y="7811"/>
                  </a:lnTo>
                  <a:lnTo>
                    <a:pt x="5240" y="7823"/>
                  </a:lnTo>
                  <a:lnTo>
                    <a:pt x="5227" y="7834"/>
                  </a:lnTo>
                  <a:lnTo>
                    <a:pt x="5213" y="7844"/>
                  </a:lnTo>
                  <a:lnTo>
                    <a:pt x="5199" y="7854"/>
                  </a:lnTo>
                  <a:lnTo>
                    <a:pt x="5170" y="7873"/>
                  </a:lnTo>
                  <a:lnTo>
                    <a:pt x="5140" y="7888"/>
                  </a:lnTo>
                  <a:lnTo>
                    <a:pt x="5108" y="7904"/>
                  </a:lnTo>
                  <a:lnTo>
                    <a:pt x="5074" y="7918"/>
                  </a:lnTo>
                  <a:lnTo>
                    <a:pt x="5041" y="7931"/>
                  </a:lnTo>
                  <a:lnTo>
                    <a:pt x="5008" y="7944"/>
                  </a:lnTo>
                  <a:lnTo>
                    <a:pt x="4974" y="7956"/>
                  </a:lnTo>
                  <a:lnTo>
                    <a:pt x="4939" y="7968"/>
                  </a:lnTo>
                  <a:lnTo>
                    <a:pt x="4904" y="7978"/>
                  </a:lnTo>
                  <a:lnTo>
                    <a:pt x="4870" y="7988"/>
                  </a:lnTo>
                  <a:lnTo>
                    <a:pt x="4800" y="8006"/>
                  </a:lnTo>
                  <a:lnTo>
                    <a:pt x="4730" y="8023"/>
                  </a:lnTo>
                  <a:lnTo>
                    <a:pt x="4660" y="8038"/>
                  </a:lnTo>
                  <a:lnTo>
                    <a:pt x="4589" y="8052"/>
                  </a:lnTo>
                  <a:lnTo>
                    <a:pt x="4508" y="8066"/>
                  </a:lnTo>
                  <a:lnTo>
                    <a:pt x="4426" y="8079"/>
                  </a:lnTo>
                  <a:lnTo>
                    <a:pt x="4345" y="8091"/>
                  </a:lnTo>
                  <a:lnTo>
                    <a:pt x="4263" y="8102"/>
                  </a:lnTo>
                  <a:lnTo>
                    <a:pt x="4180" y="8112"/>
                  </a:lnTo>
                  <a:lnTo>
                    <a:pt x="4099" y="8119"/>
                  </a:lnTo>
                  <a:lnTo>
                    <a:pt x="4016" y="8127"/>
                  </a:lnTo>
                  <a:lnTo>
                    <a:pt x="3935" y="8133"/>
                  </a:lnTo>
                  <a:lnTo>
                    <a:pt x="3852" y="8137"/>
                  </a:lnTo>
                  <a:lnTo>
                    <a:pt x="3770" y="8140"/>
                  </a:lnTo>
                  <a:lnTo>
                    <a:pt x="3687" y="8141"/>
                  </a:lnTo>
                  <a:lnTo>
                    <a:pt x="3604" y="8141"/>
                  </a:lnTo>
                  <a:lnTo>
                    <a:pt x="3522" y="8139"/>
                  </a:lnTo>
                  <a:lnTo>
                    <a:pt x="3439" y="8136"/>
                  </a:lnTo>
                  <a:lnTo>
                    <a:pt x="3358" y="8131"/>
                  </a:lnTo>
                  <a:lnTo>
                    <a:pt x="3275" y="8125"/>
                  </a:lnTo>
                  <a:lnTo>
                    <a:pt x="3157" y="8113"/>
                  </a:lnTo>
                  <a:lnTo>
                    <a:pt x="3038" y="8100"/>
                  </a:lnTo>
                  <a:lnTo>
                    <a:pt x="2920" y="8085"/>
                  </a:lnTo>
                  <a:lnTo>
                    <a:pt x="2860" y="8076"/>
                  </a:lnTo>
                  <a:lnTo>
                    <a:pt x="2801" y="8066"/>
                  </a:lnTo>
                  <a:lnTo>
                    <a:pt x="2742" y="8055"/>
                  </a:lnTo>
                  <a:lnTo>
                    <a:pt x="2684" y="8044"/>
                  </a:lnTo>
                  <a:lnTo>
                    <a:pt x="2626" y="8033"/>
                  </a:lnTo>
                  <a:lnTo>
                    <a:pt x="2567" y="8019"/>
                  </a:lnTo>
                  <a:lnTo>
                    <a:pt x="2510" y="8005"/>
                  </a:lnTo>
                  <a:lnTo>
                    <a:pt x="2452" y="7990"/>
                  </a:lnTo>
                  <a:lnTo>
                    <a:pt x="2395" y="7974"/>
                  </a:lnTo>
                  <a:lnTo>
                    <a:pt x="2338" y="7955"/>
                  </a:lnTo>
                  <a:lnTo>
                    <a:pt x="2296" y="7940"/>
                  </a:lnTo>
                  <a:lnTo>
                    <a:pt x="2254" y="7925"/>
                  </a:lnTo>
                  <a:lnTo>
                    <a:pt x="2213" y="7908"/>
                  </a:lnTo>
                  <a:lnTo>
                    <a:pt x="2192" y="7898"/>
                  </a:lnTo>
                  <a:lnTo>
                    <a:pt x="2172" y="7888"/>
                  </a:lnTo>
                  <a:lnTo>
                    <a:pt x="2152" y="7877"/>
                  </a:lnTo>
                  <a:lnTo>
                    <a:pt x="2134" y="7866"/>
                  </a:lnTo>
                  <a:lnTo>
                    <a:pt x="2115" y="7853"/>
                  </a:lnTo>
                  <a:lnTo>
                    <a:pt x="2097" y="7840"/>
                  </a:lnTo>
                  <a:lnTo>
                    <a:pt x="2080" y="7826"/>
                  </a:lnTo>
                  <a:lnTo>
                    <a:pt x="2064" y="7811"/>
                  </a:lnTo>
                  <a:lnTo>
                    <a:pt x="2049" y="7796"/>
                  </a:lnTo>
                  <a:lnTo>
                    <a:pt x="2034" y="7778"/>
                  </a:lnTo>
                  <a:lnTo>
                    <a:pt x="2028" y="7767"/>
                  </a:lnTo>
                  <a:lnTo>
                    <a:pt x="2023" y="7756"/>
                  </a:lnTo>
                  <a:lnTo>
                    <a:pt x="2014" y="7735"/>
                  </a:lnTo>
                  <a:lnTo>
                    <a:pt x="2009" y="7712"/>
                  </a:lnTo>
                  <a:lnTo>
                    <a:pt x="2005" y="7689"/>
                  </a:lnTo>
                  <a:lnTo>
                    <a:pt x="2003" y="7666"/>
                  </a:lnTo>
                  <a:lnTo>
                    <a:pt x="2004" y="7642"/>
                  </a:lnTo>
                  <a:lnTo>
                    <a:pt x="2008" y="7619"/>
                  </a:lnTo>
                  <a:lnTo>
                    <a:pt x="2012" y="7597"/>
                  </a:lnTo>
                  <a:lnTo>
                    <a:pt x="2019" y="7575"/>
                  </a:lnTo>
                  <a:lnTo>
                    <a:pt x="2027" y="7553"/>
                  </a:lnTo>
                  <a:lnTo>
                    <a:pt x="2038" y="7533"/>
                  </a:lnTo>
                  <a:lnTo>
                    <a:pt x="2050" y="7512"/>
                  </a:lnTo>
                  <a:lnTo>
                    <a:pt x="2063" y="7492"/>
                  </a:lnTo>
                  <a:lnTo>
                    <a:pt x="2078" y="7475"/>
                  </a:lnTo>
                  <a:lnTo>
                    <a:pt x="2095" y="7459"/>
                  </a:lnTo>
                  <a:lnTo>
                    <a:pt x="2113" y="7443"/>
                  </a:lnTo>
                  <a:lnTo>
                    <a:pt x="2108" y="7424"/>
                  </a:lnTo>
                  <a:lnTo>
                    <a:pt x="2103" y="7404"/>
                  </a:lnTo>
                  <a:lnTo>
                    <a:pt x="2100" y="7385"/>
                  </a:lnTo>
                  <a:lnTo>
                    <a:pt x="2097" y="7365"/>
                  </a:lnTo>
                  <a:lnTo>
                    <a:pt x="2095" y="7346"/>
                  </a:lnTo>
                  <a:lnTo>
                    <a:pt x="2094" y="7326"/>
                  </a:lnTo>
                  <a:lnTo>
                    <a:pt x="2094" y="7306"/>
                  </a:lnTo>
                  <a:lnTo>
                    <a:pt x="2095" y="7286"/>
                  </a:lnTo>
                  <a:lnTo>
                    <a:pt x="2097" y="7266"/>
                  </a:lnTo>
                  <a:lnTo>
                    <a:pt x="2099" y="7247"/>
                  </a:lnTo>
                  <a:lnTo>
                    <a:pt x="2104" y="7228"/>
                  </a:lnTo>
                  <a:lnTo>
                    <a:pt x="2110" y="7210"/>
                  </a:lnTo>
                  <a:lnTo>
                    <a:pt x="2116" y="7191"/>
                  </a:lnTo>
                  <a:lnTo>
                    <a:pt x="2125" y="7174"/>
                  </a:lnTo>
                  <a:lnTo>
                    <a:pt x="2136" y="7156"/>
                  </a:lnTo>
                  <a:lnTo>
                    <a:pt x="2148" y="7140"/>
                  </a:lnTo>
                  <a:lnTo>
                    <a:pt x="2166" y="7119"/>
                  </a:lnTo>
                  <a:lnTo>
                    <a:pt x="2185" y="7099"/>
                  </a:lnTo>
                  <a:lnTo>
                    <a:pt x="2205" y="7079"/>
                  </a:lnTo>
                  <a:lnTo>
                    <a:pt x="2226" y="7061"/>
                  </a:lnTo>
                  <a:lnTo>
                    <a:pt x="2247" y="7042"/>
                  </a:lnTo>
                  <a:lnTo>
                    <a:pt x="2269" y="7025"/>
                  </a:lnTo>
                  <a:lnTo>
                    <a:pt x="2312" y="6990"/>
                  </a:lnTo>
                  <a:lnTo>
                    <a:pt x="2402" y="6923"/>
                  </a:lnTo>
                  <a:lnTo>
                    <a:pt x="2446" y="6889"/>
                  </a:lnTo>
                  <a:lnTo>
                    <a:pt x="2489" y="6853"/>
                  </a:lnTo>
                  <a:lnTo>
                    <a:pt x="2483" y="6824"/>
                  </a:lnTo>
                  <a:lnTo>
                    <a:pt x="2474" y="6794"/>
                  </a:lnTo>
                  <a:lnTo>
                    <a:pt x="2466" y="6764"/>
                  </a:lnTo>
                  <a:lnTo>
                    <a:pt x="2460" y="6734"/>
                  </a:lnTo>
                  <a:lnTo>
                    <a:pt x="2458" y="6718"/>
                  </a:lnTo>
                  <a:lnTo>
                    <a:pt x="2457" y="6703"/>
                  </a:lnTo>
                  <a:lnTo>
                    <a:pt x="2457" y="6688"/>
                  </a:lnTo>
                  <a:lnTo>
                    <a:pt x="2458" y="6674"/>
                  </a:lnTo>
                  <a:lnTo>
                    <a:pt x="2460" y="6659"/>
                  </a:lnTo>
                  <a:lnTo>
                    <a:pt x="2464" y="6644"/>
                  </a:lnTo>
                  <a:lnTo>
                    <a:pt x="2470" y="6630"/>
                  </a:lnTo>
                  <a:lnTo>
                    <a:pt x="2477" y="6616"/>
                  </a:lnTo>
                  <a:lnTo>
                    <a:pt x="2486" y="6602"/>
                  </a:lnTo>
                  <a:lnTo>
                    <a:pt x="2495" y="6590"/>
                  </a:lnTo>
                  <a:lnTo>
                    <a:pt x="2505" y="6579"/>
                  </a:lnTo>
                  <a:lnTo>
                    <a:pt x="2516" y="6569"/>
                  </a:lnTo>
                  <a:lnTo>
                    <a:pt x="2528" y="6561"/>
                  </a:lnTo>
                  <a:lnTo>
                    <a:pt x="2541" y="6552"/>
                  </a:lnTo>
                  <a:lnTo>
                    <a:pt x="2567" y="6537"/>
                  </a:lnTo>
                  <a:lnTo>
                    <a:pt x="2595" y="6522"/>
                  </a:lnTo>
                  <a:lnTo>
                    <a:pt x="2622" y="6508"/>
                  </a:lnTo>
                  <a:lnTo>
                    <a:pt x="2635" y="6499"/>
                  </a:lnTo>
                  <a:lnTo>
                    <a:pt x="2647" y="6491"/>
                  </a:lnTo>
                  <a:lnTo>
                    <a:pt x="2659" y="6481"/>
                  </a:lnTo>
                  <a:lnTo>
                    <a:pt x="2671" y="6472"/>
                  </a:lnTo>
                  <a:lnTo>
                    <a:pt x="2705" y="6440"/>
                  </a:lnTo>
                  <a:lnTo>
                    <a:pt x="2739" y="6406"/>
                  </a:lnTo>
                  <a:lnTo>
                    <a:pt x="2773" y="6374"/>
                  </a:lnTo>
                  <a:lnTo>
                    <a:pt x="2807" y="6339"/>
                  </a:lnTo>
                  <a:lnTo>
                    <a:pt x="2839" y="6305"/>
                  </a:lnTo>
                  <a:lnTo>
                    <a:pt x="2871" y="6269"/>
                  </a:lnTo>
                  <a:lnTo>
                    <a:pt x="2901" y="6234"/>
                  </a:lnTo>
                  <a:lnTo>
                    <a:pt x="2932" y="6197"/>
                  </a:lnTo>
                  <a:lnTo>
                    <a:pt x="2960" y="6159"/>
                  </a:lnTo>
                  <a:lnTo>
                    <a:pt x="2987" y="6119"/>
                  </a:lnTo>
                  <a:lnTo>
                    <a:pt x="3013" y="6080"/>
                  </a:lnTo>
                  <a:lnTo>
                    <a:pt x="3038" y="6040"/>
                  </a:lnTo>
                  <a:lnTo>
                    <a:pt x="3061" y="5999"/>
                  </a:lnTo>
                  <a:lnTo>
                    <a:pt x="3082" y="5956"/>
                  </a:lnTo>
                  <a:lnTo>
                    <a:pt x="3101" y="5913"/>
                  </a:lnTo>
                  <a:lnTo>
                    <a:pt x="3119" y="5868"/>
                  </a:lnTo>
                  <a:lnTo>
                    <a:pt x="3129" y="5837"/>
                  </a:lnTo>
                  <a:lnTo>
                    <a:pt x="3138" y="5805"/>
                  </a:lnTo>
                  <a:lnTo>
                    <a:pt x="3146" y="5774"/>
                  </a:lnTo>
                  <a:lnTo>
                    <a:pt x="3151" y="5742"/>
                  </a:lnTo>
                  <a:lnTo>
                    <a:pt x="3155" y="5710"/>
                  </a:lnTo>
                  <a:lnTo>
                    <a:pt x="3159" y="5678"/>
                  </a:lnTo>
                  <a:lnTo>
                    <a:pt x="3161" y="5646"/>
                  </a:lnTo>
                  <a:lnTo>
                    <a:pt x="3163" y="5613"/>
                  </a:lnTo>
                  <a:lnTo>
                    <a:pt x="3164" y="5548"/>
                  </a:lnTo>
                  <a:lnTo>
                    <a:pt x="3165" y="5481"/>
                  </a:lnTo>
                  <a:lnTo>
                    <a:pt x="3167" y="5416"/>
                  </a:lnTo>
                  <a:lnTo>
                    <a:pt x="3169" y="5384"/>
                  </a:lnTo>
                  <a:lnTo>
                    <a:pt x="3172" y="5352"/>
                  </a:lnTo>
                  <a:lnTo>
                    <a:pt x="3125" y="5337"/>
                  </a:lnTo>
                  <a:lnTo>
                    <a:pt x="3077" y="5321"/>
                  </a:lnTo>
                  <a:lnTo>
                    <a:pt x="3053" y="5312"/>
                  </a:lnTo>
                  <a:lnTo>
                    <a:pt x="3030" y="5303"/>
                  </a:lnTo>
                  <a:lnTo>
                    <a:pt x="3008" y="5292"/>
                  </a:lnTo>
                  <a:lnTo>
                    <a:pt x="2985" y="5281"/>
                  </a:lnTo>
                  <a:lnTo>
                    <a:pt x="2963" y="5269"/>
                  </a:lnTo>
                  <a:lnTo>
                    <a:pt x="2942" y="5256"/>
                  </a:lnTo>
                  <a:lnTo>
                    <a:pt x="2923" y="5242"/>
                  </a:lnTo>
                  <a:lnTo>
                    <a:pt x="2903" y="5226"/>
                  </a:lnTo>
                  <a:lnTo>
                    <a:pt x="2886" y="5210"/>
                  </a:lnTo>
                  <a:lnTo>
                    <a:pt x="2870" y="5191"/>
                  </a:lnTo>
                  <a:lnTo>
                    <a:pt x="2855" y="5171"/>
                  </a:lnTo>
                  <a:lnTo>
                    <a:pt x="2842" y="5149"/>
                  </a:lnTo>
                  <a:lnTo>
                    <a:pt x="2838" y="5137"/>
                  </a:lnTo>
                  <a:lnTo>
                    <a:pt x="2834" y="5126"/>
                  </a:lnTo>
                  <a:lnTo>
                    <a:pt x="2830" y="5114"/>
                  </a:lnTo>
                  <a:lnTo>
                    <a:pt x="2827" y="5102"/>
                  </a:lnTo>
                  <a:lnTo>
                    <a:pt x="2824" y="5079"/>
                  </a:lnTo>
                  <a:lnTo>
                    <a:pt x="2823" y="5055"/>
                  </a:lnTo>
                  <a:lnTo>
                    <a:pt x="2824" y="5031"/>
                  </a:lnTo>
                  <a:lnTo>
                    <a:pt x="2827" y="5009"/>
                  </a:lnTo>
                  <a:lnTo>
                    <a:pt x="2833" y="4986"/>
                  </a:lnTo>
                  <a:lnTo>
                    <a:pt x="2840" y="4963"/>
                  </a:lnTo>
                  <a:lnTo>
                    <a:pt x="2850" y="4942"/>
                  </a:lnTo>
                  <a:lnTo>
                    <a:pt x="2861" y="4921"/>
                  </a:lnTo>
                  <a:lnTo>
                    <a:pt x="2874" y="4901"/>
                  </a:lnTo>
                  <a:lnTo>
                    <a:pt x="2889" y="4881"/>
                  </a:lnTo>
                  <a:lnTo>
                    <a:pt x="2905" y="4864"/>
                  </a:lnTo>
                  <a:lnTo>
                    <a:pt x="2923" y="4848"/>
                  </a:lnTo>
                  <a:lnTo>
                    <a:pt x="2941" y="4833"/>
                  </a:lnTo>
                  <a:lnTo>
                    <a:pt x="2961" y="4819"/>
                  </a:lnTo>
                  <a:lnTo>
                    <a:pt x="2965" y="4798"/>
                  </a:lnTo>
                  <a:lnTo>
                    <a:pt x="2973" y="4776"/>
                  </a:lnTo>
                  <a:lnTo>
                    <a:pt x="2982" y="4755"/>
                  </a:lnTo>
                  <a:lnTo>
                    <a:pt x="2991" y="4736"/>
                  </a:lnTo>
                  <a:lnTo>
                    <a:pt x="3003" y="4717"/>
                  </a:lnTo>
                  <a:lnTo>
                    <a:pt x="3016" y="4700"/>
                  </a:lnTo>
                  <a:lnTo>
                    <a:pt x="3032" y="4683"/>
                  </a:lnTo>
                  <a:lnTo>
                    <a:pt x="3047" y="4666"/>
                  </a:lnTo>
                  <a:lnTo>
                    <a:pt x="3048" y="4643"/>
                  </a:lnTo>
                  <a:lnTo>
                    <a:pt x="3050" y="4622"/>
                  </a:lnTo>
                  <a:lnTo>
                    <a:pt x="3055" y="4576"/>
                  </a:lnTo>
                  <a:lnTo>
                    <a:pt x="3016" y="4565"/>
                  </a:lnTo>
                  <a:lnTo>
                    <a:pt x="2978" y="4553"/>
                  </a:lnTo>
                  <a:lnTo>
                    <a:pt x="2940" y="4541"/>
                  </a:lnTo>
                  <a:lnTo>
                    <a:pt x="2902" y="4527"/>
                  </a:lnTo>
                  <a:lnTo>
                    <a:pt x="2864" y="4513"/>
                  </a:lnTo>
                  <a:lnTo>
                    <a:pt x="2827" y="4498"/>
                  </a:lnTo>
                  <a:lnTo>
                    <a:pt x="2790" y="4481"/>
                  </a:lnTo>
                  <a:lnTo>
                    <a:pt x="2754" y="4465"/>
                  </a:lnTo>
                  <a:lnTo>
                    <a:pt x="2717" y="4448"/>
                  </a:lnTo>
                  <a:lnTo>
                    <a:pt x="2682" y="4429"/>
                  </a:lnTo>
                  <a:lnTo>
                    <a:pt x="2647" y="4410"/>
                  </a:lnTo>
                  <a:lnTo>
                    <a:pt x="2612" y="4390"/>
                  </a:lnTo>
                  <a:lnTo>
                    <a:pt x="2577" y="4369"/>
                  </a:lnTo>
                  <a:lnTo>
                    <a:pt x="2542" y="4349"/>
                  </a:lnTo>
                  <a:lnTo>
                    <a:pt x="2509" y="4327"/>
                  </a:lnTo>
                  <a:lnTo>
                    <a:pt x="2476" y="4304"/>
                  </a:lnTo>
                  <a:lnTo>
                    <a:pt x="2444" y="4280"/>
                  </a:lnTo>
                  <a:lnTo>
                    <a:pt x="2411" y="4256"/>
                  </a:lnTo>
                  <a:lnTo>
                    <a:pt x="2379" y="4231"/>
                  </a:lnTo>
                  <a:lnTo>
                    <a:pt x="2348" y="4206"/>
                  </a:lnTo>
                  <a:lnTo>
                    <a:pt x="2317" y="4180"/>
                  </a:lnTo>
                  <a:lnTo>
                    <a:pt x="2287" y="4153"/>
                  </a:lnTo>
                  <a:lnTo>
                    <a:pt x="2258" y="4126"/>
                  </a:lnTo>
                  <a:lnTo>
                    <a:pt x="2228" y="4099"/>
                  </a:lnTo>
                  <a:lnTo>
                    <a:pt x="2200" y="4069"/>
                  </a:lnTo>
                  <a:lnTo>
                    <a:pt x="2173" y="4041"/>
                  </a:lnTo>
                  <a:lnTo>
                    <a:pt x="2146" y="4011"/>
                  </a:lnTo>
                  <a:lnTo>
                    <a:pt x="2119" y="3980"/>
                  </a:lnTo>
                  <a:lnTo>
                    <a:pt x="2094" y="3950"/>
                  </a:lnTo>
                  <a:lnTo>
                    <a:pt x="2069" y="3918"/>
                  </a:lnTo>
                  <a:lnTo>
                    <a:pt x="2044" y="3887"/>
                  </a:lnTo>
                  <a:lnTo>
                    <a:pt x="2020" y="3854"/>
                  </a:lnTo>
                  <a:lnTo>
                    <a:pt x="1991" y="3861"/>
                  </a:lnTo>
                  <a:lnTo>
                    <a:pt x="1963" y="3866"/>
                  </a:lnTo>
                  <a:lnTo>
                    <a:pt x="1934" y="3871"/>
                  </a:lnTo>
                  <a:lnTo>
                    <a:pt x="1905" y="3874"/>
                  </a:lnTo>
                  <a:lnTo>
                    <a:pt x="1876" y="3876"/>
                  </a:lnTo>
                  <a:lnTo>
                    <a:pt x="1848" y="3877"/>
                  </a:lnTo>
                  <a:lnTo>
                    <a:pt x="1819" y="3876"/>
                  </a:lnTo>
                  <a:lnTo>
                    <a:pt x="1789" y="3875"/>
                  </a:lnTo>
                  <a:lnTo>
                    <a:pt x="1761" y="3873"/>
                  </a:lnTo>
                  <a:lnTo>
                    <a:pt x="1732" y="3868"/>
                  </a:lnTo>
                  <a:lnTo>
                    <a:pt x="1703" y="3863"/>
                  </a:lnTo>
                  <a:lnTo>
                    <a:pt x="1675" y="3858"/>
                  </a:lnTo>
                  <a:lnTo>
                    <a:pt x="1647" y="3850"/>
                  </a:lnTo>
                  <a:lnTo>
                    <a:pt x="1619" y="3841"/>
                  </a:lnTo>
                  <a:lnTo>
                    <a:pt x="1591" y="3831"/>
                  </a:lnTo>
                  <a:lnTo>
                    <a:pt x="1564" y="3822"/>
                  </a:lnTo>
                  <a:lnTo>
                    <a:pt x="1548" y="3814"/>
                  </a:lnTo>
                  <a:lnTo>
                    <a:pt x="1532" y="3805"/>
                  </a:lnTo>
                  <a:lnTo>
                    <a:pt x="1515" y="3797"/>
                  </a:lnTo>
                  <a:lnTo>
                    <a:pt x="1500" y="3787"/>
                  </a:lnTo>
                  <a:lnTo>
                    <a:pt x="1485" y="3777"/>
                  </a:lnTo>
                  <a:lnTo>
                    <a:pt x="1470" y="3766"/>
                  </a:lnTo>
                  <a:lnTo>
                    <a:pt x="1456" y="3754"/>
                  </a:lnTo>
                  <a:lnTo>
                    <a:pt x="1441" y="3742"/>
                  </a:lnTo>
                  <a:lnTo>
                    <a:pt x="1429" y="3729"/>
                  </a:lnTo>
                  <a:lnTo>
                    <a:pt x="1416" y="3716"/>
                  </a:lnTo>
                  <a:lnTo>
                    <a:pt x="1406" y="3702"/>
                  </a:lnTo>
                  <a:lnTo>
                    <a:pt x="1396" y="3687"/>
                  </a:lnTo>
                  <a:lnTo>
                    <a:pt x="1386" y="3672"/>
                  </a:lnTo>
                  <a:lnTo>
                    <a:pt x="1378" y="3655"/>
                  </a:lnTo>
                  <a:lnTo>
                    <a:pt x="1372" y="3638"/>
                  </a:lnTo>
                  <a:lnTo>
                    <a:pt x="1366" y="3619"/>
                  </a:lnTo>
                  <a:lnTo>
                    <a:pt x="1362" y="3599"/>
                  </a:lnTo>
                  <a:lnTo>
                    <a:pt x="1359" y="3577"/>
                  </a:lnTo>
                  <a:lnTo>
                    <a:pt x="1359" y="3556"/>
                  </a:lnTo>
                  <a:lnTo>
                    <a:pt x="1360" y="3536"/>
                  </a:lnTo>
                  <a:lnTo>
                    <a:pt x="1363" y="3514"/>
                  </a:lnTo>
                  <a:lnTo>
                    <a:pt x="1367" y="3493"/>
                  </a:lnTo>
                  <a:lnTo>
                    <a:pt x="1374" y="3474"/>
                  </a:lnTo>
                  <a:lnTo>
                    <a:pt x="1382" y="3454"/>
                  </a:lnTo>
                  <a:lnTo>
                    <a:pt x="1390" y="3435"/>
                  </a:lnTo>
                  <a:lnTo>
                    <a:pt x="1401" y="3416"/>
                  </a:lnTo>
                  <a:lnTo>
                    <a:pt x="1412" y="3398"/>
                  </a:lnTo>
                  <a:lnTo>
                    <a:pt x="1425" y="3380"/>
                  </a:lnTo>
                  <a:lnTo>
                    <a:pt x="1439" y="3364"/>
                  </a:lnTo>
                  <a:lnTo>
                    <a:pt x="1454" y="3349"/>
                  </a:lnTo>
                  <a:lnTo>
                    <a:pt x="1470" y="3335"/>
                  </a:lnTo>
                  <a:lnTo>
                    <a:pt x="1486" y="3322"/>
                  </a:lnTo>
                  <a:lnTo>
                    <a:pt x="1497" y="3313"/>
                  </a:lnTo>
                  <a:lnTo>
                    <a:pt x="1507" y="3305"/>
                  </a:lnTo>
                  <a:lnTo>
                    <a:pt x="1529" y="3292"/>
                  </a:lnTo>
                  <a:lnTo>
                    <a:pt x="1552" y="3279"/>
                  </a:lnTo>
                  <a:lnTo>
                    <a:pt x="1576" y="3268"/>
                  </a:lnTo>
                  <a:lnTo>
                    <a:pt x="1600" y="3259"/>
                  </a:lnTo>
                  <a:lnTo>
                    <a:pt x="1624" y="3249"/>
                  </a:lnTo>
                  <a:lnTo>
                    <a:pt x="1673" y="3230"/>
                  </a:lnTo>
                  <a:lnTo>
                    <a:pt x="1679" y="3224"/>
                  </a:lnTo>
                  <a:lnTo>
                    <a:pt x="1685" y="3218"/>
                  </a:lnTo>
                  <a:lnTo>
                    <a:pt x="1689" y="3211"/>
                  </a:lnTo>
                  <a:lnTo>
                    <a:pt x="1691" y="3204"/>
                  </a:lnTo>
                  <a:lnTo>
                    <a:pt x="1692" y="3197"/>
                  </a:lnTo>
                  <a:lnTo>
                    <a:pt x="1691" y="3189"/>
                  </a:lnTo>
                  <a:lnTo>
                    <a:pt x="1690" y="3181"/>
                  </a:lnTo>
                  <a:lnTo>
                    <a:pt x="1688" y="3174"/>
                  </a:lnTo>
                  <a:lnTo>
                    <a:pt x="1682" y="3159"/>
                  </a:lnTo>
                  <a:lnTo>
                    <a:pt x="1673" y="3143"/>
                  </a:lnTo>
                  <a:lnTo>
                    <a:pt x="1663" y="3129"/>
                  </a:lnTo>
                  <a:lnTo>
                    <a:pt x="1654" y="3117"/>
                  </a:lnTo>
                  <a:lnTo>
                    <a:pt x="1640" y="3101"/>
                  </a:lnTo>
                  <a:lnTo>
                    <a:pt x="1625" y="3085"/>
                  </a:lnTo>
                  <a:lnTo>
                    <a:pt x="1596" y="3055"/>
                  </a:lnTo>
                  <a:lnTo>
                    <a:pt x="1564" y="3026"/>
                  </a:lnTo>
                  <a:lnTo>
                    <a:pt x="1532" y="3000"/>
                  </a:lnTo>
                  <a:lnTo>
                    <a:pt x="1497" y="2975"/>
                  </a:lnTo>
                  <a:lnTo>
                    <a:pt x="1462" y="2951"/>
                  </a:lnTo>
                  <a:lnTo>
                    <a:pt x="1426" y="2928"/>
                  </a:lnTo>
                  <a:lnTo>
                    <a:pt x="1389" y="2908"/>
                  </a:lnTo>
                  <a:lnTo>
                    <a:pt x="1352" y="2887"/>
                  </a:lnTo>
                  <a:lnTo>
                    <a:pt x="1314" y="2867"/>
                  </a:lnTo>
                  <a:lnTo>
                    <a:pt x="1237" y="2829"/>
                  </a:lnTo>
                  <a:lnTo>
                    <a:pt x="1160" y="2793"/>
                  </a:lnTo>
                  <a:lnTo>
                    <a:pt x="1084" y="2756"/>
                  </a:lnTo>
                  <a:lnTo>
                    <a:pt x="1029" y="2727"/>
                  </a:lnTo>
                  <a:lnTo>
                    <a:pt x="977" y="2697"/>
                  </a:lnTo>
                  <a:lnTo>
                    <a:pt x="925" y="2664"/>
                  </a:lnTo>
                  <a:lnTo>
                    <a:pt x="874" y="2630"/>
                  </a:lnTo>
                  <a:lnTo>
                    <a:pt x="823" y="2596"/>
                  </a:lnTo>
                  <a:lnTo>
                    <a:pt x="774" y="2560"/>
                  </a:lnTo>
                  <a:lnTo>
                    <a:pt x="725" y="2522"/>
                  </a:lnTo>
                  <a:lnTo>
                    <a:pt x="678" y="2484"/>
                  </a:lnTo>
                  <a:lnTo>
                    <a:pt x="632" y="2443"/>
                  </a:lnTo>
                  <a:lnTo>
                    <a:pt x="586" y="2402"/>
                  </a:lnTo>
                  <a:lnTo>
                    <a:pt x="541" y="2360"/>
                  </a:lnTo>
                  <a:lnTo>
                    <a:pt x="498" y="2317"/>
                  </a:lnTo>
                  <a:lnTo>
                    <a:pt x="456" y="2273"/>
                  </a:lnTo>
                  <a:lnTo>
                    <a:pt x="414" y="2227"/>
                  </a:lnTo>
                  <a:lnTo>
                    <a:pt x="374" y="2181"/>
                  </a:lnTo>
                  <a:lnTo>
                    <a:pt x="335" y="2135"/>
                  </a:lnTo>
                  <a:lnTo>
                    <a:pt x="301" y="2090"/>
                  </a:lnTo>
                  <a:lnTo>
                    <a:pt x="267" y="2046"/>
                  </a:lnTo>
                  <a:lnTo>
                    <a:pt x="236" y="1999"/>
                  </a:lnTo>
                  <a:lnTo>
                    <a:pt x="206" y="1952"/>
                  </a:lnTo>
                  <a:lnTo>
                    <a:pt x="176" y="1903"/>
                  </a:lnTo>
                  <a:lnTo>
                    <a:pt x="148" y="1854"/>
                  </a:lnTo>
                  <a:lnTo>
                    <a:pt x="123" y="1804"/>
                  </a:lnTo>
                  <a:lnTo>
                    <a:pt x="99" y="1753"/>
                  </a:lnTo>
                  <a:lnTo>
                    <a:pt x="77" y="1701"/>
                  </a:lnTo>
                  <a:lnTo>
                    <a:pt x="58" y="1649"/>
                  </a:lnTo>
                  <a:lnTo>
                    <a:pt x="49" y="1623"/>
                  </a:lnTo>
                  <a:lnTo>
                    <a:pt x="41" y="1596"/>
                  </a:lnTo>
                  <a:lnTo>
                    <a:pt x="34" y="1568"/>
                  </a:lnTo>
                  <a:lnTo>
                    <a:pt x="27" y="1541"/>
                  </a:lnTo>
                  <a:lnTo>
                    <a:pt x="21" y="1514"/>
                  </a:lnTo>
                  <a:lnTo>
                    <a:pt x="16" y="1487"/>
                  </a:lnTo>
                  <a:lnTo>
                    <a:pt x="11" y="1459"/>
                  </a:lnTo>
                  <a:lnTo>
                    <a:pt x="8" y="1431"/>
                  </a:lnTo>
                  <a:lnTo>
                    <a:pt x="4" y="1403"/>
                  </a:lnTo>
                  <a:lnTo>
                    <a:pt x="2" y="1375"/>
                  </a:lnTo>
                  <a:lnTo>
                    <a:pt x="1" y="1347"/>
                  </a:lnTo>
                  <a:lnTo>
                    <a:pt x="0" y="1318"/>
                  </a:lnTo>
                  <a:lnTo>
                    <a:pt x="1" y="1286"/>
                  </a:lnTo>
                  <a:lnTo>
                    <a:pt x="4" y="1252"/>
                  </a:lnTo>
                  <a:lnTo>
                    <a:pt x="8" y="1217"/>
                  </a:lnTo>
                  <a:lnTo>
                    <a:pt x="12" y="1184"/>
                  </a:lnTo>
                  <a:lnTo>
                    <a:pt x="19" y="1150"/>
                  </a:lnTo>
                  <a:lnTo>
                    <a:pt x="26" y="1116"/>
                  </a:lnTo>
                  <a:lnTo>
                    <a:pt x="35" y="1084"/>
                  </a:lnTo>
                  <a:lnTo>
                    <a:pt x="47" y="1051"/>
                  </a:lnTo>
                  <a:lnTo>
                    <a:pt x="60" y="1021"/>
                  </a:lnTo>
                  <a:lnTo>
                    <a:pt x="75" y="990"/>
                  </a:lnTo>
                  <a:lnTo>
                    <a:pt x="83" y="976"/>
                  </a:lnTo>
                  <a:lnTo>
                    <a:pt x="92" y="962"/>
                  </a:lnTo>
                  <a:lnTo>
                    <a:pt x="101" y="948"/>
                  </a:lnTo>
                  <a:lnTo>
                    <a:pt x="112" y="935"/>
                  </a:lnTo>
                  <a:lnTo>
                    <a:pt x="123" y="923"/>
                  </a:lnTo>
                  <a:lnTo>
                    <a:pt x="134" y="910"/>
                  </a:lnTo>
                  <a:lnTo>
                    <a:pt x="146" y="899"/>
                  </a:lnTo>
                  <a:lnTo>
                    <a:pt x="159" y="887"/>
                  </a:lnTo>
                  <a:lnTo>
                    <a:pt x="172" y="877"/>
                  </a:lnTo>
                  <a:lnTo>
                    <a:pt x="186" y="867"/>
                  </a:lnTo>
                  <a:lnTo>
                    <a:pt x="201" y="858"/>
                  </a:lnTo>
                  <a:lnTo>
                    <a:pt x="217" y="849"/>
                  </a:lnTo>
                  <a:lnTo>
                    <a:pt x="215" y="829"/>
                  </a:lnTo>
                  <a:lnTo>
                    <a:pt x="214" y="811"/>
                  </a:lnTo>
                  <a:lnTo>
                    <a:pt x="215" y="791"/>
                  </a:lnTo>
                  <a:lnTo>
                    <a:pt x="217" y="772"/>
                  </a:lnTo>
                  <a:lnTo>
                    <a:pt x="221" y="753"/>
                  </a:lnTo>
                  <a:lnTo>
                    <a:pt x="225" y="735"/>
                  </a:lnTo>
                  <a:lnTo>
                    <a:pt x="231" y="716"/>
                  </a:lnTo>
                  <a:lnTo>
                    <a:pt x="237" y="698"/>
                  </a:lnTo>
                  <a:lnTo>
                    <a:pt x="245" y="680"/>
                  </a:lnTo>
                  <a:lnTo>
                    <a:pt x="253" y="663"/>
                  </a:lnTo>
                  <a:lnTo>
                    <a:pt x="263" y="647"/>
                  </a:lnTo>
                  <a:lnTo>
                    <a:pt x="274" y="631"/>
                  </a:lnTo>
                  <a:lnTo>
                    <a:pt x="286" y="616"/>
                  </a:lnTo>
                  <a:lnTo>
                    <a:pt x="299" y="601"/>
                  </a:lnTo>
                  <a:lnTo>
                    <a:pt x="312" y="588"/>
                  </a:lnTo>
                  <a:lnTo>
                    <a:pt x="327" y="575"/>
                  </a:lnTo>
                  <a:lnTo>
                    <a:pt x="353" y="554"/>
                  </a:lnTo>
                  <a:lnTo>
                    <a:pt x="381" y="536"/>
                  </a:lnTo>
                  <a:lnTo>
                    <a:pt x="409" y="519"/>
                  </a:lnTo>
                  <a:lnTo>
                    <a:pt x="438" y="505"/>
                  </a:lnTo>
                  <a:lnTo>
                    <a:pt x="469" y="493"/>
                  </a:lnTo>
                  <a:lnTo>
                    <a:pt x="500" y="484"/>
                  </a:lnTo>
                  <a:lnTo>
                    <a:pt x="532" y="475"/>
                  </a:lnTo>
                  <a:lnTo>
                    <a:pt x="564" y="468"/>
                  </a:lnTo>
                  <a:lnTo>
                    <a:pt x="597" y="464"/>
                  </a:lnTo>
                  <a:lnTo>
                    <a:pt x="629" y="461"/>
                  </a:lnTo>
                  <a:lnTo>
                    <a:pt x="663" y="460"/>
                  </a:lnTo>
                  <a:lnTo>
                    <a:pt x="696" y="460"/>
                  </a:lnTo>
                  <a:lnTo>
                    <a:pt x="729" y="462"/>
                  </a:lnTo>
                  <a:lnTo>
                    <a:pt x="762" y="466"/>
                  </a:lnTo>
                  <a:lnTo>
                    <a:pt x="795" y="471"/>
                  </a:lnTo>
                  <a:lnTo>
                    <a:pt x="826" y="477"/>
                  </a:lnTo>
                  <a:lnTo>
                    <a:pt x="853" y="485"/>
                  </a:lnTo>
                  <a:lnTo>
                    <a:pt x="879" y="493"/>
                  </a:lnTo>
                  <a:lnTo>
                    <a:pt x="904" y="504"/>
                  </a:lnTo>
                  <a:lnTo>
                    <a:pt x="931" y="516"/>
                  </a:lnTo>
                  <a:lnTo>
                    <a:pt x="954" y="529"/>
                  </a:lnTo>
                  <a:lnTo>
                    <a:pt x="978" y="544"/>
                  </a:lnTo>
                  <a:lnTo>
                    <a:pt x="1000" y="561"/>
                  </a:lnTo>
                  <a:lnTo>
                    <a:pt x="1022" y="578"/>
                  </a:lnTo>
                  <a:lnTo>
                    <a:pt x="1041" y="598"/>
                  </a:lnTo>
                  <a:lnTo>
                    <a:pt x="1060" y="617"/>
                  </a:lnTo>
                  <a:lnTo>
                    <a:pt x="1077" y="639"/>
                  </a:lnTo>
                  <a:lnTo>
                    <a:pt x="1091" y="662"/>
                  </a:lnTo>
                  <a:lnTo>
                    <a:pt x="1104" y="687"/>
                  </a:lnTo>
                  <a:lnTo>
                    <a:pt x="1116" y="712"/>
                  </a:lnTo>
                  <a:lnTo>
                    <a:pt x="1125" y="738"/>
                  </a:lnTo>
                  <a:lnTo>
                    <a:pt x="1128" y="752"/>
                  </a:lnTo>
                  <a:lnTo>
                    <a:pt x="1131" y="766"/>
                  </a:lnTo>
                  <a:lnTo>
                    <a:pt x="1172" y="779"/>
                  </a:lnTo>
                  <a:lnTo>
                    <a:pt x="1211" y="793"/>
                  </a:lnTo>
                  <a:lnTo>
                    <a:pt x="1251" y="809"/>
                  </a:lnTo>
                  <a:lnTo>
                    <a:pt x="1290" y="825"/>
                  </a:lnTo>
                  <a:lnTo>
                    <a:pt x="1369" y="858"/>
                  </a:lnTo>
                  <a:lnTo>
                    <a:pt x="1446" y="892"/>
                  </a:lnTo>
                  <a:lnTo>
                    <a:pt x="1436" y="822"/>
                  </a:lnTo>
                  <a:lnTo>
                    <a:pt x="1427" y="750"/>
                  </a:lnTo>
                  <a:lnTo>
                    <a:pt x="1410" y="606"/>
                  </a:lnTo>
                  <a:lnTo>
                    <a:pt x="1388" y="608"/>
                  </a:lnTo>
                  <a:lnTo>
                    <a:pt x="1366" y="608"/>
                  </a:lnTo>
                  <a:lnTo>
                    <a:pt x="1345" y="605"/>
                  </a:lnTo>
                  <a:lnTo>
                    <a:pt x="1323" y="603"/>
                  </a:lnTo>
                  <a:lnTo>
                    <a:pt x="1301" y="599"/>
                  </a:lnTo>
                  <a:lnTo>
                    <a:pt x="1279" y="593"/>
                  </a:lnTo>
                  <a:lnTo>
                    <a:pt x="1259" y="586"/>
                  </a:lnTo>
                  <a:lnTo>
                    <a:pt x="1239" y="578"/>
                  </a:lnTo>
                  <a:lnTo>
                    <a:pt x="1220" y="568"/>
                  </a:lnTo>
                  <a:lnTo>
                    <a:pt x="1200" y="558"/>
                  </a:lnTo>
                  <a:lnTo>
                    <a:pt x="1183" y="546"/>
                  </a:lnTo>
                  <a:lnTo>
                    <a:pt x="1165" y="531"/>
                  </a:lnTo>
                  <a:lnTo>
                    <a:pt x="1149" y="517"/>
                  </a:lnTo>
                  <a:lnTo>
                    <a:pt x="1135" y="501"/>
                  </a:lnTo>
                  <a:lnTo>
                    <a:pt x="1121" y="484"/>
                  </a:lnTo>
                  <a:lnTo>
                    <a:pt x="1109" y="465"/>
                  </a:lnTo>
                  <a:lnTo>
                    <a:pt x="1102" y="453"/>
                  </a:lnTo>
                  <a:lnTo>
                    <a:pt x="1096" y="442"/>
                  </a:lnTo>
                  <a:lnTo>
                    <a:pt x="1084" y="418"/>
                  </a:lnTo>
                  <a:lnTo>
                    <a:pt x="1075" y="393"/>
                  </a:lnTo>
                  <a:lnTo>
                    <a:pt x="1069" y="367"/>
                  </a:lnTo>
                  <a:lnTo>
                    <a:pt x="1064" y="341"/>
                  </a:lnTo>
                  <a:lnTo>
                    <a:pt x="1062" y="315"/>
                  </a:lnTo>
                  <a:lnTo>
                    <a:pt x="1063" y="289"/>
                  </a:lnTo>
                  <a:lnTo>
                    <a:pt x="1065" y="263"/>
                  </a:lnTo>
                  <a:lnTo>
                    <a:pt x="1070" y="237"/>
                  </a:lnTo>
                  <a:lnTo>
                    <a:pt x="1076" y="211"/>
                  </a:lnTo>
                  <a:lnTo>
                    <a:pt x="1086" y="186"/>
                  </a:lnTo>
                  <a:lnTo>
                    <a:pt x="1097" y="162"/>
                  </a:lnTo>
                  <a:lnTo>
                    <a:pt x="1110" y="139"/>
                  </a:lnTo>
                  <a:lnTo>
                    <a:pt x="1125" y="118"/>
                  </a:lnTo>
                  <a:lnTo>
                    <a:pt x="1134" y="108"/>
                  </a:lnTo>
                  <a:lnTo>
                    <a:pt x="1142" y="98"/>
                  </a:lnTo>
                  <a:lnTo>
                    <a:pt x="1152" y="89"/>
                  </a:lnTo>
                  <a:lnTo>
                    <a:pt x="1162" y="79"/>
                  </a:lnTo>
                  <a:close/>
                  <a:moveTo>
                    <a:pt x="925" y="1586"/>
                  </a:moveTo>
                  <a:lnTo>
                    <a:pt x="925" y="1586"/>
                  </a:lnTo>
                  <a:lnTo>
                    <a:pt x="917" y="1609"/>
                  </a:lnTo>
                  <a:lnTo>
                    <a:pt x="912" y="1631"/>
                  </a:lnTo>
                  <a:lnTo>
                    <a:pt x="910" y="1654"/>
                  </a:lnTo>
                  <a:lnTo>
                    <a:pt x="909" y="1677"/>
                  </a:lnTo>
                  <a:lnTo>
                    <a:pt x="910" y="1700"/>
                  </a:lnTo>
                  <a:lnTo>
                    <a:pt x="913" y="1723"/>
                  </a:lnTo>
                  <a:lnTo>
                    <a:pt x="917" y="1746"/>
                  </a:lnTo>
                  <a:lnTo>
                    <a:pt x="924" y="1768"/>
                  </a:lnTo>
                  <a:lnTo>
                    <a:pt x="932" y="1790"/>
                  </a:lnTo>
                  <a:lnTo>
                    <a:pt x="940" y="1813"/>
                  </a:lnTo>
                  <a:lnTo>
                    <a:pt x="950" y="1834"/>
                  </a:lnTo>
                  <a:lnTo>
                    <a:pt x="961" y="1855"/>
                  </a:lnTo>
                  <a:lnTo>
                    <a:pt x="972" y="1876"/>
                  </a:lnTo>
                  <a:lnTo>
                    <a:pt x="984" y="1897"/>
                  </a:lnTo>
                  <a:lnTo>
                    <a:pt x="1009" y="1935"/>
                  </a:lnTo>
                  <a:lnTo>
                    <a:pt x="1039" y="1976"/>
                  </a:lnTo>
                  <a:lnTo>
                    <a:pt x="1071" y="2015"/>
                  </a:lnTo>
                  <a:lnTo>
                    <a:pt x="1104" y="2053"/>
                  </a:lnTo>
                  <a:lnTo>
                    <a:pt x="1139" y="2090"/>
                  </a:lnTo>
                  <a:lnTo>
                    <a:pt x="1176" y="2125"/>
                  </a:lnTo>
                  <a:lnTo>
                    <a:pt x="1213" y="2160"/>
                  </a:lnTo>
                  <a:lnTo>
                    <a:pt x="1252" y="2192"/>
                  </a:lnTo>
                  <a:lnTo>
                    <a:pt x="1291" y="2224"/>
                  </a:lnTo>
                  <a:lnTo>
                    <a:pt x="1332" y="2254"/>
                  </a:lnTo>
                  <a:lnTo>
                    <a:pt x="1373" y="2285"/>
                  </a:lnTo>
                  <a:lnTo>
                    <a:pt x="1415" y="2313"/>
                  </a:lnTo>
                  <a:lnTo>
                    <a:pt x="1458" y="2341"/>
                  </a:lnTo>
                  <a:lnTo>
                    <a:pt x="1501" y="2367"/>
                  </a:lnTo>
                  <a:lnTo>
                    <a:pt x="1545" y="2393"/>
                  </a:lnTo>
                  <a:lnTo>
                    <a:pt x="1589" y="2419"/>
                  </a:lnTo>
                  <a:lnTo>
                    <a:pt x="1634" y="2443"/>
                  </a:lnTo>
                  <a:lnTo>
                    <a:pt x="1540" y="1683"/>
                  </a:lnTo>
                  <a:lnTo>
                    <a:pt x="1517" y="1669"/>
                  </a:lnTo>
                  <a:lnTo>
                    <a:pt x="1496" y="1656"/>
                  </a:lnTo>
                  <a:lnTo>
                    <a:pt x="1474" y="1642"/>
                  </a:lnTo>
                  <a:lnTo>
                    <a:pt x="1452" y="1628"/>
                  </a:lnTo>
                  <a:lnTo>
                    <a:pt x="1411" y="1598"/>
                  </a:lnTo>
                  <a:lnTo>
                    <a:pt x="1370" y="1566"/>
                  </a:lnTo>
                  <a:lnTo>
                    <a:pt x="1328" y="1536"/>
                  </a:lnTo>
                  <a:lnTo>
                    <a:pt x="1287" y="1505"/>
                  </a:lnTo>
                  <a:lnTo>
                    <a:pt x="1265" y="1491"/>
                  </a:lnTo>
                  <a:lnTo>
                    <a:pt x="1244" y="1477"/>
                  </a:lnTo>
                  <a:lnTo>
                    <a:pt x="1221" y="1465"/>
                  </a:lnTo>
                  <a:lnTo>
                    <a:pt x="1198" y="1453"/>
                  </a:lnTo>
                  <a:lnTo>
                    <a:pt x="1188" y="1448"/>
                  </a:lnTo>
                  <a:lnTo>
                    <a:pt x="1177" y="1444"/>
                  </a:lnTo>
                  <a:lnTo>
                    <a:pt x="1167" y="1441"/>
                  </a:lnTo>
                  <a:lnTo>
                    <a:pt x="1157" y="1439"/>
                  </a:lnTo>
                  <a:lnTo>
                    <a:pt x="1147" y="1437"/>
                  </a:lnTo>
                  <a:lnTo>
                    <a:pt x="1136" y="1436"/>
                  </a:lnTo>
                  <a:lnTo>
                    <a:pt x="1126" y="1436"/>
                  </a:lnTo>
                  <a:lnTo>
                    <a:pt x="1115" y="1436"/>
                  </a:lnTo>
                  <a:lnTo>
                    <a:pt x="1096" y="1439"/>
                  </a:lnTo>
                  <a:lnTo>
                    <a:pt x="1075" y="1444"/>
                  </a:lnTo>
                  <a:lnTo>
                    <a:pt x="1056" y="1452"/>
                  </a:lnTo>
                  <a:lnTo>
                    <a:pt x="1037" y="1462"/>
                  </a:lnTo>
                  <a:lnTo>
                    <a:pt x="1019" y="1473"/>
                  </a:lnTo>
                  <a:lnTo>
                    <a:pt x="1002" y="1486"/>
                  </a:lnTo>
                  <a:lnTo>
                    <a:pt x="986" y="1500"/>
                  </a:lnTo>
                  <a:lnTo>
                    <a:pt x="971" y="1515"/>
                  </a:lnTo>
                  <a:lnTo>
                    <a:pt x="957" y="1533"/>
                  </a:lnTo>
                  <a:lnTo>
                    <a:pt x="945" y="1550"/>
                  </a:lnTo>
                  <a:lnTo>
                    <a:pt x="934" y="1567"/>
                  </a:lnTo>
                  <a:lnTo>
                    <a:pt x="925" y="1586"/>
                  </a:lnTo>
                  <a:close/>
                  <a:moveTo>
                    <a:pt x="6110" y="1456"/>
                  </a:moveTo>
                  <a:lnTo>
                    <a:pt x="6110" y="1456"/>
                  </a:lnTo>
                  <a:lnTo>
                    <a:pt x="6088" y="1468"/>
                  </a:lnTo>
                  <a:lnTo>
                    <a:pt x="6065" y="1481"/>
                  </a:lnTo>
                  <a:lnTo>
                    <a:pt x="6045" y="1494"/>
                  </a:lnTo>
                  <a:lnTo>
                    <a:pt x="6023" y="1509"/>
                  </a:lnTo>
                  <a:lnTo>
                    <a:pt x="5983" y="1538"/>
                  </a:lnTo>
                  <a:lnTo>
                    <a:pt x="5941" y="1568"/>
                  </a:lnTo>
                  <a:lnTo>
                    <a:pt x="5901" y="1599"/>
                  </a:lnTo>
                  <a:lnTo>
                    <a:pt x="5861" y="1629"/>
                  </a:lnTo>
                  <a:lnTo>
                    <a:pt x="5840" y="1643"/>
                  </a:lnTo>
                  <a:lnTo>
                    <a:pt x="5818" y="1658"/>
                  </a:lnTo>
                  <a:lnTo>
                    <a:pt x="5797" y="1671"/>
                  </a:lnTo>
                  <a:lnTo>
                    <a:pt x="5775" y="1683"/>
                  </a:lnTo>
                  <a:lnTo>
                    <a:pt x="5751" y="1873"/>
                  </a:lnTo>
                  <a:lnTo>
                    <a:pt x="5727" y="2063"/>
                  </a:lnTo>
                  <a:lnTo>
                    <a:pt x="5683" y="2443"/>
                  </a:lnTo>
                  <a:lnTo>
                    <a:pt x="5743" y="2410"/>
                  </a:lnTo>
                  <a:lnTo>
                    <a:pt x="5804" y="2374"/>
                  </a:lnTo>
                  <a:lnTo>
                    <a:pt x="5863" y="2337"/>
                  </a:lnTo>
                  <a:lnTo>
                    <a:pt x="5922" y="2298"/>
                  </a:lnTo>
                  <a:lnTo>
                    <a:pt x="5979" y="2258"/>
                  </a:lnTo>
                  <a:lnTo>
                    <a:pt x="6008" y="2236"/>
                  </a:lnTo>
                  <a:lnTo>
                    <a:pt x="6035" y="2214"/>
                  </a:lnTo>
                  <a:lnTo>
                    <a:pt x="6063" y="2192"/>
                  </a:lnTo>
                  <a:lnTo>
                    <a:pt x="6089" y="2169"/>
                  </a:lnTo>
                  <a:lnTo>
                    <a:pt x="6116" y="2147"/>
                  </a:lnTo>
                  <a:lnTo>
                    <a:pt x="6141" y="2123"/>
                  </a:lnTo>
                  <a:lnTo>
                    <a:pt x="6186" y="2078"/>
                  </a:lnTo>
                  <a:lnTo>
                    <a:pt x="6208" y="2055"/>
                  </a:lnTo>
                  <a:lnTo>
                    <a:pt x="6229" y="2033"/>
                  </a:lnTo>
                  <a:lnTo>
                    <a:pt x="6250" y="2009"/>
                  </a:lnTo>
                  <a:lnTo>
                    <a:pt x="6271" y="1984"/>
                  </a:lnTo>
                  <a:lnTo>
                    <a:pt x="6289" y="1959"/>
                  </a:lnTo>
                  <a:lnTo>
                    <a:pt x="6308" y="1933"/>
                  </a:lnTo>
                  <a:lnTo>
                    <a:pt x="6325" y="1906"/>
                  </a:lnTo>
                  <a:lnTo>
                    <a:pt x="6341" y="1879"/>
                  </a:lnTo>
                  <a:lnTo>
                    <a:pt x="6355" y="1851"/>
                  </a:lnTo>
                  <a:lnTo>
                    <a:pt x="6368" y="1823"/>
                  </a:lnTo>
                  <a:lnTo>
                    <a:pt x="6380" y="1793"/>
                  </a:lnTo>
                  <a:lnTo>
                    <a:pt x="6390" y="1764"/>
                  </a:lnTo>
                  <a:lnTo>
                    <a:pt x="6398" y="1734"/>
                  </a:lnTo>
                  <a:lnTo>
                    <a:pt x="6404" y="1702"/>
                  </a:lnTo>
                  <a:lnTo>
                    <a:pt x="6406" y="1688"/>
                  </a:lnTo>
                  <a:lnTo>
                    <a:pt x="6406" y="1674"/>
                  </a:lnTo>
                  <a:lnTo>
                    <a:pt x="6406" y="1659"/>
                  </a:lnTo>
                  <a:lnTo>
                    <a:pt x="6405" y="1644"/>
                  </a:lnTo>
                  <a:lnTo>
                    <a:pt x="6403" y="1630"/>
                  </a:lnTo>
                  <a:lnTo>
                    <a:pt x="6400" y="1616"/>
                  </a:lnTo>
                  <a:lnTo>
                    <a:pt x="6396" y="1602"/>
                  </a:lnTo>
                  <a:lnTo>
                    <a:pt x="6390" y="1589"/>
                  </a:lnTo>
                  <a:lnTo>
                    <a:pt x="6385" y="1575"/>
                  </a:lnTo>
                  <a:lnTo>
                    <a:pt x="6378" y="1562"/>
                  </a:lnTo>
                  <a:lnTo>
                    <a:pt x="6371" y="1550"/>
                  </a:lnTo>
                  <a:lnTo>
                    <a:pt x="6362" y="1537"/>
                  </a:lnTo>
                  <a:lnTo>
                    <a:pt x="6353" y="1525"/>
                  </a:lnTo>
                  <a:lnTo>
                    <a:pt x="6343" y="1514"/>
                  </a:lnTo>
                  <a:lnTo>
                    <a:pt x="6334" y="1503"/>
                  </a:lnTo>
                  <a:lnTo>
                    <a:pt x="6323" y="1493"/>
                  </a:lnTo>
                  <a:lnTo>
                    <a:pt x="6312" y="1484"/>
                  </a:lnTo>
                  <a:lnTo>
                    <a:pt x="6300" y="1475"/>
                  </a:lnTo>
                  <a:lnTo>
                    <a:pt x="6288" y="1467"/>
                  </a:lnTo>
                  <a:lnTo>
                    <a:pt x="6276" y="1460"/>
                  </a:lnTo>
                  <a:lnTo>
                    <a:pt x="6263" y="1453"/>
                  </a:lnTo>
                  <a:lnTo>
                    <a:pt x="6250" y="1449"/>
                  </a:lnTo>
                  <a:lnTo>
                    <a:pt x="6236" y="1444"/>
                  </a:lnTo>
                  <a:lnTo>
                    <a:pt x="6223" y="1440"/>
                  </a:lnTo>
                  <a:lnTo>
                    <a:pt x="6209" y="1438"/>
                  </a:lnTo>
                  <a:lnTo>
                    <a:pt x="6195" y="1437"/>
                  </a:lnTo>
                  <a:lnTo>
                    <a:pt x="6180" y="1437"/>
                  </a:lnTo>
                  <a:lnTo>
                    <a:pt x="6166" y="1438"/>
                  </a:lnTo>
                  <a:lnTo>
                    <a:pt x="6152" y="1441"/>
                  </a:lnTo>
                  <a:lnTo>
                    <a:pt x="6138" y="1444"/>
                  </a:lnTo>
                  <a:lnTo>
                    <a:pt x="6124" y="1450"/>
                  </a:lnTo>
                  <a:lnTo>
                    <a:pt x="6110" y="1456"/>
                  </a:lnTo>
                  <a:close/>
                </a:path>
              </a:pathLst>
            </a:custGeom>
            <a:solidFill>
              <a:sysClr val="window" lastClr="FFFFFF"/>
            </a:solidFill>
            <a:ln>
              <a:noFill/>
            </a:ln>
          </p:spPr>
          <p:txBody>
            <a:bodyPr bIns="900000" anchor="ctr">
              <a:normAutofit fontScale="25000" lnSpcReduction="20000"/>
              <a:scene3d>
                <a:camera prst="orthographicFront"/>
                <a:lightRig rig="threePt" dir="t"/>
              </a:scene3d>
              <a:sp3d>
                <a:contourClr>
                  <a:srgbClr val="FFFFFF"/>
                </a:contourClr>
              </a:sp3d>
            </a:bodyPr>
            <a:p>
              <a:pPr algn="ctr">
                <a:defRPr/>
              </a:pPr>
              <a:endParaRPr lang="zh-CN" altLang="en-US" dirty="0">
                <a:solidFill>
                  <a:srgbClr val="FFFFFF"/>
                </a:solidFill>
                <a:sym typeface="Arial" panose="020B0604020202020204" pitchFamily="34" charset="0"/>
              </a:endParaRPr>
            </a:p>
          </p:txBody>
        </p:sp>
      </p:grpSp>
      <p:grpSp>
        <p:nvGrpSpPr>
          <p:cNvPr id="91" name="组合 90"/>
          <p:cNvGrpSpPr/>
          <p:nvPr>
            <p:custDataLst>
              <p:tags r:id="rId14"/>
            </p:custDataLst>
          </p:nvPr>
        </p:nvGrpSpPr>
        <p:grpSpPr>
          <a:xfrm>
            <a:off x="15655286" y="4607631"/>
            <a:ext cx="258253" cy="54084"/>
            <a:chOff x="3403600" y="1970870"/>
            <a:chExt cx="2013077" cy="421584"/>
          </a:xfrm>
        </p:grpSpPr>
        <p:cxnSp>
          <p:nvCxnSpPr>
            <p:cNvPr id="92" name="直接连接符 91"/>
            <p:cNvCxnSpPr/>
            <p:nvPr>
              <p:custDataLst>
                <p:tags r:id="rId15"/>
              </p:custDataLst>
            </p:nvPr>
          </p:nvCxnSpPr>
          <p:spPr>
            <a:xfrm flipH="1">
              <a:off x="4394200" y="2392454"/>
              <a:ext cx="1022477" cy="0"/>
            </a:xfrm>
            <a:prstGeom prst="line">
              <a:avLst/>
            </a:prstGeom>
            <a:ln w="9525">
              <a:solidFill>
                <a:sysClr val="windowText" lastClr="000000">
                  <a:lumMod val="65000"/>
                  <a:lumOff val="35000"/>
                </a:sysClr>
              </a:solidFill>
            </a:ln>
          </p:spPr>
          <p:style>
            <a:lnRef idx="1">
              <a:srgbClr val="FE8A57"/>
            </a:lnRef>
            <a:fillRef idx="0">
              <a:srgbClr val="FE8A57"/>
            </a:fillRef>
            <a:effectRef idx="0">
              <a:srgbClr val="FE8A57"/>
            </a:effectRef>
            <a:fontRef idx="minor">
              <a:sysClr val="windowText" lastClr="000000"/>
            </a:fontRef>
          </p:style>
        </p:cxnSp>
        <p:cxnSp>
          <p:nvCxnSpPr>
            <p:cNvPr id="93" name="直接连接符 92"/>
            <p:cNvCxnSpPr/>
            <p:nvPr>
              <p:custDataLst>
                <p:tags r:id="rId16"/>
              </p:custDataLst>
            </p:nvPr>
          </p:nvCxnSpPr>
          <p:spPr>
            <a:xfrm flipV="1">
              <a:off x="4394200" y="1970870"/>
              <a:ext cx="0" cy="421584"/>
            </a:xfrm>
            <a:prstGeom prst="line">
              <a:avLst/>
            </a:prstGeom>
            <a:ln w="9525">
              <a:solidFill>
                <a:sysClr val="windowText" lastClr="000000">
                  <a:lumMod val="65000"/>
                  <a:lumOff val="35000"/>
                </a:sysClr>
              </a:solidFill>
            </a:ln>
          </p:spPr>
          <p:style>
            <a:lnRef idx="1">
              <a:srgbClr val="FE8A57"/>
            </a:lnRef>
            <a:fillRef idx="0">
              <a:srgbClr val="FE8A57"/>
            </a:fillRef>
            <a:effectRef idx="0">
              <a:srgbClr val="FE8A57"/>
            </a:effectRef>
            <a:fontRef idx="minor">
              <a:sysClr val="windowText" lastClr="000000"/>
            </a:fontRef>
          </p:style>
        </p:cxnSp>
        <p:cxnSp>
          <p:nvCxnSpPr>
            <p:cNvPr id="94" name="直接连接符 93"/>
            <p:cNvCxnSpPr/>
            <p:nvPr>
              <p:custDataLst>
                <p:tags r:id="rId17"/>
              </p:custDataLst>
            </p:nvPr>
          </p:nvCxnSpPr>
          <p:spPr>
            <a:xfrm flipH="1">
              <a:off x="3403600" y="1970870"/>
              <a:ext cx="990600" cy="0"/>
            </a:xfrm>
            <a:prstGeom prst="line">
              <a:avLst/>
            </a:prstGeom>
            <a:ln w="9525">
              <a:solidFill>
                <a:sysClr val="windowText" lastClr="000000">
                  <a:lumMod val="65000"/>
                  <a:lumOff val="35000"/>
                </a:sysClr>
              </a:solidFill>
              <a:tailEnd type="oval"/>
            </a:ln>
          </p:spPr>
          <p:style>
            <a:lnRef idx="1">
              <a:srgbClr val="FE8A57"/>
            </a:lnRef>
            <a:fillRef idx="0">
              <a:srgbClr val="FE8A57"/>
            </a:fillRef>
            <a:effectRef idx="0">
              <a:srgbClr val="FE8A57"/>
            </a:effectRef>
            <a:fontRef idx="minor">
              <a:sysClr val="windowText" lastClr="000000"/>
            </a:fontRef>
          </p:style>
        </p:cxnSp>
      </p:grpSp>
      <p:grpSp>
        <p:nvGrpSpPr>
          <p:cNvPr id="95" name="组合 94"/>
          <p:cNvGrpSpPr/>
          <p:nvPr>
            <p:custDataLst>
              <p:tags r:id="rId18"/>
            </p:custDataLst>
          </p:nvPr>
        </p:nvGrpSpPr>
        <p:grpSpPr>
          <a:xfrm>
            <a:off x="15654268" y="5001787"/>
            <a:ext cx="143802" cy="47425"/>
            <a:chOff x="3395663" y="4563384"/>
            <a:chExt cx="1120935" cy="1156713"/>
          </a:xfrm>
        </p:grpSpPr>
        <p:cxnSp>
          <p:nvCxnSpPr>
            <p:cNvPr id="96" name="直接连接符 95"/>
            <p:cNvCxnSpPr/>
            <p:nvPr>
              <p:custDataLst>
                <p:tags r:id="rId19"/>
              </p:custDataLst>
            </p:nvPr>
          </p:nvCxnSpPr>
          <p:spPr>
            <a:xfrm>
              <a:off x="4516597" y="4563384"/>
              <a:ext cx="0" cy="1156713"/>
            </a:xfrm>
            <a:prstGeom prst="line">
              <a:avLst/>
            </a:prstGeom>
            <a:ln w="9525">
              <a:solidFill>
                <a:sysClr val="windowText" lastClr="000000">
                  <a:lumMod val="65000"/>
                  <a:lumOff val="35000"/>
                </a:sysClr>
              </a:solidFill>
            </a:ln>
          </p:spPr>
          <p:style>
            <a:lnRef idx="1">
              <a:srgbClr val="FE8A57"/>
            </a:lnRef>
            <a:fillRef idx="0">
              <a:srgbClr val="FE8A57"/>
            </a:fillRef>
            <a:effectRef idx="0">
              <a:srgbClr val="FE8A57"/>
            </a:effectRef>
            <a:fontRef idx="minor">
              <a:sysClr val="windowText" lastClr="000000"/>
            </a:fontRef>
          </p:style>
        </p:cxnSp>
        <p:cxnSp>
          <p:nvCxnSpPr>
            <p:cNvPr id="97" name="直接连接符 96"/>
            <p:cNvCxnSpPr/>
            <p:nvPr>
              <p:custDataLst>
                <p:tags r:id="rId20"/>
              </p:custDataLst>
            </p:nvPr>
          </p:nvCxnSpPr>
          <p:spPr>
            <a:xfrm flipH="1">
              <a:off x="3395663" y="5720097"/>
              <a:ext cx="1120935" cy="0"/>
            </a:xfrm>
            <a:prstGeom prst="line">
              <a:avLst/>
            </a:prstGeom>
            <a:ln w="9525">
              <a:solidFill>
                <a:sysClr val="windowText" lastClr="000000">
                  <a:lumMod val="65000"/>
                  <a:lumOff val="35000"/>
                </a:sysClr>
              </a:solidFill>
              <a:tailEnd type="oval"/>
            </a:ln>
          </p:spPr>
          <p:style>
            <a:lnRef idx="1">
              <a:srgbClr val="FE8A57"/>
            </a:lnRef>
            <a:fillRef idx="0">
              <a:srgbClr val="FE8A57"/>
            </a:fillRef>
            <a:effectRef idx="0">
              <a:srgbClr val="FE8A57"/>
            </a:effectRef>
            <a:fontRef idx="minor">
              <a:sysClr val="windowText" lastClr="000000"/>
            </a:fontRef>
          </p:style>
        </p:cxnSp>
      </p:grpSp>
      <p:grpSp>
        <p:nvGrpSpPr>
          <p:cNvPr id="98" name="组合 97"/>
          <p:cNvGrpSpPr/>
          <p:nvPr>
            <p:custDataLst>
              <p:tags r:id="rId21"/>
            </p:custDataLst>
          </p:nvPr>
        </p:nvGrpSpPr>
        <p:grpSpPr>
          <a:xfrm rot="10800000">
            <a:off x="16167912" y="4788686"/>
            <a:ext cx="193044" cy="63162"/>
            <a:chOff x="3395663" y="4563384"/>
            <a:chExt cx="1120935" cy="1156713"/>
          </a:xfrm>
        </p:grpSpPr>
        <p:cxnSp>
          <p:nvCxnSpPr>
            <p:cNvPr id="99" name="直接连接符 98"/>
            <p:cNvCxnSpPr/>
            <p:nvPr>
              <p:custDataLst>
                <p:tags r:id="rId22"/>
              </p:custDataLst>
            </p:nvPr>
          </p:nvCxnSpPr>
          <p:spPr>
            <a:xfrm>
              <a:off x="4516597" y="4563384"/>
              <a:ext cx="0" cy="1156713"/>
            </a:xfrm>
            <a:prstGeom prst="line">
              <a:avLst/>
            </a:prstGeom>
            <a:ln w="9525">
              <a:solidFill>
                <a:sysClr val="windowText" lastClr="000000">
                  <a:lumMod val="65000"/>
                  <a:lumOff val="35000"/>
                </a:sysClr>
              </a:solidFill>
            </a:ln>
          </p:spPr>
          <p:style>
            <a:lnRef idx="1">
              <a:srgbClr val="FE8A57"/>
            </a:lnRef>
            <a:fillRef idx="0">
              <a:srgbClr val="FE8A57"/>
            </a:fillRef>
            <a:effectRef idx="0">
              <a:srgbClr val="FE8A57"/>
            </a:effectRef>
            <a:fontRef idx="minor">
              <a:sysClr val="windowText" lastClr="000000"/>
            </a:fontRef>
          </p:style>
        </p:cxnSp>
        <p:cxnSp>
          <p:nvCxnSpPr>
            <p:cNvPr id="100" name="直接连接符 99"/>
            <p:cNvCxnSpPr/>
            <p:nvPr>
              <p:custDataLst>
                <p:tags r:id="rId23"/>
              </p:custDataLst>
            </p:nvPr>
          </p:nvCxnSpPr>
          <p:spPr>
            <a:xfrm flipH="1">
              <a:off x="3395663" y="5720097"/>
              <a:ext cx="1120935" cy="0"/>
            </a:xfrm>
            <a:prstGeom prst="line">
              <a:avLst/>
            </a:prstGeom>
            <a:ln w="9525">
              <a:solidFill>
                <a:sysClr val="windowText" lastClr="000000">
                  <a:lumMod val="65000"/>
                  <a:lumOff val="35000"/>
                </a:sysClr>
              </a:solidFill>
              <a:tailEnd type="oval"/>
            </a:ln>
          </p:spPr>
          <p:style>
            <a:lnRef idx="1">
              <a:srgbClr val="FE8A57"/>
            </a:lnRef>
            <a:fillRef idx="0">
              <a:srgbClr val="FE8A57"/>
            </a:fillRef>
            <a:effectRef idx="0">
              <a:srgbClr val="FE8A57"/>
            </a:effectRef>
            <a:fontRef idx="minor">
              <a:sysClr val="windowText" lastClr="000000"/>
            </a:fontRef>
          </p:style>
        </p:cxnSp>
      </p:grpSp>
      <p:sp>
        <p:nvSpPr>
          <p:cNvPr id="101" name="文本框 100"/>
          <p:cNvSpPr txBox="1"/>
          <p:nvPr>
            <p:custDataLst>
              <p:tags r:id="rId24"/>
            </p:custDataLst>
          </p:nvPr>
        </p:nvSpPr>
        <p:spPr>
          <a:xfrm>
            <a:off x="15399572" y="4692382"/>
            <a:ext cx="382882" cy="356965"/>
          </a:xfrm>
          <a:prstGeom prst="rect">
            <a:avLst/>
          </a:prstGeom>
          <a:noFill/>
        </p:spPr>
        <p:txBody>
          <a:bodyPr wrap="square" rtlCol="0">
            <a:noAutofit/>
            <a:scene3d>
              <a:camera prst="orthographicFront"/>
              <a:lightRig rig="threePt" dir="t"/>
            </a:scene3d>
          </a:bodyPr>
          <a:p>
            <a:pPr algn="r">
              <a:lnSpc>
                <a:spcPct val="120000"/>
              </a:lnSpc>
            </a:pPr>
            <a:r>
              <a:rPr lang="zh-CN" altLang="en-US" sz="2400" dirty="0">
                <a:ln/>
                <a:solidFill>
                  <a:schemeClr val="tx1"/>
                </a:solidFill>
                <a:effectLst>
                  <a:outerShdw blurRad="38100" dist="19050" dir="2700000" algn="tl" rotWithShape="0">
                    <a:schemeClr val="dk1">
                      <a:alpha val="40000"/>
                    </a:schemeClr>
                  </a:outerShdw>
                </a:effectLst>
                <a:sym typeface="Arial" panose="020B0604020202020204" pitchFamily="34" charset="0"/>
              </a:rPr>
              <a:t>教育即生长</a:t>
            </a:r>
            <a:endParaRPr lang="zh-CN" altLang="en-US" sz="2400" dirty="0">
              <a:ln/>
              <a:solidFill>
                <a:schemeClr val="tx1"/>
              </a:solidFill>
              <a:effectLst>
                <a:outerShdw blurRad="38100" dist="19050" dir="2700000" algn="tl" rotWithShape="0">
                  <a:schemeClr val="dk1">
                    <a:alpha val="40000"/>
                  </a:schemeClr>
                </a:outerShdw>
              </a:effectLst>
              <a:sym typeface="Arial" panose="020B0604020202020204" pitchFamily="34" charset="0"/>
            </a:endParaRPr>
          </a:p>
          <a:p>
            <a:pPr algn="r">
              <a:lnSpc>
                <a:spcPct val="120000"/>
              </a:lnSpc>
            </a:pPr>
            <a:r>
              <a:rPr lang="zh-CN" altLang="en-US" sz="2400" dirty="0">
                <a:ln/>
                <a:solidFill>
                  <a:schemeClr val="tx1"/>
                </a:solidFill>
                <a:effectLst>
                  <a:outerShdw blurRad="38100" dist="19050" dir="2700000" algn="tl" rotWithShape="0">
                    <a:schemeClr val="dk1">
                      <a:alpha val="40000"/>
                    </a:schemeClr>
                  </a:outerShdw>
                </a:effectLst>
                <a:sym typeface="Arial" panose="020B0604020202020204" pitchFamily="34" charset="0"/>
              </a:rPr>
              <a:t>、教育即生活”、教育即经验的继续不断的改造”。</a:t>
            </a:r>
            <a:endParaRPr lang="zh-CN" altLang="en-US" sz="2400" dirty="0">
              <a:ln/>
              <a:solidFill>
                <a:schemeClr val="tx1"/>
              </a:solidFill>
              <a:effectLst>
                <a:outerShdw blurRad="38100" dist="19050" dir="2700000" algn="tl" rotWithShape="0">
                  <a:schemeClr val="dk1">
                    <a:alpha val="40000"/>
                  </a:schemeClr>
                </a:outerShdw>
              </a:effectLst>
              <a:sym typeface="Arial" panose="020B0604020202020204" pitchFamily="34" charset="0"/>
            </a:endParaRPr>
          </a:p>
        </p:txBody>
      </p:sp>
      <p:sp>
        <p:nvSpPr>
          <p:cNvPr id="102" name="文本框 101"/>
          <p:cNvSpPr txBox="1"/>
          <p:nvPr>
            <p:custDataLst>
              <p:tags r:id="rId25"/>
            </p:custDataLst>
          </p:nvPr>
        </p:nvSpPr>
        <p:spPr>
          <a:xfrm>
            <a:off x="15358301" y="4579620"/>
            <a:ext cx="280062" cy="82094"/>
          </a:xfrm>
          <a:prstGeom prst="rect">
            <a:avLst/>
          </a:prstGeom>
          <a:noFill/>
        </p:spPr>
        <p:txBody>
          <a:bodyPr wrap="square" rtlCol="0">
            <a:noAutofit/>
          </a:bodyPr>
          <a:p>
            <a:pPr algn="l"/>
            <a:r>
              <a:rPr lang="en-US" altLang="zh-CN" sz="2800">
                <a:ln/>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Arial" panose="020B0604020202020204" pitchFamily="34" charset="0"/>
              </a:rPr>
              <a:t>关于</a:t>
            </a:r>
            <a:r>
              <a:rPr lang="en-US" altLang="zh-CN" sz="2800">
                <a:ln/>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Arial" panose="020B0604020202020204" pitchFamily="34" charset="0"/>
              </a:rPr>
              <a:t>教育本质</a:t>
            </a:r>
            <a:endParaRPr lang="en-US" altLang="zh-CN" sz="2800">
              <a:ln/>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Arial" panose="020B0604020202020204" pitchFamily="34" charset="0"/>
            </a:endParaRPr>
          </a:p>
        </p:txBody>
      </p:sp>
      <p:sp>
        <p:nvSpPr>
          <p:cNvPr id="103" name="文本框 102"/>
          <p:cNvSpPr txBox="1"/>
          <p:nvPr>
            <p:custDataLst>
              <p:tags r:id="rId26"/>
            </p:custDataLst>
          </p:nvPr>
        </p:nvSpPr>
        <p:spPr>
          <a:xfrm>
            <a:off x="15380122" y="5011097"/>
            <a:ext cx="238769" cy="147464"/>
          </a:xfrm>
          <a:prstGeom prst="rect">
            <a:avLst/>
          </a:prstGeom>
          <a:noFill/>
        </p:spPr>
        <p:txBody>
          <a:bodyPr wrap="square" rtlCol="0">
            <a:normAutofit fontScale="25000"/>
          </a:bodyPr>
          <a:p>
            <a:pPr algn="r">
              <a:lnSpc>
                <a:spcPct val="120000"/>
              </a:lnSpc>
            </a:pPr>
            <a:r>
              <a:rPr lang="pt-BR" altLang="zh-CN">
                <a:solidFill>
                  <a:sysClr val="windowText" lastClr="000000">
                    <a:lumMod val="65000"/>
                    <a:lumOff val="35000"/>
                  </a:sysClr>
                </a:solidFill>
                <a:sym typeface="Arial" panose="020B0604020202020204" pitchFamily="34" charset="0"/>
              </a:rPr>
              <a:t>Lorem ipsum dolor sit amet, consectetur </a:t>
            </a:r>
            <a:endParaRPr lang="zh-CN" altLang="en-US" dirty="0">
              <a:solidFill>
                <a:sysClr val="windowText" lastClr="000000">
                  <a:lumMod val="65000"/>
                  <a:lumOff val="35000"/>
                </a:sysClr>
              </a:solidFill>
              <a:sym typeface="Arial" panose="020B0604020202020204" pitchFamily="34" charset="0"/>
            </a:endParaRPr>
          </a:p>
        </p:txBody>
      </p:sp>
      <p:sp>
        <p:nvSpPr>
          <p:cNvPr id="104" name="文本框 103"/>
          <p:cNvSpPr txBox="1"/>
          <p:nvPr>
            <p:custDataLst>
              <p:tags r:id="rId27"/>
            </p:custDataLst>
          </p:nvPr>
        </p:nvSpPr>
        <p:spPr>
          <a:xfrm>
            <a:off x="15395758" y="4898835"/>
            <a:ext cx="259558" cy="138776"/>
          </a:xfrm>
          <a:prstGeom prst="rect">
            <a:avLst/>
          </a:prstGeom>
          <a:noFill/>
        </p:spPr>
        <p:txBody>
          <a:bodyPr wrap="square" rtlCol="0">
            <a:noAutofit/>
            <a:scene3d>
              <a:camera prst="orthographicFront"/>
              <a:lightRig rig="threePt" dir="t"/>
            </a:scene3d>
          </a:bodyPr>
          <a:p>
            <a:pPr algn="l"/>
            <a:r>
              <a:rPr lang="en-US" altLang="zh-CN" sz="2800">
                <a:ln/>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Arial" panose="020B0604020202020204" pitchFamily="34" charset="0"/>
              </a:rPr>
              <a:t>关于教育目的</a:t>
            </a:r>
            <a:endParaRPr lang="en-US" altLang="zh-CN" sz="2800">
              <a:ln/>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Arial" panose="020B0604020202020204" pitchFamily="34" charset="0"/>
            </a:endParaRPr>
          </a:p>
        </p:txBody>
      </p:sp>
      <p:sp>
        <p:nvSpPr>
          <p:cNvPr id="105" name="文本框 104"/>
          <p:cNvSpPr txBox="1"/>
          <p:nvPr>
            <p:custDataLst>
              <p:tags r:id="rId28"/>
            </p:custDataLst>
          </p:nvPr>
        </p:nvSpPr>
        <p:spPr>
          <a:xfrm>
            <a:off x="16383383" y="4797996"/>
            <a:ext cx="238769" cy="147464"/>
          </a:xfrm>
          <a:prstGeom prst="rect">
            <a:avLst/>
          </a:prstGeom>
          <a:noFill/>
        </p:spPr>
        <p:txBody>
          <a:bodyPr wrap="square" rtlCol="0">
            <a:normAutofit fontScale="25000"/>
          </a:bodyPr>
          <a:p>
            <a:pPr>
              <a:lnSpc>
                <a:spcPct val="120000"/>
              </a:lnSpc>
            </a:pPr>
            <a:r>
              <a:rPr lang="zh-CN" altLang="en-US" dirty="0">
                <a:solidFill>
                  <a:sysClr val="windowText" lastClr="000000">
                    <a:lumMod val="65000"/>
                    <a:lumOff val="35000"/>
                  </a:sysClr>
                </a:solidFill>
                <a:sym typeface="Arial" panose="020B0604020202020204" pitchFamily="34" charset="0"/>
              </a:rPr>
              <a:t>Lorem ipsum dolor sit amet, consectetur </a:t>
            </a:r>
            <a:endParaRPr lang="zh-CN" altLang="en-US" dirty="0">
              <a:solidFill>
                <a:sysClr val="windowText" lastClr="000000">
                  <a:lumMod val="65000"/>
                  <a:lumOff val="35000"/>
                </a:sysClr>
              </a:solidFill>
              <a:sym typeface="Arial" panose="020B0604020202020204" pitchFamily="34" charset="0"/>
            </a:endParaRPr>
          </a:p>
        </p:txBody>
      </p:sp>
      <p:sp>
        <p:nvSpPr>
          <p:cNvPr id="106" name="文本框 105"/>
          <p:cNvSpPr txBox="1"/>
          <p:nvPr>
            <p:custDataLst>
              <p:tags r:id="rId29"/>
            </p:custDataLst>
          </p:nvPr>
        </p:nvSpPr>
        <p:spPr>
          <a:xfrm>
            <a:off x="16383428" y="4750377"/>
            <a:ext cx="338188" cy="101515"/>
          </a:xfrm>
          <a:prstGeom prst="rect">
            <a:avLst/>
          </a:prstGeom>
          <a:noFill/>
        </p:spPr>
        <p:txBody>
          <a:bodyPr wrap="square" rtlCol="0">
            <a:noAutofit/>
            <a:scene3d>
              <a:camera prst="orthographicFront"/>
              <a:lightRig rig="threePt" dir="t"/>
            </a:scene3d>
          </a:bodyPr>
          <a:p>
            <a:r>
              <a:rPr lang="en-US" altLang="zh-CN" sz="2800">
                <a:ln/>
                <a:solidFill>
                  <a:srgbClr val="FFC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)关于教学的基本原则</a:t>
            </a:r>
            <a:endParaRPr lang="en-US" altLang="zh-CN" sz="2800">
              <a:ln/>
              <a:solidFill>
                <a:srgbClr val="FFC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07" name="上箭头 106"/>
          <p:cNvSpPr/>
          <p:nvPr>
            <p:custDataLst>
              <p:tags r:id="rId30"/>
            </p:custDataLst>
          </p:nvPr>
        </p:nvSpPr>
        <p:spPr>
          <a:xfrm rot="14400000">
            <a:off x="15883222" y="4874770"/>
            <a:ext cx="44483" cy="38156"/>
          </a:xfrm>
          <a:prstGeom prst="upArrow">
            <a:avLst>
              <a:gd name="adj1" fmla="val 57862"/>
              <a:gd name="adj2" fmla="val 61457"/>
            </a:avLst>
          </a:prstGeom>
          <a:solidFill>
            <a:srgbClr val="00C37B"/>
          </a:solidFill>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fontScale="30000" lnSpcReduction="20000"/>
          </a:bodyPr>
          <a:p>
            <a:pPr algn="ctr"/>
            <a:endParaRPr lang="zh-CN" altLang="en-US">
              <a:sym typeface="Arial" panose="020B0604020202020204" pitchFamily="34" charset="0"/>
            </a:endParaRPr>
          </a:p>
        </p:txBody>
      </p:sp>
      <p:sp>
        <p:nvSpPr>
          <p:cNvPr id="108" name="上箭头 107"/>
          <p:cNvSpPr/>
          <p:nvPr>
            <p:custDataLst>
              <p:tags r:id="rId31"/>
            </p:custDataLst>
          </p:nvPr>
        </p:nvSpPr>
        <p:spPr>
          <a:xfrm>
            <a:off x="15974935" y="4729453"/>
            <a:ext cx="44483" cy="38156"/>
          </a:xfrm>
          <a:prstGeom prst="upArrow">
            <a:avLst>
              <a:gd name="adj1" fmla="val 57862"/>
              <a:gd name="adj2" fmla="val 61457"/>
            </a:avLst>
          </a:prstGeom>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fontScale="30000" lnSpcReduction="20000"/>
          </a:bodyPr>
          <a:p>
            <a:pPr algn="ctr"/>
            <a:endParaRPr lang="zh-CN" altLang="en-US">
              <a:sym typeface="Arial" panose="020B0604020202020204" pitchFamily="34" charset="0"/>
            </a:endParaRPr>
          </a:p>
        </p:txBody>
      </p:sp>
      <p:sp>
        <p:nvSpPr>
          <p:cNvPr id="109" name="上箭头 108"/>
          <p:cNvSpPr/>
          <p:nvPr>
            <p:custDataLst>
              <p:tags r:id="rId32"/>
            </p:custDataLst>
          </p:nvPr>
        </p:nvSpPr>
        <p:spPr>
          <a:xfrm rot="7200000">
            <a:off x="16066649" y="4874770"/>
            <a:ext cx="44483" cy="38156"/>
          </a:xfrm>
          <a:prstGeom prst="upArrow">
            <a:avLst>
              <a:gd name="adj1" fmla="val 57862"/>
              <a:gd name="adj2" fmla="val 61457"/>
            </a:avLst>
          </a:prstGeom>
          <a:solidFill>
            <a:srgbClr val="EED054"/>
          </a:solidFill>
          <a:ln>
            <a:noFill/>
          </a:ln>
        </p:spPr>
        <p:style>
          <a:lnRef idx="2">
            <a:srgbClr val="FE8A57">
              <a:shade val="50000"/>
            </a:srgbClr>
          </a:lnRef>
          <a:fillRef idx="1">
            <a:srgbClr val="FE8A57"/>
          </a:fillRef>
          <a:effectRef idx="0">
            <a:srgbClr val="FE8A57"/>
          </a:effectRef>
          <a:fontRef idx="minor">
            <a:sysClr val="window" lastClr="FFFFFF"/>
          </a:fontRef>
        </p:style>
        <p:txBody>
          <a:bodyPr rtlCol="0" anchor="ctr">
            <a:normAutofit fontScale="30000" lnSpcReduction="20000"/>
          </a:bodyPr>
          <a:p>
            <a:pPr algn="ctr"/>
            <a:endParaRPr lang="zh-CN" altLang="en-US">
              <a:sym typeface="Arial" panose="020B0604020202020204" pitchFamily="34" charset="0"/>
            </a:endParaRPr>
          </a:p>
        </p:txBody>
      </p:sp>
      <p:sp>
        <p:nvSpPr>
          <p:cNvPr id="110" name="圆角矩形 109"/>
          <p:cNvSpPr/>
          <p:nvPr/>
        </p:nvSpPr>
        <p:spPr>
          <a:xfrm>
            <a:off x="889000" y="1313815"/>
            <a:ext cx="1644015" cy="3870325"/>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6" name="文本框 115"/>
          <p:cNvSpPr txBox="1"/>
          <p:nvPr/>
        </p:nvSpPr>
        <p:spPr>
          <a:xfrm>
            <a:off x="1104265" y="1800860"/>
            <a:ext cx="1213485" cy="3169285"/>
          </a:xfrm>
          <a:prstGeom prst="rect">
            <a:avLst/>
          </a:prstGeom>
          <a:noFill/>
        </p:spPr>
        <p:txBody>
          <a:bodyPr wrap="square" rtlCol="0">
            <a:spAutoFit/>
          </a:bodyPr>
          <a:p>
            <a:r>
              <a:rPr lang="zh-CN" altLang="en-US" sz="4000"/>
              <a:t>实用主义儿童教育观</a:t>
            </a:r>
            <a:endParaRPr lang="zh-CN" altLang="en-US" sz="4000"/>
          </a:p>
        </p:txBody>
      </p:sp>
      <p:sp>
        <p:nvSpPr>
          <p:cNvPr id="117" name="右箭头 116"/>
          <p:cNvSpPr/>
          <p:nvPr/>
        </p:nvSpPr>
        <p:spPr>
          <a:xfrm>
            <a:off x="2784475" y="1704340"/>
            <a:ext cx="1904365" cy="614680"/>
          </a:xfrm>
          <a:prstGeom prst="rightArrow">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8" name="右箭头 117"/>
          <p:cNvSpPr/>
          <p:nvPr/>
        </p:nvSpPr>
        <p:spPr>
          <a:xfrm>
            <a:off x="2784475" y="2941955"/>
            <a:ext cx="1904365" cy="614680"/>
          </a:xfrm>
          <a:prstGeom prst="rightArrow">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9" name="右箭头 118"/>
          <p:cNvSpPr/>
          <p:nvPr/>
        </p:nvSpPr>
        <p:spPr>
          <a:xfrm>
            <a:off x="2784475" y="4152900"/>
            <a:ext cx="1904365" cy="614680"/>
          </a:xfrm>
          <a:prstGeom prst="rightArrow">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1" name="文本框 120"/>
          <p:cNvSpPr txBox="1"/>
          <p:nvPr/>
        </p:nvSpPr>
        <p:spPr>
          <a:xfrm>
            <a:off x="4956810" y="1704340"/>
            <a:ext cx="1958340" cy="521970"/>
          </a:xfrm>
          <a:prstGeom prst="rect">
            <a:avLst/>
          </a:prstGeom>
          <a:solidFill>
            <a:schemeClr val="accent6">
              <a:lumMod val="40000"/>
              <a:lumOff val="60000"/>
            </a:schemeClr>
          </a:solidFill>
        </p:spPr>
        <p:txBody>
          <a:bodyPr wrap="square" rtlCol="0">
            <a:spAutoFit/>
          </a:bodyPr>
          <a:p>
            <a:r>
              <a:rPr lang="zh-CN" altLang="en-US" sz="2800"/>
              <a:t>教育本质</a:t>
            </a:r>
            <a:endParaRPr lang="zh-CN" altLang="en-US" sz="2800"/>
          </a:p>
        </p:txBody>
      </p:sp>
      <p:sp>
        <p:nvSpPr>
          <p:cNvPr id="124" name="文本框 123"/>
          <p:cNvSpPr txBox="1"/>
          <p:nvPr/>
        </p:nvSpPr>
        <p:spPr>
          <a:xfrm>
            <a:off x="4956810" y="3124835"/>
            <a:ext cx="2540000" cy="521970"/>
          </a:xfrm>
          <a:prstGeom prst="rect">
            <a:avLst/>
          </a:prstGeom>
          <a:solidFill>
            <a:schemeClr val="accent6">
              <a:lumMod val="40000"/>
              <a:lumOff val="60000"/>
            </a:schemeClr>
          </a:solidFill>
        </p:spPr>
        <p:txBody>
          <a:bodyPr wrap="square" rtlCol="0" anchor="t">
            <a:spAutoFit/>
          </a:bodyPr>
          <a:p>
            <a:r>
              <a:rPr lang="zh-CN" altLang="en-US" sz="2800"/>
              <a:t>教育目的</a:t>
            </a:r>
            <a:endParaRPr lang="zh-CN" altLang="en-US" sz="2800"/>
          </a:p>
        </p:txBody>
      </p:sp>
      <p:sp>
        <p:nvSpPr>
          <p:cNvPr id="125" name="文本框 124"/>
          <p:cNvSpPr txBox="1"/>
          <p:nvPr/>
        </p:nvSpPr>
        <p:spPr>
          <a:xfrm>
            <a:off x="4956810" y="4305935"/>
            <a:ext cx="2877820" cy="521970"/>
          </a:xfrm>
          <a:prstGeom prst="rect">
            <a:avLst/>
          </a:prstGeom>
          <a:solidFill>
            <a:schemeClr val="accent6">
              <a:lumMod val="40000"/>
              <a:lumOff val="60000"/>
            </a:schemeClr>
          </a:solidFill>
        </p:spPr>
        <p:txBody>
          <a:bodyPr wrap="square" rtlCol="0" anchor="t">
            <a:spAutoFit/>
          </a:bodyPr>
          <a:p>
            <a:r>
              <a:rPr lang="zh-CN" altLang="en-US" sz="2800"/>
              <a:t>教学的基本原则</a:t>
            </a:r>
            <a:endParaRPr lang="zh-CN" altLang="en-US" sz="2800"/>
          </a:p>
        </p:txBody>
      </p:sp>
      <p:sp>
        <p:nvSpPr>
          <p:cNvPr id="159" name=" 159"/>
          <p:cNvSpPr/>
          <p:nvPr/>
        </p:nvSpPr>
        <p:spPr>
          <a:xfrm>
            <a:off x="7068820" y="1800860"/>
            <a:ext cx="1245870" cy="395605"/>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p>
            <a:pPr algn="ctr" eaLnBrk="1" fontAlgn="auto" hangingPunct="1">
              <a:spcBef>
                <a:spcPts val="0"/>
              </a:spcBef>
              <a:spcAft>
                <a:spcPts val="0"/>
              </a:spcAft>
              <a:defRPr/>
            </a:pPr>
            <a:endParaRPr lang="zh-CN" altLang="en-US">
              <a:solidFill>
                <a:srgbClr val="FFFFFF"/>
              </a:solidFill>
            </a:endParaRPr>
          </a:p>
        </p:txBody>
      </p:sp>
      <p:sp>
        <p:nvSpPr>
          <p:cNvPr id="128" name=" 159"/>
          <p:cNvSpPr/>
          <p:nvPr/>
        </p:nvSpPr>
        <p:spPr>
          <a:xfrm>
            <a:off x="7834630" y="3356610"/>
            <a:ext cx="1245870" cy="395605"/>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p>
            <a:pPr algn="ctr" eaLnBrk="1" fontAlgn="auto" hangingPunct="1">
              <a:spcBef>
                <a:spcPts val="0"/>
              </a:spcBef>
              <a:spcAft>
                <a:spcPts val="0"/>
              </a:spcAft>
              <a:defRPr/>
            </a:pPr>
            <a:endParaRPr lang="zh-CN" altLang="en-US">
              <a:solidFill>
                <a:srgbClr val="FFFFFF"/>
              </a:solidFill>
            </a:endParaRPr>
          </a:p>
        </p:txBody>
      </p:sp>
      <p:sp>
        <p:nvSpPr>
          <p:cNvPr id="129" name=" 159"/>
          <p:cNvSpPr/>
          <p:nvPr/>
        </p:nvSpPr>
        <p:spPr>
          <a:xfrm>
            <a:off x="7962265" y="4392930"/>
            <a:ext cx="1245870" cy="395605"/>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p>
            <a:pPr algn="ctr" eaLnBrk="1" fontAlgn="auto" hangingPunct="1">
              <a:spcBef>
                <a:spcPts val="0"/>
              </a:spcBef>
              <a:spcAft>
                <a:spcPts val="0"/>
              </a:spcAft>
              <a:defRPr/>
            </a:pPr>
            <a:endParaRPr lang="zh-CN" altLang="en-US">
              <a:solidFill>
                <a:srgbClr val="FFFFFF"/>
              </a:solidFill>
            </a:endParaRPr>
          </a:p>
        </p:txBody>
      </p:sp>
      <p:sp>
        <p:nvSpPr>
          <p:cNvPr id="130" name="文本框 129"/>
          <p:cNvSpPr txBox="1"/>
          <p:nvPr/>
        </p:nvSpPr>
        <p:spPr>
          <a:xfrm>
            <a:off x="8424545" y="1483360"/>
            <a:ext cx="2540000" cy="1568450"/>
          </a:xfrm>
          <a:prstGeom prst="rect">
            <a:avLst/>
          </a:prstGeom>
          <a:solidFill>
            <a:schemeClr val="bg2">
              <a:lumMod val="85000"/>
            </a:schemeClr>
          </a:solidFill>
        </p:spPr>
        <p:txBody>
          <a:bodyPr wrap="square" rtlCol="0" anchor="t">
            <a:spAutoFit/>
          </a:bodyPr>
          <a:p>
            <a:pPr algn="ctr"/>
            <a:r>
              <a:rPr lang="zh-CN" altLang="en-US" sz="2400"/>
              <a:t>“教育即生长”</a:t>
            </a:r>
            <a:endParaRPr lang="zh-CN" altLang="en-US" sz="2400"/>
          </a:p>
          <a:p>
            <a:pPr algn="ctr"/>
            <a:r>
              <a:rPr lang="zh-CN" altLang="en-US" sz="2400"/>
              <a:t>  “、</a:t>
            </a:r>
            <a:endParaRPr lang="zh-CN" altLang="en-US" sz="2400"/>
          </a:p>
          <a:p>
            <a:pPr algn="ctr"/>
            <a:r>
              <a:rPr lang="zh-CN" altLang="en-US" sz="2400"/>
              <a:t>“教育即经验的     继续不断的改造”</a:t>
            </a:r>
            <a:endParaRPr lang="zh-CN" altLang="en-US" sz="2400"/>
          </a:p>
        </p:txBody>
      </p:sp>
      <p:sp>
        <p:nvSpPr>
          <p:cNvPr id="131" name="文本框 130"/>
          <p:cNvSpPr txBox="1"/>
          <p:nvPr/>
        </p:nvSpPr>
        <p:spPr>
          <a:xfrm>
            <a:off x="9455785" y="4432300"/>
            <a:ext cx="1880235" cy="460375"/>
          </a:xfrm>
          <a:prstGeom prst="rect">
            <a:avLst/>
          </a:prstGeom>
          <a:solidFill>
            <a:schemeClr val="bg2">
              <a:lumMod val="85000"/>
            </a:schemeClr>
          </a:solidFill>
        </p:spPr>
        <p:txBody>
          <a:bodyPr wrap="square" rtlCol="0" anchor="t">
            <a:spAutoFit/>
          </a:bodyPr>
          <a:p>
            <a:pPr algn="ctr"/>
            <a:r>
              <a:rPr lang="zh-CN" altLang="en-US" sz="2400"/>
              <a:t>从做中学</a:t>
            </a:r>
            <a:endParaRPr lang="zh-CN" altLang="en-US" sz="2400"/>
          </a:p>
        </p:txBody>
      </p:sp>
      <p:sp>
        <p:nvSpPr>
          <p:cNvPr id="132" name="文本框 131"/>
          <p:cNvSpPr txBox="1"/>
          <p:nvPr/>
        </p:nvSpPr>
        <p:spPr>
          <a:xfrm>
            <a:off x="9125585" y="3291840"/>
            <a:ext cx="2540000" cy="460375"/>
          </a:xfrm>
          <a:prstGeom prst="rect">
            <a:avLst/>
          </a:prstGeom>
          <a:solidFill>
            <a:schemeClr val="bg2">
              <a:lumMod val="85000"/>
            </a:schemeClr>
          </a:solidFill>
        </p:spPr>
        <p:txBody>
          <a:bodyPr wrap="square" rtlCol="0" anchor="t">
            <a:spAutoFit/>
          </a:bodyPr>
          <a:p>
            <a:r>
              <a:rPr lang="zh-CN" altLang="en-US" sz="2400"/>
              <a:t>教育无目的</a:t>
            </a:r>
            <a:endParaRPr lang="zh-CN" altLang="en-US" sz="2400"/>
          </a:p>
        </p:txBody>
      </p:sp>
    </p:spTree>
    <p:custDataLst>
      <p:tags r:id="rId3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pic>
        <p:nvPicPr>
          <p:cNvPr id="8" name="图片 7"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9" name="图片 8"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pic>
        <p:nvPicPr>
          <p:cNvPr id="10" name="图片 9"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sp>
        <p:nvSpPr>
          <p:cNvPr id="11" name="流程图: 离页连接符 10"/>
          <p:cNvSpPr/>
          <p:nvPr/>
        </p:nvSpPr>
        <p:spPr>
          <a:xfrm rot="16200000">
            <a:off x="1947545" y="-1963420"/>
            <a:ext cx="676275" cy="459168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432435" y="40640"/>
            <a:ext cx="3072765" cy="583565"/>
          </a:xfrm>
          <a:prstGeom prst="rect">
            <a:avLst/>
          </a:prstGeom>
          <a:noFill/>
        </p:spPr>
        <p:txBody>
          <a:bodyPr wrap="square" rtlCol="0">
            <a:spAutoFit/>
          </a:bodyPr>
          <a:p>
            <a:r>
              <a:rPr lang="zh-CN" altLang="en-US" sz="3200">
                <a:sym typeface="+mn-ea"/>
              </a:rPr>
              <a:t>教育即生长</a:t>
            </a:r>
            <a:endParaRPr lang="zh-CN" altLang="en-US" sz="3200">
              <a:sym typeface="+mn-ea"/>
            </a:endParaRPr>
          </a:p>
        </p:txBody>
      </p:sp>
      <p:sp>
        <p:nvSpPr>
          <p:cNvPr id="14" name="圆角矩形标注 13"/>
          <p:cNvSpPr/>
          <p:nvPr/>
        </p:nvSpPr>
        <p:spPr>
          <a:xfrm>
            <a:off x="2209165" y="902970"/>
            <a:ext cx="8464550" cy="4462780"/>
          </a:xfrm>
          <a:prstGeom prst="wedgeRoundRectCallout">
            <a:avLst/>
          </a:prstGeom>
          <a:gradFill flip="none" rotWithShape="1">
            <a:gsLst>
              <a:gs pos="0">
                <a:srgbClr val="14CD68">
                  <a:alpha val="58000"/>
                </a:srgbClr>
              </a:gs>
              <a:gs pos="100000">
                <a:srgbClr val="035C7D">
                  <a:alpha val="4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3034030" y="1056640"/>
            <a:ext cx="7145655" cy="3969385"/>
          </a:xfrm>
          <a:prstGeom prst="rect">
            <a:avLst/>
          </a:prstGeom>
          <a:noFill/>
        </p:spPr>
        <p:txBody>
          <a:bodyPr wrap="square" rtlCol="0">
            <a:spAutoFit/>
          </a:bodyPr>
          <a:p>
            <a:r>
              <a:rPr lang="zh-CN" altLang="en-US" sz="2800"/>
              <a:t>杜威提出生长论，要求使儿童得到充分的发展，要求建立新兴的师生关系，要求尊重儿童，要求教师参与学校的管理。表达了一种新的教育观和发展观。教育与生长的目的在于过程自身，生长是一个持续不断的过程，没有终极目标，是机体与环境相互作用的过程和结果。儿童个体的充分生长不仅仅是达到社会目的的一个手段和工具，它本身就是民主主义的要求。</a:t>
            </a:r>
            <a:endParaRPr lang="zh-CN" altLang="en-US" sz="280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流程图: 离页连接符 10"/>
          <p:cNvSpPr/>
          <p:nvPr/>
        </p:nvSpPr>
        <p:spPr>
          <a:xfrm rot="16200000">
            <a:off x="1947545" y="-1963420"/>
            <a:ext cx="676275" cy="459168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sp>
        <p:nvSpPr>
          <p:cNvPr id="8" name="圆角矩形标注 7"/>
          <p:cNvSpPr/>
          <p:nvPr/>
        </p:nvSpPr>
        <p:spPr>
          <a:xfrm>
            <a:off x="2209165" y="902970"/>
            <a:ext cx="8464550" cy="4462780"/>
          </a:xfrm>
          <a:prstGeom prst="wedgeRoundRectCallout">
            <a:avLst/>
          </a:prstGeom>
          <a:gradFill flip="none" rotWithShape="1">
            <a:gsLst>
              <a:gs pos="0">
                <a:srgbClr val="14CD68">
                  <a:alpha val="58000"/>
                </a:srgbClr>
              </a:gs>
              <a:gs pos="100000">
                <a:srgbClr val="035C7D">
                  <a:alpha val="4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10" name="图片 9"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pic>
        <p:nvPicPr>
          <p:cNvPr id="12" name="图片 11"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pic>
        <p:nvPicPr>
          <p:cNvPr id="13" name="图片 12" descr="10522939_141443186341_2"/>
          <p:cNvPicPr>
            <a:picLocks noChangeAspect="1"/>
          </p:cNvPicPr>
          <p:nvPr/>
        </p:nvPicPr>
        <p:blipFill>
          <a:blip r:embed="rId1"/>
          <a:srcRect l="15991" t="3565" r="54122" b="5169"/>
          <a:stretch>
            <a:fillRect/>
          </a:stretch>
        </p:blipFill>
        <p:spPr>
          <a:xfrm flipH="1">
            <a:off x="11339830" y="5547995"/>
            <a:ext cx="972185" cy="1473835"/>
          </a:xfrm>
          <a:prstGeom prst="rect">
            <a:avLst/>
          </a:prstGeom>
        </p:spPr>
      </p:pic>
      <p:sp>
        <p:nvSpPr>
          <p:cNvPr id="15" name="文本框 14"/>
          <p:cNvSpPr txBox="1"/>
          <p:nvPr/>
        </p:nvSpPr>
        <p:spPr>
          <a:xfrm>
            <a:off x="432435" y="40640"/>
            <a:ext cx="3072765" cy="583565"/>
          </a:xfrm>
          <a:prstGeom prst="rect">
            <a:avLst/>
          </a:prstGeom>
          <a:noFill/>
        </p:spPr>
        <p:txBody>
          <a:bodyPr wrap="square" rtlCol="0">
            <a:spAutoFit/>
          </a:bodyPr>
          <a:p>
            <a:r>
              <a:rPr lang="zh-CN" altLang="en-US" sz="3200">
                <a:sym typeface="+mn-ea"/>
              </a:rPr>
              <a:t>教育即生活</a:t>
            </a:r>
            <a:endParaRPr lang="zh-CN" altLang="en-US" sz="3200">
              <a:sym typeface="+mn-ea"/>
            </a:endParaRPr>
          </a:p>
        </p:txBody>
      </p:sp>
      <p:sp>
        <p:nvSpPr>
          <p:cNvPr id="16" name="文本框 15"/>
          <p:cNvSpPr txBox="1"/>
          <p:nvPr/>
        </p:nvSpPr>
        <p:spPr>
          <a:xfrm>
            <a:off x="3034030" y="2011680"/>
            <a:ext cx="7145655" cy="2245360"/>
          </a:xfrm>
          <a:prstGeom prst="rect">
            <a:avLst/>
          </a:prstGeom>
          <a:noFill/>
        </p:spPr>
        <p:txBody>
          <a:bodyPr wrap="square" rtlCol="0">
            <a:spAutoFit/>
          </a:bodyPr>
          <a:p>
            <a:r>
              <a:rPr lang="zh-CN" altLang="en-US" sz="2800"/>
              <a:t>教育是生活的过程，而不是未来生活的准备。”这是一种经过“改造了”的“新生活”，“教育即生活”有两个反面的含义：一是要求学校与社会相结合，二是要求学校与儿童的生活相结合。</a:t>
            </a:r>
            <a:endParaRPr lang="zh-CN" altLang="en-US" sz="2800"/>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流程图: 离页连接符 10"/>
          <p:cNvSpPr/>
          <p:nvPr/>
        </p:nvSpPr>
        <p:spPr>
          <a:xfrm rot="16200000">
            <a:off x="1947545" y="-1963420"/>
            <a:ext cx="676275" cy="459168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sp>
        <p:nvSpPr>
          <p:cNvPr id="6" name="圆角矩形标注 5"/>
          <p:cNvSpPr/>
          <p:nvPr/>
        </p:nvSpPr>
        <p:spPr>
          <a:xfrm>
            <a:off x="2209165" y="902970"/>
            <a:ext cx="8464550" cy="4462780"/>
          </a:xfrm>
          <a:prstGeom prst="wedgeRoundRectCallout">
            <a:avLst/>
          </a:prstGeom>
          <a:gradFill flip="none" rotWithShape="1">
            <a:gsLst>
              <a:gs pos="0">
                <a:srgbClr val="14CD68">
                  <a:alpha val="58000"/>
                </a:srgbClr>
              </a:gs>
              <a:gs pos="100000">
                <a:srgbClr val="035C7D">
                  <a:alpha val="4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 name="图片 7"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9" name="图片 8"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pic>
        <p:nvPicPr>
          <p:cNvPr id="10" name="图片 9"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sp>
        <p:nvSpPr>
          <p:cNvPr id="15" name="文本框 14"/>
          <p:cNvSpPr txBox="1"/>
          <p:nvPr/>
        </p:nvSpPr>
        <p:spPr>
          <a:xfrm>
            <a:off x="-9525" y="40640"/>
            <a:ext cx="4298315" cy="583565"/>
          </a:xfrm>
          <a:prstGeom prst="rect">
            <a:avLst/>
          </a:prstGeom>
          <a:noFill/>
        </p:spPr>
        <p:txBody>
          <a:bodyPr wrap="square" rtlCol="0">
            <a:spAutoFit/>
          </a:bodyPr>
          <a:p>
            <a:r>
              <a:rPr lang="zh-CN" altLang="en-US" sz="3200">
                <a:sym typeface="+mn-ea"/>
              </a:rPr>
              <a:t>教育即生活经验的改造</a:t>
            </a:r>
            <a:endParaRPr lang="zh-CN" altLang="en-US" sz="3200">
              <a:sym typeface="+mn-ea"/>
            </a:endParaRPr>
          </a:p>
        </p:txBody>
      </p:sp>
      <p:sp>
        <p:nvSpPr>
          <p:cNvPr id="16" name="文本框 15"/>
          <p:cNvSpPr txBox="1"/>
          <p:nvPr/>
        </p:nvSpPr>
        <p:spPr>
          <a:xfrm>
            <a:off x="3034030" y="1796415"/>
            <a:ext cx="7145655" cy="2676525"/>
          </a:xfrm>
          <a:prstGeom prst="rect">
            <a:avLst/>
          </a:prstGeom>
          <a:noFill/>
        </p:spPr>
        <p:txBody>
          <a:bodyPr wrap="square" rtlCol="0">
            <a:spAutoFit/>
          </a:bodyPr>
          <a:p>
            <a:r>
              <a:rPr lang="zh-CN" altLang="en-US" sz="2800"/>
              <a:t>杜威认为“一切真正的教育从经验中产生”，但这并不意味着一切经验都真正地具有或相同起着教育作用。经验起作用强调经验过程中人的主动性，要求教育过程中应尊重儿童的身心发展条件与水平，提高儿童参与教育过程的主动性。</a:t>
            </a:r>
            <a:endParaRPr lang="zh-CN" altLang="en-US" sz="2800"/>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流程图: 离页连接符 10"/>
          <p:cNvSpPr/>
          <p:nvPr/>
        </p:nvSpPr>
        <p:spPr>
          <a:xfrm rot="16200000">
            <a:off x="1947545" y="-1963420"/>
            <a:ext cx="676275" cy="459168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sp>
        <p:nvSpPr>
          <p:cNvPr id="6" name="圆角矩形标注 5"/>
          <p:cNvSpPr/>
          <p:nvPr/>
        </p:nvSpPr>
        <p:spPr>
          <a:xfrm>
            <a:off x="2209165" y="902970"/>
            <a:ext cx="8464550" cy="4462780"/>
          </a:xfrm>
          <a:prstGeom prst="wedgeRoundRectCallout">
            <a:avLst/>
          </a:prstGeom>
          <a:gradFill flip="none" rotWithShape="1">
            <a:gsLst>
              <a:gs pos="0">
                <a:srgbClr val="14CD68">
                  <a:alpha val="58000"/>
                </a:srgbClr>
              </a:gs>
              <a:gs pos="100000">
                <a:srgbClr val="035C7D">
                  <a:alpha val="4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 name="图片 7"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9" name="图片 8"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pic>
        <p:nvPicPr>
          <p:cNvPr id="10" name="图片 9"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sp>
        <p:nvSpPr>
          <p:cNvPr id="15" name="文本框 14"/>
          <p:cNvSpPr txBox="1"/>
          <p:nvPr/>
        </p:nvSpPr>
        <p:spPr>
          <a:xfrm>
            <a:off x="432435" y="40640"/>
            <a:ext cx="3072765" cy="583565"/>
          </a:xfrm>
          <a:prstGeom prst="rect">
            <a:avLst/>
          </a:prstGeom>
          <a:noFill/>
        </p:spPr>
        <p:txBody>
          <a:bodyPr wrap="square" rtlCol="0">
            <a:spAutoFit/>
          </a:bodyPr>
          <a:p>
            <a:r>
              <a:rPr lang="zh-CN" altLang="en-US" sz="3200">
                <a:sym typeface="+mn-ea"/>
              </a:rPr>
              <a:t>教育无目的</a:t>
            </a:r>
            <a:endParaRPr lang="zh-CN" altLang="en-US" sz="3200">
              <a:sym typeface="+mn-ea"/>
            </a:endParaRPr>
          </a:p>
        </p:txBody>
      </p:sp>
      <p:sp>
        <p:nvSpPr>
          <p:cNvPr id="16" name="文本框 15"/>
          <p:cNvSpPr txBox="1"/>
          <p:nvPr/>
        </p:nvSpPr>
        <p:spPr>
          <a:xfrm>
            <a:off x="3034030" y="1458595"/>
            <a:ext cx="7145655" cy="3538220"/>
          </a:xfrm>
          <a:prstGeom prst="rect">
            <a:avLst/>
          </a:prstGeom>
          <a:noFill/>
        </p:spPr>
        <p:txBody>
          <a:bodyPr wrap="square" rtlCol="0">
            <a:spAutoFit/>
          </a:bodyPr>
          <a:p>
            <a:r>
              <a:rPr lang="zh-CN" altLang="en-US" sz="2800"/>
              <a:t>杜威认为教育只是一种过程,除这一过程外,教育是没有目的的,或者说只有“教育过程内的”目的,而无“教育过程以外”的目的。所谓“教育过程内的”目的,即指由儿童的本能、冲动、兴趣所决定的具体教育过程就是教育的目的,而把由社会、政治需要所决定的教育总目的看作是“教育过程以外”的目的,并指斥这是一种外在的、虚构的目的。</a:t>
            </a:r>
            <a:endParaRPr lang="zh-CN" altLang="en-US" sz="2800"/>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流程图: 离页连接符 10"/>
          <p:cNvSpPr/>
          <p:nvPr/>
        </p:nvSpPr>
        <p:spPr>
          <a:xfrm rot="16200000">
            <a:off x="1947545" y="-1963420"/>
            <a:ext cx="676275" cy="4591685"/>
          </a:xfrm>
          <a:prstGeom prst="flowChartOffpageConnecto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9" name="图片 18" descr="10522939_141443186341_2"/>
          <p:cNvPicPr>
            <a:picLocks noChangeAspect="1"/>
          </p:cNvPicPr>
          <p:nvPr/>
        </p:nvPicPr>
        <p:blipFill>
          <a:blip r:embed="rId1"/>
          <a:srcRect l="15991" t="3565" r="54122" b="5169"/>
          <a:stretch>
            <a:fillRect/>
          </a:stretch>
        </p:blipFill>
        <p:spPr>
          <a:xfrm>
            <a:off x="-10160" y="5365750"/>
            <a:ext cx="1056005" cy="1539875"/>
          </a:xfrm>
          <a:prstGeom prst="rect">
            <a:avLst/>
          </a:prstGeom>
        </p:spPr>
      </p:pic>
      <p:pic>
        <p:nvPicPr>
          <p:cNvPr id="22" name="图片 21" descr="10522939_141443186341_2"/>
          <p:cNvPicPr>
            <a:picLocks noChangeAspect="1"/>
          </p:cNvPicPr>
          <p:nvPr/>
        </p:nvPicPr>
        <p:blipFill>
          <a:blip r:embed="rId1"/>
          <a:srcRect l="15991" t="3565" r="54122" b="5169"/>
          <a:stretch>
            <a:fillRect/>
          </a:stretch>
        </p:blipFill>
        <p:spPr>
          <a:xfrm>
            <a:off x="1978025" y="5365750"/>
            <a:ext cx="1056005" cy="1539875"/>
          </a:xfrm>
          <a:prstGeom prst="rect">
            <a:avLst/>
          </a:prstGeom>
        </p:spPr>
      </p:pic>
      <p:pic>
        <p:nvPicPr>
          <p:cNvPr id="21" name="图片 20" descr="10522939_141443186341_2"/>
          <p:cNvPicPr>
            <a:picLocks noChangeAspect="1"/>
          </p:cNvPicPr>
          <p:nvPr/>
        </p:nvPicPr>
        <p:blipFill>
          <a:blip r:embed="rId1"/>
          <a:srcRect l="15991" t="3565" r="54122" b="5169"/>
          <a:stretch>
            <a:fillRect/>
          </a:stretch>
        </p:blipFill>
        <p:spPr>
          <a:xfrm>
            <a:off x="4084955" y="5431790"/>
            <a:ext cx="1025525" cy="1495425"/>
          </a:xfrm>
          <a:prstGeom prst="rect">
            <a:avLst/>
          </a:prstGeom>
        </p:spPr>
      </p:pic>
      <p:sp>
        <p:nvSpPr>
          <p:cNvPr id="6" name="圆角矩形标注 5"/>
          <p:cNvSpPr/>
          <p:nvPr/>
        </p:nvSpPr>
        <p:spPr>
          <a:xfrm>
            <a:off x="2209165" y="902970"/>
            <a:ext cx="9478010" cy="4462780"/>
          </a:xfrm>
          <a:prstGeom prst="wedgeRoundRectCallout">
            <a:avLst/>
          </a:prstGeom>
          <a:gradFill flip="none" rotWithShape="1">
            <a:gsLst>
              <a:gs pos="0">
                <a:srgbClr val="14CD68">
                  <a:alpha val="58000"/>
                </a:srgbClr>
              </a:gs>
              <a:gs pos="100000">
                <a:srgbClr val="035C7D">
                  <a:alpha val="4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 name="图片 7" descr="10522939_141443186341_2"/>
          <p:cNvPicPr>
            <a:picLocks noChangeAspect="1"/>
          </p:cNvPicPr>
          <p:nvPr/>
        </p:nvPicPr>
        <p:blipFill>
          <a:blip r:embed="rId1"/>
          <a:srcRect l="15991" t="3565" r="54122" b="5169"/>
          <a:stretch>
            <a:fillRect/>
          </a:stretch>
        </p:blipFill>
        <p:spPr>
          <a:xfrm flipH="1">
            <a:off x="7068820" y="5442585"/>
            <a:ext cx="972185" cy="1473835"/>
          </a:xfrm>
          <a:prstGeom prst="rect">
            <a:avLst/>
          </a:prstGeom>
        </p:spPr>
      </p:pic>
      <p:pic>
        <p:nvPicPr>
          <p:cNvPr id="9" name="图片 8" descr="10522939_141443186341_2"/>
          <p:cNvPicPr>
            <a:picLocks noChangeAspect="1"/>
          </p:cNvPicPr>
          <p:nvPr/>
        </p:nvPicPr>
        <p:blipFill>
          <a:blip r:embed="rId1"/>
          <a:srcRect l="15991" t="3565" r="54122" b="5169"/>
          <a:stretch>
            <a:fillRect/>
          </a:stretch>
        </p:blipFill>
        <p:spPr>
          <a:xfrm flipH="1">
            <a:off x="9208135" y="5431790"/>
            <a:ext cx="972185" cy="1473835"/>
          </a:xfrm>
          <a:prstGeom prst="rect">
            <a:avLst/>
          </a:prstGeom>
        </p:spPr>
      </p:pic>
      <p:pic>
        <p:nvPicPr>
          <p:cNvPr id="10" name="图片 9" descr="10522939_141443186341_2"/>
          <p:cNvPicPr>
            <a:picLocks noChangeAspect="1"/>
          </p:cNvPicPr>
          <p:nvPr/>
        </p:nvPicPr>
        <p:blipFill>
          <a:blip r:embed="rId1"/>
          <a:srcRect l="15991" t="3565" r="54122" b="5169"/>
          <a:stretch>
            <a:fillRect/>
          </a:stretch>
        </p:blipFill>
        <p:spPr>
          <a:xfrm flipH="1">
            <a:off x="11212830" y="5420995"/>
            <a:ext cx="972185" cy="1473835"/>
          </a:xfrm>
          <a:prstGeom prst="rect">
            <a:avLst/>
          </a:prstGeom>
        </p:spPr>
      </p:pic>
      <p:sp>
        <p:nvSpPr>
          <p:cNvPr id="15" name="文本框 14"/>
          <p:cNvSpPr txBox="1"/>
          <p:nvPr/>
        </p:nvSpPr>
        <p:spPr>
          <a:xfrm>
            <a:off x="432435" y="40640"/>
            <a:ext cx="3072765" cy="583565"/>
          </a:xfrm>
          <a:prstGeom prst="rect">
            <a:avLst/>
          </a:prstGeom>
          <a:noFill/>
        </p:spPr>
        <p:txBody>
          <a:bodyPr wrap="square" rtlCol="0">
            <a:spAutoFit/>
          </a:bodyPr>
          <a:p>
            <a:r>
              <a:rPr lang="zh-CN" altLang="en-US" sz="3200">
                <a:sym typeface="+mn-ea"/>
              </a:rPr>
              <a:t>教育即生活</a:t>
            </a:r>
            <a:endParaRPr lang="zh-CN" altLang="en-US" sz="3200">
              <a:sym typeface="+mn-ea"/>
            </a:endParaRPr>
          </a:p>
        </p:txBody>
      </p:sp>
      <p:sp>
        <p:nvSpPr>
          <p:cNvPr id="16" name="文本框 15"/>
          <p:cNvSpPr txBox="1"/>
          <p:nvPr/>
        </p:nvSpPr>
        <p:spPr>
          <a:xfrm>
            <a:off x="2484120" y="1028700"/>
            <a:ext cx="8420100" cy="4399915"/>
          </a:xfrm>
          <a:prstGeom prst="rect">
            <a:avLst/>
          </a:prstGeom>
          <a:noFill/>
        </p:spPr>
        <p:txBody>
          <a:bodyPr wrap="square" rtlCol="0">
            <a:spAutoFit/>
          </a:bodyPr>
          <a:p>
            <a:r>
              <a:rPr lang="zh-CN" altLang="en-US" sz="2800"/>
              <a:t>“从做中学”从根本上说是以杜威的经验论哲学观和本能论心理学思想为基础的,是对传统教育的教学进行全面否定的一个中心论据。杜威全面地批评了传统式的教学。指出教学的基本原则和最有效的方法是“从做中学”。在教材与课程的问题上,杜威强烈反对传统教育所使用的以既有知识为中心的教材和由这种教材所组成的学科课程。他认为把这种“早已准备好了的教材”强加给儿童,是违反儿童天性的,多种多样的学科课程只会把儿童自己的统一的生活经验给以割裂和肢解,必将阻碍儿童的生长。</a:t>
            </a:r>
            <a:endParaRPr lang="zh-CN" altLang="en-US" sz="2800"/>
          </a:p>
        </p:txBody>
      </p:sp>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图片 5" descr="0021033896098344_b"/>
          <p:cNvPicPr>
            <a:picLocks noChangeAspect="1"/>
          </p:cNvPicPr>
          <p:nvPr/>
        </p:nvPicPr>
        <p:blipFill>
          <a:blip r:embed="rId1"/>
          <a:srcRect r="169" b="5885"/>
          <a:stretch>
            <a:fillRect/>
          </a:stretch>
        </p:blipFill>
        <p:spPr>
          <a:xfrm>
            <a:off x="1557655" y="405130"/>
            <a:ext cx="8767445" cy="6348095"/>
          </a:xfrm>
          <a:prstGeom prst="rect">
            <a:avLst/>
          </a:prstGeom>
        </p:spPr>
      </p:pic>
      <p:sp>
        <p:nvSpPr>
          <p:cNvPr id="212" name=" 212"/>
          <p:cNvSpPr/>
          <p:nvPr/>
        </p:nvSpPr>
        <p:spPr>
          <a:xfrm>
            <a:off x="-2085975" y="2093595"/>
            <a:ext cx="1598295" cy="1183005"/>
          </a:xfrm>
          <a:prstGeom prst="hear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fontAlgn="auto" hangingPunct="1">
              <a:spcBef>
                <a:spcPts val="0"/>
              </a:spcBef>
              <a:spcAft>
                <a:spcPts val="0"/>
              </a:spcAft>
              <a:defRPr/>
            </a:pPr>
            <a:endParaRPr lang="zh-CN" altLang="en-US">
              <a:solidFill>
                <a:srgbClr val="FFFFFF"/>
              </a:solidFill>
            </a:endParaRPr>
          </a:p>
        </p:txBody>
      </p:sp>
      <p:sp>
        <p:nvSpPr>
          <p:cNvPr id="7" name=" 212"/>
          <p:cNvSpPr/>
          <p:nvPr/>
        </p:nvSpPr>
        <p:spPr>
          <a:xfrm>
            <a:off x="-2246630" y="3276600"/>
            <a:ext cx="1598295" cy="1183005"/>
          </a:xfrm>
          <a:prstGeom prst="hear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fontAlgn="auto" hangingPunct="1">
              <a:spcBef>
                <a:spcPts val="0"/>
              </a:spcBef>
              <a:spcAft>
                <a:spcPts val="0"/>
              </a:spcAft>
              <a:defRPr/>
            </a:pPr>
            <a:endParaRPr lang="zh-CN" altLang="en-US">
              <a:solidFill>
                <a:srgbClr val="FFFFFF"/>
              </a:solidFill>
            </a:endParaRPr>
          </a:p>
        </p:txBody>
      </p:sp>
      <p:sp>
        <p:nvSpPr>
          <p:cNvPr id="8" name=" 212"/>
          <p:cNvSpPr/>
          <p:nvPr/>
        </p:nvSpPr>
        <p:spPr>
          <a:xfrm>
            <a:off x="-2246630" y="4728210"/>
            <a:ext cx="1598295" cy="1183005"/>
          </a:xfrm>
          <a:prstGeom prst="hear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0000 0.000000 L 0.020156 -0.015648 L 0.026458 -0.026852 L 0.037760 -0.038056 L 0.046615 -0.051481 L 0.055417 -0.062685 L 0.062969 -0.073889 L 0.070521 -0.085093 L 0.078125 -0.096296 L 0.085677 -0.105278 L 0.091979 -0.112037 L 0.102031 -0.125463 L 0.112135 -0.132130 L 0.124740 -0.145648 L 0.138594 -0.154537 L 0.160000 -0.167963 L 0.173854 -0.179167 L 0.187708 -0.188148 L 0.195313 -0.194907 L 0.201615 -0.201574 L 0.207917 -0.208333 L 0.216719 -0.215093 L 0.225521 -0.221759 L 0.231823 -0.226296 L 0.240677 -0.228519 L 0.248229 -0.232963 L 0.263333 -0.239722 L 0.269635 -0.239722 L 0.278437 -0.244167 L 0.287292 -0.246389 L 0.294844 -0.246389 L 0.304896 -0.248611 L 0.312500 -0.250926 L 0.320052 -0.255370 L 0.327604 -0.255370 L 0.337656 -0.255370 L 0.343958 -0.255370 L 0.352812 -0.255370 L 0.360365 -0.255370 L 0.370417 -0.255370 L 0.383021 -0.255370 L 0.393125 -0.253148 L 0.405729 -0.246389 L 0.414531 -0.244167 L 0.425885 -0.241944 L 0.437240 -0.239722 L 0.447292 -0.235185 L 0.454844 -0.232963 L 0.462448 -0.232963 L 0.468750 -0.230741 L 0.476302 -0.226296 L 0.485104 -0.226296 L 0.492656 -0.223981 " pathEditMode="relative" ptsTypes="">
                                      <p:cBhvr>
                                        <p:cTn id="6" dur="2000" fill="hold"/>
                                        <p:tgtEl>
                                          <p:spTgt spid="212"/>
                                        </p:tgtEl>
                                        <p:attrNameLst>
                                          <p:attrName>ppt_x</p:attrName>
                                          <p:attrName>ppt_y</p:attrName>
                                        </p:attrNameLst>
                                      </p:cBhvr>
                                    </p:animMotion>
                                  </p:childTnLst>
                                </p:cTn>
                              </p:par>
                            </p:childTnLst>
                          </p:cTn>
                        </p:par>
                        <p:par>
                          <p:cTn id="7" fill="hold">
                            <p:stCondLst>
                              <p:cond delay="2000"/>
                            </p:stCondLst>
                            <p:childTnLst>
                              <p:par>
                                <p:cTn id="8" presetID="0" presetClass="path" presetSubtype="0" accel="50000" decel="50000" fill="hold" grpId="0" nodeType="afterEffect">
                                  <p:stCondLst>
                                    <p:cond delay="0"/>
                                  </p:stCondLst>
                                  <p:childTnLst>
                                    <p:animMotion origin="layout" path="M -0.000019 0.000043 L 0.040499 -0.017386 L 0.053168 -0.029866 L 0.075888 -0.042346 L 0.093689 -0.057299 L 0.111383 -0.069779 L 0.126564 -0.082258 L 0.141746 -0.094738 L 0.157032 -0.107216 L 0.172213 -0.117221 L 0.184882 -0.124749 L 0.205089 -0.139704 L 0.225401 -0.147130 L 0.250740 -0.162187 L 0.278590 -0.172088 L 0.321621 -0.187043 L 0.349472 -0.199522 L 0.377322 -0.209526 L 0.392610 -0.217054 L 0.405278 -0.224480 L 0.417947 -0.232009 L 0.435641 -0.239538 L 0.453335 -0.246963 L 0.466004 -0.252017 L 0.483803 -0.254493 L 0.498984 -0.259443 L 0.529347 -0.266971 L 0.542016 -0.266971 L 0.559710 -0.271923 L 0.577511 -0.274397 L 0.592692 -0.274397 L 0.612899 -0.276872 L 0.628185 -0.279451 L 0.643367 -0.284401 L 0.658548 -0.284401 L 0.678755 -0.284401 L 0.691424 -0.284401 L 0.709223 -0.284401 L 0.724406 -0.284401 L 0.744613 -0.284401 L 0.769951 -0.284401 L 0.790262 -0.281926 L 0.815599 -0.274397 L 0.833294 -0.271923 L 0.856118 -0.269446 L 0.878945 -0.266971 L 0.899152 -0.261918 L 0.914333 -0.259443 L 0.929619 -0.259443 L 0.942288 -0.256968 L 0.957469 -0.252017 L 0.975163 -0.252017 L 0.990345 -0.249438 " pathEditMode="relative" rAng="0" ptsTypes="">
                                      <p:cBhvr>
                                        <p:cTn id="9" dur="2000" fill="hold"/>
                                        <p:tgtEl>
                                          <p:spTgt spid="7"/>
                                        </p:tgtEl>
                                        <p:attrNameLst>
                                          <p:attrName>ppt_x</p:attrName>
                                          <p:attrName>ppt_y</p:attrName>
                                        </p:attrNameLst>
                                      </p:cBhvr>
                                      <p:rCtr x="495" y="-142"/>
                                    </p:animMotion>
                                  </p:childTnLst>
                                </p:cTn>
                              </p:par>
                            </p:childTnLst>
                          </p:cTn>
                        </p:par>
                        <p:par>
                          <p:cTn id="10" fill="hold">
                            <p:stCondLst>
                              <p:cond delay="4000"/>
                            </p:stCondLst>
                            <p:childTnLst>
                              <p:par>
                                <p:cTn id="11" presetID="0" presetClass="path" presetSubtype="0" accel="50000" decel="50000" fill="hold" grpId="0" nodeType="afterEffect">
                                  <p:stCondLst>
                                    <p:cond delay="0"/>
                                  </p:stCondLst>
                                  <p:childTnLst>
                                    <p:animMotion origin="layout" path="M 0.000018 0.000001 L 0.042290 -0.013451 L 0.055507 -0.023083 L 0.079210 -0.032715 L 0.097782 -0.044256 L 0.116242 -0.053888 L 0.132080 -0.063519 L 0.147919 -0.073151 L 0.163866 -0.082782 L 0.179705 -0.090504 L 0.192922 -0.096315 L 0.214003 -0.107857 L 0.235194 -0.113588 L 0.261630 -0.125209 L 0.290686 -0.132851 L 0.335580 -0.144393 L 0.364635 -0.154025 L 0.393691 -0.161746 L 0.409640 -0.167556 L 0.422857 -0.173288 L 0.436074 -0.179098 L 0.454534 -0.184910 L 0.472994 -0.190640 L 0.486211 -0.194541 L 0.504780 -0.196452 L 0.520619 -0.200272 L 0.552296 -0.206083 L 0.565513 -0.206083 L 0.583973 -0.209904 L 0.602544 -0.211814 L 0.618383 -0.211814 L 0.639465 -0.213725 L 0.655412 -0.215715 L 0.671251 -0.219535 L 0.687089 -0.219535 L 0.708171 -0.219535 L 0.721388 -0.219535 L 0.739957 -0.219535 L 0.755798 -0.219535 L 0.776879 -0.219535 L 0.803313 -0.219535 L 0.824504 -0.217625 L 0.850938 -0.211814 L 0.869398 -0.209904 L 0.893210 -0.207993 L 0.917025 -0.206083 L 0.938106 -0.202183 L 0.953945 -0.200272 L 0.969893 -0.200272 L 0.983109 -0.198362 L 0.998948 -0.194541 L 1.017408 -0.194541 L 1.033247 -0.192551 " pathEditMode="relative" rAng="0" ptsTypes="">
                                      <p:cBhvr>
                                        <p:cTn id="12" dur="2000" fill="hold"/>
                                        <p:tgtEl>
                                          <p:spTgt spid="8"/>
                                        </p:tgtEl>
                                        <p:attrNameLst>
                                          <p:attrName>ppt_x</p:attrName>
                                          <p:attrName>ppt_y</p:attrName>
                                        </p:attrNameLst>
                                      </p:cBhvr>
                                      <p:rCtr x="517" y="-1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0" animBg="1"/>
      <p:bldP spid="7" grpId="0" bldLvl="0" animBg="1"/>
      <p:bldP spid="8" grpId="0" bldLvl="0" animBg="1"/>
    </p:bldLst>
  </p:timing>
</p:sld>
</file>

<file path=ppt/tags/tag1.xml><?xml version="1.0" encoding="utf-8"?>
<p:tagLst xmlns:p="http://schemas.openxmlformats.org/presentationml/2006/main">
  <p:tag name="KSO_WM_TAG_VERSION" val="1.0"/>
  <p:tag name="KSO_WM_TEMPLATE_CATEGORY" val="custom"/>
  <p:tag name="KSO_WM_TEMPLATE_INDEX" val="20187308"/>
</p:tagLst>
</file>

<file path=ppt/tags/tag10.xml><?xml version="1.0" encoding="utf-8"?>
<p:tagLst xmlns:p="http://schemas.openxmlformats.org/presentationml/2006/main">
  <p:tag name="KSO_WM_TEMPLATE_CATEGORY" val="diagram"/>
  <p:tag name="KSO_WM_TEMPLATE_INDEX" val="783"/>
  <p:tag name="KSO_WM_TAG_VERSION" val="1.0"/>
  <p:tag name="KSO_WM_UNIT_TYPE" val="l_i"/>
  <p:tag name="KSO_WM_UNIT_INDEX" val="1_3"/>
  <p:tag name="KSO_WM_UNIT_ID" val="diagram783_4*l_i*1_3"/>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2"/>
  <p:tag name="KSO_WM_UNIT_TEXT_FILL_TYPE" val="1"/>
</p:tagLst>
</file>

<file path=ppt/tags/tag11.xml><?xml version="1.0" encoding="utf-8"?>
<p:tagLst xmlns:p="http://schemas.openxmlformats.org/presentationml/2006/main">
  <p:tag name="KSO_WM_TEMPLATE_CATEGORY" val="diagram"/>
  <p:tag name="KSO_WM_TEMPLATE_INDEX" val="783"/>
  <p:tag name="KSO_WM_TAG_VERSION" val="1.0"/>
  <p:tag name="KSO_WM_UNIT_TYPE" val="l_i"/>
  <p:tag name="KSO_WM_UNIT_INDEX" val="1_4"/>
  <p:tag name="KSO_WM_UNIT_ID" val="diagram783_4*l_i*1_4"/>
  <p:tag name="KSO_WM_UNIT_CLEAR" val="1"/>
  <p:tag name="KSO_WM_UNIT_LAYERLEVEL" val="1_1"/>
  <p:tag name="KSO_WM_BEAUTIFY_FLAG" val="#wm#"/>
  <p:tag name="KSO_WM_DIAGRAM_GROUP_CODE" val="l1-1"/>
  <p:tag name="KSO_WM_UNIT_FILL_FORE_SCHEMECOLOR_INDEX" val="14"/>
  <p:tag name="KSO_WM_UNIT_FILL_TYPE" val="1"/>
</p:tagLst>
</file>

<file path=ppt/tags/tag12.xml><?xml version="1.0" encoding="utf-8"?>
<p:tagLst xmlns:p="http://schemas.openxmlformats.org/presentationml/2006/main">
  <p:tag name="KSO_WM_TAG_VERSION" val="1.0"/>
  <p:tag name="KSO_WM_BEAUTIFY_FLAG" val="#wm#"/>
  <p:tag name="KSO_WM_UNIT_TYPE" val="i"/>
  <p:tag name="KSO_WM_UNIT_ID" val="diagram783_4*i*11"/>
  <p:tag name="KSO_WM_TEMPLATE_CATEGORY" val="diagram"/>
  <p:tag name="KSO_WM_TEMPLATE_INDEX" val="783"/>
  <p:tag name="KSO_WM_UNIT_INDEX" val="11"/>
</p:tagLst>
</file>

<file path=ppt/tags/tag13.xml><?xml version="1.0" encoding="utf-8"?>
<p:tagLst xmlns:p="http://schemas.openxmlformats.org/presentationml/2006/main">
  <p:tag name="KSO_WM_TEMPLATE_CATEGORY" val="diagram"/>
  <p:tag name="KSO_WM_TEMPLATE_INDEX" val="783"/>
  <p:tag name="KSO_WM_TAG_VERSION" val="1.0"/>
  <p:tag name="KSO_WM_UNIT_TYPE" val="l_i"/>
  <p:tag name="KSO_WM_UNIT_INDEX" val="1_5"/>
  <p:tag name="KSO_WM_UNIT_ID" val="diagram783_4*l_i*1_5"/>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2"/>
  <p:tag name="KSO_WM_UNIT_TEXT_FILL_TYPE" val="1"/>
</p:tagLst>
</file>

<file path=ppt/tags/tag14.xml><?xml version="1.0" encoding="utf-8"?>
<p:tagLst xmlns:p="http://schemas.openxmlformats.org/presentationml/2006/main">
  <p:tag name="KSO_WM_TEMPLATE_CATEGORY" val="diagram"/>
  <p:tag name="KSO_WM_TEMPLATE_INDEX" val="783"/>
  <p:tag name="KSO_WM_TAG_VERSION" val="1.0"/>
  <p:tag name="KSO_WM_UNIT_TYPE" val="l_i"/>
  <p:tag name="KSO_WM_UNIT_INDEX" val="1_6"/>
  <p:tag name="KSO_WM_UNIT_ID" val="diagram783_4*l_i*1_6"/>
  <p:tag name="KSO_WM_UNIT_CLEAR" val="1"/>
  <p:tag name="KSO_WM_UNIT_LAYERLEVEL" val="1_1"/>
  <p:tag name="KSO_WM_BEAUTIFY_FLAG" val="#wm#"/>
  <p:tag name="KSO_WM_DIAGRAM_GROUP_CODE" val="l1-1"/>
  <p:tag name="KSO_WM_UNIT_FILL_FORE_SCHEMECOLOR_INDEX" val="14"/>
  <p:tag name="KSO_WM_UNIT_FILL_TYPE" val="1"/>
</p:tagLst>
</file>

<file path=ppt/tags/tag15.xml><?xml version="1.0" encoding="utf-8"?>
<p:tagLst xmlns:p="http://schemas.openxmlformats.org/presentationml/2006/main">
  <p:tag name="KSO_WM_TAG_VERSION" val="1.0"/>
  <p:tag name="KSO_WM_BEAUTIFY_FLAG" val="#wm#"/>
  <p:tag name="KSO_WM_UNIT_TYPE" val="i"/>
  <p:tag name="KSO_WM_UNIT_ID" val="diagram783_4*i*16"/>
  <p:tag name="KSO_WM_TEMPLATE_CATEGORY" val="diagram"/>
  <p:tag name="KSO_WM_TEMPLATE_INDEX" val="783"/>
  <p:tag name="KSO_WM_UNIT_INDEX" val="16"/>
</p:tagLst>
</file>

<file path=ppt/tags/tag16.xml><?xml version="1.0" encoding="utf-8"?>
<p:tagLst xmlns:p="http://schemas.openxmlformats.org/presentationml/2006/main">
  <p:tag name="KSO_WM_TEMPLATE_CATEGORY" val="diagram"/>
  <p:tag name="KSO_WM_TEMPLATE_INDEX" val="783"/>
  <p:tag name="KSO_WM_TAG_VERSION" val="1.0"/>
  <p:tag name="KSO_WM_UNIT_TYPE" val="l_i"/>
  <p:tag name="KSO_WM_UNIT_INDEX" val="1_7"/>
  <p:tag name="KSO_WM_UNIT_ID" val="diagram783_4*l_i*1_7"/>
  <p:tag name="KSO_WM_UNIT_CLEAR" val="1"/>
  <p:tag name="KSO_WM_UNIT_LAYERLEVEL" val="1_1"/>
  <p:tag name="KSO_WM_BEAUTIFY_FLAG" val="#wm#"/>
  <p:tag name="KSO_WM_DIAGRAM_GROUP_CODE" val="l1-1"/>
  <p:tag name="KSO_WM_UNIT_TEXT_FILL_FORE_SCHEMECOLOR_INDEX" val="2"/>
  <p:tag name="KSO_WM_UNIT_TEXT_FILL_TYPE" val="1"/>
</p:tagLst>
</file>

<file path=ppt/tags/tag17.xml><?xml version="1.0" encoding="utf-8"?>
<p:tagLst xmlns:p="http://schemas.openxmlformats.org/presentationml/2006/main">
  <p:tag name="KSO_WM_TEMPLATE_CATEGORY" val="diagram"/>
  <p:tag name="KSO_WM_TEMPLATE_INDEX" val="783"/>
  <p:tag name="KSO_WM_TAG_VERSION" val="1.0"/>
  <p:tag name="KSO_WM_UNIT_TYPE" val="l_i"/>
  <p:tag name="KSO_WM_UNIT_INDEX" val="1_8"/>
  <p:tag name="KSO_WM_UNIT_ID" val="diagram783_4*l_i*1_8"/>
  <p:tag name="KSO_WM_UNIT_CLEAR" val="1"/>
  <p:tag name="KSO_WM_UNIT_LAYERLEVEL" val="1_1"/>
  <p:tag name="KSO_WM_BEAUTIFY_FLAG" val="#wm#"/>
  <p:tag name="KSO_WM_DIAGRAM_GROUP_CODE" val="l1-1"/>
  <p:tag name="KSO_WM_UNIT_FILL_FORE_SCHEMECOLOR_INDEX" val="14"/>
  <p:tag name="KSO_WM_UNIT_FILL_TYPE" val="1"/>
</p:tagLst>
</file>

<file path=ppt/tags/tag18.xml><?xml version="1.0" encoding="utf-8"?>
<p:tagLst xmlns:p="http://schemas.openxmlformats.org/presentationml/2006/main">
  <p:tag name="KSO_WM_TAG_VERSION" val="1.0"/>
  <p:tag name="KSO_WM_BEAUTIFY_FLAG" val="#wm#"/>
  <p:tag name="KSO_WM_UNIT_TYPE" val="i"/>
  <p:tag name="KSO_WM_UNIT_ID" val="diagram783_4*i*21"/>
  <p:tag name="KSO_WM_TEMPLATE_CATEGORY" val="diagram"/>
  <p:tag name="KSO_WM_TEMPLATE_INDEX" val="783"/>
  <p:tag name="KSO_WM_UNIT_INDEX" val="21"/>
</p:tagLst>
</file>

<file path=ppt/tags/tag19.xml><?xml version="1.0" encoding="utf-8"?>
<p:tagLst xmlns:p="http://schemas.openxmlformats.org/presentationml/2006/main">
  <p:tag name="KSO_WM_TEMPLATE_CATEGORY" val="diagram"/>
  <p:tag name="KSO_WM_TEMPLATE_INDEX" val="783"/>
  <p:tag name="KSO_WM_TAG_VERSION" val="1.0"/>
  <p:tag name="KSO_WM_UNIT_TYPE" val="l_i"/>
  <p:tag name="KSO_WM_UNIT_INDEX" val="1_9"/>
  <p:tag name="KSO_WM_UNIT_ID" val="diagram783_4*l_i*1_9"/>
  <p:tag name="KSO_WM_UNIT_CLEAR" val="1"/>
  <p:tag name="KSO_WM_UNIT_LAYERLEVEL" val="1_1"/>
  <p:tag name="KSO_WM_BEAUTIFY_FLAG" val="#wm#"/>
  <p:tag name="KSO_WM_DIAGRAM_GROUP_CODE" val="l1-1"/>
  <p:tag name="KSO_WM_UNIT_LINE_FORE_SCHEMECOLOR_INDEX" val="13"/>
  <p:tag name="KSO_WM_UNIT_LINE_FILL_TYPE" val="2"/>
</p:tagLst>
</file>

<file path=ppt/tags/tag2.xml><?xml version="1.0" encoding="utf-8"?>
<p:tagLst xmlns:p="http://schemas.openxmlformats.org/presentationml/2006/main">
  <p:tag name="KSO_WM_TAG_VERSION" val="1.0"/>
  <p:tag name="KSO_WM_TEMPLATE_CATEGORY" val="custom"/>
  <p:tag name="KSO_WM_TEMPLATE_INDEX" val="20187308"/>
</p:tagLst>
</file>

<file path=ppt/tags/tag20.xml><?xml version="1.0" encoding="utf-8"?>
<p:tagLst xmlns:p="http://schemas.openxmlformats.org/presentationml/2006/main">
  <p:tag name="KSO_WM_TEMPLATE_CATEGORY" val="diagram"/>
  <p:tag name="KSO_WM_TEMPLATE_INDEX" val="783"/>
  <p:tag name="KSO_WM_TAG_VERSION" val="1.0"/>
  <p:tag name="KSO_WM_UNIT_TYPE" val="l_i"/>
  <p:tag name="KSO_WM_UNIT_INDEX" val="1_10"/>
  <p:tag name="KSO_WM_UNIT_ID" val="diagram783_4*l_i*1_10"/>
  <p:tag name="KSO_WM_UNIT_CLEAR" val="1"/>
  <p:tag name="KSO_WM_UNIT_LAYERLEVEL" val="1_1"/>
  <p:tag name="KSO_WM_BEAUTIFY_FLAG" val="#wm#"/>
  <p:tag name="KSO_WM_DIAGRAM_GROUP_CODE" val="l1-1"/>
  <p:tag name="KSO_WM_UNIT_LINE_FORE_SCHEMECOLOR_INDEX" val="13"/>
  <p:tag name="KSO_WM_UNIT_LINE_FILL_TYPE" val="2"/>
</p:tagLst>
</file>

<file path=ppt/tags/tag21.xml><?xml version="1.0" encoding="utf-8"?>
<p:tagLst xmlns:p="http://schemas.openxmlformats.org/presentationml/2006/main">
  <p:tag name="KSO_WM_TEMPLATE_CATEGORY" val="diagram"/>
  <p:tag name="KSO_WM_TEMPLATE_INDEX" val="783"/>
  <p:tag name="KSO_WM_TAG_VERSION" val="1.0"/>
  <p:tag name="KSO_WM_UNIT_TYPE" val="l_i"/>
  <p:tag name="KSO_WM_UNIT_INDEX" val="1_11"/>
  <p:tag name="KSO_WM_UNIT_ID" val="diagram783_4*l_i*1_11"/>
  <p:tag name="KSO_WM_UNIT_CLEAR" val="1"/>
  <p:tag name="KSO_WM_UNIT_LAYERLEVEL" val="1_1"/>
  <p:tag name="KSO_WM_BEAUTIFY_FLAG" val="#wm#"/>
  <p:tag name="KSO_WM_DIAGRAM_GROUP_CODE" val="l1-1"/>
  <p:tag name="KSO_WM_UNIT_LINE_FORE_SCHEMECOLOR_INDEX" val="13"/>
  <p:tag name="KSO_WM_UNIT_LINE_FILL_TYPE" val="2"/>
</p:tagLst>
</file>

<file path=ppt/tags/tag22.xml><?xml version="1.0" encoding="utf-8"?>
<p:tagLst xmlns:p="http://schemas.openxmlformats.org/presentationml/2006/main">
  <p:tag name="KSO_WM_TAG_VERSION" val="1.0"/>
  <p:tag name="KSO_WM_BEAUTIFY_FLAG" val="#wm#"/>
  <p:tag name="KSO_WM_UNIT_TYPE" val="i"/>
  <p:tag name="KSO_WM_UNIT_ID" val="diagram783_4*i*28"/>
  <p:tag name="KSO_WM_TEMPLATE_CATEGORY" val="diagram"/>
  <p:tag name="KSO_WM_TEMPLATE_INDEX" val="783"/>
  <p:tag name="KSO_WM_UNIT_INDEX" val="28"/>
</p:tagLst>
</file>

<file path=ppt/tags/tag23.xml><?xml version="1.0" encoding="utf-8"?>
<p:tagLst xmlns:p="http://schemas.openxmlformats.org/presentationml/2006/main">
  <p:tag name="KSO_WM_TEMPLATE_CATEGORY" val="diagram"/>
  <p:tag name="KSO_WM_TEMPLATE_INDEX" val="783"/>
  <p:tag name="KSO_WM_TAG_VERSION" val="1.0"/>
  <p:tag name="KSO_WM_UNIT_TYPE" val="l_i"/>
  <p:tag name="KSO_WM_UNIT_INDEX" val="1_12"/>
  <p:tag name="KSO_WM_UNIT_ID" val="diagram783_4*l_i*1_12"/>
  <p:tag name="KSO_WM_UNIT_CLEAR" val="1"/>
  <p:tag name="KSO_WM_UNIT_LAYERLEVEL" val="1_1"/>
  <p:tag name="KSO_WM_BEAUTIFY_FLAG" val="#wm#"/>
  <p:tag name="KSO_WM_DIAGRAM_GROUP_CODE" val="l1-1"/>
  <p:tag name="KSO_WM_UNIT_LINE_FORE_SCHEMECOLOR_INDEX" val="13"/>
  <p:tag name="KSO_WM_UNIT_LINE_FILL_TYPE" val="2"/>
</p:tagLst>
</file>

<file path=ppt/tags/tag24.xml><?xml version="1.0" encoding="utf-8"?>
<p:tagLst xmlns:p="http://schemas.openxmlformats.org/presentationml/2006/main">
  <p:tag name="KSO_WM_TEMPLATE_CATEGORY" val="diagram"/>
  <p:tag name="KSO_WM_TEMPLATE_INDEX" val="783"/>
  <p:tag name="KSO_WM_TAG_VERSION" val="1.0"/>
  <p:tag name="KSO_WM_UNIT_TYPE" val="l_i"/>
  <p:tag name="KSO_WM_UNIT_INDEX" val="1_13"/>
  <p:tag name="KSO_WM_UNIT_ID" val="diagram783_4*l_i*1_13"/>
  <p:tag name="KSO_WM_UNIT_CLEAR" val="1"/>
  <p:tag name="KSO_WM_UNIT_LAYERLEVEL" val="1_1"/>
  <p:tag name="KSO_WM_BEAUTIFY_FLAG" val="#wm#"/>
  <p:tag name="KSO_WM_DIAGRAM_GROUP_CODE" val="l1-1"/>
  <p:tag name="KSO_WM_UNIT_LINE_FORE_SCHEMECOLOR_INDEX" val="13"/>
  <p:tag name="KSO_WM_UNIT_LINE_FILL_TYPE" val="2"/>
</p:tagLst>
</file>

<file path=ppt/tags/tag25.xml><?xml version="1.0" encoding="utf-8"?>
<p:tagLst xmlns:p="http://schemas.openxmlformats.org/presentationml/2006/main">
  <p:tag name="KSO_WM_TAG_VERSION" val="1.0"/>
  <p:tag name="KSO_WM_BEAUTIFY_FLAG" val="#wm#"/>
  <p:tag name="KSO_WM_UNIT_TYPE" val="i"/>
  <p:tag name="KSO_WM_UNIT_ID" val="diagram783_4*i*33"/>
  <p:tag name="KSO_WM_TEMPLATE_CATEGORY" val="diagram"/>
  <p:tag name="KSO_WM_TEMPLATE_INDEX" val="783"/>
  <p:tag name="KSO_WM_UNIT_INDEX" val="33"/>
</p:tagLst>
</file>

<file path=ppt/tags/tag26.xml><?xml version="1.0" encoding="utf-8"?>
<p:tagLst xmlns:p="http://schemas.openxmlformats.org/presentationml/2006/main">
  <p:tag name="KSO_WM_TEMPLATE_CATEGORY" val="diagram"/>
  <p:tag name="KSO_WM_TEMPLATE_INDEX" val="783"/>
  <p:tag name="KSO_WM_TAG_VERSION" val="1.0"/>
  <p:tag name="KSO_WM_UNIT_TYPE" val="l_i"/>
  <p:tag name="KSO_WM_UNIT_INDEX" val="1_14"/>
  <p:tag name="KSO_WM_UNIT_ID" val="diagram783_4*l_i*1_14"/>
  <p:tag name="KSO_WM_UNIT_CLEAR" val="1"/>
  <p:tag name="KSO_WM_UNIT_LAYERLEVEL" val="1_1"/>
  <p:tag name="KSO_WM_BEAUTIFY_FLAG" val="#wm#"/>
  <p:tag name="KSO_WM_DIAGRAM_GROUP_CODE" val="l1-1"/>
  <p:tag name="KSO_WM_UNIT_LINE_FORE_SCHEMECOLOR_INDEX" val="13"/>
  <p:tag name="KSO_WM_UNIT_LINE_FILL_TYPE" val="2"/>
</p:tagLst>
</file>

<file path=ppt/tags/tag27.xml><?xml version="1.0" encoding="utf-8"?>
<p:tagLst xmlns:p="http://schemas.openxmlformats.org/presentationml/2006/main">
  <p:tag name="KSO_WM_TEMPLATE_CATEGORY" val="diagram"/>
  <p:tag name="KSO_WM_TEMPLATE_INDEX" val="783"/>
  <p:tag name="KSO_WM_TAG_VERSION" val="1.0"/>
  <p:tag name="KSO_WM_UNIT_TYPE" val="l_i"/>
  <p:tag name="KSO_WM_UNIT_INDEX" val="1_15"/>
  <p:tag name="KSO_WM_UNIT_ID" val="diagram783_4*l_i*1_15"/>
  <p:tag name="KSO_WM_UNIT_CLEAR" val="1"/>
  <p:tag name="KSO_WM_UNIT_LAYERLEVEL" val="1_1"/>
  <p:tag name="KSO_WM_BEAUTIFY_FLAG" val="#wm#"/>
  <p:tag name="KSO_WM_DIAGRAM_GROUP_CODE" val="l1-1"/>
  <p:tag name="KSO_WM_UNIT_LINE_FORE_SCHEMECOLOR_INDEX" val="13"/>
  <p:tag name="KSO_WM_UNIT_LINE_FILL_TYPE" val="2"/>
</p:tagLst>
</file>

<file path=ppt/tags/tag28.xml><?xml version="1.0" encoding="utf-8"?>
<p:tagLst xmlns:p="http://schemas.openxmlformats.org/presentationml/2006/main">
  <p:tag name="KSO_WM_TEMPLATE_CATEGORY" val="diagram"/>
  <p:tag name="KSO_WM_TEMPLATE_INDEX" val="783"/>
  <p:tag name="KSO_WM_TAG_VERSION" val="1.0"/>
  <p:tag name="KSO_WM_UNIT_TYPE" val="l_h_f"/>
  <p:tag name="KSO_WM_UNIT_INDEX" val="1_1_1"/>
  <p:tag name="KSO_WM_UNIT_ID" val="diagram783_4*l_h_f*1_1_1"/>
  <p:tag name="KSO_WM_UNIT_CLEAR" val="1"/>
  <p:tag name="KSO_WM_UNIT_LAYERLEVEL" val="1_1_1"/>
  <p:tag name="KSO_WM_UNIT_VALUE" val="21"/>
  <p:tag name="KSO_WM_UNIT_HIGHLIGHT" val="0"/>
  <p:tag name="KSO_WM_UNIT_COMPATIBLE" val="0"/>
  <p:tag name="KSO_WM_BEAUTIFY_FLAG" val="#wm#"/>
  <p:tag name="KSO_WM_UNIT_PRESET_TEXT_INDEX" val="4"/>
  <p:tag name="KSO_WM_UNIT_PRESET_TEXT_LEN" val="40"/>
  <p:tag name="KSO_WM_DIAGRAM_GROUP_CODE" val="l1-1"/>
  <p:tag name="KSO_WM_UNIT_TEXT_FILL_FORE_SCHEMECOLOR_INDEX" val="13"/>
  <p:tag name="KSO_WM_UNIT_TEXT_FILL_TYPE" val="1"/>
</p:tagLst>
</file>

<file path=ppt/tags/tag29.xml><?xml version="1.0" encoding="utf-8"?>
<p:tagLst xmlns:p="http://schemas.openxmlformats.org/presentationml/2006/main">
  <p:tag name="KSO_WM_TEMPLATE_CATEGORY" val="diagram"/>
  <p:tag name="KSO_WM_TEMPLATE_INDEX" val="783"/>
  <p:tag name="KSO_WM_TAG_VERSION" val="1.0"/>
  <p:tag name="KSO_WM_UNIT_TYPE" val="l_h_a"/>
  <p:tag name="KSO_WM_UNIT_INDEX" val="1_1_1"/>
  <p:tag name="KSO_WM_UNIT_ID" val="diagram783_4*l_h_a*1_1_1"/>
  <p:tag name="KSO_WM_UNIT_CLEAR" val="1"/>
  <p:tag name="KSO_WM_UNIT_LAYERLEVEL" val="1_1_1"/>
  <p:tag name="KSO_WM_UNIT_VALUE" val="7"/>
  <p:tag name="KSO_WM_UNIT_HIGHLIGHT" val="0"/>
  <p:tag name="KSO_WM_UNIT_COMPATIBLE" val="0"/>
  <p:tag name="KSO_WM_BEAUTIFY_FLAG" val="#wm#"/>
  <p:tag name="KSO_WM_DIAGRAM_GROUP_CODE" val="l1-1"/>
  <p:tag name="KSO_WM_UNIT_PRESET_TEXT" val="LOREM"/>
  <p:tag name="KSO_WM_UNIT_TEXT_FILL_FORE_SCHEMECOLOR_INDEX" val="5"/>
  <p:tag name="KSO_WM_UNIT_TEXT_FILL_TYPE" val="1"/>
</p:tagLst>
</file>

<file path=ppt/tags/tag3.xml><?xml version="1.0" encoding="utf-8"?>
<p:tagLst xmlns:p="http://schemas.openxmlformats.org/presentationml/2006/main">
  <p:tag name="KSO_WM_TAG_VERSION" val="1.0"/>
  <p:tag name="KSO_WM_BEAUTIFY_FLAG" val="#wm#"/>
  <p:tag name="KSO_WM_TEMPLATE_CATEGORY" val="custom"/>
  <p:tag name="KSO_WM_TEMPLATE_INDEX" val="20187308"/>
  <p:tag name="KSO_WM_TEMPLATE_THUMBS_INDEX" val="1、2、3、6、8、10、11、12、15"/>
</p:tagLst>
</file>

<file path=ppt/tags/tag30.xml><?xml version="1.0" encoding="utf-8"?>
<p:tagLst xmlns:p="http://schemas.openxmlformats.org/presentationml/2006/main">
  <p:tag name="KSO_WM_TEMPLATE_CATEGORY" val="diagram"/>
  <p:tag name="KSO_WM_TEMPLATE_INDEX" val="783"/>
  <p:tag name="KSO_WM_TAG_VERSION" val="1.0"/>
  <p:tag name="KSO_WM_UNIT_TYPE" val="l_h_f"/>
  <p:tag name="KSO_WM_UNIT_INDEX" val="1_3_1"/>
  <p:tag name="KSO_WM_UNIT_ID" val="diagram783_4*l_h_f*1_3_1"/>
  <p:tag name="KSO_WM_UNIT_CLEAR" val="1"/>
  <p:tag name="KSO_WM_UNIT_LAYERLEVEL" val="1_1_1"/>
  <p:tag name="KSO_WM_UNIT_VALUE" val="21"/>
  <p:tag name="KSO_WM_UNIT_HIGHLIGHT" val="0"/>
  <p:tag name="KSO_WM_UNIT_COMPATIBLE" val="0"/>
  <p:tag name="KSO_WM_BEAUTIFY_FLAG" val="#wm#"/>
  <p:tag name="KSO_WM_UNIT_PRESET_TEXT_INDEX" val="4"/>
  <p:tag name="KSO_WM_UNIT_PRESET_TEXT_LEN" val="40"/>
  <p:tag name="KSO_WM_DIAGRAM_GROUP_CODE" val="l1-1"/>
  <p:tag name="KSO_WM_UNIT_TEXT_FILL_FORE_SCHEMECOLOR_INDEX" val="13"/>
  <p:tag name="KSO_WM_UNIT_TEXT_FILL_TYPE" val="1"/>
</p:tagLst>
</file>

<file path=ppt/tags/tag31.xml><?xml version="1.0" encoding="utf-8"?>
<p:tagLst xmlns:p="http://schemas.openxmlformats.org/presentationml/2006/main">
  <p:tag name="KSO_WM_TEMPLATE_CATEGORY" val="diagram"/>
  <p:tag name="KSO_WM_TEMPLATE_INDEX" val="783"/>
  <p:tag name="KSO_WM_TAG_VERSION" val="1.0"/>
  <p:tag name="KSO_WM_UNIT_TYPE" val="l_h_a"/>
  <p:tag name="KSO_WM_UNIT_INDEX" val="1_3_1"/>
  <p:tag name="KSO_WM_UNIT_ID" val="diagram783_4*l_h_a*1_3_1"/>
  <p:tag name="KSO_WM_UNIT_CLEAR" val="1"/>
  <p:tag name="KSO_WM_UNIT_LAYERLEVEL" val="1_1_1"/>
  <p:tag name="KSO_WM_UNIT_VALUE" val="7"/>
  <p:tag name="KSO_WM_UNIT_HIGHLIGHT" val="0"/>
  <p:tag name="KSO_WM_UNIT_COMPATIBLE" val="0"/>
  <p:tag name="KSO_WM_BEAUTIFY_FLAG" val="#wm#"/>
  <p:tag name="KSO_WM_DIAGRAM_GROUP_CODE" val="l1-1"/>
  <p:tag name="KSO_WM_UNIT_PRESET_TEXT" val="LOREM"/>
  <p:tag name="KSO_WM_UNIT_TEXT_FILL_FORE_SCHEMECOLOR_INDEX" val="6"/>
  <p:tag name="KSO_WM_UNIT_TEXT_FILL_TYPE" val="1"/>
</p:tagLst>
</file>

<file path=ppt/tags/tag32.xml><?xml version="1.0" encoding="utf-8"?>
<p:tagLst xmlns:p="http://schemas.openxmlformats.org/presentationml/2006/main">
  <p:tag name="KSO_WM_TEMPLATE_CATEGORY" val="diagram"/>
  <p:tag name="KSO_WM_TEMPLATE_INDEX" val="783"/>
  <p:tag name="KSO_WM_TAG_VERSION" val="1.0"/>
  <p:tag name="KSO_WM_UNIT_TYPE" val="l_h_f"/>
  <p:tag name="KSO_WM_UNIT_INDEX" val="1_2_1"/>
  <p:tag name="KSO_WM_UNIT_ID" val="diagram783_4*l_h_f*1_2_1"/>
  <p:tag name="KSO_WM_UNIT_CLEAR" val="1"/>
  <p:tag name="KSO_WM_UNIT_LAYERLEVEL" val="1_1_1"/>
  <p:tag name="KSO_WM_UNIT_VALUE" val="21"/>
  <p:tag name="KSO_WM_UNIT_HIGHLIGHT" val="0"/>
  <p:tag name="KSO_WM_UNIT_COMPATIBLE" val="0"/>
  <p:tag name="KSO_WM_BEAUTIFY_FLAG" val="#wm#"/>
  <p:tag name="KSO_WM_UNIT_PRESET_TEXT_INDEX" val="4"/>
  <p:tag name="KSO_WM_UNIT_PRESET_TEXT_LEN" val="40"/>
  <p:tag name="KSO_WM_DIAGRAM_GROUP_CODE" val="l1-1"/>
  <p:tag name="KSO_WM_UNIT_TEXT_FILL_FORE_SCHEMECOLOR_INDEX" val="13"/>
  <p:tag name="KSO_WM_UNIT_TEXT_FILL_TYPE" val="1"/>
</p:tagLst>
</file>

<file path=ppt/tags/tag33.xml><?xml version="1.0" encoding="utf-8"?>
<p:tagLst xmlns:p="http://schemas.openxmlformats.org/presentationml/2006/main">
  <p:tag name="KSO_WM_TEMPLATE_CATEGORY" val="diagram"/>
  <p:tag name="KSO_WM_TEMPLATE_INDEX" val="783"/>
  <p:tag name="KSO_WM_TAG_VERSION" val="1.0"/>
  <p:tag name="KSO_WM_UNIT_TYPE" val="l_h_a"/>
  <p:tag name="KSO_WM_UNIT_INDEX" val="1_2_1"/>
  <p:tag name="KSO_WM_UNIT_ID" val="diagram783_4*l_h_a*1_2_1"/>
  <p:tag name="KSO_WM_UNIT_CLEAR" val="1"/>
  <p:tag name="KSO_WM_UNIT_LAYERLEVEL" val="1_1_1"/>
  <p:tag name="KSO_WM_UNIT_VALUE" val="7"/>
  <p:tag name="KSO_WM_UNIT_HIGHLIGHT" val="0"/>
  <p:tag name="KSO_WM_UNIT_COMPATIBLE" val="0"/>
  <p:tag name="KSO_WM_BEAUTIFY_FLAG" val="#wm#"/>
  <p:tag name="KSO_WM_DIAGRAM_GROUP_CODE" val="l1-1"/>
  <p:tag name="KSO_WM_UNIT_PRESET_TEXT" val="LOREM"/>
  <p:tag name="KSO_WM_UNIT_TEXT_FILL_FORE_SCHEMECOLOR_INDEX" val="8"/>
  <p:tag name="KSO_WM_UNIT_TEXT_FILL_TYPE" val="1"/>
</p:tagLst>
</file>

<file path=ppt/tags/tag34.xml><?xml version="1.0" encoding="utf-8"?>
<p:tagLst xmlns:p="http://schemas.openxmlformats.org/presentationml/2006/main">
  <p:tag name="KSO_WM_TEMPLATE_CATEGORY" val="diagram"/>
  <p:tag name="KSO_WM_TEMPLATE_INDEX" val="783"/>
  <p:tag name="KSO_WM_TAG_VERSION" val="1.0"/>
  <p:tag name="KSO_WM_UNIT_TYPE" val="l_i"/>
  <p:tag name="KSO_WM_UNIT_INDEX" val="1_16"/>
  <p:tag name="KSO_WM_UNIT_ID" val="diagram783_4*l_i*1_16"/>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2"/>
  <p:tag name="KSO_WM_UNIT_TEXT_FILL_TYPE" val="1"/>
</p:tagLst>
</file>

<file path=ppt/tags/tag35.xml><?xml version="1.0" encoding="utf-8"?>
<p:tagLst xmlns:p="http://schemas.openxmlformats.org/presentationml/2006/main">
  <p:tag name="KSO_WM_TEMPLATE_CATEGORY" val="diagram"/>
  <p:tag name="KSO_WM_TEMPLATE_INDEX" val="783"/>
  <p:tag name="KSO_WM_TAG_VERSION" val="1.0"/>
  <p:tag name="KSO_WM_UNIT_TYPE" val="l_i"/>
  <p:tag name="KSO_WM_UNIT_INDEX" val="1_17"/>
  <p:tag name="KSO_WM_UNIT_ID" val="diagram783_4*l_i*1_17"/>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2"/>
  <p:tag name="KSO_WM_UNIT_TEXT_FILL_TYPE" val="1"/>
</p:tagLst>
</file>

<file path=ppt/tags/tag36.xml><?xml version="1.0" encoding="utf-8"?>
<p:tagLst xmlns:p="http://schemas.openxmlformats.org/presentationml/2006/main">
  <p:tag name="KSO_WM_TEMPLATE_CATEGORY" val="diagram"/>
  <p:tag name="KSO_WM_TEMPLATE_INDEX" val="783"/>
  <p:tag name="KSO_WM_TAG_VERSION" val="1.0"/>
  <p:tag name="KSO_WM_UNIT_TYPE" val="l_i"/>
  <p:tag name="KSO_WM_UNIT_INDEX" val="1_18"/>
  <p:tag name="KSO_WM_UNIT_ID" val="diagram783_4*l_i*1_18"/>
  <p:tag name="KSO_WM_UNIT_CLEAR" val="1"/>
  <p:tag name="KSO_WM_UNIT_LAYERLEVEL" val="1_1"/>
  <p:tag name="KSO_WM_BEAUTIFY_FLAG" val="#wm#"/>
  <p:tag name="KSO_WM_DIAGRAM_GROUP_CODE" val="l1-1"/>
  <p:tag name="KSO_WM_UNIT_FILL_FORE_SCHEMECOLOR_INDEX" val="8"/>
  <p:tag name="KSO_WM_UNIT_FILL_TYPE" val="1"/>
  <p:tag name="KSO_WM_UNIT_TEXT_FILL_FORE_SCHEMECOLOR_INDEX" val="2"/>
  <p:tag name="KSO_WM_UNIT_TEXT_FILL_TYPE" val="1"/>
</p:tagLst>
</file>

<file path=ppt/tags/tag37.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38.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39.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4.xml><?xml version="1.0" encoding="utf-8"?>
<p:tagLst xmlns:p="http://schemas.openxmlformats.org/presentationml/2006/main">
  <p:tag name="KSO_WM_BEAUTIFY_FLAG" val="#wm#"/>
  <p:tag name="KSO_WM_TEMPLATE_CATEGORY" val="custom"/>
  <p:tag name="KSO_WM_TEMPLATE_INDEX" val="20187308"/>
</p:tagLst>
</file>

<file path=ppt/tags/tag40.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41.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42.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43.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Lst>
</file>

<file path=ppt/tags/tag5.xml><?xml version="1.0" encoding="utf-8"?>
<p:tagLst xmlns:p="http://schemas.openxmlformats.org/presentationml/2006/main">
  <p:tag name="KSO_WM_BEAUTIFY_FLAG" val="#wm#"/>
  <p:tag name="KSO_WM_TEMPLATE_CATEGORY" val="custom"/>
  <p:tag name="KSO_WM_TEMPLATE_INDEX" val="20187308"/>
</p:tagLst>
</file>

<file path=ppt/tags/tag6.xml><?xml version="1.0" encoding="utf-8"?>
<p:tagLst xmlns:p="http://schemas.openxmlformats.org/presentationml/2006/main">
  <p:tag name="KSO_WM_TAG_VERSION" val="1.0"/>
  <p:tag name="KSO_WM_BEAUTIFY_FLAG" val="#wm#"/>
  <p:tag name="KSO_WM_UNIT_TYPE" val="i"/>
  <p:tag name="KSO_WM_UNIT_ID" val="diagram783_4*i*1"/>
  <p:tag name="KSO_WM_TEMPLATE_CATEGORY" val="diagram"/>
  <p:tag name="KSO_WM_TEMPLATE_INDEX" val="783"/>
  <p:tag name="KSO_WM_UNIT_INDEX" val="1"/>
</p:tagLst>
</file>

<file path=ppt/tags/tag7.xml><?xml version="1.0" encoding="utf-8"?>
<p:tagLst xmlns:p="http://schemas.openxmlformats.org/presentationml/2006/main">
  <p:tag name="KSO_WM_TEMPLATE_CATEGORY" val="diagram"/>
  <p:tag name="KSO_WM_TEMPLATE_INDEX" val="783"/>
  <p:tag name="KSO_WM_TAG_VERSION" val="1.0"/>
  <p:tag name="KSO_WM_UNIT_TYPE" val="l_i"/>
  <p:tag name="KSO_WM_UNIT_INDEX" val="1_1"/>
  <p:tag name="KSO_WM_UNIT_ID" val="diagram783_4*l_i*1_1"/>
  <p:tag name="KSO_WM_UNIT_CLEAR" val="1"/>
  <p:tag name="KSO_WM_UNIT_LAYERLEVEL" val="1_1"/>
  <p:tag name="KSO_WM_BEAUTIFY_FLAG" val="#wm#"/>
  <p:tag name="KSO_WM_DIAGRAM_GROUP_CODE" val="l1-1"/>
  <p:tag name="KSO_WM_UNIT_FILL_FORE_SCHEMECOLOR_INDEX" val="8"/>
  <p:tag name="KSO_WM_UNIT_FILL_TYPE" val="1"/>
  <p:tag name="KSO_WM_UNIT_TEXT_FILL_FORE_SCHEMECOLOR_INDEX" val="2"/>
  <p:tag name="KSO_WM_UNIT_TEXT_FILL_TYPE" val="1"/>
</p:tagLst>
</file>

<file path=ppt/tags/tag8.xml><?xml version="1.0" encoding="utf-8"?>
<p:tagLst xmlns:p="http://schemas.openxmlformats.org/presentationml/2006/main">
  <p:tag name="KSO_WM_TEMPLATE_CATEGORY" val="diagram"/>
  <p:tag name="KSO_WM_TEMPLATE_INDEX" val="783"/>
  <p:tag name="KSO_WM_TAG_VERSION" val="1.0"/>
  <p:tag name="KSO_WM_UNIT_TYPE" val="l_i"/>
  <p:tag name="KSO_WM_UNIT_INDEX" val="1_2"/>
  <p:tag name="KSO_WM_UNIT_ID" val="diagram783_4*l_i*1_2"/>
  <p:tag name="KSO_WM_UNIT_CLEAR" val="1"/>
  <p:tag name="KSO_WM_UNIT_LAYERLEVEL" val="1_1"/>
  <p:tag name="KSO_WM_BEAUTIFY_FLAG" val="#wm#"/>
  <p:tag name="KSO_WM_DIAGRAM_GROUP_CODE" val="l1-1"/>
  <p:tag name="KSO_WM_UNIT_FILL_FORE_SCHEMECOLOR_INDEX" val="14"/>
  <p:tag name="KSO_WM_UNIT_FILL_TYPE" val="1"/>
</p:tagLst>
</file>

<file path=ppt/tags/tag9.xml><?xml version="1.0" encoding="utf-8"?>
<p:tagLst xmlns:p="http://schemas.openxmlformats.org/presentationml/2006/main">
  <p:tag name="KSO_WM_TAG_VERSION" val="1.0"/>
  <p:tag name="KSO_WM_BEAUTIFY_FLAG" val="#wm#"/>
  <p:tag name="KSO_WM_UNIT_TYPE" val="i"/>
  <p:tag name="KSO_WM_UNIT_ID" val="diagram783_4*i*6"/>
  <p:tag name="KSO_WM_TEMPLATE_CATEGORY" val="diagram"/>
  <p:tag name="KSO_WM_TEMPLATE_INDEX" val="783"/>
  <p:tag name="KSO_WM_UNIT_INDEX" val="6"/>
</p:tagLst>
</file>

<file path=ppt/theme/theme1.xml><?xml version="1.0" encoding="utf-8"?>
<a:theme xmlns:a="http://schemas.openxmlformats.org/drawingml/2006/main" name="Office 主题​​">
  <a:themeElements>
    <a:clrScheme name="2019空白演示文档">
      <a:dk1>
        <a:srgbClr val="000000"/>
      </a:dk1>
      <a:lt1>
        <a:srgbClr val="FFFFFF"/>
      </a:lt1>
      <a:dk2>
        <a:srgbClr val="E6E4E4"/>
      </a:dk2>
      <a:lt2>
        <a:srgbClr val="FFFFFF"/>
      </a:lt2>
      <a:accent1>
        <a:srgbClr val="477DEA"/>
      </a:accent1>
      <a:accent2>
        <a:srgbClr val="9B9B9B"/>
      </a:accent2>
      <a:accent3>
        <a:srgbClr val="F3B745"/>
      </a:accent3>
      <a:accent4>
        <a:srgbClr val="477EE7"/>
      </a:accent4>
      <a:accent5>
        <a:srgbClr val="4BA151"/>
      </a:accent5>
      <a:accent6>
        <a:srgbClr val="E9403C"/>
      </a:accent6>
      <a:hlink>
        <a:srgbClr val="0563C1"/>
      </a:hlink>
      <a:folHlink>
        <a:srgbClr val="954D72"/>
      </a:folHlink>
    </a:clrScheme>
    <a:fontScheme name="2019空白演示文档">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WPS 演示</Application>
  <PresentationFormat>宽屏</PresentationFormat>
  <Paragraphs>58</Paragraphs>
  <Slides>9</Slides>
  <Notes>15</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微软雅黑</vt:lpstr>
      <vt:lpstr>Arial Unicode MS</vt:lpstr>
      <vt:lpstr>等线</vt:lpstr>
      <vt:lpstr>Calibri</vt:lpstr>
      <vt:lpstr>Office 主题​​</vt:lpstr>
      <vt:lpstr>PowerPoint 演示文稿</vt:lpstr>
      <vt:lpstr>PowerPoint 演示文稿</vt:lpstr>
      <vt:lpstr>空白演示</vt:lpstr>
      <vt:lpstr>空白演示</vt:lpstr>
      <vt:lpstr>空白演示</vt:lpstr>
      <vt:lpstr>空白演示</vt:lpstr>
      <vt:lpstr>空白演示</vt:lpstr>
      <vt:lpstr>空白演示</vt:lpstr>
      <vt:lpstr>空白演示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kingsoft</dc:creator>
  <cp:lastModifiedBy>qzuser</cp:lastModifiedBy>
  <cp:revision>393</cp:revision>
  <dcterms:created xsi:type="dcterms:W3CDTF">2017-08-03T09:01:00Z</dcterms:created>
  <dcterms:modified xsi:type="dcterms:W3CDTF">2018-10-30T10:25:16Z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2052-11.1.0.7881</vt:lpwstr>
  </property>
</Properties>
</file>