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3"/>
    <p:sldId id="294" r:id="rId4"/>
    <p:sldId id="310" r:id="rId5"/>
    <p:sldId id="335" r:id="rId6"/>
    <p:sldId id="311" r:id="rId7"/>
    <p:sldId id="312" r:id="rId8"/>
    <p:sldId id="314" r:id="rId9"/>
    <p:sldId id="315" r:id="rId10"/>
    <p:sldId id="316" r:id="rId11"/>
    <p:sldId id="317" r:id="rId12"/>
    <p:sldId id="313" r:id="rId13"/>
    <p:sldId id="336" r:id="rId14"/>
    <p:sldId id="318" r:id="rId15"/>
    <p:sldId id="319" r:id="rId16"/>
    <p:sldId id="278" r:id="rId17"/>
    <p:sldId id="277" r:id="rId19"/>
    <p:sldId id="275" r:id="rId20"/>
    <p:sldId id="276" r:id="rId21"/>
    <p:sldId id="271" r:id="rId22"/>
    <p:sldId id="274" r:id="rId23"/>
    <p:sldId id="273" r:id="rId24"/>
    <p:sldId id="272" r:id="rId25"/>
    <p:sldId id="264" r:id="rId26"/>
    <p:sldId id="265" r:id="rId27"/>
    <p:sldId id="257" r:id="rId28"/>
    <p:sldId id="258" r:id="rId29"/>
    <p:sldId id="259" r:id="rId30"/>
    <p:sldId id="260"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2B1EC8-FC9B-4ED1-A193-D6108B1BE40C}"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F7ED4-5B88-44D8-854C-FEA54803BBC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charset="-122"/>
              </a:defRPr>
            </a:lvl1pPr>
            <a:lvl2pPr marL="742950" indent="-285750">
              <a:defRPr>
                <a:solidFill>
                  <a:schemeClr val="tx1"/>
                </a:solidFill>
                <a:latin typeface="Arial Narrow" panose="020B0606020202030204" pitchFamily="34" charset="0"/>
                <a:ea typeface="微软雅黑" panose="020B0503020204020204" charset="-122"/>
              </a:defRPr>
            </a:lvl2pPr>
            <a:lvl3pPr marL="1143000" indent="-228600">
              <a:defRPr>
                <a:solidFill>
                  <a:schemeClr val="tx1"/>
                </a:solidFill>
                <a:latin typeface="Arial Narrow" panose="020B0606020202030204" pitchFamily="34" charset="0"/>
                <a:ea typeface="微软雅黑" panose="020B0503020204020204" charset="-122"/>
              </a:defRPr>
            </a:lvl3pPr>
            <a:lvl4pPr marL="1600200" indent="-228600">
              <a:defRPr>
                <a:solidFill>
                  <a:schemeClr val="tx1"/>
                </a:solidFill>
                <a:latin typeface="Arial Narrow" panose="020B0606020202030204" pitchFamily="34" charset="0"/>
                <a:ea typeface="微软雅黑" panose="020B0503020204020204" charset="-122"/>
              </a:defRPr>
            </a:lvl4pPr>
            <a:lvl5pPr marL="2057400" indent="-228600">
              <a:defRPr>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9pPr>
          </a:lstStyle>
          <a:p>
            <a:pPr fontAlgn="base">
              <a:spcBef>
                <a:spcPct val="0"/>
              </a:spcBef>
              <a:spcAft>
                <a:spcPct val="0"/>
              </a:spcAft>
            </a:pPr>
            <a:fld id="{3E7D5AB3-58AC-42D6-9EEF-6ECFAE45B749}" type="slidenum">
              <a:rPr lang="zh-CN" altLang="en-US" smtClean="0">
                <a:latin typeface="Calibri" panose="020F0502020204030204" charset="0"/>
                <a:ea typeface="宋体" panose="02010600030101010101" pitchFamily="2" charset="-122"/>
              </a:rPr>
            </a:fld>
            <a:endParaRPr lang="zh-CN" altLang="en-US">
              <a:latin typeface="Calibri" panose="020F050202020403020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2B1EC8-FC9B-4ED1-A193-D6108B1BE40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2B1EC8-FC9B-4ED1-A193-D6108B1BE40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2B1EC8-FC9B-4ED1-A193-D6108B1BE40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2B1EC8-FC9B-4ED1-A193-D6108B1BE40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2B1EC8-FC9B-4ED1-A193-D6108B1BE40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2B1EC8-FC9B-4ED1-A193-D6108B1BE40C}"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2B1EC8-FC9B-4ED1-A193-D6108B1BE40C}"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4F6C55-6C14-4F0D-928C-D7F1BE70B2F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6315"/>
            <a:ext cx="9144000" cy="1163223"/>
          </a:xfrm>
        </p:spPr>
        <p:txBody>
          <a:bodyPr anchor="b">
            <a:normAutofit/>
          </a:bodyPr>
          <a:lstStyle>
            <a:lvl1pPr algn="ctr">
              <a:defRPr sz="4800"/>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1524000" y="1289538"/>
            <a:ext cx="9144000" cy="492370"/>
          </a:xfrm>
        </p:spPr>
        <p:txBody>
          <a:bodyPr anchor="ctr" anchorCtr="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en-US" dirty="0"/>
          </a:p>
        </p:txBody>
      </p:sp>
      <p:sp>
        <p:nvSpPr>
          <p:cNvPr id="4" name="Date Placeholder 3"/>
          <p:cNvSpPr>
            <a:spLocks noGrp="1"/>
          </p:cNvSpPr>
          <p:nvPr>
            <p:ph type="dt" sz="half" idx="10"/>
          </p:nvPr>
        </p:nvSpPr>
        <p:spPr/>
        <p:txBody>
          <a:bodyPr/>
          <a:lstStyle/>
          <a:p>
            <a:fld id="{96472396-D038-42D1-B183-3069D622221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1F8D983-97C2-4624-98F9-F9D6AE8A9B73}"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7600" y="408675"/>
            <a:ext cx="10516800" cy="5810400"/>
          </a:xfrm>
        </p:spPr>
        <p:txBody>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6EF2F5ED-D19D-4097-92A9-D6092B3D6E6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AAEAA2-D029-4D23-B6D5-DE004B8B3ED2}"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p>
        </p:txBody>
      </p:sp>
      <p:sp>
        <p:nvSpPr>
          <p:cNvPr id="6" name="灯片编号占位符 5"/>
          <p:cNvSpPr>
            <a:spLocks noGrp="1"/>
          </p:cNvSpPr>
          <p:nvPr>
            <p:ph type="sldNum" sz="quarter" idx="11"/>
          </p:nvPr>
        </p:nvSpPr>
        <p:spPr/>
        <p:txBody>
          <a:bodyPr/>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ea"/>
              </a:rPr>
            </a:fld>
            <a:endParaRPr lang="zh-CN" altLang="en-US" strike="noStrike" noProof="1" dirty="0"/>
          </a:p>
        </p:txBody>
      </p:sp>
      <p:sp>
        <p:nvSpPr>
          <p:cNvPr id="7" name="页脚占位符 6"/>
          <p:cNvSpPr>
            <a:spLocks noGrp="1"/>
          </p:cNvSpPr>
          <p:nvPr>
            <p:ph type="ftr" sz="quarter" idx="12"/>
          </p:nvPr>
        </p:nvSpPr>
        <p:spPr/>
        <p:txBody>
          <a:bodyPr/>
          <a:p>
            <a:pPr lvl="0" fontAlgn="base"/>
            <a:endParaRPr lang="zh-CN" altLang="en-US" strike="noStrike" noProof="1"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C475304-83FA-4A32-866A-707090C58D1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9960B08-4E3A-43FA-8089-6867AE7BA0A5}"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462003"/>
            <a:ext cx="10515600" cy="1150161"/>
          </a:xfrm>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a:xfrm>
            <a:off x="838200" y="1888001"/>
            <a:ext cx="10515600" cy="3460376"/>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Date Placeholder 3"/>
          <p:cNvSpPr>
            <a:spLocks noGrp="1"/>
          </p:cNvSpPr>
          <p:nvPr>
            <p:ph type="dt" sz="half" idx="10"/>
          </p:nvPr>
        </p:nvSpPr>
        <p:spPr/>
        <p:txBody>
          <a:bodyPr/>
          <a:lstStyle/>
          <a:p>
            <a:fld id="{96472396-D038-42D1-B183-3069D622221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1F8D983-97C2-4624-98F9-F9D6AE8A9B73}"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1781911"/>
            <a:ext cx="10515600" cy="1678598"/>
          </a:xfrm>
        </p:spPr>
        <p:txBody>
          <a:bodyPr anchor="b"/>
          <a:lstStyle>
            <a:lvl1pPr algn="ctr">
              <a:defRPr sz="6000"/>
            </a:lvl1p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2924664" y="3862634"/>
            <a:ext cx="6342673" cy="662474"/>
          </a:xfrm>
          <a:prstGeom prst="roundRect">
            <a:avLst>
              <a:gd name="adj" fmla="val 50000"/>
            </a:avLst>
          </a:prstGeom>
          <a:solidFill>
            <a:schemeClr val="accent1"/>
          </a:solidFill>
        </p:spPr>
        <p:txBody>
          <a:bodyPr anchor="ctr" anchorCtr="0"/>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96472396-D038-42D1-B183-3069D622221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1F8D983-97C2-4624-98F9-F9D6AE8A9B73}"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482796"/>
            <a:ext cx="10515600" cy="1037388"/>
          </a:xfr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725284"/>
            <a:ext cx="5065449" cy="3787750"/>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Content Placeholder 3"/>
          <p:cNvSpPr>
            <a:spLocks noGrp="1"/>
          </p:cNvSpPr>
          <p:nvPr>
            <p:ph sz="half" idx="2"/>
          </p:nvPr>
        </p:nvSpPr>
        <p:spPr>
          <a:xfrm>
            <a:off x="6271334" y="1725284"/>
            <a:ext cx="5065449" cy="3787750"/>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5" name="Date Placeholder 4"/>
          <p:cNvSpPr>
            <a:spLocks noGrp="1"/>
          </p:cNvSpPr>
          <p:nvPr>
            <p:ph type="dt" sz="half" idx="10"/>
          </p:nvPr>
        </p:nvSpPr>
        <p:spPr/>
        <p:txBody>
          <a:bodyPr/>
          <a:lstStyle/>
          <a:p>
            <a:fld id="{96472396-D038-42D1-B183-3069D622221F}"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1F8D983-97C2-4624-98F9-F9D6AE8A9B73}"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980596"/>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491380"/>
            <a:ext cx="5157787" cy="657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839788" y="2263533"/>
            <a:ext cx="5157787" cy="3102097"/>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5" name="Text Placeholder 4"/>
          <p:cNvSpPr>
            <a:spLocks noGrp="1"/>
          </p:cNvSpPr>
          <p:nvPr>
            <p:ph type="body" sz="quarter" idx="3"/>
          </p:nvPr>
        </p:nvSpPr>
        <p:spPr>
          <a:xfrm>
            <a:off x="6172200" y="1491380"/>
            <a:ext cx="5183188" cy="657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6172200" y="2263533"/>
            <a:ext cx="5183188" cy="3102097"/>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7" name="Date Placeholder 6"/>
          <p:cNvSpPr>
            <a:spLocks noGrp="1"/>
          </p:cNvSpPr>
          <p:nvPr>
            <p:ph type="dt" sz="half" idx="10"/>
          </p:nvPr>
        </p:nvSpPr>
        <p:spPr/>
        <p:txBody>
          <a:bodyPr/>
          <a:lstStyle/>
          <a:p>
            <a:fld id="{96472396-D038-42D1-B183-3069D622221F}"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1F8D983-97C2-4624-98F9-F9D6AE8A9B73}"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6EADD"/>
        </a:solidFill>
        <a:effectLst/>
      </p:bgPr>
    </p:bg>
    <p:spTree>
      <p:nvGrpSpPr>
        <p:cNvPr id="1" name=""/>
        <p:cNvGrpSpPr/>
        <p:nvPr/>
      </p:nvGrpSpPr>
      <p:grpSpPr>
        <a:xfrm>
          <a:off x="0" y="0"/>
          <a:ext cx="0" cy="0"/>
          <a:chOff x="0" y="0"/>
          <a:chExt cx="0" cy="0"/>
        </a:xfrm>
      </p:grpSpPr>
      <p:sp>
        <p:nvSpPr>
          <p:cNvPr id="13" name="椭圆 12"/>
          <p:cNvSpPr/>
          <p:nvPr/>
        </p:nvSpPr>
        <p:spPr>
          <a:xfrm>
            <a:off x="4432979" y="1044515"/>
            <a:ext cx="4240750" cy="4242623"/>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a:p>
        </p:txBody>
      </p:sp>
      <p:sp>
        <p:nvSpPr>
          <p:cNvPr id="14" name="椭圆 13"/>
          <p:cNvSpPr/>
          <p:nvPr/>
        </p:nvSpPr>
        <p:spPr>
          <a:xfrm>
            <a:off x="4240048" y="1104455"/>
            <a:ext cx="4152713" cy="41508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hangingPunct="1">
              <a:spcBef>
                <a:spcPts val="0"/>
              </a:spcBef>
              <a:spcAft>
                <a:spcPts val="0"/>
              </a:spcAft>
              <a:defRPr/>
            </a:pPr>
            <a:endParaRPr lang="zh-CN" altLang="en-US" sz="4400">
              <a:latin typeface="Broadway BT" panose="04040905080B02020502" pitchFamily="82" charset="0"/>
              <a:ea typeface="汉仪丫丫体简" panose="02010604000101010101" pitchFamily="2" charset="-122"/>
              <a:cs typeface="Verdana" panose="020B0604030504040204" pitchFamily="34" charset="0"/>
            </a:endParaRPr>
          </a:p>
        </p:txBody>
      </p:sp>
      <p:sp>
        <p:nvSpPr>
          <p:cNvPr id="15" name="椭圆 14"/>
          <p:cNvSpPr/>
          <p:nvPr/>
        </p:nvSpPr>
        <p:spPr>
          <a:xfrm>
            <a:off x="10177847" y="2320111"/>
            <a:ext cx="597526" cy="5975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a:p>
        </p:txBody>
      </p:sp>
      <p:sp>
        <p:nvSpPr>
          <p:cNvPr id="16" name="椭圆 15"/>
          <p:cNvSpPr/>
          <p:nvPr/>
        </p:nvSpPr>
        <p:spPr>
          <a:xfrm>
            <a:off x="8535118" y="1449110"/>
            <a:ext cx="273476" cy="2734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40000" lnSpcReduction="20000"/>
          </a:bodyPr>
          <a:lstStyle/>
          <a:p>
            <a:pPr algn="ctr" eaLnBrk="1" hangingPunct="1">
              <a:spcBef>
                <a:spcPts val="0"/>
              </a:spcBef>
              <a:spcAft>
                <a:spcPts val="0"/>
              </a:spcAft>
              <a:defRPr/>
            </a:pPr>
            <a:endParaRPr lang="zh-CN" altLang="en-US"/>
          </a:p>
        </p:txBody>
      </p:sp>
      <p:sp>
        <p:nvSpPr>
          <p:cNvPr id="17" name="椭圆 16"/>
          <p:cNvSpPr/>
          <p:nvPr/>
        </p:nvSpPr>
        <p:spPr>
          <a:xfrm>
            <a:off x="3245419" y="4740186"/>
            <a:ext cx="597527" cy="5975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a:p>
        </p:txBody>
      </p:sp>
      <p:sp>
        <p:nvSpPr>
          <p:cNvPr id="18" name="椭圆 17"/>
          <p:cNvSpPr/>
          <p:nvPr/>
        </p:nvSpPr>
        <p:spPr>
          <a:xfrm>
            <a:off x="5356429" y="5538136"/>
            <a:ext cx="275348" cy="2753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40000" lnSpcReduction="20000"/>
          </a:bodyPr>
          <a:lstStyle/>
          <a:p>
            <a:pPr algn="ctr" eaLnBrk="1" hangingPunct="1">
              <a:spcBef>
                <a:spcPts val="0"/>
              </a:spcBef>
              <a:spcAft>
                <a:spcPts val="0"/>
              </a:spcAft>
              <a:defRPr/>
            </a:pPr>
            <a:endParaRPr lang="zh-CN" altLang="en-US"/>
          </a:p>
        </p:txBody>
      </p:sp>
      <p:sp>
        <p:nvSpPr>
          <p:cNvPr id="2" name="Title 1"/>
          <p:cNvSpPr>
            <a:spLocks noGrp="1"/>
          </p:cNvSpPr>
          <p:nvPr>
            <p:ph type="title" hasCustomPrompt="1"/>
          </p:nvPr>
        </p:nvSpPr>
        <p:spPr>
          <a:xfrm>
            <a:off x="4240048" y="1134099"/>
            <a:ext cx="4152713" cy="4121196"/>
          </a:xfrm>
        </p:spPr>
        <p:txBody>
          <a:bodyPr>
            <a:normAutofit/>
          </a:bodyPr>
          <a:lstStyle>
            <a:lvl1pPr algn="ctr">
              <a:defRPr sz="8800">
                <a:solidFill>
                  <a:schemeClr val="bg1"/>
                </a:solidFill>
              </a:defRPr>
            </a:lvl1pPr>
          </a:lstStyle>
          <a:p>
            <a:r>
              <a:rPr lang="zh-CN" altLang="en-US" dirty="0" smtClean="0"/>
              <a:t>编辑标题</a:t>
            </a:r>
            <a:endParaRPr lang="en-US" dirty="0"/>
          </a:p>
        </p:txBody>
      </p:sp>
      <p:sp>
        <p:nvSpPr>
          <p:cNvPr id="3" name="Date Placeholder 2"/>
          <p:cNvSpPr>
            <a:spLocks noGrp="1"/>
          </p:cNvSpPr>
          <p:nvPr>
            <p:ph type="dt" sz="half" idx="10"/>
          </p:nvPr>
        </p:nvSpPr>
        <p:spPr/>
        <p:txBody>
          <a:bodyPr/>
          <a:lstStyle/>
          <a:p>
            <a:fld id="{96472396-D038-42D1-B183-3069D622221F}"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1F8D983-97C2-4624-98F9-F9D6AE8A9B73}"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6EADD"/>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72396-D038-42D1-B183-3069D622221F}"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1F8D983-97C2-4624-98F9-F9D6AE8A9B73}"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rgbClr val="F6E9D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4502" y="531342"/>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087131" y="531343"/>
            <a:ext cx="6172200" cy="540385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64502" y="2131542"/>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96472396-D038-42D1-B183-3069D622221F}"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1F8D983-97C2-4624-98F9-F9D6AE8A9B73}"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Date Placeholder 3"/>
          <p:cNvSpPr>
            <a:spLocks noGrp="1"/>
          </p:cNvSpPr>
          <p:nvPr>
            <p:ph type="dt" sz="half" idx="10"/>
          </p:nvPr>
        </p:nvSpPr>
        <p:spPr/>
        <p:txBody>
          <a:bodyPr/>
          <a:lstStyle/>
          <a:p>
            <a:fld id="{96472396-D038-42D1-B183-3069D622221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1F8D983-97C2-4624-98F9-F9D6AE8A9B73}"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tags" Target="../tags/tag3.xml"/><Relationship Id="rId15" Type="http://schemas.openxmlformats.org/officeDocument/2006/relationships/tags" Target="../tags/tag2.xml"/><Relationship Id="rId14" Type="http://schemas.openxmlformats.org/officeDocument/2006/relationships/tags" Target="../tags/tag1.xml"/><Relationship Id="rId13" Type="http://schemas.openxmlformats.org/officeDocument/2006/relationships/image" Target="../media/image2.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smtClean="0"/>
              <a:t>单击此处编辑母版标题样式</a:t>
            </a:r>
            <a:endParaRPr lang="en-US" dirty="0"/>
          </a:p>
        </p:txBody>
      </p:sp>
      <p:sp>
        <p:nvSpPr>
          <p:cNvPr id="3" name="Text Placeholder 2"/>
          <p:cNvSpPr>
            <a:spLocks noGrp="1"/>
          </p:cNvSpPr>
          <p:nvPr>
            <p:ph type="body" idx="1"/>
            <p:custDataLst>
              <p:tags r:id="rId15"/>
            </p:custDataLst>
          </p:nvPr>
        </p:nvSpPr>
        <p:spPr>
          <a:xfrm>
            <a:off x="838200" y="1825625"/>
            <a:ext cx="10515600" cy="3557258"/>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800">
                <a:solidFill>
                  <a:schemeClr val="tx1">
                    <a:tint val="75000"/>
                  </a:schemeClr>
                </a:solidFill>
              </a:defRPr>
            </a:lvl1pPr>
          </a:lstStyle>
          <a:p>
            <a:fld id="{96472396-D038-42D1-B183-3069D622221F}" type="datetimeFigureOut">
              <a:rPr lang="zh-CN" altLang="en-US" smtClean="0"/>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8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800">
                <a:solidFill>
                  <a:schemeClr val="tx1">
                    <a:tint val="75000"/>
                  </a:schemeClr>
                </a:solidFill>
              </a:defRPr>
            </a:lvl1pPr>
          </a:lstStyle>
          <a:p>
            <a:fld id="{C1F8D983-97C2-4624-98F9-F9D6AE8A9B73}" type="slidenum">
              <a:rPr lang="zh-CN" altLang="en-US" smtClean="0"/>
            </a:fld>
            <a:endParaRPr lang="zh-CN" altLang="en-US"/>
          </a:p>
        </p:txBody>
      </p:sp>
      <p:sp>
        <p:nvSpPr>
          <p:cNvPr id="7" name="KSO_TEMPLATE" hidden="1"/>
          <p:cNvSpPr/>
          <p:nvPr>
            <p:custDataLst>
              <p:tags r:id="rId1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b="1" kern="1200">
          <a:solidFill>
            <a:schemeClr val="accent3">
              <a:lumMod val="75000"/>
            </a:schemeClr>
          </a:solidFill>
          <a:latin typeface="+mj-lt"/>
          <a:ea typeface="+mj-ea"/>
          <a:cs typeface="+mj-cs"/>
        </a:defRPr>
      </a:lvl1pPr>
    </p:titleStyle>
    <p:bodyStyle>
      <a:lvl1pPr marL="342900" indent="-342900" algn="l" defTabSz="914400" rtl="0" eaLnBrk="1" latinLnBrk="0" hangingPunct="1">
        <a:lnSpc>
          <a:spcPct val="90000"/>
        </a:lnSpc>
        <a:spcBef>
          <a:spcPts val="1000"/>
        </a:spcBef>
        <a:buClr>
          <a:srgbClr val="963B22"/>
        </a:buClr>
        <a:buFont typeface="Arial" panose="020B0604020202020204" pitchFamily="34" charset="0"/>
        <a:buChar char="•"/>
        <a:defRPr sz="2400" kern="1200">
          <a:solidFill>
            <a:schemeClr val="accent2"/>
          </a:solidFill>
          <a:latin typeface="+mn-lt"/>
          <a:ea typeface="+mn-ea"/>
          <a:cs typeface="+mn-cs"/>
        </a:defRPr>
      </a:lvl1pPr>
      <a:lvl2pPr marL="800100" indent="-342900" algn="l" defTabSz="914400" rtl="0" eaLnBrk="1" latinLnBrk="0" hangingPunct="1">
        <a:lnSpc>
          <a:spcPct val="90000"/>
        </a:lnSpc>
        <a:spcBef>
          <a:spcPts val="500"/>
        </a:spcBef>
        <a:buClr>
          <a:srgbClr val="963B22"/>
        </a:buClr>
        <a:buFont typeface="Arial" panose="020B0604020202020204" pitchFamily="34" charset="0"/>
        <a:buChar char="•"/>
        <a:defRPr sz="2000" kern="1200">
          <a:solidFill>
            <a:schemeClr val="accent2"/>
          </a:solidFill>
          <a:latin typeface="+mn-lt"/>
          <a:ea typeface="+mn-ea"/>
          <a:cs typeface="+mn-cs"/>
        </a:defRPr>
      </a:lvl2pPr>
      <a:lvl3pPr marL="1257300" indent="-342900" algn="l" defTabSz="914400" rtl="0" eaLnBrk="1" latinLnBrk="0" hangingPunct="1">
        <a:lnSpc>
          <a:spcPct val="90000"/>
        </a:lnSpc>
        <a:spcBef>
          <a:spcPts val="500"/>
        </a:spcBef>
        <a:buClr>
          <a:srgbClr val="963B22"/>
        </a:buClr>
        <a:buFont typeface="Arial" panose="020B0604020202020204" pitchFamily="34" charset="0"/>
        <a:buChar char="•"/>
        <a:defRPr sz="1800" kern="1200">
          <a:solidFill>
            <a:schemeClr val="accent2"/>
          </a:solidFill>
          <a:latin typeface="+mn-lt"/>
          <a:ea typeface="+mn-ea"/>
          <a:cs typeface="+mn-cs"/>
        </a:defRPr>
      </a:lvl3pPr>
      <a:lvl4pPr marL="1657350" indent="-285750" algn="l" defTabSz="914400" rtl="0" eaLnBrk="1" latinLnBrk="0" hangingPunct="1">
        <a:lnSpc>
          <a:spcPct val="90000"/>
        </a:lnSpc>
        <a:spcBef>
          <a:spcPts val="500"/>
        </a:spcBef>
        <a:buClr>
          <a:srgbClr val="963B22"/>
        </a:buClr>
        <a:buFont typeface="Arial" panose="020B0604020202020204" pitchFamily="34" charset="0"/>
        <a:buChar char="•"/>
        <a:defRPr sz="1800" kern="1200">
          <a:solidFill>
            <a:schemeClr val="accent2"/>
          </a:solidFill>
          <a:latin typeface="+mn-lt"/>
          <a:ea typeface="+mn-ea"/>
          <a:cs typeface="+mn-cs"/>
        </a:defRPr>
      </a:lvl4pPr>
      <a:lvl5pPr marL="2114550" indent="-285750" algn="l" defTabSz="914400" rtl="0" eaLnBrk="1" latinLnBrk="0" hangingPunct="1">
        <a:lnSpc>
          <a:spcPct val="90000"/>
        </a:lnSpc>
        <a:spcBef>
          <a:spcPts val="500"/>
        </a:spcBef>
        <a:buClr>
          <a:srgbClr val="963B22"/>
        </a:buClr>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0.xml"/><Relationship Id="rId1"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s>
</file>

<file path=ppt/slides/_rels/slide23.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2" Type="http://schemas.openxmlformats.org/officeDocument/2006/relationships/notesSlide" Target="../notesSlides/notesSlide9.xml"/><Relationship Id="rId11" Type="http://schemas.openxmlformats.org/officeDocument/2006/relationships/slideLayout" Target="../slideLayouts/slideLayout7.xml"/><Relationship Id="rId10" Type="http://schemas.openxmlformats.org/officeDocument/2006/relationships/tags" Target="../tags/tag43.xml"/><Relationship Id="rId1" Type="http://schemas.openxmlformats.org/officeDocument/2006/relationships/tags" Target="../tags/tag34.xml"/></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6.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s>
</file>

<file path=ppt/slides/_rels/slide26.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2.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3.xml"/><Relationship Id="rId2" Type="http://schemas.openxmlformats.org/officeDocument/2006/relationships/tags" Target="../tags/tag57.xml"/><Relationship Id="rId1" Type="http://schemas.openxmlformats.org/officeDocument/2006/relationships/tags" Target="../tags/tag56.xml"/></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6.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2"/>
          <p:cNvPicPr>
            <a:picLocks noChangeAspect="1"/>
          </p:cNvPicPr>
          <p:nvPr/>
        </p:nvPicPr>
        <p:blipFill>
          <a:blip r:embed="rId1"/>
          <a:stretch>
            <a:fillRect/>
          </a:stretch>
        </p:blipFill>
        <p:spPr>
          <a:xfrm>
            <a:off x="74930" y="912495"/>
            <a:ext cx="12042140" cy="5949315"/>
          </a:xfrm>
          <a:prstGeom prst="rect">
            <a:avLst/>
          </a:prstGeom>
        </p:spPr>
      </p:pic>
      <p:sp>
        <p:nvSpPr>
          <p:cNvPr id="2" name="标题 1"/>
          <p:cNvSpPr>
            <a:spLocks noGrp="1"/>
          </p:cNvSpPr>
          <p:nvPr>
            <p:ph type="ctrTitle"/>
          </p:nvPr>
        </p:nvSpPr>
        <p:spPr>
          <a:xfrm>
            <a:off x="1648460" y="912495"/>
            <a:ext cx="9144000" cy="2357120"/>
          </a:xfrm>
        </p:spPr>
        <p:txBody>
          <a:bodyPr/>
          <a:p>
            <a:r>
              <a:rPr lang="zh-CN" altLang="en-US" sz="8800" b="1">
                <a:solidFill>
                  <a:srgbClr val="C00000"/>
                </a:solidFill>
              </a:rPr>
              <a:t>中外学前教育史</a:t>
            </a:r>
            <a:endParaRPr lang="zh-CN" altLang="en-US" sz="8800" b="1">
              <a:solidFill>
                <a:srgbClr val="C00000"/>
              </a:solidFill>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145540" y="605155"/>
            <a:ext cx="10436860" cy="814070"/>
          </a:xfrm>
        </p:spPr>
        <p:txBody>
          <a:bodyPr/>
          <a:p>
            <a:r>
              <a:rPr lang="zh-CN" altLang="en-US"/>
              <a:t>五、课程考核</a:t>
            </a:r>
            <a:endParaRPr lang="zh-CN" altLang="en-US"/>
          </a:p>
        </p:txBody>
      </p:sp>
      <p:sp>
        <p:nvSpPr>
          <p:cNvPr id="14" name="文本框 13"/>
          <p:cNvSpPr txBox="1"/>
          <p:nvPr/>
        </p:nvSpPr>
        <p:spPr>
          <a:xfrm>
            <a:off x="1320165" y="1419225"/>
            <a:ext cx="10074910" cy="953135"/>
          </a:xfrm>
          <a:prstGeom prst="rect">
            <a:avLst/>
          </a:prstGeom>
          <a:noFill/>
          <a:ln w="9525">
            <a:noFill/>
          </a:ln>
        </p:spPr>
        <p:txBody>
          <a:bodyPr wrap="square">
            <a:spAutoFit/>
          </a:bodyPr>
          <a:p>
            <a:pPr indent="266700"/>
            <a:r>
              <a:rPr lang="zh-CN" sz="2800" b="1">
                <a:ea typeface="宋体" panose="02010600030101010101" pitchFamily="2" charset="-122"/>
              </a:rPr>
              <a:t>考核评价采用平时考核和期末考核相结合的形式，其中平时考核成绩</a:t>
            </a:r>
            <a:r>
              <a:rPr lang="en-US" sz="2800" b="1">
                <a:latin typeface="宋体" panose="02010600030101010101" pitchFamily="2" charset="-122"/>
              </a:rPr>
              <a:t>50</a:t>
            </a:r>
            <a:r>
              <a:rPr lang="zh-CN" sz="2800" b="1">
                <a:ea typeface="宋体" panose="02010600030101010101" pitchFamily="2" charset="-122"/>
              </a:rPr>
              <a:t>分，期末考试成绩</a:t>
            </a:r>
            <a:r>
              <a:rPr lang="en-US" sz="2800" b="1">
                <a:latin typeface="宋体" panose="02010600030101010101" pitchFamily="2" charset="-122"/>
              </a:rPr>
              <a:t>50</a:t>
            </a:r>
            <a:r>
              <a:rPr lang="zh-CN" sz="2800" b="1">
                <a:ea typeface="宋体" panose="02010600030101010101" pitchFamily="2" charset="-122"/>
              </a:rPr>
              <a:t>分，总计</a:t>
            </a:r>
            <a:r>
              <a:rPr lang="en-US" sz="2800" b="1">
                <a:latin typeface="Times New Roman" panose="02020603050405020304" charset="0"/>
              </a:rPr>
              <a:t>100</a:t>
            </a:r>
            <a:r>
              <a:rPr lang="zh-CN" sz="2800" b="1">
                <a:ea typeface="宋体" panose="02010600030101010101" pitchFamily="2" charset="-122"/>
              </a:rPr>
              <a:t>分，具体标准如下：</a:t>
            </a:r>
            <a:endParaRPr lang="zh-CN" altLang="en-US" sz="2800" b="1"/>
          </a:p>
        </p:txBody>
      </p:sp>
      <p:graphicFrame>
        <p:nvGraphicFramePr>
          <p:cNvPr id="15" name="表格 14"/>
          <p:cNvGraphicFramePr/>
          <p:nvPr/>
        </p:nvGraphicFramePr>
        <p:xfrm>
          <a:off x="1548765" y="2474595"/>
          <a:ext cx="10033000" cy="4105275"/>
        </p:xfrm>
        <a:graphic>
          <a:graphicData uri="http://schemas.openxmlformats.org/drawingml/2006/table">
            <a:tbl>
              <a:tblPr firstRow="1" bandRow="1">
                <a:tableStyleId>{5940675A-B579-460E-94D1-54222C63F5DA}</a:tableStyleId>
              </a:tblPr>
              <a:tblGrid>
                <a:gridCol w="2004060"/>
                <a:gridCol w="8028940"/>
              </a:tblGrid>
              <a:tr h="801370">
                <a:tc rowSpan="5">
                  <a:txBody>
                    <a:bodyPr/>
                    <a:p>
                      <a:pPr>
                        <a:buNone/>
                      </a:pPr>
                      <a:r>
                        <a:rPr lang="en-US" sz="2800" b="1">
                          <a:latin typeface="宋体" panose="02010600030101010101" pitchFamily="2" charset="-122"/>
                          <a:ea typeface="宋体" panose="02010600030101010101" pitchFamily="2" charset="-122"/>
                          <a:cs typeface="宋体" panose="02010600030101010101" pitchFamily="2" charset="-122"/>
                        </a:rPr>
                        <a:t>平时考核</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800">
                          <a:latin typeface="宋体" panose="02010600030101010101" pitchFamily="2" charset="-122"/>
                          <a:ea typeface="宋体" panose="02010600030101010101" pitchFamily="2" charset="-122"/>
                          <a:cs typeface="宋体" panose="02010600030101010101" pitchFamily="2" charset="-122"/>
                        </a:rPr>
                        <a:t>出勤      </a:t>
                      </a:r>
                      <a:r>
                        <a:rPr lang="en-US" sz="2800" b="1">
                          <a:latin typeface="宋体" panose="02010600030101010101" pitchFamily="2" charset="-122"/>
                          <a:ea typeface="宋体" panose="02010600030101010101" pitchFamily="2" charset="-122"/>
                          <a:cs typeface="宋体" panose="02010600030101010101" pitchFamily="2" charset="-122"/>
                        </a:rPr>
                        <a:t>5%</a:t>
                      </a:r>
                      <a:r>
                        <a:rPr lang="en-US" sz="2800">
                          <a:latin typeface="宋体" panose="02010600030101010101" pitchFamily="2" charset="-122"/>
                          <a:ea typeface="宋体" panose="02010600030101010101" pitchFamily="2" charset="-122"/>
                          <a:cs typeface="宋体" panose="02010600030101010101" pitchFamily="2" charset="-122"/>
                        </a:rPr>
                        <a:t> （两次迟到或早退为一次旷课，两次请假为一次旷课，两次旷课则不能参加考试）</a:t>
                      </a:r>
                      <a:endParaRPr lang="en-US" altLang="en-US" sz="2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3182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a:buNone/>
                      </a:pPr>
                      <a:r>
                        <a:rPr lang="en-US" sz="2800">
                          <a:latin typeface="宋体" panose="02010600030101010101" pitchFamily="2" charset="-122"/>
                          <a:ea typeface="宋体" panose="02010600030101010101" pitchFamily="2" charset="-122"/>
                          <a:cs typeface="宋体" panose="02010600030101010101" pitchFamily="2" charset="-122"/>
                        </a:rPr>
                        <a:t>课堂讨论  </a:t>
                      </a:r>
                      <a:r>
                        <a:rPr lang="en-US" sz="2800" b="1">
                          <a:latin typeface="宋体" panose="02010600030101010101" pitchFamily="2" charset="-122"/>
                          <a:ea typeface="宋体" panose="02010600030101010101" pitchFamily="2" charset="-122"/>
                          <a:cs typeface="宋体" panose="02010600030101010101" pitchFamily="2" charset="-122"/>
                        </a:rPr>
                        <a:t>5%</a:t>
                      </a:r>
                      <a:r>
                        <a:rPr lang="en-US" sz="2800">
                          <a:latin typeface="宋体" panose="02010600030101010101" pitchFamily="2" charset="-122"/>
                          <a:ea typeface="宋体" panose="02010600030101010101" pitchFamily="2" charset="-122"/>
                          <a:cs typeface="宋体" panose="02010600030101010101" pitchFamily="2" charset="-122"/>
                        </a:rPr>
                        <a:t>（积极参与讨论，热情发言）</a:t>
                      </a:r>
                      <a:endParaRPr lang="en-US" altLang="en-US" sz="2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3119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a:buNone/>
                      </a:pPr>
                      <a:r>
                        <a:rPr lang="en-US" sz="2800">
                          <a:latin typeface="宋体" panose="02010600030101010101" pitchFamily="2" charset="-122"/>
                          <a:ea typeface="宋体" panose="02010600030101010101" pitchFamily="2" charset="-122"/>
                          <a:cs typeface="宋体" panose="02010600030101010101" pitchFamily="2" charset="-122"/>
                        </a:rPr>
                        <a:t>小测验   </a:t>
                      </a:r>
                      <a:r>
                        <a:rPr lang="en-US" sz="2800" b="1">
                          <a:latin typeface="宋体" panose="02010600030101010101" pitchFamily="2" charset="-122"/>
                          <a:ea typeface="宋体" panose="02010600030101010101" pitchFamily="2" charset="-122"/>
                          <a:cs typeface="宋体" panose="02010600030101010101" pitchFamily="2" charset="-122"/>
                        </a:rPr>
                        <a:t>10%  </a:t>
                      </a:r>
                      <a:r>
                        <a:rPr lang="en-US" sz="2800">
                          <a:latin typeface="宋体" panose="02010600030101010101" pitchFamily="2" charset="-122"/>
                          <a:ea typeface="宋体" panose="02010600030101010101" pitchFamily="2" charset="-122"/>
                          <a:cs typeface="宋体" panose="02010600030101010101" pitchFamily="2" charset="-122"/>
                        </a:rPr>
                        <a:t>（课前或课后测验共10次）</a:t>
                      </a:r>
                      <a:endParaRPr lang="en-US" altLang="en-US" sz="2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3182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a:buNone/>
                      </a:pPr>
                      <a:r>
                        <a:rPr lang="en-US" sz="2800">
                          <a:latin typeface="宋体" panose="02010600030101010101" pitchFamily="2" charset="-122"/>
                          <a:ea typeface="宋体" panose="02010600030101010101" pitchFamily="2" charset="-122"/>
                          <a:cs typeface="宋体" panose="02010600030101010101" pitchFamily="2" charset="-122"/>
                        </a:rPr>
                        <a:t>作业     </a:t>
                      </a:r>
                      <a:r>
                        <a:rPr lang="en-US" sz="2800" b="1">
                          <a:latin typeface="宋体" panose="02010600030101010101" pitchFamily="2" charset="-122"/>
                          <a:ea typeface="宋体" panose="02010600030101010101" pitchFamily="2" charset="-122"/>
                          <a:cs typeface="宋体" panose="02010600030101010101" pitchFamily="2" charset="-122"/>
                        </a:rPr>
                        <a:t>10%</a:t>
                      </a:r>
                      <a:r>
                        <a:rPr lang="en-US" sz="2800">
                          <a:latin typeface="宋体" panose="02010600030101010101" pitchFamily="2" charset="-122"/>
                          <a:ea typeface="宋体" panose="02010600030101010101" pitchFamily="2" charset="-122"/>
                          <a:cs typeface="宋体" panose="02010600030101010101" pitchFamily="2" charset="-122"/>
                        </a:rPr>
                        <a:t>  （小组作业共10次）</a:t>
                      </a:r>
                      <a:endParaRPr lang="en-US" altLang="en-US" sz="2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3055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a:buNone/>
                      </a:pPr>
                      <a:r>
                        <a:rPr lang="en-US" sz="2800">
                          <a:latin typeface="宋体" panose="02010600030101010101" pitchFamily="2" charset="-122"/>
                          <a:ea typeface="宋体" panose="02010600030101010101" pitchFamily="2" charset="-122"/>
                          <a:cs typeface="宋体" panose="02010600030101010101" pitchFamily="2" charset="-122"/>
                        </a:rPr>
                        <a:t>小论文   </a:t>
                      </a:r>
                      <a:r>
                        <a:rPr lang="en-US" sz="2800" b="1">
                          <a:latin typeface="宋体" panose="02010600030101010101" pitchFamily="2" charset="-122"/>
                          <a:ea typeface="宋体" panose="02010600030101010101" pitchFamily="2" charset="-122"/>
                          <a:cs typeface="宋体" panose="02010600030101010101" pitchFamily="2" charset="-122"/>
                        </a:rPr>
                        <a:t>20% </a:t>
                      </a:r>
                      <a:r>
                        <a:rPr lang="en-US" sz="2800">
                          <a:latin typeface="宋体" panose="02010600030101010101" pitchFamily="2" charset="-122"/>
                          <a:ea typeface="宋体" panose="02010600030101010101" pitchFamily="2" charset="-122"/>
                          <a:cs typeface="宋体" panose="02010600030101010101" pitchFamily="2" charset="-122"/>
                        </a:rPr>
                        <a:t>  期末完成</a:t>
                      </a:r>
                      <a:endParaRPr lang="en-US" altLang="en-US" sz="2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78510">
                <a:tc>
                  <a:txBody>
                    <a:bodyPr/>
                    <a:p>
                      <a:pPr>
                        <a:buNone/>
                      </a:pPr>
                      <a:r>
                        <a:rPr lang="en-US" sz="2800" b="1">
                          <a:latin typeface="宋体" panose="02010600030101010101" pitchFamily="2" charset="-122"/>
                          <a:ea typeface="宋体" panose="02010600030101010101" pitchFamily="2" charset="-122"/>
                          <a:cs typeface="宋体" panose="02010600030101010101" pitchFamily="2" charset="-122"/>
                        </a:rPr>
                        <a:t>期末考试</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800">
                          <a:latin typeface="宋体" panose="02010600030101010101" pitchFamily="2" charset="-122"/>
                          <a:ea typeface="宋体" panose="02010600030101010101" pitchFamily="2" charset="-122"/>
                          <a:cs typeface="宋体" panose="02010600030101010101" pitchFamily="2" charset="-122"/>
                        </a:rPr>
                        <a:t>闭卷考试 </a:t>
                      </a:r>
                      <a:r>
                        <a:rPr lang="en-US" sz="2800" b="1">
                          <a:latin typeface="宋体" panose="02010600030101010101" pitchFamily="2" charset="-122"/>
                          <a:ea typeface="宋体" panose="02010600030101010101" pitchFamily="2" charset="-122"/>
                          <a:cs typeface="宋体" panose="02010600030101010101" pitchFamily="2" charset="-122"/>
                        </a:rPr>
                        <a:t>50%</a:t>
                      </a:r>
                      <a:endParaRPr lang="en-US" altLang="en-US" sz="2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6" name="文本框 15"/>
          <p:cNvSpPr txBox="1"/>
          <p:nvPr/>
        </p:nvSpPr>
        <p:spPr>
          <a:xfrm>
            <a:off x="3556000" y="3908425"/>
            <a:ext cx="5080000" cy="521970"/>
          </a:xfrm>
          <a:prstGeom prst="rect">
            <a:avLst/>
          </a:prstGeom>
          <a:noFill/>
          <a:ln w="9525">
            <a:noFill/>
          </a:ln>
        </p:spPr>
        <p:txBody>
          <a:bodyPr wrap="square">
            <a:spAutoFit/>
          </a:bodyPr>
          <a:p>
            <a:pPr indent="0"/>
            <a:r>
              <a:rPr lang="en-US" sz="1400" b="1">
                <a:latin typeface="楷体_GB2312" charset="0"/>
              </a:rPr>
              <a:t> </a:t>
            </a: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additive="base">
                                        <p:cTn id="1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5" name="图片 396290" descr="1"/>
          <p:cNvPicPr>
            <a:picLocks noChangeAspect="1"/>
          </p:cNvPicPr>
          <p:nvPr/>
        </p:nvPicPr>
        <p:blipFill>
          <a:blip r:embed="rId1">
            <a:lum bright="-6000" contrast="23999"/>
          </a:blip>
          <a:srcRect l="42606" t="64474" r="19473"/>
          <a:stretch>
            <a:fillRect/>
          </a:stretch>
        </p:blipFill>
        <p:spPr>
          <a:xfrm>
            <a:off x="3251200" y="4994275"/>
            <a:ext cx="792163" cy="949325"/>
          </a:xfrm>
          <a:prstGeom prst="rect">
            <a:avLst/>
          </a:prstGeom>
          <a:noFill/>
          <a:ln w="9525">
            <a:noFill/>
          </a:ln>
        </p:spPr>
      </p:pic>
      <p:sp>
        <p:nvSpPr>
          <p:cNvPr id="11266" name="圆角矩形 396291"/>
          <p:cNvSpPr/>
          <p:nvPr/>
        </p:nvSpPr>
        <p:spPr>
          <a:xfrm>
            <a:off x="2514600" y="1219200"/>
            <a:ext cx="6553200" cy="720725"/>
          </a:xfrm>
          <a:prstGeom prst="roundRect">
            <a:avLst>
              <a:gd name="adj" fmla="val 42181"/>
            </a:avLst>
          </a:prstGeom>
          <a:noFill/>
          <a:ln w="19050">
            <a:noFill/>
          </a:ln>
        </p:spPr>
        <p:txBody>
          <a:bodyPr wrap="none" anchor="ctr"/>
          <a:p>
            <a:pPr lvl="0" indent="0" algn="ctr"/>
            <a:endParaRPr lang="en-US" altLang="zh-CN" sz="1800" b="1">
              <a:solidFill>
                <a:srgbClr val="000000"/>
              </a:solidFill>
              <a:latin typeface="Arial" panose="020B0604020202020204" pitchFamily="34" charset="0"/>
              <a:ea typeface="宋体" panose="02010600030101010101" pitchFamily="2" charset="-122"/>
            </a:endParaRPr>
          </a:p>
        </p:txBody>
      </p:sp>
      <p:sp>
        <p:nvSpPr>
          <p:cNvPr id="11267" name="标题 396295"/>
          <p:cNvSpPr>
            <a:spLocks noGrp="1"/>
          </p:cNvSpPr>
          <p:nvPr>
            <p:ph type="title"/>
          </p:nvPr>
        </p:nvSpPr>
        <p:spPr>
          <a:xfrm>
            <a:off x="944245" y="196850"/>
            <a:ext cx="7239000" cy="563563"/>
          </a:xfrm>
        </p:spPr>
        <p:txBody>
          <a:bodyPr wrap="square" lIns="91440" tIns="45720" rIns="91440" bIns="45720" anchor="ctr">
            <a:noAutofit/>
          </a:bodyPr>
          <a:p>
            <a:r>
              <a:rPr lang="zh-CN" altLang="en-US" sz="3600" dirty="0"/>
              <a:t>六、第一次课设计</a:t>
            </a:r>
            <a:endParaRPr lang="zh-CN" altLang="en-US" sz="3600" dirty="0"/>
          </a:p>
        </p:txBody>
      </p:sp>
      <p:graphicFrame>
        <p:nvGraphicFramePr>
          <p:cNvPr id="12312" name="表格 12311"/>
          <p:cNvGraphicFramePr/>
          <p:nvPr/>
        </p:nvGraphicFramePr>
        <p:xfrm>
          <a:off x="1205865" y="870585"/>
          <a:ext cx="10576560" cy="5878195"/>
        </p:xfrm>
        <a:graphic>
          <a:graphicData uri="http://schemas.openxmlformats.org/drawingml/2006/table">
            <a:tbl>
              <a:tblPr/>
              <a:tblGrid>
                <a:gridCol w="2773045"/>
                <a:gridCol w="7803515"/>
              </a:tblGrid>
              <a:tr h="972820">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defRPr>
                      </a:lvl5pPr>
                    </a:lstStyle>
                    <a:p>
                      <a:pPr marL="0" lvl="0" indent="0" eaLnBrk="1" fontAlgn="ctr" hangingPunct="1">
                        <a:spcBef>
                          <a:spcPct val="0"/>
                        </a:spcBef>
                        <a:buNone/>
                      </a:pPr>
                      <a:r>
                        <a:rPr lang="zh-CN" altLang="en-US" sz="2800" b="1" dirty="0">
                          <a:solidFill>
                            <a:srgbClr val="000000"/>
                          </a:solidFill>
                          <a:latin typeface="+mj-ea"/>
                          <a:ea typeface="+mj-ea"/>
                          <a:sym typeface="Arial" panose="020B0604020202020204" pitchFamily="34" charset="0"/>
                        </a:rPr>
                        <a:t>一、互相了解</a:t>
                      </a:r>
                      <a:endParaRPr lang="zh-CN" altLang="en-US" sz="2800" b="1" dirty="0">
                        <a:solidFill>
                          <a:srgbClr val="000000"/>
                        </a:solidFill>
                        <a:latin typeface="+mj-ea"/>
                        <a:ea typeface="+mj-ea"/>
                        <a:sym typeface="Arial" panose="020B0604020202020204" pitchFamily="34" charset="0"/>
                      </a:endParaRPr>
                    </a:p>
                  </a:txBody>
                  <a:tcPr marL="68576" marR="68576"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D7D31"/>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defRPr>
                      </a:lvl5pPr>
                    </a:lstStyle>
                    <a:p>
                      <a:pPr marL="0" lvl="0" algn="l" eaLnBrk="1" hangingPunct="1">
                        <a:lnSpc>
                          <a:spcPct val="100000"/>
                        </a:lnSpc>
                        <a:buNone/>
                      </a:pPr>
                      <a:r>
                        <a:rPr lang="en-US" altLang="zh-CN" sz="2800" b="1" dirty="0">
                          <a:solidFill>
                            <a:srgbClr val="000000"/>
                          </a:solidFill>
                          <a:latin typeface="+mj-ea"/>
                          <a:ea typeface="+mj-ea"/>
                          <a:cs typeface="+mj-ea"/>
                          <a:sym typeface="Arial" panose="020B0604020202020204" pitchFamily="34" charset="0"/>
                        </a:rPr>
                        <a:t>          </a:t>
                      </a:r>
                      <a:r>
                        <a:rPr lang="zh-CN" altLang="en-US" sz="2800" b="0" dirty="0">
                          <a:solidFill>
                            <a:srgbClr val="000000"/>
                          </a:solidFill>
                          <a:latin typeface="+mj-ea"/>
                          <a:ea typeface="+mj-ea"/>
                          <a:cs typeface="+mj-ea"/>
                          <a:sym typeface="Arial" panose="020B0604020202020204" pitchFamily="34" charset="0"/>
                        </a:rPr>
                        <a:t>个人信息，了解学生</a:t>
                      </a:r>
                      <a:endParaRPr lang="zh-CN" altLang="en-US" sz="2800" b="0" dirty="0">
                        <a:solidFill>
                          <a:srgbClr val="000000"/>
                        </a:solidFill>
                        <a:latin typeface="+mj-ea"/>
                        <a:ea typeface="+mj-ea"/>
                        <a:cs typeface="+mj-ea"/>
                        <a:sym typeface="Arial" panose="020B0604020202020204" pitchFamily="34" charset="0"/>
                      </a:endParaRPr>
                    </a:p>
                  </a:txBody>
                  <a:tcPr marL="68576" marR="68576"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8D7CD"/>
                    </a:solidFill>
                  </a:tcPr>
                </a:tc>
              </a:tr>
              <a:tr h="1181100">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defRPr>
                      </a:lvl5pPr>
                    </a:lstStyle>
                    <a:p>
                      <a:pPr marL="0" lvl="0" indent="0" eaLnBrk="1" fontAlgn="ctr" hangingPunct="1">
                        <a:spcBef>
                          <a:spcPct val="0"/>
                        </a:spcBef>
                        <a:buNone/>
                      </a:pPr>
                      <a:r>
                        <a:rPr lang="zh-CN" altLang="en-US" sz="2800" b="1" dirty="0">
                          <a:solidFill>
                            <a:srgbClr val="000000"/>
                          </a:solidFill>
                          <a:latin typeface="+mj-ea"/>
                          <a:ea typeface="+mj-ea"/>
                          <a:sym typeface="Arial" panose="020B0604020202020204" pitchFamily="34" charset="0"/>
                        </a:rPr>
                        <a:t>二、学习期待</a:t>
                      </a:r>
                      <a:endParaRPr lang="zh-CN" altLang="en-US" sz="2800" b="1" dirty="0">
                        <a:solidFill>
                          <a:srgbClr val="000000"/>
                        </a:solidFill>
                        <a:latin typeface="+mj-ea"/>
                        <a:ea typeface="+mj-ea"/>
                        <a:sym typeface="Arial" panose="020B0604020202020204" pitchFamily="34" charset="0"/>
                      </a:endParaRPr>
                    </a:p>
                  </a:txBody>
                  <a:tcPr marL="68576" marR="68576"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D7D31"/>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defRPr>
                      </a:lvl5pPr>
                    </a:lstStyle>
                    <a:p>
                      <a:pPr marL="0" lvl="0" indent="0" eaLnBrk="1" hangingPunct="1">
                        <a:spcBef>
                          <a:spcPct val="0"/>
                        </a:spcBef>
                        <a:buNone/>
                      </a:pPr>
                      <a:r>
                        <a:rPr lang="en-US" altLang="zh-CN" sz="2800" b="1" dirty="0">
                          <a:latin typeface="+mj-ea"/>
                          <a:ea typeface="+mj-ea"/>
                          <a:sym typeface="Arial" panose="020B0604020202020204" pitchFamily="34" charset="0"/>
                        </a:rPr>
                        <a:t>  </a:t>
                      </a:r>
                      <a:r>
                        <a:rPr lang="zh-CN" altLang="en-US" sz="2800" b="0" dirty="0">
                          <a:latin typeface="+mj-ea"/>
                          <a:ea typeface="+mj-ea"/>
                          <a:sym typeface="Arial" panose="020B0604020202020204" pitchFamily="34" charset="0"/>
                        </a:rPr>
                        <a:t>回顾以往课程，预期本课程学习内容和意义。</a:t>
                      </a:r>
                      <a:endParaRPr lang="zh-CN" altLang="en-US" sz="2800" b="0" dirty="0">
                        <a:latin typeface="+mj-ea"/>
                        <a:ea typeface="+mj-ea"/>
                        <a:sym typeface="Arial" panose="020B0604020202020204" pitchFamily="34" charset="0"/>
                      </a:endParaRPr>
                    </a:p>
                  </a:txBody>
                  <a:tcPr marL="68576" marR="68576"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CECE8"/>
                    </a:solidFill>
                  </a:tcPr>
                </a:tc>
              </a:tr>
              <a:tr h="1193165">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defRPr>
                      </a:lvl5pPr>
                    </a:lstStyle>
                    <a:p>
                      <a:pPr marL="0" lvl="0" indent="0" eaLnBrk="1" fontAlgn="ctr" hangingPunct="1">
                        <a:spcBef>
                          <a:spcPct val="0"/>
                        </a:spcBef>
                        <a:buNone/>
                      </a:pPr>
                      <a:r>
                        <a:rPr lang="zh-CN" altLang="en-US" sz="2800" b="1" dirty="0">
                          <a:solidFill>
                            <a:srgbClr val="000000"/>
                          </a:solidFill>
                          <a:latin typeface="+mj-ea"/>
                          <a:ea typeface="+mj-ea"/>
                          <a:sym typeface="Arial" panose="020B0604020202020204" pitchFamily="34" charset="0"/>
                        </a:rPr>
                        <a:t>三、课程介绍</a:t>
                      </a:r>
                      <a:endParaRPr lang="zh-CN" altLang="en-US" sz="2800" b="1" dirty="0">
                        <a:solidFill>
                          <a:srgbClr val="000000"/>
                        </a:solidFill>
                        <a:latin typeface="+mj-ea"/>
                        <a:ea typeface="+mj-ea"/>
                        <a:sym typeface="Arial" panose="020B0604020202020204" pitchFamily="34" charset="0"/>
                      </a:endParaRPr>
                    </a:p>
                  </a:txBody>
                  <a:tcPr marL="68576" marR="68576"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D7D31"/>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defRPr>
                      </a:lvl5pPr>
                    </a:lstStyle>
                    <a:p>
                      <a:pPr marL="0" lvl="0" indent="0" eaLnBrk="1" hangingPunct="1">
                        <a:spcBef>
                          <a:spcPct val="0"/>
                        </a:spcBef>
                        <a:buNone/>
                      </a:pPr>
                      <a:r>
                        <a:rPr lang="en-US" altLang="zh-CN" sz="2800" b="1" dirty="0">
                          <a:solidFill>
                            <a:srgbClr val="000000"/>
                          </a:solidFill>
                          <a:latin typeface="+mj-ea"/>
                          <a:ea typeface="+mj-ea"/>
                          <a:sym typeface="Arial" panose="020B0604020202020204" pitchFamily="34" charset="0"/>
                        </a:rPr>
                        <a:t>  </a:t>
                      </a:r>
                      <a:r>
                        <a:rPr lang="zh-CN" altLang="en-US" sz="2800" b="0" dirty="0">
                          <a:solidFill>
                            <a:srgbClr val="000000"/>
                          </a:solidFill>
                          <a:latin typeface="+mj-ea"/>
                          <a:ea typeface="+mj-ea"/>
                          <a:sym typeface="Arial" panose="020B0604020202020204" pitchFamily="34" charset="0"/>
                        </a:rPr>
                        <a:t>课程定位、目标、教学项目、课程考核方式。</a:t>
                      </a:r>
                      <a:endParaRPr lang="zh-CN" altLang="en-US" sz="2800" b="0" dirty="0">
                        <a:solidFill>
                          <a:srgbClr val="000000"/>
                        </a:solidFill>
                        <a:latin typeface="+mj-ea"/>
                        <a:ea typeface="+mj-ea"/>
                        <a:sym typeface="Arial" panose="020B0604020202020204" pitchFamily="34" charset="0"/>
                      </a:endParaRPr>
                    </a:p>
                  </a:txBody>
                  <a:tcPr marL="68576" marR="68576"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8D7CD"/>
                    </a:solidFill>
                  </a:tcPr>
                </a:tc>
              </a:tr>
              <a:tr h="1300480">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defRPr>
                      </a:lvl5pPr>
                    </a:lstStyle>
                    <a:p>
                      <a:pPr marL="0" lvl="0" indent="0" eaLnBrk="1" fontAlgn="ctr" hangingPunct="1">
                        <a:spcBef>
                          <a:spcPct val="0"/>
                        </a:spcBef>
                        <a:buNone/>
                      </a:pPr>
                      <a:r>
                        <a:rPr lang="zh-CN" altLang="en-US" sz="2800" b="1" dirty="0">
                          <a:solidFill>
                            <a:srgbClr val="000000"/>
                          </a:solidFill>
                          <a:latin typeface="+mj-ea"/>
                          <a:ea typeface="+mj-ea"/>
                          <a:sym typeface="Arial" panose="020B0604020202020204" pitchFamily="34" charset="0"/>
                        </a:rPr>
                        <a:t>四、学习要求</a:t>
                      </a:r>
                      <a:endParaRPr lang="zh-CN" altLang="en-US" sz="2800" b="1" dirty="0">
                        <a:solidFill>
                          <a:srgbClr val="000000"/>
                        </a:solidFill>
                        <a:latin typeface="+mj-ea"/>
                        <a:ea typeface="+mj-ea"/>
                        <a:sym typeface="Arial" panose="020B0604020202020204" pitchFamily="34" charset="0"/>
                      </a:endParaRPr>
                    </a:p>
                  </a:txBody>
                  <a:tcPr marL="68576" marR="68576"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D7D31"/>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defRPr>
                      </a:lvl5pPr>
                    </a:lstStyle>
                    <a:p>
                      <a:pPr marL="0" lvl="0" indent="0" eaLnBrk="1" hangingPunct="1">
                        <a:spcBef>
                          <a:spcPct val="0"/>
                        </a:spcBef>
                        <a:buNone/>
                      </a:pPr>
                      <a:endParaRPr lang="zh-CN" altLang="en-US" sz="2800" b="1" dirty="0">
                        <a:solidFill>
                          <a:srgbClr val="000000"/>
                        </a:solidFill>
                        <a:latin typeface="+mj-ea"/>
                        <a:ea typeface="+mj-ea"/>
                        <a:sym typeface="Arial" panose="020B0604020202020204" pitchFamily="34" charset="0"/>
                      </a:endParaRPr>
                    </a:p>
                    <a:p>
                      <a:pPr marL="0" lvl="0" indent="0" eaLnBrk="1" hangingPunct="1">
                        <a:spcBef>
                          <a:spcPct val="0"/>
                        </a:spcBef>
                        <a:buNone/>
                      </a:pPr>
                      <a:r>
                        <a:rPr lang="zh-CN" altLang="en-US" sz="2800" b="0" dirty="0">
                          <a:solidFill>
                            <a:srgbClr val="000000"/>
                          </a:solidFill>
                          <a:latin typeface="+mj-ea"/>
                          <a:ea typeface="+mj-ea"/>
                          <a:sym typeface="Arial" panose="020B0604020202020204" pitchFamily="34" charset="0"/>
                        </a:rPr>
                        <a:t>强调自主学习、课堂研讨和小组协作的重要性。</a:t>
                      </a:r>
                      <a:endParaRPr lang="zh-CN" altLang="zh-CN" sz="2800" b="1" dirty="0">
                        <a:solidFill>
                          <a:srgbClr val="595959"/>
                        </a:solidFill>
                        <a:latin typeface="+mj-ea"/>
                        <a:ea typeface="+mj-ea"/>
                      </a:endParaRPr>
                    </a:p>
                    <a:p>
                      <a:pPr marL="0" lvl="0" indent="0" eaLnBrk="1" hangingPunct="1">
                        <a:spcBef>
                          <a:spcPct val="0"/>
                        </a:spcBef>
                        <a:buNone/>
                      </a:pPr>
                      <a:endParaRPr lang="zh-CN" altLang="zh-CN" sz="2800" b="1" dirty="0">
                        <a:solidFill>
                          <a:srgbClr val="595959"/>
                        </a:solidFill>
                        <a:latin typeface="+mj-ea"/>
                        <a:ea typeface="+mj-ea"/>
                      </a:endParaRPr>
                    </a:p>
                  </a:txBody>
                  <a:tcPr marL="68576" marR="68576"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CECE8"/>
                    </a:solidFill>
                  </a:tcPr>
                </a:tc>
              </a:tr>
              <a:tr h="1230630">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defRPr>
                      </a:lvl5pPr>
                    </a:lstStyle>
                    <a:p>
                      <a:pPr marL="0" lvl="0" indent="0" defTabSz="514350" eaLnBrk="1" hangingPunct="1">
                        <a:spcBef>
                          <a:spcPct val="0"/>
                        </a:spcBef>
                        <a:buNone/>
                      </a:pPr>
                      <a:r>
                        <a:rPr lang="zh-CN" altLang="en-US" sz="2800" b="1" dirty="0">
                          <a:solidFill>
                            <a:srgbClr val="000000"/>
                          </a:solidFill>
                          <a:latin typeface="+mj-ea"/>
                          <a:ea typeface="+mj-ea"/>
                          <a:sym typeface="Arial" panose="020B0604020202020204" pitchFamily="34" charset="0"/>
                        </a:rPr>
                        <a:t>五、下达任务</a:t>
                      </a:r>
                      <a:endParaRPr lang="zh-CN" altLang="en-US" sz="2800" b="1" dirty="0">
                        <a:solidFill>
                          <a:srgbClr val="000000"/>
                        </a:solidFill>
                        <a:latin typeface="+mj-ea"/>
                        <a:ea typeface="+mj-ea"/>
                        <a:sym typeface="Arial" panose="020B0604020202020204" pitchFamily="34" charset="0"/>
                      </a:endParaRPr>
                    </a:p>
                  </a:txBody>
                  <a:tcPr marL="68576" marR="68576"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D7D31"/>
                    </a:solid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defRPr>
                      </a:lvl5pPr>
                    </a:lstStyle>
                    <a:p>
                      <a:pPr marL="0" lvl="0" indent="0" algn="ctr" eaLnBrk="1" hangingPunct="1">
                        <a:lnSpc>
                          <a:spcPts val="1875"/>
                        </a:lnSpc>
                        <a:spcBef>
                          <a:spcPct val="0"/>
                        </a:spcBef>
                        <a:buNone/>
                      </a:pPr>
                      <a:r>
                        <a:rPr lang="zh-CN" altLang="en-US" sz="2800" b="0" dirty="0">
                          <a:solidFill>
                            <a:srgbClr val="000000"/>
                          </a:solidFill>
                          <a:latin typeface="+mj-ea"/>
                          <a:ea typeface="+mj-ea"/>
                        </a:rPr>
                        <a:t>明确小组分工，安排下次课程的任务。</a:t>
                      </a:r>
                      <a:endParaRPr lang="zh-CN" altLang="en-US" sz="2800" b="0" dirty="0">
                        <a:solidFill>
                          <a:srgbClr val="000000"/>
                        </a:solidFill>
                        <a:latin typeface="+mj-ea"/>
                        <a:ea typeface="+mj-ea"/>
                      </a:endParaRPr>
                    </a:p>
                  </a:txBody>
                  <a:tcPr marL="68576" marR="68576" marT="0" marB="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3">
                        <a:lumMod val="40000"/>
                        <a:lumOff val="60000"/>
                      </a:schemeClr>
                    </a:solidFill>
                  </a:tcPr>
                </a:tc>
              </a:tr>
            </a:tbl>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br>
              <a:rPr lang="zh-CN" altLang="en-US">
                <a:sym typeface="+mn-ea"/>
              </a:rPr>
            </a:br>
            <a:r>
              <a:rPr lang="zh-CN" altLang="en-US" sz="4800">
                <a:sym typeface="+mn-ea"/>
              </a:rPr>
              <a:t>Benjamin Franklin</a:t>
            </a:r>
            <a:br>
              <a:rPr lang="zh-CN" altLang="en-US">
                <a:sym typeface="+mn-ea"/>
              </a:rPr>
            </a:br>
            <a:r>
              <a:rPr lang="zh-CN" altLang="en-US">
                <a:sym typeface="+mn-ea"/>
              </a:rPr>
              <a:t>             </a:t>
            </a:r>
            <a:r>
              <a:rPr lang="en-US" altLang="zh-CN" b="0">
                <a:sym typeface="+mn-ea"/>
              </a:rPr>
              <a:t>--</a:t>
            </a:r>
            <a:r>
              <a:rPr lang="zh-CN" altLang="en-US" b="0">
                <a:sym typeface="+mn-ea"/>
              </a:rPr>
              <a:t> American scientist and politician</a:t>
            </a:r>
            <a:br>
              <a:rPr lang="zh-CN" altLang="en-US"/>
            </a:br>
            <a:endParaRPr lang="zh-CN" altLang="en-US"/>
          </a:p>
        </p:txBody>
      </p:sp>
      <p:sp>
        <p:nvSpPr>
          <p:cNvPr id="3" name="文本框 2"/>
          <p:cNvSpPr txBox="1"/>
          <p:nvPr/>
        </p:nvSpPr>
        <p:spPr>
          <a:xfrm>
            <a:off x="996315" y="1855470"/>
            <a:ext cx="10789920" cy="3969385"/>
          </a:xfrm>
          <a:prstGeom prst="rect">
            <a:avLst/>
          </a:prstGeom>
          <a:noFill/>
        </p:spPr>
        <p:txBody>
          <a:bodyPr wrap="square" rtlCol="0" anchor="t">
            <a:spAutoFit/>
          </a:bodyPr>
          <a:p>
            <a:r>
              <a:rPr lang="zh-CN" altLang="en-US" sz="4400"/>
              <a:t> </a:t>
            </a:r>
            <a:endParaRPr lang="zh-CN" altLang="en-US" sz="3200"/>
          </a:p>
          <a:p>
            <a:r>
              <a:rPr lang="en-US" altLang="zh-CN" sz="4800">
                <a:sym typeface="+mn-ea"/>
              </a:rPr>
              <a:t>    Tell me and I (             )</a:t>
            </a:r>
            <a:endParaRPr lang="en-US" altLang="zh-CN" sz="4800"/>
          </a:p>
          <a:p>
            <a:r>
              <a:rPr lang="en-US" altLang="zh-CN" sz="4800">
                <a:sym typeface="+mn-ea"/>
              </a:rPr>
              <a:t>    Teach me and I (                 )</a:t>
            </a:r>
            <a:endParaRPr lang="en-US" altLang="zh-CN" sz="4800"/>
          </a:p>
          <a:p>
            <a:r>
              <a:rPr lang="en-US" altLang="zh-CN" sz="4800">
                <a:sym typeface="+mn-ea"/>
              </a:rPr>
              <a:t>    Involve me and I (          )</a:t>
            </a:r>
            <a:endParaRPr lang="zh-CN" altLang="en-US" sz="3200"/>
          </a:p>
          <a:p>
            <a:pPr marL="0" indent="0">
              <a:buNone/>
            </a:pPr>
            <a:r>
              <a:rPr lang="zh-CN" altLang="en-US" sz="3200">
                <a:sym typeface="+mn-ea"/>
              </a:rPr>
              <a:t>                             </a:t>
            </a:r>
            <a:endParaRPr lang="en-US" altLang="zh-CN" sz="3200"/>
          </a:p>
          <a:p>
            <a:endParaRPr lang="zh-CN" altLang="en-US" sz="3200"/>
          </a:p>
        </p:txBody>
      </p:sp>
      <p:sp>
        <p:nvSpPr>
          <p:cNvPr id="4" name="文本框 3"/>
          <p:cNvSpPr txBox="1"/>
          <p:nvPr/>
        </p:nvSpPr>
        <p:spPr>
          <a:xfrm>
            <a:off x="5751195" y="2511425"/>
            <a:ext cx="2032635" cy="829945"/>
          </a:xfrm>
          <a:prstGeom prst="rect">
            <a:avLst/>
          </a:prstGeom>
          <a:noFill/>
        </p:spPr>
        <p:txBody>
          <a:bodyPr wrap="square" rtlCol="0">
            <a:spAutoFit/>
          </a:bodyPr>
          <a:p>
            <a:r>
              <a:rPr lang="en-US" altLang="zh-CN" sz="4800">
                <a:solidFill>
                  <a:srgbClr val="C00000"/>
                </a:solidFill>
              </a:rPr>
              <a:t>forget</a:t>
            </a:r>
            <a:r>
              <a:rPr lang="en-US" altLang="zh-CN" sz="4000">
                <a:solidFill>
                  <a:srgbClr val="C00000"/>
                </a:solidFill>
              </a:rPr>
              <a:t> </a:t>
            </a:r>
            <a:r>
              <a:rPr lang="en-US" altLang="zh-CN"/>
              <a:t> </a:t>
            </a:r>
            <a:endParaRPr lang="en-US" altLang="zh-CN"/>
          </a:p>
        </p:txBody>
      </p:sp>
      <p:sp>
        <p:nvSpPr>
          <p:cNvPr id="5" name="文本框 4"/>
          <p:cNvSpPr txBox="1"/>
          <p:nvPr/>
        </p:nvSpPr>
        <p:spPr>
          <a:xfrm>
            <a:off x="6252845" y="3230880"/>
            <a:ext cx="3032125" cy="829945"/>
          </a:xfrm>
          <a:prstGeom prst="rect">
            <a:avLst/>
          </a:prstGeom>
          <a:noFill/>
        </p:spPr>
        <p:txBody>
          <a:bodyPr wrap="square" rtlCol="0">
            <a:spAutoFit/>
          </a:bodyPr>
          <a:p>
            <a:r>
              <a:rPr lang="en-US" altLang="zh-CN" sz="4800">
                <a:solidFill>
                  <a:srgbClr val="C00000"/>
                </a:solidFill>
              </a:rPr>
              <a:t>remember</a:t>
            </a:r>
            <a:endParaRPr lang="en-US" altLang="zh-CN" sz="4800">
              <a:solidFill>
                <a:srgbClr val="C00000"/>
              </a:solidFill>
            </a:endParaRPr>
          </a:p>
        </p:txBody>
      </p:sp>
      <p:sp>
        <p:nvSpPr>
          <p:cNvPr id="6" name="文本框 5"/>
          <p:cNvSpPr txBox="1"/>
          <p:nvPr/>
        </p:nvSpPr>
        <p:spPr>
          <a:xfrm>
            <a:off x="6756400" y="3966845"/>
            <a:ext cx="2025015" cy="829945"/>
          </a:xfrm>
          <a:prstGeom prst="rect">
            <a:avLst/>
          </a:prstGeom>
          <a:noFill/>
        </p:spPr>
        <p:txBody>
          <a:bodyPr wrap="square" rtlCol="0">
            <a:spAutoFit/>
          </a:bodyPr>
          <a:p>
            <a:r>
              <a:rPr lang="en-US" altLang="zh-CN" sz="4800">
                <a:solidFill>
                  <a:srgbClr val="C00000"/>
                </a:solidFill>
              </a:rPr>
              <a:t>learn</a:t>
            </a:r>
            <a:r>
              <a:rPr lang="en-US" altLang="zh-CN" sz="4000">
                <a:solidFill>
                  <a:srgbClr val="C00000"/>
                </a:solidFill>
              </a:rPr>
              <a:t> </a:t>
            </a:r>
            <a:endParaRPr lang="en-US" altLang="zh-CN" sz="4000">
              <a:solidFill>
                <a:srgbClr val="C0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 calcmode="lin" valueType="num">
                                      <p:cBhvr additive="base">
                                        <p:cTn id="3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 calcmode="lin" valueType="num">
                                      <p:cBhvr additive="base">
                                        <p:cTn id="3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endParaRPr lang="zh-CN" altLang="en-US"/>
          </a:p>
        </p:txBody>
      </p:sp>
      <p:sp>
        <p:nvSpPr>
          <p:cNvPr id="5" name="文本占位符 4"/>
          <p:cNvSpPr>
            <a:spLocks noGrp="1"/>
          </p:cNvSpPr>
          <p:nvPr>
            <p:ph type="body" idx="1"/>
          </p:nvPr>
        </p:nvSpPr>
        <p:spPr>
          <a:xfrm>
            <a:off x="1380450" y="1755578"/>
            <a:ext cx="4873575" cy="823912"/>
          </a:xfrm>
        </p:spPr>
        <p:txBody>
          <a:bodyPr/>
          <a:p>
            <a:endParaRPr lang="zh-CN" altLang="en-US"/>
          </a:p>
        </p:txBody>
      </p:sp>
      <p:pic>
        <p:nvPicPr>
          <p:cNvPr id="6" name="内容占位符 5" descr="2"/>
          <p:cNvPicPr>
            <a:picLocks noChangeAspect="1"/>
          </p:cNvPicPr>
          <p:nvPr>
            <p:ph sz="half" idx="2"/>
          </p:nvPr>
        </p:nvPicPr>
        <p:blipFill>
          <a:blip r:embed="rId1"/>
          <a:stretch>
            <a:fillRect/>
          </a:stretch>
        </p:blipFill>
        <p:spPr>
          <a:xfrm>
            <a:off x="-6985" y="-3175"/>
            <a:ext cx="5304790" cy="6864985"/>
          </a:xfrm>
          <a:prstGeom prst="rect">
            <a:avLst/>
          </a:prstGeom>
        </p:spPr>
      </p:pic>
      <p:sp>
        <p:nvSpPr>
          <p:cNvPr id="7" name="文本占位符 6"/>
          <p:cNvSpPr>
            <a:spLocks noGrp="1"/>
          </p:cNvSpPr>
          <p:nvPr>
            <p:ph type="body" sz="quarter" idx="3"/>
          </p:nvPr>
        </p:nvSpPr>
        <p:spPr>
          <a:xfrm>
            <a:off x="6450614" y="1755578"/>
            <a:ext cx="4897576" cy="823912"/>
          </a:xfrm>
        </p:spPr>
        <p:txBody>
          <a:bodyPr/>
          <a:p>
            <a:endParaRPr lang="zh-CN" altLang="en-US"/>
          </a:p>
        </p:txBody>
      </p:sp>
      <p:sp>
        <p:nvSpPr>
          <p:cNvPr id="8" name="内容占位符 7"/>
          <p:cNvSpPr>
            <a:spLocks noGrp="1"/>
          </p:cNvSpPr>
          <p:nvPr>
            <p:ph sz="quarter" idx="4"/>
          </p:nvPr>
        </p:nvSpPr>
        <p:spPr>
          <a:xfrm>
            <a:off x="5297805" y="99060"/>
            <a:ext cx="6811010" cy="6531610"/>
          </a:xfrm>
        </p:spPr>
        <p:txBody>
          <a:bodyPr>
            <a:normAutofit lnSpcReduction="10000"/>
          </a:bodyPr>
          <a:p>
            <a:r>
              <a:rPr lang="en-US" altLang="zh-CN" sz="3200" kern="1400">
                <a:uFillTx/>
                <a:sym typeface="+mn-ea"/>
              </a:rPr>
              <a:t>       </a:t>
            </a:r>
            <a:r>
              <a:rPr lang="zh-CN" altLang="en-US" sz="3600" kern="1400">
                <a:uFillTx/>
                <a:sym typeface="+mn-ea"/>
              </a:rPr>
              <a:t>学习金字塔是美国缅因州的国家训练实验室研究成果，它用数字形式形象显示了采用不同的学习方式，学习者在两周以后还能记住内容(平均学习保持率)的多少。它是一种现代学习方式的理论。最早它是由美国学者、著名的学习专家爱德加·戴尔1946年首先发现并提出的。学习效果在30%以下的几种传统方式，都是个人学习或被动学习；而学习效果在50%以上的，都是团队学习、主动学习和参与式学习。</a:t>
            </a:r>
            <a:endParaRPr lang="zh-CN" altLang="en-US" kern="1400">
              <a:solidFill>
                <a:schemeClr val="tx1"/>
              </a:solidFill>
              <a:uFillTx/>
            </a:endParaRPr>
          </a:p>
          <a:p>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 205"/>
          <p:cNvSpPr/>
          <p:nvPr/>
        </p:nvSpPr>
        <p:spPr>
          <a:xfrm>
            <a:off x="4865370" y="2967990"/>
            <a:ext cx="1972310" cy="3349625"/>
          </a:xfrm>
          <a:prstGeom prst="ca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a:solidFill>
                <a:srgbClr val="FFFFFF"/>
              </a:solidFill>
            </a:endParaRPr>
          </a:p>
        </p:txBody>
      </p:sp>
      <p:sp>
        <p:nvSpPr>
          <p:cNvPr id="2" name=" 205"/>
          <p:cNvSpPr/>
          <p:nvPr/>
        </p:nvSpPr>
        <p:spPr>
          <a:xfrm>
            <a:off x="1137285" y="2952115"/>
            <a:ext cx="2012950" cy="3349625"/>
          </a:xfrm>
          <a:prstGeom prst="ca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a:solidFill>
                <a:srgbClr val="FFFFFF"/>
              </a:solidFill>
            </a:endParaRPr>
          </a:p>
        </p:txBody>
      </p:sp>
      <p:sp>
        <p:nvSpPr>
          <p:cNvPr id="205" name=" 205"/>
          <p:cNvSpPr/>
          <p:nvPr/>
        </p:nvSpPr>
        <p:spPr>
          <a:xfrm>
            <a:off x="8368665" y="2999740"/>
            <a:ext cx="1849755" cy="3317875"/>
          </a:xfrm>
          <a:prstGeom prst="ca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a:solidFill>
                <a:srgbClr val="FFFFFF"/>
              </a:solidFill>
            </a:endParaRPr>
          </a:p>
        </p:txBody>
      </p:sp>
      <p:sp>
        <p:nvSpPr>
          <p:cNvPr id="12289" name="标题 1"/>
          <p:cNvSpPr>
            <a:spLocks noGrp="1"/>
          </p:cNvSpPr>
          <p:nvPr>
            <p:ph type="title"/>
          </p:nvPr>
        </p:nvSpPr>
        <p:spPr>
          <a:xfrm>
            <a:off x="838200" y="326748"/>
            <a:ext cx="10515600" cy="1150161"/>
          </a:xfrm>
        </p:spPr>
        <p:txBody>
          <a:bodyPr anchor="ctr">
            <a:normAutofit fontScale="90000"/>
          </a:bodyPr>
          <a:p>
            <a:r>
              <a:rPr lang="zh-CN" altLang="en-US" dirty="0"/>
              <a:t>七、最后一次课设计</a:t>
            </a:r>
            <a:br>
              <a:rPr lang="zh-CN" altLang="en-US" dirty="0"/>
            </a:br>
            <a:endParaRPr lang="zh-CN" altLang="en-US"/>
          </a:p>
        </p:txBody>
      </p:sp>
      <p:sp>
        <p:nvSpPr>
          <p:cNvPr id="11269" name="AutoShape 105"/>
          <p:cNvSpPr/>
          <p:nvPr/>
        </p:nvSpPr>
        <p:spPr>
          <a:xfrm>
            <a:off x="838200" y="728345"/>
            <a:ext cx="11134725" cy="2430780"/>
          </a:xfrm>
          <a:prstGeom prst="rightArrow">
            <a:avLst>
              <a:gd name="adj1" fmla="val 50000"/>
              <a:gd name="adj2" fmla="val 49774"/>
            </a:avLst>
          </a:prstGeom>
          <a:solidFill>
            <a:srgbClr val="E1B400"/>
          </a:solidFill>
          <a:ln w="9525">
            <a:noFill/>
          </a:ln>
          <a:effectLst>
            <a:outerShdw dist="38100" dir="2699999" algn="ctr" rotWithShape="0">
              <a:srgbClr val="000000">
                <a:alpha val="18999"/>
              </a:srgbClr>
            </a:outerShdw>
          </a:effectLst>
        </p:spPr>
        <p:txBody>
          <a:bodyPr anchor="t"/>
          <a:p>
            <a:pPr lvl="0" indent="0" defTabSz="914400">
              <a:lnSpc>
                <a:spcPct val="110000"/>
              </a:lnSpc>
              <a:buClr>
                <a:srgbClr val="000000"/>
              </a:buClr>
              <a:buSzPct val="70000"/>
              <a:buFont typeface="Arial" panose="020B0604020202020204" pitchFamily="34" charset="0"/>
              <a:buNone/>
            </a:pPr>
            <a:endParaRPr lang="en-US" altLang="zh-CN" sz="1800" dirty="0">
              <a:latin typeface="Calibri" panose="020F0502020204030204" charset="0"/>
              <a:ea typeface="黑体" panose="02010609060101010101" charset="-122"/>
            </a:endParaRPr>
          </a:p>
        </p:txBody>
      </p:sp>
      <p:sp>
        <p:nvSpPr>
          <p:cNvPr id="11270" name="Rectangle 32"/>
          <p:cNvSpPr/>
          <p:nvPr/>
        </p:nvSpPr>
        <p:spPr>
          <a:xfrm>
            <a:off x="1031240" y="1477010"/>
            <a:ext cx="2225040" cy="871220"/>
          </a:xfrm>
          <a:prstGeom prst="rect">
            <a:avLst/>
          </a:prstGeom>
          <a:noFill/>
          <a:ln w="9525">
            <a:noFill/>
            <a:miter/>
          </a:ln>
        </p:spPr>
        <p:txBody>
          <a:bodyPr anchor="ctr">
            <a:scene3d>
              <a:camera prst="orthographicFront"/>
              <a:lightRig rig="threePt" dir="t"/>
            </a:scene3d>
          </a:bodyPr>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zh-CN" altLang="zh-CN" sz="3200" b="0" i="0" u="none" strike="noStrike" kern="1200" cap="none" spc="0" normalizeH="0" baseline="0" noProof="1">
                <a:ln w="22225">
                  <a:solidFill>
                    <a:schemeClr val="accent2"/>
                  </a:solidFill>
                  <a:prstDash val="solid"/>
                </a:ln>
                <a:solidFill>
                  <a:schemeClr val="accent2">
                    <a:lumMod val="40000"/>
                    <a:lumOff val="60000"/>
                  </a:schemeClr>
                </a:solidFill>
                <a:effectLst/>
                <a:uLnTx/>
                <a:uFillTx/>
                <a:latin typeface="Arial Narrow" panose="020B0606020202030204" pitchFamily="34" charset="0"/>
                <a:ea typeface="微软雅黑" panose="020B0503020204020204" charset="-122"/>
                <a:cs typeface="+mn-ea"/>
              </a:rPr>
              <a:t>课程总结</a:t>
            </a:r>
            <a:endParaRPr kumimoji="0" lang="zh-CN" altLang="zh-CN" sz="3200" b="0" i="0" u="none" strike="noStrike" kern="1200" cap="none" spc="0" normalizeH="0" baseline="0" noProof="1">
              <a:ln w="22225">
                <a:solidFill>
                  <a:schemeClr val="accent2"/>
                </a:solidFill>
                <a:prstDash val="solid"/>
              </a:ln>
              <a:solidFill>
                <a:schemeClr val="accent2">
                  <a:lumMod val="40000"/>
                  <a:lumOff val="60000"/>
                </a:schemeClr>
              </a:solidFill>
              <a:effectLst/>
              <a:uLnTx/>
              <a:uFillTx/>
              <a:latin typeface="Arial Narrow" panose="020B0606020202030204" pitchFamily="34" charset="0"/>
              <a:ea typeface="微软雅黑" panose="020B0503020204020204" charset="-122"/>
              <a:cs typeface="+mn-cs"/>
            </a:endParaRPr>
          </a:p>
        </p:txBody>
      </p:sp>
      <p:sp>
        <p:nvSpPr>
          <p:cNvPr id="11271" name="Rectangle 35"/>
          <p:cNvSpPr/>
          <p:nvPr/>
        </p:nvSpPr>
        <p:spPr>
          <a:xfrm>
            <a:off x="4779010" y="1477010"/>
            <a:ext cx="1882140" cy="750570"/>
          </a:xfrm>
          <a:prstGeom prst="rect">
            <a:avLst/>
          </a:prstGeom>
          <a:noFill/>
          <a:ln w="9525">
            <a:noFill/>
            <a:miter/>
          </a:ln>
        </p:spPr>
        <p:txBody>
          <a:bodyPr anchor="ctr">
            <a:scene3d>
              <a:camera prst="orthographicFront"/>
              <a:lightRig rig="threePt" dir="t"/>
            </a:scene3d>
          </a:bodyPr>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zh-CN" altLang="en-US" sz="3200" b="0" i="0" u="none" strike="noStrike" kern="1200" cap="none" spc="0" normalizeH="0" baseline="0" noProof="1">
                <a:ln w="22225">
                  <a:solidFill>
                    <a:schemeClr val="accent2"/>
                  </a:solidFill>
                  <a:prstDash val="solid"/>
                </a:ln>
                <a:solidFill>
                  <a:schemeClr val="accent2">
                    <a:lumMod val="40000"/>
                    <a:lumOff val="60000"/>
                  </a:schemeClr>
                </a:solidFill>
                <a:effectLst/>
                <a:uLnTx/>
                <a:uFillTx/>
                <a:latin typeface="Arial Narrow" panose="020B0606020202030204" pitchFamily="34" charset="0"/>
                <a:ea typeface="微软雅黑" panose="020B0503020204020204" charset="-122"/>
                <a:cs typeface="+mn-ea"/>
              </a:rPr>
              <a:t>成果点评</a:t>
            </a:r>
            <a:endParaRPr kumimoji="0" lang="zh-CN" altLang="en-US" sz="3200" b="0" i="0" u="none" strike="noStrike" kern="1200" cap="none" spc="0" normalizeH="0" baseline="0" noProof="1">
              <a:ln w="22225">
                <a:solidFill>
                  <a:schemeClr val="accent2"/>
                </a:solidFill>
                <a:prstDash val="solid"/>
              </a:ln>
              <a:solidFill>
                <a:schemeClr val="accent2">
                  <a:lumMod val="40000"/>
                  <a:lumOff val="60000"/>
                </a:schemeClr>
              </a:solidFill>
              <a:effectLst/>
              <a:uLnTx/>
              <a:uFillTx/>
              <a:latin typeface="Arial Narrow" panose="020B0606020202030204" pitchFamily="34" charset="0"/>
              <a:ea typeface="微软雅黑" panose="020B0503020204020204" charset="-122"/>
              <a:cs typeface="+mn-ea"/>
            </a:endParaRPr>
          </a:p>
        </p:txBody>
      </p:sp>
      <p:sp>
        <p:nvSpPr>
          <p:cNvPr id="11274" name="Rectangle 38"/>
          <p:cNvSpPr/>
          <p:nvPr/>
        </p:nvSpPr>
        <p:spPr>
          <a:xfrm>
            <a:off x="8368665" y="1477010"/>
            <a:ext cx="1818640" cy="763905"/>
          </a:xfrm>
          <a:prstGeom prst="rect">
            <a:avLst/>
          </a:prstGeom>
          <a:noFill/>
          <a:ln w="9525">
            <a:noFill/>
            <a:miter/>
          </a:ln>
        </p:spPr>
        <p:txBody>
          <a:bodyPr anchor="ctr"/>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zh-CN" altLang="en-US" sz="3200" b="0" i="0" u="none" strike="noStrike" kern="1200" cap="none" spc="0" normalizeH="0" baseline="0" noProof="1">
                <a:ln w="22225">
                  <a:solidFill>
                    <a:schemeClr val="accent2"/>
                  </a:solidFill>
                  <a:prstDash val="solid"/>
                </a:ln>
                <a:solidFill>
                  <a:schemeClr val="accent2">
                    <a:lumMod val="40000"/>
                    <a:lumOff val="60000"/>
                  </a:schemeClr>
                </a:solidFill>
                <a:effectLst/>
                <a:uLnTx/>
                <a:uFillTx/>
                <a:latin typeface="Arial Narrow" panose="020B0606020202030204" pitchFamily="34" charset="0"/>
                <a:ea typeface="微软雅黑" panose="020B0503020204020204" charset="-122"/>
                <a:cs typeface="+mn-ea"/>
              </a:rPr>
              <a:t>期末作业</a:t>
            </a:r>
            <a:endParaRPr kumimoji="0" lang="zh-CN" altLang="en-US" sz="3200" b="0" i="0" u="none" strike="noStrike" kern="1200" cap="none" spc="0" normalizeH="0" baseline="0" noProof="1">
              <a:ln w="22225">
                <a:solidFill>
                  <a:schemeClr val="accent2"/>
                </a:solidFill>
                <a:prstDash val="solid"/>
              </a:ln>
              <a:solidFill>
                <a:schemeClr val="accent2">
                  <a:lumMod val="40000"/>
                  <a:lumOff val="60000"/>
                </a:schemeClr>
              </a:solidFill>
              <a:effectLst/>
              <a:uLnTx/>
              <a:uFillTx/>
              <a:latin typeface="Arial Narrow" panose="020B0606020202030204" pitchFamily="34" charset="0"/>
              <a:ea typeface="微软雅黑" panose="020B0503020204020204" charset="-122"/>
              <a:cs typeface="+mn-cs"/>
            </a:endParaRPr>
          </a:p>
        </p:txBody>
      </p:sp>
      <p:sp>
        <p:nvSpPr>
          <p:cNvPr id="11275" name="Rectangle 70"/>
          <p:cNvSpPr/>
          <p:nvPr/>
        </p:nvSpPr>
        <p:spPr>
          <a:xfrm>
            <a:off x="1137285" y="3331210"/>
            <a:ext cx="1750060" cy="3349625"/>
          </a:xfrm>
          <a:prstGeom prst="rect">
            <a:avLst/>
          </a:prstGeom>
          <a:noFill/>
          <a:ln w="9525">
            <a:noFill/>
            <a:miter/>
          </a:ln>
        </p:spPr>
        <p:txBody>
          <a:bodyPr lIns="45720" tIns="18288" rIns="27432" bIns="18288"/>
          <a:p>
            <a:pPr marL="111125" lvl="0" indent="-111125" defTabSz="914400" fontAlgn="base">
              <a:lnSpc>
                <a:spcPts val="3180"/>
              </a:lnSpc>
              <a:spcBef>
                <a:spcPts val="200"/>
              </a:spcBef>
              <a:buFont typeface="Arial" panose="020B0604020202020204" pitchFamily="34" charset="0"/>
              <a:buChar char="•"/>
            </a:pPr>
            <a:r>
              <a:rPr lang="zh-CN" sz="2400" b="1">
                <a:effectLst>
                  <a:outerShdw blurRad="38100" dist="38100" dir="2700000">
                    <a:srgbClr val="FFFFFF"/>
                  </a:outerShdw>
                </a:effectLst>
                <a:latin typeface="Arial Narrow" panose="020B0606020202030204" pitchFamily="34" charset="0"/>
                <a:ea typeface="微软雅黑" panose="020B0503020204020204" charset="-122"/>
                <a:cs typeface="+mn-ea"/>
                <a:sym typeface="+mn-ea"/>
              </a:rPr>
              <a:t>总结回顾</a:t>
            </a:r>
            <a:r>
              <a:rPr lang="zh-CN" sz="2400" b="1" strike="noStrike" noProof="1">
                <a:solidFill>
                  <a:schemeClr val="tx1"/>
                </a:solidFill>
                <a:effectLst>
                  <a:outerShdw blurRad="38100" dist="38100" dir="2700000">
                    <a:srgbClr val="FFFFFF"/>
                  </a:outerShdw>
                </a:effectLst>
                <a:latin typeface="Arial Narrow" panose="020B0606020202030204" pitchFamily="34" charset="0"/>
                <a:ea typeface="微软雅黑" panose="020B0503020204020204" charset="-122"/>
                <a:cs typeface="+mn-ea"/>
              </a:rPr>
              <a:t>课程内容、目标，梳理脉络、人物、观点，做出自己的分析和判断</a:t>
            </a:r>
            <a:endParaRPr lang="zh-CN" sz="2400" b="1" strike="noStrike" noProof="1">
              <a:solidFill>
                <a:schemeClr val="tx1"/>
              </a:solidFill>
              <a:effectLst>
                <a:outerShdw blurRad="38100" dist="38100" dir="2700000">
                  <a:srgbClr val="FFFFFF"/>
                </a:outerShdw>
              </a:effectLst>
              <a:latin typeface="Arial Narrow" panose="020B0606020202030204" pitchFamily="34" charset="0"/>
              <a:ea typeface="微软雅黑" panose="020B0503020204020204" charset="-122"/>
            </a:endParaRPr>
          </a:p>
        </p:txBody>
      </p:sp>
      <p:sp>
        <p:nvSpPr>
          <p:cNvPr id="11277" name="Rectangle 70"/>
          <p:cNvSpPr/>
          <p:nvPr/>
        </p:nvSpPr>
        <p:spPr>
          <a:xfrm>
            <a:off x="4996815" y="3331210"/>
            <a:ext cx="1709420" cy="3074670"/>
          </a:xfrm>
          <a:prstGeom prst="rect">
            <a:avLst/>
          </a:prstGeom>
          <a:noFill/>
          <a:ln w="9525">
            <a:noFill/>
            <a:miter/>
          </a:ln>
        </p:spPr>
        <p:txBody>
          <a:bodyPr lIns="45720" tIns="18288" rIns="27432" bIns="18288"/>
          <a:p>
            <a:pPr marL="111125" lvl="0" indent="-111125" defTabSz="914400" fontAlgn="base">
              <a:lnSpc>
                <a:spcPts val="3280"/>
              </a:lnSpc>
              <a:spcBef>
                <a:spcPts val="200"/>
              </a:spcBef>
              <a:buFont typeface="Arial" panose="020B0604020202020204" pitchFamily="34" charset="0"/>
              <a:buChar char="•"/>
            </a:pPr>
            <a:r>
              <a:rPr lang="zh-CN" altLang="en-US" sz="2400" b="1" strike="noStrike" noProof="1">
                <a:solidFill>
                  <a:schemeClr val="tx1"/>
                </a:solidFill>
                <a:effectLst>
                  <a:outerShdw blurRad="38100" dist="38100" dir="2700000">
                    <a:srgbClr val="FFFFFF"/>
                  </a:outerShdw>
                </a:effectLst>
                <a:latin typeface="Arial Narrow" panose="020B0606020202030204" pitchFamily="34" charset="0"/>
                <a:ea typeface="微软雅黑" panose="020B0503020204020204" charset="-122"/>
              </a:rPr>
              <a:t>小组作业、课堂讨论、平时测验、思维导图等成果展示，分析进步和不足</a:t>
            </a:r>
            <a:endParaRPr lang="zh-CN" altLang="en-US" sz="2400" b="1" strike="noStrike" noProof="1">
              <a:solidFill>
                <a:schemeClr val="tx1"/>
              </a:solidFill>
              <a:effectLst>
                <a:outerShdw blurRad="38100" dist="38100" dir="2700000">
                  <a:srgbClr val="FFFFFF"/>
                </a:outerShdw>
              </a:effectLst>
              <a:latin typeface="Arial Narrow" panose="020B0606020202030204" pitchFamily="34" charset="0"/>
              <a:ea typeface="微软雅黑" panose="020B0503020204020204" charset="-122"/>
            </a:endParaRPr>
          </a:p>
        </p:txBody>
      </p:sp>
      <p:sp>
        <p:nvSpPr>
          <p:cNvPr id="11279" name="Rectangle 70"/>
          <p:cNvSpPr/>
          <p:nvPr/>
        </p:nvSpPr>
        <p:spPr>
          <a:xfrm>
            <a:off x="8435340" y="3331210"/>
            <a:ext cx="1717040" cy="3074035"/>
          </a:xfrm>
          <a:prstGeom prst="rect">
            <a:avLst/>
          </a:prstGeom>
          <a:noFill/>
          <a:ln w="9525">
            <a:noFill/>
            <a:miter/>
          </a:ln>
        </p:spPr>
        <p:txBody>
          <a:bodyPr lIns="45720" tIns="18288" rIns="27432" bIns="18288"/>
          <a:p>
            <a:pPr marL="111125" lvl="0" indent="-111125" defTabSz="914400" fontAlgn="base">
              <a:lnSpc>
                <a:spcPts val="3280"/>
              </a:lnSpc>
              <a:spcBef>
                <a:spcPts val="200"/>
              </a:spcBef>
              <a:buFont typeface="Arial" panose="020B0604020202020204" pitchFamily="34" charset="0"/>
              <a:buChar char="•"/>
            </a:pPr>
            <a:r>
              <a:rPr lang="zh-CN" altLang="en-US" sz="2400" b="1" strike="noStrike" noProof="1">
                <a:solidFill>
                  <a:schemeClr val="tx1"/>
                </a:solidFill>
                <a:effectLst>
                  <a:outerShdw blurRad="38100" dist="38100" dir="2700000">
                    <a:srgbClr val="FFFFFF"/>
                  </a:outerShdw>
                </a:effectLst>
                <a:latin typeface="Arial Narrow" panose="020B0606020202030204" pitchFamily="34" charset="0"/>
                <a:ea typeface="微软雅黑" panose="020B0503020204020204" charset="-122"/>
                <a:sym typeface="黑体" panose="02010609060101010101" charset="-122"/>
              </a:rPr>
              <a:t>复习指导，小论文设计，与现代学前教育发展相结合，对教学实践的指导意义</a:t>
            </a:r>
            <a:endParaRPr lang="zh-CN" altLang="en-US" sz="2400" b="1" strike="noStrike" noProof="1">
              <a:solidFill>
                <a:schemeClr val="tx1"/>
              </a:solidFill>
              <a:effectLst>
                <a:outerShdw blurRad="38100" dist="38100" dir="2700000">
                  <a:srgbClr val="FFFFFF"/>
                </a:outerShdw>
              </a:effectLst>
              <a:latin typeface="Arial Narrow" panose="020B0606020202030204" pitchFamily="34" charset="0"/>
              <a:ea typeface="微软雅黑" panose="020B0503020204020204" charset="-122"/>
              <a:sym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wipe(left)">
                                      <p:cBhvr>
                                        <p:cTn id="7" dur="500"/>
                                        <p:tgtEl>
                                          <p:spTgt spid="1126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1275"/>
                                        </p:tgtEl>
                                        <p:attrNameLst>
                                          <p:attrName>style.visibility</p:attrName>
                                        </p:attrNameLst>
                                      </p:cBhvr>
                                      <p:to>
                                        <p:strVal val="visible"/>
                                      </p:to>
                                    </p:set>
                                    <p:animEffect transition="in" filter="randombar(horizontal)">
                                      <p:cBhvr>
                                        <p:cTn id="11" dur="500"/>
                                        <p:tgtEl>
                                          <p:spTgt spid="11275"/>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1277"/>
                                        </p:tgtEl>
                                        <p:attrNameLst>
                                          <p:attrName>style.visibility</p:attrName>
                                        </p:attrNameLst>
                                      </p:cBhvr>
                                      <p:to>
                                        <p:strVal val="visible"/>
                                      </p:to>
                                    </p:set>
                                    <p:animEffect transition="in" filter="randombar(horizontal)">
                                      <p:cBhvr>
                                        <p:cTn id="14" dur="500"/>
                                        <p:tgtEl>
                                          <p:spTgt spid="11277"/>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1279"/>
                                        </p:tgtEl>
                                        <p:attrNameLst>
                                          <p:attrName>style.visibility</p:attrName>
                                        </p:attrNameLst>
                                      </p:cBhvr>
                                      <p:to>
                                        <p:strVal val="visible"/>
                                      </p:to>
                                    </p:set>
                                    <p:animEffect transition="in" filter="randombar(horizontal)">
                                      <p:cBhvr>
                                        <p:cTn id="17" dur="500"/>
                                        <p:tgtEl>
                                          <p:spTgt spid="11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bldLvl="0" animBg="1"/>
      <p:bldP spid="11275" grpId="0"/>
      <p:bldP spid="11277" grpId="0"/>
      <p:bldP spid="1127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261110" y="2232383"/>
            <a:ext cx="10515600" cy="1150161"/>
          </a:xfrm>
        </p:spPr>
        <p:txBody>
          <a:bodyPr>
            <a:noAutofit/>
          </a:bodyPr>
          <a:lstStyle/>
          <a:p>
            <a:r>
              <a:rPr lang="en-US" altLang="zh-CN" sz="8800" dirty="0"/>
              <a:t>      </a:t>
            </a:r>
            <a:r>
              <a:rPr lang="zh-CN" altLang="en-US" sz="8800" dirty="0"/>
              <a:t>欢迎批评指正</a:t>
            </a:r>
            <a:endParaRPr lang="zh-CN" altLang="en-US" sz="8800" dirty="0"/>
          </a:p>
        </p:txBody>
      </p:sp>
      <p:sp>
        <p:nvSpPr>
          <p:cNvPr id="2" name="内容占位符 1"/>
          <p:cNvSpPr/>
          <p:nvPr>
            <p:ph idx="1"/>
          </p:nvPr>
        </p:nvSpPr>
        <p:spPr>
          <a:xfrm>
            <a:off x="1966595" y="2232806"/>
            <a:ext cx="10515600" cy="3460376"/>
          </a:xfrm>
        </p:spPr>
        <p:txBody>
          <a:bodyPr/>
          <a:p>
            <a:r>
              <a:rPr lang="en-US" altLang="zh-CN"/>
              <a:t>   </a:t>
            </a:r>
            <a:endParaRPr lang="en-US" altLang="zh-CN"/>
          </a:p>
        </p:txBody>
      </p:sp>
    </p:spTree>
    <p:custDataLst>
      <p:tags r:id="rId2"/>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p:txBody>
          <a:bodyPr/>
          <a:lstStyle/>
          <a:p>
            <a:r>
              <a:rPr lang="zh-CN" altLang="en-US" dirty="0"/>
              <a:t>LOREM IPSUM DOLOR</a:t>
            </a:r>
            <a:endParaRPr lang="zh-CN" altLang="en-US" dirty="0"/>
          </a:p>
        </p:txBody>
      </p:sp>
      <p:sp>
        <p:nvSpPr>
          <p:cNvPr id="7" name="内容占位符 6"/>
          <p:cNvSpPr>
            <a:spLocks noGrp="1"/>
          </p:cNvSpPr>
          <p:nvPr>
            <p:ph idx="1"/>
            <p:custDataLst>
              <p:tags r:id="rId2"/>
            </p:custDataLst>
          </p:nvPr>
        </p:nvSpPr>
        <p:spPr/>
        <p:txBody>
          <a:bodyPr>
            <a:normAutofit/>
          </a:bodyPr>
          <a:lstStyle/>
          <a:p>
            <a:pPr>
              <a:lnSpc>
                <a:spcPct val="150000"/>
              </a:lnSpc>
            </a:pPr>
            <a:r>
              <a:rPr lang="zh-CN" altLang="en-US" dirty="0"/>
              <a:t>Lorem ipsum dolor sit amet, consectetur adipisicing elit, sed do eiusmod tempor incididunt ut labore et dolore magna aliqua. Ut enim ad minim veniam, quis nostrud exercitation ullamco laboris nisi ut aliquip ex ea commodo consequat.</a:t>
            </a:r>
            <a:endParaRPr lang="zh-CN" altLang="en-US" dirty="0"/>
          </a:p>
        </p:txBody>
      </p:sp>
    </p:spTree>
    <p:custDataLst>
      <p:tags r:id="rId3"/>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p:txBody>
          <a:bodyPr/>
          <a:lstStyle/>
          <a:p>
            <a:r>
              <a:rPr lang="zh-CN" altLang="en-US" dirty="0"/>
              <a:t>LOREM IPSUM DOLOR</a:t>
            </a:r>
            <a:endParaRPr lang="zh-CN" altLang="en-US" dirty="0"/>
          </a:p>
        </p:txBody>
      </p:sp>
      <p:sp>
        <p:nvSpPr>
          <p:cNvPr id="7" name="内容占位符 6"/>
          <p:cNvSpPr>
            <a:spLocks noGrp="1"/>
          </p:cNvSpPr>
          <p:nvPr>
            <p:ph idx="1"/>
            <p:custDataLst>
              <p:tags r:id="rId2"/>
            </p:custDataLst>
          </p:nvPr>
        </p:nvSpPr>
        <p:spPr/>
        <p:txBody>
          <a:bodyPr>
            <a:normAutofit/>
          </a:bodyPr>
          <a:lstStyle/>
          <a:p>
            <a:pPr>
              <a:lnSpc>
                <a:spcPct val="150000"/>
              </a:lnSpc>
            </a:pPr>
            <a:r>
              <a:rPr lang="zh-CN" altLang="en-US" dirty="0"/>
              <a:t>Lorem ipsum dolor sit amet, consectetur adipisicing elit, sed do eiusmod tempor incididunt ut labore et dolore magna aliqua. Ut enim ad minim veniam, quis nostrud exercitation ullamco laboris nisi ut aliquip ex ea commodo consequat.</a:t>
            </a:r>
            <a:endParaRPr lang="zh-CN" altLang="en-US" dirty="0"/>
          </a:p>
        </p:txBody>
      </p:sp>
    </p:spTree>
    <p:custDataLst>
      <p:tags r:id="rId3"/>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p:txBody>
          <a:bodyPr/>
          <a:lstStyle/>
          <a:p>
            <a:r>
              <a:rPr lang="zh-CN" altLang="en-US" dirty="0"/>
              <a:t>LOREM IPSUM DOLOR</a:t>
            </a:r>
            <a:endParaRPr lang="zh-CN" altLang="en-US" dirty="0"/>
          </a:p>
        </p:txBody>
      </p:sp>
      <p:sp>
        <p:nvSpPr>
          <p:cNvPr id="7" name="内容占位符 6"/>
          <p:cNvSpPr>
            <a:spLocks noGrp="1"/>
          </p:cNvSpPr>
          <p:nvPr>
            <p:ph idx="1"/>
            <p:custDataLst>
              <p:tags r:id="rId2"/>
            </p:custDataLst>
          </p:nvPr>
        </p:nvSpPr>
        <p:spPr/>
        <p:txBody>
          <a:bodyPr>
            <a:normAutofit/>
          </a:bodyPr>
          <a:lstStyle/>
          <a:p>
            <a:pPr>
              <a:lnSpc>
                <a:spcPct val="150000"/>
              </a:lnSpc>
            </a:pPr>
            <a:r>
              <a:rPr lang="zh-CN" altLang="en-US" dirty="0"/>
              <a:t>Lorem ipsum dolor sit amet, consectetur adipisicing elit, sed do eiusmod tempor incididunt ut labore et dolore magna aliqua. Ut enim ad minim veniam, quis nostrud exercitation ullamco laboris nisi ut aliquip ex ea commodo consequat.</a:t>
            </a:r>
            <a:endParaRPr lang="zh-CN" altLang="en-US" dirty="0"/>
          </a:p>
        </p:txBody>
      </p:sp>
    </p:spTree>
    <p:custDataLst>
      <p:tags r:id="rId3"/>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p:txBody>
          <a:bodyPr/>
          <a:lstStyle/>
          <a:p>
            <a:r>
              <a:rPr lang="zh-CN" altLang="en-US" dirty="0"/>
              <a:t>LOREM IPSUM DOLOR</a:t>
            </a:r>
            <a:endParaRPr lang="zh-CN" altLang="en-US" dirty="0"/>
          </a:p>
        </p:txBody>
      </p:sp>
      <p:sp>
        <p:nvSpPr>
          <p:cNvPr id="7" name="内容占位符 6"/>
          <p:cNvSpPr>
            <a:spLocks noGrp="1"/>
          </p:cNvSpPr>
          <p:nvPr>
            <p:ph idx="1"/>
            <p:custDataLst>
              <p:tags r:id="rId2"/>
            </p:custDataLst>
          </p:nvPr>
        </p:nvSpPr>
        <p:spPr/>
        <p:txBody>
          <a:bodyPr>
            <a:normAutofit/>
          </a:bodyPr>
          <a:lstStyle/>
          <a:p>
            <a:pPr>
              <a:lnSpc>
                <a:spcPct val="150000"/>
              </a:lnSpc>
            </a:pPr>
            <a:r>
              <a:rPr lang="zh-CN" altLang="en-US" dirty="0"/>
              <a:t>Lorem ipsum dolor sit amet, consectetur adipisicing elit, sed do eiusmod tempor incididunt ut labore et dolore magna aliqua. Ut enim ad minim veniam, quis nostrud exercitation ullamco laboris nisi ut aliquip ex ea commodo consequat.</a:t>
            </a:r>
            <a:endParaRPr lang="zh-CN" altLang="en-US" dirty="0"/>
          </a:p>
        </p:txBody>
      </p:sp>
    </p:spTree>
    <p:custDataLst>
      <p:tags r:id="rId3"/>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标题 367617"/>
          <p:cNvSpPr>
            <a:spLocks noGrp="1"/>
          </p:cNvSpPr>
          <p:nvPr>
            <p:ph type="title"/>
          </p:nvPr>
        </p:nvSpPr>
        <p:spPr>
          <a:xfrm>
            <a:off x="838200" y="130175"/>
            <a:ext cx="10515600" cy="1325563"/>
          </a:xfrm>
        </p:spPr>
        <p:txBody>
          <a:bodyPr anchor="ctr"/>
          <a:p>
            <a:endParaRPr lang="zh-CN" altLang="en-US" dirty="0"/>
          </a:p>
        </p:txBody>
      </p:sp>
      <p:sp>
        <p:nvSpPr>
          <p:cNvPr id="6146" name="矩形 367680"/>
          <p:cNvSpPr/>
          <p:nvPr/>
        </p:nvSpPr>
        <p:spPr>
          <a:xfrm>
            <a:off x="1524000" y="5522913"/>
            <a:ext cx="309880" cy="368300"/>
          </a:xfrm>
          <a:prstGeom prst="rect">
            <a:avLst/>
          </a:prstGeom>
          <a:noFill/>
          <a:ln w="9525">
            <a:noFill/>
          </a:ln>
        </p:spPr>
        <p:txBody>
          <a:bodyPr wrap="none" anchor="ctr">
            <a:spAutoFit/>
          </a:bodyPr>
          <a:p>
            <a:pPr lvl="0" indent="0"/>
            <a:endParaRPr lang="zh-CN" altLang="en-US" sz="1800" dirty="0">
              <a:latin typeface="Arial" panose="020B0604020202020204" pitchFamily="34" charset="0"/>
              <a:ea typeface="宋体" panose="02010600030101010101" pitchFamily="2" charset="-122"/>
            </a:endParaRPr>
          </a:p>
        </p:txBody>
      </p:sp>
      <p:sp>
        <p:nvSpPr>
          <p:cNvPr id="470024" name="AutoShape 8"/>
          <p:cNvSpPr>
            <a:spLocks noChangeArrowheads="1"/>
          </p:cNvSpPr>
          <p:nvPr/>
        </p:nvSpPr>
        <p:spPr bwMode="gray">
          <a:xfrm>
            <a:off x="2918460" y="234950"/>
            <a:ext cx="4228465" cy="787400"/>
          </a:xfrm>
          <a:prstGeom prst="roundRect">
            <a:avLst>
              <a:gd name="adj" fmla="val 50000"/>
            </a:avLst>
          </a:prstGeom>
          <a:gradFill rotWithShape="1">
            <a:gsLst>
              <a:gs pos="0">
                <a:schemeClr val="accent1">
                  <a:alpha val="30000"/>
                </a:schemeClr>
              </a:gs>
              <a:gs pos="100000">
                <a:srgbClr val="00CCFF">
                  <a:alpha val="80000"/>
                </a:srgbClr>
              </a:gs>
            </a:gsLst>
            <a:lin ang="5400000" scaled="1"/>
          </a:gradFill>
          <a:ln w="9525" algn="ctr">
            <a:solidFill>
              <a:srgbClr val="FFFFFF"/>
            </a:solidFill>
            <a:round/>
          </a:ln>
          <a:effectLst>
            <a:outerShdw dist="63500" dir="3187806" algn="ctr" rotWithShape="0">
              <a:srgbClr val="001D3A"/>
            </a:outerShdw>
          </a:effec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en-US" altLang="zh-CN" sz="2400" b="1" i="0" u="none" strike="noStrike" kern="1200" cap="none" spc="0" normalizeH="0" baseline="0" noProof="0" smtClean="0">
                <a:ln>
                  <a:noFill/>
                </a:ln>
                <a:solidFill>
                  <a:srgbClr val="FFFF00"/>
                </a:solidFill>
                <a:effectLst>
                  <a:outerShdw blurRad="38100" dist="38100" dir="2700000" algn="tl">
                    <a:srgbClr val="000000"/>
                  </a:outerShdw>
                </a:effectLst>
                <a:uLnTx/>
                <a:uFillTx/>
                <a:latin typeface="Verdana" panose="020B0604030504040204" pitchFamily="34" charset="0"/>
                <a:ea typeface="黑体" panose="02010609060101010101" charset="-122"/>
                <a:cs typeface="+mn-cs"/>
              </a:rPr>
              <a:t>  </a:t>
            </a:r>
            <a:r>
              <a:rPr kumimoji="0" lang="zh-CN" altLang="en-US" sz="3200" b="1" i="0" u="none" strike="noStrike" kern="1200" cap="none" spc="0" normalizeH="0" baseline="0" noProof="0" smtClean="0">
                <a:ln>
                  <a:noFill/>
                </a:ln>
                <a:solidFill>
                  <a:srgbClr val="FFFF00"/>
                </a:solidFill>
                <a:effectLst>
                  <a:outerShdw blurRad="38100" dist="38100" dir="2700000" algn="tl">
                    <a:srgbClr val="000000"/>
                  </a:outerShdw>
                </a:effectLst>
                <a:uLnTx/>
                <a:uFillTx/>
                <a:latin typeface="Verdana" panose="020B0604030504040204" pitchFamily="34" charset="0"/>
                <a:ea typeface="黑体" panose="02010609060101010101" charset="-122"/>
                <a:cs typeface="+mn-cs"/>
              </a:rPr>
              <a:t>（一）课程信息</a:t>
            </a:r>
            <a:endParaRPr kumimoji="0" lang="en-US" altLang="zh-CN" sz="3200" b="1" i="0" u="none" strike="noStrike" kern="1200" cap="none" spc="0" normalizeH="0" baseline="0" noProof="0" smtClean="0">
              <a:ln>
                <a:noFill/>
              </a:ln>
              <a:solidFill>
                <a:srgbClr val="FFFF00"/>
              </a:solidFill>
              <a:effectLst>
                <a:outerShdw blurRad="38100" dist="38100" dir="2700000" algn="tl">
                  <a:srgbClr val="000000"/>
                </a:outerShdw>
              </a:effectLst>
              <a:uLnTx/>
              <a:uFillTx/>
              <a:latin typeface="Verdana" panose="020B0604030504040204" pitchFamily="34" charset="0"/>
              <a:ea typeface="黑体" panose="02010609060101010101" charset="-122"/>
              <a:cs typeface="+mn-cs"/>
            </a:endParaRPr>
          </a:p>
        </p:txBody>
      </p:sp>
      <p:sp>
        <p:nvSpPr>
          <p:cNvPr id="14" name="AutoShape 8"/>
          <p:cNvSpPr>
            <a:spLocks noChangeArrowheads="1"/>
          </p:cNvSpPr>
          <p:nvPr/>
        </p:nvSpPr>
        <p:spPr bwMode="gray">
          <a:xfrm>
            <a:off x="4598035" y="1022350"/>
            <a:ext cx="3882390" cy="812165"/>
          </a:xfrm>
          <a:prstGeom prst="roundRect">
            <a:avLst>
              <a:gd name="adj" fmla="val 50000"/>
            </a:avLst>
          </a:prstGeom>
          <a:gradFill rotWithShape="1">
            <a:gsLst>
              <a:gs pos="0">
                <a:schemeClr val="accent1">
                  <a:alpha val="30000"/>
                </a:schemeClr>
              </a:gs>
              <a:gs pos="100000">
                <a:srgbClr val="00CCFF">
                  <a:alpha val="80000"/>
                </a:srgbClr>
              </a:gs>
            </a:gsLst>
            <a:lin ang="5400000" scaled="1"/>
          </a:gradFill>
          <a:ln w="9525" algn="ctr">
            <a:solidFill>
              <a:srgbClr val="FFFFFF"/>
            </a:solidFill>
            <a:round/>
          </a:ln>
          <a:effectLst>
            <a:outerShdw dist="63500" dir="3187806" algn="ctr" rotWithShape="0">
              <a:srgbClr val="001D3A"/>
            </a:outerShdw>
          </a:effec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en-US" altLang="zh-CN" sz="2400" b="1" i="0" u="none" strike="noStrike" kern="1200" cap="none" spc="0" normalizeH="0" baseline="0" noProof="0" smtClean="0">
                <a:ln>
                  <a:noFill/>
                </a:ln>
                <a:solidFill>
                  <a:srgbClr val="FFFF00"/>
                </a:solidFill>
                <a:effectLst>
                  <a:outerShdw blurRad="38100" dist="38100" dir="2700000" algn="tl">
                    <a:srgbClr val="000000"/>
                  </a:outerShdw>
                </a:effectLst>
                <a:uLnTx/>
                <a:uFillTx/>
                <a:latin typeface="Verdana" panose="020B0604030504040204" pitchFamily="34" charset="0"/>
                <a:ea typeface="黑体" panose="02010609060101010101" charset="-122"/>
                <a:cs typeface="+mn-cs"/>
              </a:rPr>
              <a:t>  </a:t>
            </a:r>
            <a:r>
              <a:rPr kumimoji="0" lang="zh-CN" altLang="en-US" sz="3200" b="1" i="0" u="none" strike="noStrike" kern="1200" cap="none" spc="0" normalizeH="0" baseline="0" noProof="0" smtClean="0">
                <a:ln>
                  <a:noFill/>
                </a:ln>
                <a:solidFill>
                  <a:srgbClr val="FFFF00"/>
                </a:solidFill>
                <a:effectLst>
                  <a:outerShdw blurRad="38100" dist="38100" dir="2700000" algn="tl">
                    <a:srgbClr val="000000"/>
                  </a:outerShdw>
                </a:effectLst>
                <a:uLnTx/>
                <a:uFillTx/>
                <a:latin typeface="Verdana" panose="020B0604030504040204" pitchFamily="34" charset="0"/>
                <a:ea typeface="黑体" panose="02010609060101010101" charset="-122"/>
                <a:cs typeface="+mn-cs"/>
              </a:rPr>
              <a:t>（二）课程定位</a:t>
            </a:r>
            <a:endParaRPr kumimoji="0" lang="en-US" altLang="zh-CN" sz="3200" b="1" i="0" u="none" strike="noStrike" kern="1200" cap="none" spc="0" normalizeH="0" baseline="0" noProof="0" smtClean="0">
              <a:ln>
                <a:noFill/>
              </a:ln>
              <a:solidFill>
                <a:srgbClr val="FFFF00"/>
              </a:solidFill>
              <a:effectLst>
                <a:outerShdw blurRad="38100" dist="38100" dir="2700000" algn="tl">
                  <a:srgbClr val="000000"/>
                </a:outerShdw>
              </a:effectLst>
              <a:uLnTx/>
              <a:uFillTx/>
              <a:latin typeface="Verdana" panose="020B0604030504040204" pitchFamily="34" charset="0"/>
              <a:ea typeface="黑体" panose="02010609060101010101" charset="-122"/>
              <a:cs typeface="+mn-cs"/>
            </a:endParaRPr>
          </a:p>
        </p:txBody>
      </p:sp>
      <p:sp>
        <p:nvSpPr>
          <p:cNvPr id="3" name="AutoShape 8"/>
          <p:cNvSpPr>
            <a:spLocks noChangeArrowheads="1"/>
          </p:cNvSpPr>
          <p:nvPr/>
        </p:nvSpPr>
        <p:spPr bwMode="gray">
          <a:xfrm>
            <a:off x="6000750" y="1834515"/>
            <a:ext cx="4227830" cy="855345"/>
          </a:xfrm>
          <a:prstGeom prst="roundRect">
            <a:avLst>
              <a:gd name="adj" fmla="val 50000"/>
            </a:avLst>
          </a:prstGeom>
          <a:gradFill rotWithShape="1">
            <a:gsLst>
              <a:gs pos="0">
                <a:schemeClr val="accent1">
                  <a:alpha val="30000"/>
                </a:schemeClr>
              </a:gs>
              <a:gs pos="100000">
                <a:srgbClr val="00CCFF">
                  <a:alpha val="80000"/>
                </a:srgbClr>
              </a:gs>
            </a:gsLst>
            <a:lin ang="5400000" scaled="1"/>
          </a:gradFill>
          <a:ln w="9525" algn="ctr">
            <a:solidFill>
              <a:srgbClr val="FFFFFF"/>
            </a:solidFill>
            <a:round/>
          </a:ln>
          <a:effectLst>
            <a:outerShdw dist="63500" dir="3187806" algn="ctr" rotWithShape="0">
              <a:srgbClr val="001D3A"/>
            </a:outerShdw>
          </a:effec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en-US" altLang="zh-CN" sz="2400" b="1" i="0" u="none" strike="noStrike" kern="1200" cap="none" spc="0" normalizeH="0" baseline="0" noProof="0" smtClean="0">
                <a:ln>
                  <a:noFill/>
                </a:ln>
                <a:solidFill>
                  <a:srgbClr val="FFFF00"/>
                </a:solidFill>
                <a:effectLst>
                  <a:outerShdw blurRad="38100" dist="38100" dir="2700000" algn="tl">
                    <a:srgbClr val="000000"/>
                  </a:outerShdw>
                </a:effectLst>
                <a:uLnTx/>
                <a:uFillTx/>
                <a:latin typeface="Verdana" panose="020B0604030504040204" pitchFamily="34" charset="0"/>
                <a:ea typeface="黑体" panose="02010609060101010101" charset="-122"/>
                <a:cs typeface="+mn-cs"/>
              </a:rPr>
              <a:t> </a:t>
            </a:r>
            <a:r>
              <a:rPr kumimoji="0" lang="zh-CN" altLang="en-US" sz="3200" b="1" i="0" u="none" strike="noStrike" kern="1200" cap="none" spc="0" normalizeH="0" baseline="0" noProof="0" smtClean="0">
                <a:ln>
                  <a:noFill/>
                </a:ln>
                <a:solidFill>
                  <a:srgbClr val="FFFF00"/>
                </a:solidFill>
                <a:effectLst>
                  <a:outerShdw blurRad="38100" dist="38100" dir="2700000" algn="tl">
                    <a:srgbClr val="000000"/>
                  </a:outerShdw>
                </a:effectLst>
                <a:uLnTx/>
                <a:uFillTx/>
                <a:latin typeface="Verdana" panose="020B0604030504040204" pitchFamily="34" charset="0"/>
                <a:ea typeface="黑体" panose="02010609060101010101" charset="-122"/>
                <a:cs typeface="+mn-cs"/>
              </a:rPr>
              <a:t>（三）课程目标</a:t>
            </a:r>
            <a:endParaRPr kumimoji="0" lang="zh-CN" altLang="en-US" sz="3200" b="1" i="0" u="none" strike="noStrike" kern="1200" cap="none" spc="0" normalizeH="0" baseline="0" noProof="0" smtClean="0">
              <a:ln>
                <a:noFill/>
              </a:ln>
              <a:solidFill>
                <a:srgbClr val="FFFF00"/>
              </a:solidFill>
              <a:effectLst>
                <a:outerShdw blurRad="38100" dist="38100" dir="2700000" algn="tl">
                  <a:srgbClr val="000000"/>
                </a:outerShdw>
              </a:effectLst>
              <a:uLnTx/>
              <a:uFillTx/>
              <a:latin typeface="Verdana" panose="020B0604030504040204" pitchFamily="34" charset="0"/>
              <a:ea typeface="黑体" panose="02010609060101010101" charset="-122"/>
              <a:cs typeface="+mn-cs"/>
            </a:endParaRPr>
          </a:p>
        </p:txBody>
      </p:sp>
      <p:sp>
        <p:nvSpPr>
          <p:cNvPr id="22" name="AutoShape 8"/>
          <p:cNvSpPr>
            <a:spLocks noChangeArrowheads="1"/>
          </p:cNvSpPr>
          <p:nvPr/>
        </p:nvSpPr>
        <p:spPr bwMode="gray">
          <a:xfrm>
            <a:off x="7345680" y="2689860"/>
            <a:ext cx="4274185" cy="862330"/>
          </a:xfrm>
          <a:prstGeom prst="roundRect">
            <a:avLst>
              <a:gd name="adj" fmla="val 50000"/>
            </a:avLst>
          </a:prstGeom>
          <a:gradFill rotWithShape="1">
            <a:gsLst>
              <a:gs pos="0">
                <a:schemeClr val="accent1">
                  <a:alpha val="30000"/>
                </a:schemeClr>
              </a:gs>
              <a:gs pos="100000">
                <a:srgbClr val="00CCFF">
                  <a:alpha val="80000"/>
                </a:srgbClr>
              </a:gs>
            </a:gsLst>
            <a:lin ang="5400000" scaled="1"/>
          </a:gradFill>
          <a:ln w="9525" algn="ctr">
            <a:solidFill>
              <a:srgbClr val="FFFFFF"/>
            </a:solidFill>
            <a:round/>
          </a:ln>
          <a:effectLst>
            <a:outerShdw dist="63500" dir="3187806" algn="ctr" rotWithShape="0">
              <a:srgbClr val="001D3A"/>
            </a:outerShdw>
          </a:effec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sz="3200" b="1" i="0" u="none" strike="noStrike" kern="1200" cap="none" spc="0" normalizeH="0" baseline="0" noProof="0" smtClean="0">
                <a:ln>
                  <a:noFill/>
                </a:ln>
                <a:solidFill>
                  <a:srgbClr val="FFFF00"/>
                </a:solidFill>
                <a:effectLst>
                  <a:outerShdw blurRad="38100" dist="38100" dir="2700000" algn="tl">
                    <a:srgbClr val="000000"/>
                  </a:outerShdw>
                </a:effectLst>
                <a:uLnTx/>
                <a:uFillTx/>
                <a:latin typeface="Verdana" panose="020B0604030504040204" pitchFamily="34" charset="0"/>
                <a:ea typeface="黑体" panose="02010609060101010101" charset="-122"/>
                <a:cs typeface="+mn-cs"/>
              </a:rPr>
              <a:t>（四）</a:t>
            </a:r>
            <a:r>
              <a:rPr kumimoji="0" lang="zh-CN" altLang="en-US" sz="3200" b="1" i="0" u="none" strike="noStrike" kern="1200" cap="none" spc="0" normalizeH="0" baseline="0" noProof="0" smtClean="0">
                <a:ln>
                  <a:noFill/>
                </a:ln>
                <a:solidFill>
                  <a:srgbClr val="FFFF00"/>
                </a:solidFill>
                <a:effectLst>
                  <a:outerShdw blurRad="38100" dist="38100" dir="2700000" algn="tl">
                    <a:srgbClr val="000000"/>
                  </a:outerShdw>
                </a:effectLst>
                <a:uLnTx/>
                <a:uFillTx/>
                <a:latin typeface="Verdana" panose="020B0604030504040204" pitchFamily="34" charset="0"/>
                <a:ea typeface="黑体" panose="02010609060101010101" charset="-122"/>
                <a:cs typeface="+mn-cs"/>
              </a:rPr>
              <a:t>教学项目设计</a:t>
            </a:r>
            <a:endParaRPr kumimoji="0" lang="zh-CN" altLang="en-US" sz="3200" b="1" i="0" u="none" strike="noStrike" kern="1200" cap="none" spc="0" normalizeH="0" baseline="0" noProof="0" smtClean="0">
              <a:ln>
                <a:noFill/>
              </a:ln>
              <a:solidFill>
                <a:srgbClr val="FFFF00"/>
              </a:solidFill>
              <a:effectLst>
                <a:outerShdw blurRad="38100" dist="38100" dir="2700000" algn="tl">
                  <a:srgbClr val="000000"/>
                </a:outerShdw>
              </a:effectLst>
              <a:uLnTx/>
              <a:uFillTx/>
              <a:latin typeface="Verdana" panose="020B0604030504040204" pitchFamily="34" charset="0"/>
              <a:ea typeface="黑体" panose="02010609060101010101" charset="-122"/>
              <a:cs typeface="+mn-cs"/>
            </a:endParaRPr>
          </a:p>
        </p:txBody>
      </p:sp>
      <p:sp>
        <p:nvSpPr>
          <p:cNvPr id="29" name="AutoShape 8"/>
          <p:cNvSpPr>
            <a:spLocks noChangeArrowheads="1"/>
          </p:cNvSpPr>
          <p:nvPr/>
        </p:nvSpPr>
        <p:spPr bwMode="gray">
          <a:xfrm>
            <a:off x="6119495" y="3552190"/>
            <a:ext cx="4290060" cy="840105"/>
          </a:xfrm>
          <a:prstGeom prst="roundRect">
            <a:avLst>
              <a:gd name="adj" fmla="val 50000"/>
            </a:avLst>
          </a:prstGeom>
          <a:gradFill rotWithShape="1">
            <a:gsLst>
              <a:gs pos="0">
                <a:schemeClr val="accent1">
                  <a:alpha val="30000"/>
                </a:schemeClr>
              </a:gs>
              <a:gs pos="100000">
                <a:srgbClr val="00CCFF">
                  <a:alpha val="80000"/>
                </a:srgbClr>
              </a:gs>
            </a:gsLst>
            <a:lin ang="5400000" scaled="1"/>
          </a:gradFill>
          <a:ln w="9525" algn="ctr">
            <a:solidFill>
              <a:srgbClr val="FFFFFF"/>
            </a:solidFill>
            <a:round/>
          </a:ln>
          <a:effectLst>
            <a:outerShdw dist="63500" dir="3187806" algn="ctr" rotWithShape="0">
              <a:srgbClr val="001D3A"/>
            </a:outerShdw>
          </a:effec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3200" b="1" i="0" u="none" strike="noStrike" kern="1200" cap="none" spc="0" normalizeH="0" baseline="0" noProof="0" smtClean="0">
                <a:ln>
                  <a:noFill/>
                </a:ln>
                <a:solidFill>
                  <a:srgbClr val="FFFF00"/>
                </a:solidFill>
                <a:effectLst>
                  <a:outerShdw blurRad="38100" dist="38100" dir="2700000" algn="tl">
                    <a:srgbClr val="000000"/>
                  </a:outerShdw>
                </a:effectLst>
                <a:uLnTx/>
                <a:uFillTx/>
                <a:latin typeface="Verdana" panose="020B0604030504040204" pitchFamily="34" charset="0"/>
                <a:ea typeface="黑体" panose="02010609060101010101" charset="-122"/>
                <a:cs typeface="+mn-cs"/>
              </a:rPr>
              <a:t>（五）</a:t>
            </a:r>
            <a:r>
              <a:rPr lang="zh-CN" altLang="en-US" sz="3200" b="1" noProof="0" smtClean="0">
                <a:ln>
                  <a:noFill/>
                </a:ln>
                <a:solidFill>
                  <a:srgbClr val="FFFF00"/>
                </a:solidFill>
                <a:effectLst>
                  <a:outerShdw blurRad="38100" dist="38100" dir="2700000" algn="tl">
                    <a:srgbClr val="000000"/>
                  </a:outerShdw>
                </a:effectLst>
                <a:uLnTx/>
                <a:uFillTx/>
                <a:latin typeface="Verdana" panose="020B0604030504040204" pitchFamily="34" charset="0"/>
                <a:ea typeface="黑体" panose="02010609060101010101" charset="-122"/>
                <a:sym typeface="+mn-ea"/>
              </a:rPr>
              <a:t>考核与评价</a:t>
            </a:r>
            <a:endParaRPr kumimoji="0" lang="zh-CN" altLang="en-US" sz="3200" b="1" i="0" u="none" strike="noStrike" kern="1200" cap="none" spc="0" normalizeH="0" baseline="0" noProof="0" smtClean="0">
              <a:ln>
                <a:noFill/>
              </a:ln>
              <a:solidFill>
                <a:srgbClr val="FFFF00"/>
              </a:solidFill>
              <a:effectLst>
                <a:outerShdw blurRad="38100" dist="38100" dir="2700000" algn="tl">
                  <a:srgbClr val="000000"/>
                </a:outerShdw>
              </a:effectLst>
              <a:uLnTx/>
              <a:uFillTx/>
              <a:latin typeface="Verdana" panose="020B0604030504040204" pitchFamily="34" charset="0"/>
              <a:ea typeface="黑体" panose="02010609060101010101" charset="-122"/>
              <a:cs typeface="+mn-cs"/>
            </a:endParaRPr>
          </a:p>
        </p:txBody>
      </p:sp>
      <p:sp>
        <p:nvSpPr>
          <p:cNvPr id="197639" name="AutoShape 8"/>
          <p:cNvSpPr>
            <a:spLocks noChangeArrowheads="1"/>
          </p:cNvSpPr>
          <p:nvPr/>
        </p:nvSpPr>
        <p:spPr bwMode="gray">
          <a:xfrm>
            <a:off x="4378960" y="4392295"/>
            <a:ext cx="4569460" cy="1020445"/>
          </a:xfrm>
          <a:prstGeom prst="roundRect">
            <a:avLst>
              <a:gd name="adj" fmla="val 50000"/>
            </a:avLst>
          </a:prstGeom>
          <a:gradFill rotWithShape="1">
            <a:gsLst>
              <a:gs pos="0">
                <a:schemeClr val="accent1">
                  <a:alpha val="30000"/>
                </a:schemeClr>
              </a:gs>
              <a:gs pos="100000">
                <a:srgbClr val="00CCFF">
                  <a:alpha val="80000"/>
                </a:srgbClr>
              </a:gs>
            </a:gsLst>
            <a:lin ang="5400000" scaled="1"/>
          </a:gradFill>
          <a:ln w="9525" algn="ctr">
            <a:solidFill>
              <a:srgbClr val="FFFFFF"/>
            </a:solidFill>
            <a:round/>
          </a:ln>
          <a:effectLst>
            <a:outerShdw dist="63500" dir="3187806" algn="ctr" rotWithShape="0">
              <a:srgbClr val="001D3A"/>
            </a:outerShdw>
          </a:effec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spcBef>
                <a:spcPct val="0"/>
              </a:spcBef>
              <a:spcAft>
                <a:spcPct val="0"/>
              </a:spcAft>
              <a:buClrTx/>
              <a:buSzTx/>
              <a:buFontTx/>
              <a:buNone/>
              <a:defRPr/>
            </a:pPr>
            <a:endParaRPr kumimoji="0" lang="zh-CN" altLang="en-US" sz="3200" b="1" i="0" u="none" strike="noStrike" kern="1200" cap="none" spc="0" normalizeH="0" baseline="0" noProof="0" smtClean="0">
              <a:ln>
                <a:noFill/>
              </a:ln>
              <a:solidFill>
                <a:srgbClr val="FFFF00"/>
              </a:solidFill>
              <a:effectLst>
                <a:outerShdw blurRad="38100" dist="38100" dir="2700000" algn="tl">
                  <a:srgbClr val="000000"/>
                </a:outerShdw>
              </a:effectLst>
              <a:uLnTx/>
              <a:uFillTx/>
              <a:latin typeface="Verdana" panose="020B0604030504040204" pitchFamily="34" charset="0"/>
              <a:ea typeface="黑体" panose="02010609060101010101" charset="-122"/>
              <a:cs typeface="+mn-cs"/>
            </a:endParaRPr>
          </a:p>
          <a:p>
            <a:pPr marL="0" marR="0" lvl="0" indent="0" algn="ctr" defTabSz="914400" rtl="0" eaLnBrk="1" fontAlgn="base" latinLnBrk="0" hangingPunct="1">
              <a:spcBef>
                <a:spcPct val="0"/>
              </a:spcBef>
              <a:spcAft>
                <a:spcPct val="0"/>
              </a:spcAft>
              <a:buClrTx/>
              <a:buSzTx/>
              <a:buFontTx/>
              <a:buNone/>
              <a:defRPr/>
            </a:pPr>
            <a:r>
              <a:rPr kumimoji="0" lang="zh-CN" altLang="en-US" sz="3200" b="1" i="0" u="none" strike="noStrike" kern="1200" cap="none" spc="0" normalizeH="0" baseline="0" noProof="0" smtClean="0">
                <a:ln>
                  <a:noFill/>
                </a:ln>
                <a:solidFill>
                  <a:srgbClr val="FFFF00"/>
                </a:solidFill>
                <a:effectLst>
                  <a:outerShdw blurRad="38100" dist="38100" dir="2700000" algn="tl">
                    <a:srgbClr val="000000"/>
                  </a:outerShdw>
                </a:effectLst>
                <a:uLnTx/>
                <a:uFillTx/>
                <a:latin typeface="Verdana" panose="020B0604030504040204" pitchFamily="34" charset="0"/>
                <a:ea typeface="黑体" panose="02010609060101010101" charset="-122"/>
                <a:cs typeface="+mn-cs"/>
              </a:rPr>
              <a:t>（六）</a:t>
            </a:r>
            <a:r>
              <a:rPr lang="zh-CN" altLang="en-US" sz="3200" b="1" noProof="0" smtClean="0">
                <a:ln>
                  <a:noFill/>
                </a:ln>
                <a:solidFill>
                  <a:srgbClr val="FFFF00"/>
                </a:solidFill>
                <a:effectLst>
                  <a:outerShdw blurRad="38100" dist="38100" dir="2700000" algn="tl">
                    <a:srgbClr val="000000"/>
                  </a:outerShdw>
                </a:effectLst>
                <a:uLnTx/>
                <a:uFillTx/>
                <a:latin typeface="Verdana" panose="020B0604030504040204" pitchFamily="34" charset="0"/>
                <a:ea typeface="黑体" panose="02010609060101010101" charset="-122"/>
                <a:sym typeface="+mn-ea"/>
              </a:rPr>
              <a:t>第一次课设计</a:t>
            </a:r>
            <a:endParaRPr kumimoji="0" lang="zh-CN" altLang="en-US" sz="3200" b="1" i="0" u="none" strike="noStrike" kern="1200" cap="none" spc="0" normalizeH="0" baseline="0" noProof="0" smtClean="0">
              <a:ln>
                <a:noFill/>
              </a:ln>
              <a:solidFill>
                <a:srgbClr val="FFFF00"/>
              </a:solidFill>
              <a:effectLst>
                <a:outerShdw blurRad="38100" dist="38100" dir="2700000" algn="tl">
                  <a:srgbClr val="000000"/>
                </a:outerShdw>
              </a:effectLst>
              <a:uLnTx/>
              <a:uFillTx/>
              <a:latin typeface="Verdana" panose="020B0604030504040204" pitchFamily="34" charset="0"/>
              <a:ea typeface="黑体" panose="02010609060101010101"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zh-CN" altLang="en-US" sz="3200" b="1" i="0" u="none" strike="noStrike" kern="1200" cap="none" spc="0" normalizeH="0" baseline="0" noProof="0" smtClean="0">
              <a:ln>
                <a:noFill/>
              </a:ln>
              <a:solidFill>
                <a:srgbClr val="FFFF00"/>
              </a:solidFill>
              <a:effectLst>
                <a:outerShdw blurRad="38100" dist="38100" dir="2700000" algn="tl">
                  <a:srgbClr val="000000"/>
                </a:outerShdw>
              </a:effectLst>
              <a:uLnTx/>
              <a:uFillTx/>
              <a:latin typeface="Verdana" panose="020B0604030504040204" pitchFamily="34" charset="0"/>
              <a:ea typeface="黑体" panose="02010609060101010101" charset="-122"/>
              <a:cs typeface="+mn-cs"/>
            </a:endParaRPr>
          </a:p>
        </p:txBody>
      </p:sp>
      <p:sp>
        <p:nvSpPr>
          <p:cNvPr id="5" name="AutoShape 8"/>
          <p:cNvSpPr>
            <a:spLocks noChangeArrowheads="1"/>
          </p:cNvSpPr>
          <p:nvPr/>
        </p:nvSpPr>
        <p:spPr bwMode="gray">
          <a:xfrm>
            <a:off x="3012440" y="5412740"/>
            <a:ext cx="4540250" cy="944880"/>
          </a:xfrm>
          <a:prstGeom prst="roundRect">
            <a:avLst>
              <a:gd name="adj" fmla="val 50000"/>
            </a:avLst>
          </a:prstGeom>
          <a:gradFill rotWithShape="1">
            <a:gsLst>
              <a:gs pos="0">
                <a:schemeClr val="accent1">
                  <a:alpha val="30000"/>
                </a:schemeClr>
              </a:gs>
              <a:gs pos="100000">
                <a:srgbClr val="00CCFF">
                  <a:alpha val="80000"/>
                </a:srgbClr>
              </a:gs>
            </a:gsLst>
            <a:lin ang="5400000" scaled="1"/>
          </a:gradFill>
          <a:ln w="9525" algn="ctr">
            <a:solidFill>
              <a:srgbClr val="FFFFFF"/>
            </a:solidFill>
            <a:round/>
          </a:ln>
          <a:effectLst>
            <a:outerShdw dist="63500" dir="3187806" algn="ctr" rotWithShape="0">
              <a:srgbClr val="001D3A"/>
            </a:outerShdw>
          </a:effec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zh-CN" altLang="en-US" sz="3200" b="1" i="0" u="none" strike="noStrike" kern="1200" cap="none" spc="0" normalizeH="0" baseline="0" noProof="0" smtClean="0">
                <a:ln>
                  <a:noFill/>
                </a:ln>
                <a:solidFill>
                  <a:srgbClr val="FFFF00"/>
                </a:solidFill>
                <a:effectLst>
                  <a:outerShdw blurRad="38100" dist="38100" dir="2700000" algn="tl">
                    <a:srgbClr val="000000"/>
                  </a:outerShdw>
                </a:effectLst>
                <a:uLnTx/>
                <a:uFillTx/>
                <a:latin typeface="Verdana" panose="020B0604030504040204" pitchFamily="34" charset="0"/>
                <a:ea typeface="黑体" panose="02010609060101010101" charset="-122"/>
                <a:cs typeface="+mn-cs"/>
              </a:rPr>
              <a:t>（七）</a:t>
            </a:r>
            <a:r>
              <a:rPr lang="zh-CN" altLang="en-US" sz="3200" b="1" noProof="0" smtClean="0">
                <a:ln>
                  <a:noFill/>
                </a:ln>
                <a:solidFill>
                  <a:srgbClr val="FFFF00"/>
                </a:solidFill>
                <a:effectLst>
                  <a:outerShdw blurRad="38100" dist="38100" dir="2700000" algn="tl">
                    <a:srgbClr val="000000"/>
                  </a:outerShdw>
                </a:effectLst>
                <a:uLnTx/>
                <a:uFillTx/>
                <a:latin typeface="Verdana" panose="020B0604030504040204" pitchFamily="34" charset="0"/>
                <a:ea typeface="黑体" panose="02010609060101010101" charset="-122"/>
                <a:sym typeface="+mn-ea"/>
              </a:rPr>
              <a:t>最后一次课设计</a:t>
            </a:r>
            <a:endParaRPr kumimoji="0" lang="zh-CN" altLang="en-US" sz="3200" b="1" i="0" u="none" strike="noStrike" kern="1200" cap="none" spc="0" normalizeH="0" baseline="0" noProof="0" smtClean="0">
              <a:ln>
                <a:noFill/>
              </a:ln>
              <a:solidFill>
                <a:srgbClr val="FFFF00"/>
              </a:solidFill>
              <a:effectLst>
                <a:outerShdw blurRad="38100" dist="38100" dir="2700000" algn="tl">
                  <a:srgbClr val="000000"/>
                </a:outerShdw>
              </a:effectLst>
              <a:uLnTx/>
              <a:uFillTx/>
              <a:latin typeface="Verdana" panose="020B0604030504040204" pitchFamily="34" charset="0"/>
              <a:ea typeface="黑体" panose="02010609060101010101" charset="-122"/>
              <a:cs typeface="+mn-cs"/>
              <a:sym typeface="+mn-ea"/>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p:txBody>
          <a:bodyPr/>
          <a:lstStyle/>
          <a:p>
            <a:r>
              <a:rPr lang="zh-CN" altLang="en-US" dirty="0"/>
              <a:t>LOREM IPSUM DOLOR</a:t>
            </a:r>
            <a:endParaRPr lang="zh-CN" altLang="en-US" dirty="0"/>
          </a:p>
        </p:txBody>
      </p:sp>
      <p:sp>
        <p:nvSpPr>
          <p:cNvPr id="7" name="内容占位符 6"/>
          <p:cNvSpPr>
            <a:spLocks noGrp="1"/>
          </p:cNvSpPr>
          <p:nvPr>
            <p:ph idx="1"/>
            <p:custDataLst>
              <p:tags r:id="rId2"/>
            </p:custDataLst>
          </p:nvPr>
        </p:nvSpPr>
        <p:spPr/>
        <p:txBody>
          <a:bodyPr>
            <a:normAutofit/>
          </a:bodyPr>
          <a:lstStyle/>
          <a:p>
            <a:pPr>
              <a:lnSpc>
                <a:spcPct val="150000"/>
              </a:lnSpc>
            </a:pPr>
            <a:r>
              <a:rPr lang="zh-CN" altLang="en-US" dirty="0"/>
              <a:t>Lorem ipsum dolor sit amet, consectetur adipisicing elit, sed do eiusmod tempor incididunt ut labore et dolore magna aliqua. Ut enim ad minim veniam, quis nostrud exercitation ullamco laboris nisi ut aliquip ex ea commodo consequat.</a:t>
            </a:r>
            <a:endParaRPr lang="zh-CN" altLang="en-US" dirty="0"/>
          </a:p>
        </p:txBody>
      </p:sp>
    </p:spTree>
    <p:custDataLst>
      <p:tags r:id="rId3"/>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p:txBody>
          <a:bodyPr/>
          <a:lstStyle/>
          <a:p>
            <a:r>
              <a:rPr lang="zh-CN" altLang="en-US" dirty="0"/>
              <a:t>LOREM IPSUM DOLOR</a:t>
            </a:r>
            <a:endParaRPr lang="zh-CN" altLang="en-US" dirty="0"/>
          </a:p>
        </p:txBody>
      </p:sp>
      <p:sp>
        <p:nvSpPr>
          <p:cNvPr id="7" name="内容占位符 6"/>
          <p:cNvSpPr>
            <a:spLocks noGrp="1"/>
          </p:cNvSpPr>
          <p:nvPr>
            <p:ph idx="1"/>
            <p:custDataLst>
              <p:tags r:id="rId2"/>
            </p:custDataLst>
          </p:nvPr>
        </p:nvSpPr>
        <p:spPr/>
        <p:txBody>
          <a:bodyPr>
            <a:normAutofit/>
          </a:bodyPr>
          <a:lstStyle/>
          <a:p>
            <a:pPr>
              <a:lnSpc>
                <a:spcPct val="150000"/>
              </a:lnSpc>
            </a:pPr>
            <a:r>
              <a:rPr lang="zh-CN" altLang="en-US" dirty="0"/>
              <a:t>Lorem ipsum dolor sit amet, consectetur adipisicing elit, sed do eiusmod tempor incididunt ut labore et dolore magna aliqua. Ut enim ad minim veniam, quis nostrud exercitation ullamco laboris nisi ut aliquip ex ea commodo consequat.</a:t>
            </a:r>
            <a:endParaRPr lang="zh-CN" altLang="en-US" dirty="0"/>
          </a:p>
        </p:txBody>
      </p:sp>
    </p:spTree>
    <p:custDataLst>
      <p:tags r:id="rId3"/>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p:txBody>
          <a:bodyPr/>
          <a:lstStyle/>
          <a:p>
            <a:r>
              <a:rPr lang="zh-CN" altLang="en-US" dirty="0"/>
              <a:t>LOREM IPSUM DOLOR</a:t>
            </a:r>
            <a:endParaRPr lang="zh-CN" altLang="en-US" dirty="0"/>
          </a:p>
        </p:txBody>
      </p:sp>
      <p:sp>
        <p:nvSpPr>
          <p:cNvPr id="7" name="内容占位符 6"/>
          <p:cNvSpPr>
            <a:spLocks noGrp="1"/>
          </p:cNvSpPr>
          <p:nvPr>
            <p:ph idx="1"/>
            <p:custDataLst>
              <p:tags r:id="rId2"/>
            </p:custDataLst>
          </p:nvPr>
        </p:nvSpPr>
        <p:spPr/>
        <p:txBody>
          <a:bodyPr>
            <a:normAutofit/>
          </a:bodyPr>
          <a:lstStyle/>
          <a:p>
            <a:pPr>
              <a:lnSpc>
                <a:spcPct val="150000"/>
              </a:lnSpc>
            </a:pPr>
            <a:r>
              <a:rPr lang="zh-CN" altLang="en-US" dirty="0"/>
              <a:t>Lorem ipsum dolor sit amet, consectetur adipisicing elit, sed do eiusmod tempor incididunt ut labore et dolore magna aliqua. Ut enim ad minim veniam, quis nostrud exercitation ullamco laboris nisi ut aliquip ex ea commodo consequat.</a:t>
            </a:r>
            <a:endParaRPr lang="zh-CN" altLang="en-US" dirty="0"/>
          </a:p>
        </p:txBody>
      </p:sp>
    </p:spTree>
    <p:custDataLst>
      <p:tags r:id="rId3"/>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custDataLst>
              <p:tags r:id="rId1"/>
            </p:custDataLst>
          </p:nvPr>
        </p:nvSpPr>
        <p:spPr>
          <a:xfrm>
            <a:off x="5361979" y="313037"/>
            <a:ext cx="1601859" cy="707886"/>
          </a:xfrm>
          <a:prstGeom prst="rect">
            <a:avLst/>
          </a:prstGeom>
          <a:noFill/>
        </p:spPr>
        <p:txBody>
          <a:bodyPr wrap="square" rtlCol="0" anchor="b" anchorCtr="0">
            <a:normAutofit/>
          </a:bodyPr>
          <a:lstStyle/>
          <a:p>
            <a:pPr algn="ctr"/>
            <a:r>
              <a:rPr lang="zh-CN" altLang="en-US" sz="3600" b="1">
                <a:solidFill>
                  <a:schemeClr val="accent2"/>
                </a:solidFill>
                <a:latin typeface="+mj-lt"/>
                <a:ea typeface="+mj-ea"/>
                <a:cs typeface="+mj-cs"/>
              </a:rPr>
              <a:t>目 录</a:t>
            </a:r>
            <a:endParaRPr lang="zh-CN" altLang="en-US" sz="3600" b="1">
              <a:solidFill>
                <a:schemeClr val="accent2"/>
              </a:solidFill>
              <a:latin typeface="+mj-lt"/>
              <a:ea typeface="+mj-ea"/>
              <a:cs typeface="+mj-cs"/>
            </a:endParaRPr>
          </a:p>
        </p:txBody>
      </p:sp>
      <p:sp>
        <p:nvSpPr>
          <p:cNvPr id="24" name="矩形: 圆角 23"/>
          <p:cNvSpPr/>
          <p:nvPr>
            <p:custDataLst>
              <p:tags r:id="rId2"/>
            </p:custDataLst>
          </p:nvPr>
        </p:nvSpPr>
        <p:spPr>
          <a:xfrm>
            <a:off x="1598637" y="4074177"/>
            <a:ext cx="690750" cy="675666"/>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r>
              <a:rPr lang="en-US" altLang="zh-CN" sz="2400" b="1" dirty="0">
                <a:solidFill>
                  <a:schemeClr val="tx1"/>
                </a:solidFill>
              </a:rPr>
              <a:t>01</a:t>
            </a:r>
            <a:endParaRPr lang="zh-CN" altLang="en-US" sz="2400" b="1" dirty="0">
              <a:solidFill>
                <a:schemeClr val="tx1"/>
              </a:solidFill>
            </a:endParaRPr>
          </a:p>
        </p:txBody>
      </p:sp>
      <p:sp>
        <p:nvSpPr>
          <p:cNvPr id="38" name="文本框 37"/>
          <p:cNvSpPr txBox="1"/>
          <p:nvPr>
            <p:custDataLst>
              <p:tags r:id="rId3"/>
            </p:custDataLst>
          </p:nvPr>
        </p:nvSpPr>
        <p:spPr>
          <a:xfrm>
            <a:off x="2475691" y="3752251"/>
            <a:ext cx="3172209" cy="715273"/>
          </a:xfrm>
          <a:prstGeom prst="rect">
            <a:avLst/>
          </a:prstGeom>
          <a:noFill/>
        </p:spPr>
        <p:txBody>
          <a:bodyPr wrap="square" anchor="b" anchorCtr="0">
            <a:normAutofit/>
          </a:bodyPr>
          <a:lstStyle>
            <a:defPPr>
              <a:defRPr lang="zh-CN"/>
            </a:defPPr>
            <a:lvl1pPr>
              <a:defRPr>
                <a:solidFill>
                  <a:srgbClr val="474546"/>
                </a:solidFill>
                <a:latin typeface="+mj-lt"/>
              </a:defRPr>
            </a:lvl1pPr>
          </a:lstStyle>
          <a:p>
            <a:r>
              <a:rPr lang="en-US" altLang="zh-CN" sz="2400">
                <a:solidFill>
                  <a:schemeClr val="tx1"/>
                </a:solidFill>
                <a:ea typeface="+mj-ea"/>
                <a:cs typeface="+mj-cs"/>
              </a:rPr>
              <a:t>LOREM IPSUM </a:t>
            </a:r>
            <a:endParaRPr lang="zh-CN" altLang="en-US" sz="2400" dirty="0">
              <a:solidFill>
                <a:schemeClr val="tx1"/>
              </a:solidFill>
              <a:ea typeface="+mj-ea"/>
              <a:cs typeface="+mj-cs"/>
            </a:endParaRPr>
          </a:p>
        </p:txBody>
      </p:sp>
      <p:sp>
        <p:nvSpPr>
          <p:cNvPr id="39" name="文本框 38"/>
          <p:cNvSpPr txBox="1"/>
          <p:nvPr>
            <p:custDataLst>
              <p:tags r:id="rId4"/>
            </p:custDataLst>
          </p:nvPr>
        </p:nvSpPr>
        <p:spPr>
          <a:xfrm>
            <a:off x="2475693" y="4478549"/>
            <a:ext cx="3172207" cy="1203794"/>
          </a:xfrm>
          <a:prstGeom prst="rect">
            <a:avLst/>
          </a:prstGeom>
        </p:spPr>
        <p:txBody>
          <a:bodyPr wrap="square" lIns="90000" tIns="46800" rIns="90000" bIns="46800">
            <a:normAutofit/>
          </a:bodyPr>
          <a:lstStyle>
            <a:defPPr>
              <a:defRPr lang="zh-CN"/>
            </a:defPPr>
            <a:lvl1pPr algn="just">
              <a:defRPr sz="1400">
                <a:solidFill>
                  <a:srgbClr val="474546"/>
                </a:solidFill>
              </a:defRPr>
            </a:lvl1pPr>
          </a:lstStyle>
          <a:p>
            <a:pPr algn="l"/>
            <a:r>
              <a:rPr lang="en-US" altLang="zh-CN" sz="1800">
                <a:solidFill>
                  <a:schemeClr val="tx1"/>
                </a:solidFill>
              </a:rPr>
              <a:t>Lorem ipsum dolor sit amet, consectetur adipisicing elit.</a:t>
            </a:r>
            <a:endParaRPr lang="zh-CN" altLang="en-US" sz="1800" dirty="0">
              <a:solidFill>
                <a:schemeClr val="tx1"/>
              </a:solidFill>
            </a:endParaRPr>
          </a:p>
        </p:txBody>
      </p:sp>
      <p:sp>
        <p:nvSpPr>
          <p:cNvPr id="41" name="矩形: 圆角 23"/>
          <p:cNvSpPr/>
          <p:nvPr>
            <p:custDataLst>
              <p:tags r:id="rId5"/>
            </p:custDataLst>
          </p:nvPr>
        </p:nvSpPr>
        <p:spPr>
          <a:xfrm>
            <a:off x="6544100" y="4074177"/>
            <a:ext cx="690750" cy="675666"/>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r>
              <a:rPr lang="en-US" altLang="zh-CN" sz="2400" b="1" dirty="0">
                <a:solidFill>
                  <a:schemeClr val="tx1"/>
                </a:solidFill>
              </a:rPr>
              <a:t>02</a:t>
            </a:r>
            <a:endParaRPr lang="zh-CN" altLang="en-US" sz="2400" b="1" dirty="0">
              <a:solidFill>
                <a:schemeClr val="tx1"/>
              </a:solidFill>
            </a:endParaRPr>
          </a:p>
        </p:txBody>
      </p:sp>
      <p:sp>
        <p:nvSpPr>
          <p:cNvPr id="42" name="文本框 41"/>
          <p:cNvSpPr txBox="1"/>
          <p:nvPr>
            <p:custDataLst>
              <p:tags r:id="rId6"/>
            </p:custDataLst>
          </p:nvPr>
        </p:nvSpPr>
        <p:spPr>
          <a:xfrm>
            <a:off x="7421154" y="3752251"/>
            <a:ext cx="3172209" cy="715273"/>
          </a:xfrm>
          <a:prstGeom prst="rect">
            <a:avLst/>
          </a:prstGeom>
          <a:noFill/>
        </p:spPr>
        <p:txBody>
          <a:bodyPr wrap="square" anchor="b" anchorCtr="0">
            <a:normAutofit/>
          </a:bodyPr>
          <a:lstStyle>
            <a:defPPr>
              <a:defRPr lang="zh-CN"/>
            </a:defPPr>
            <a:lvl1pPr>
              <a:defRPr>
                <a:solidFill>
                  <a:srgbClr val="474546"/>
                </a:solidFill>
                <a:latin typeface="+mj-lt"/>
              </a:defRPr>
            </a:lvl1pPr>
          </a:lstStyle>
          <a:p>
            <a:r>
              <a:rPr lang="en-US" altLang="zh-CN" sz="2400">
                <a:solidFill>
                  <a:schemeClr val="tx1"/>
                </a:solidFill>
                <a:ea typeface="+mj-ea"/>
                <a:cs typeface="+mj-cs"/>
              </a:rPr>
              <a:t>LOREM IPSUM </a:t>
            </a:r>
            <a:endParaRPr lang="zh-CN" altLang="en-US" sz="2400" dirty="0">
              <a:solidFill>
                <a:schemeClr val="tx1"/>
              </a:solidFill>
              <a:ea typeface="+mj-ea"/>
              <a:cs typeface="+mj-cs"/>
            </a:endParaRPr>
          </a:p>
        </p:txBody>
      </p:sp>
      <p:sp>
        <p:nvSpPr>
          <p:cNvPr id="43" name="文本框 42"/>
          <p:cNvSpPr txBox="1"/>
          <p:nvPr>
            <p:custDataLst>
              <p:tags r:id="rId7"/>
            </p:custDataLst>
          </p:nvPr>
        </p:nvSpPr>
        <p:spPr>
          <a:xfrm>
            <a:off x="7421156" y="4478549"/>
            <a:ext cx="3172207" cy="1203794"/>
          </a:xfrm>
          <a:prstGeom prst="rect">
            <a:avLst/>
          </a:prstGeom>
        </p:spPr>
        <p:txBody>
          <a:bodyPr wrap="square" lIns="90000" tIns="46800" rIns="90000" bIns="46800">
            <a:normAutofit/>
          </a:bodyPr>
          <a:lstStyle>
            <a:defPPr>
              <a:defRPr lang="zh-CN"/>
            </a:defPPr>
            <a:lvl1pPr algn="just">
              <a:defRPr sz="1400">
                <a:solidFill>
                  <a:srgbClr val="474546"/>
                </a:solidFill>
              </a:defRPr>
            </a:lvl1pPr>
          </a:lstStyle>
          <a:p>
            <a:pPr algn="l"/>
            <a:r>
              <a:rPr lang="en-US" altLang="zh-CN" sz="1800">
                <a:solidFill>
                  <a:schemeClr val="tx1"/>
                </a:solidFill>
              </a:rPr>
              <a:t>Lorem ipsum dolor sit amet, consectetur adipisicing elit.</a:t>
            </a:r>
            <a:endParaRPr lang="zh-CN" altLang="en-US" sz="1800" dirty="0">
              <a:solidFill>
                <a:schemeClr val="tx1"/>
              </a:solidFill>
            </a:endParaRPr>
          </a:p>
        </p:txBody>
      </p:sp>
      <p:sp>
        <p:nvSpPr>
          <p:cNvPr id="15" name="文本框 14"/>
          <p:cNvSpPr txBox="1"/>
          <p:nvPr>
            <p:custDataLst>
              <p:tags r:id="rId8"/>
            </p:custDataLst>
          </p:nvPr>
        </p:nvSpPr>
        <p:spPr>
          <a:xfrm>
            <a:off x="3605829" y="-25893"/>
            <a:ext cx="1863907" cy="1891809"/>
          </a:xfrm>
          <a:prstGeom prst="rect">
            <a:avLst/>
          </a:prstGeom>
          <a:noFill/>
        </p:spPr>
        <p:txBody>
          <a:bodyPr vert="horz" wrap="square" lIns="0" tIns="0" rIns="0" bIns="0" rtlCol="0" anchor="ctr" anchorCtr="0">
            <a:noAutofit/>
          </a:bodyPr>
          <a:lstStyle/>
          <a:p>
            <a:pPr algn="r"/>
            <a:r>
              <a:rPr lang="en-US" altLang="zh-CN" sz="10000" b="1" dirty="0">
                <a:solidFill>
                  <a:schemeClr val="accent2"/>
                </a:solidFill>
              </a:rPr>
              <a:t>C</a:t>
            </a:r>
            <a:endParaRPr lang="zh-CN" altLang="en-US" sz="10000" b="1" dirty="0">
              <a:solidFill>
                <a:schemeClr val="accent2"/>
              </a:solidFill>
            </a:endParaRPr>
          </a:p>
        </p:txBody>
      </p:sp>
      <p:sp>
        <p:nvSpPr>
          <p:cNvPr id="16" name="文本框 15"/>
          <p:cNvSpPr txBox="1"/>
          <p:nvPr>
            <p:custDataLst>
              <p:tags r:id="rId9"/>
            </p:custDataLst>
          </p:nvPr>
        </p:nvSpPr>
        <p:spPr>
          <a:xfrm>
            <a:off x="5361978" y="1028081"/>
            <a:ext cx="1601859" cy="398780"/>
          </a:xfrm>
          <a:prstGeom prst="rect">
            <a:avLst/>
          </a:prstGeom>
          <a:noFill/>
        </p:spPr>
        <p:txBody>
          <a:bodyPr vert="horz" wrap="square" rtlCol="0">
            <a:spAutoFit/>
          </a:bodyPr>
          <a:lstStyle/>
          <a:p>
            <a:pPr algn="dist"/>
            <a:r>
              <a:rPr lang="en-US" altLang="zh-CN" sz="2000" dirty="0">
                <a:solidFill>
                  <a:schemeClr val="accent2"/>
                </a:solidFill>
              </a:rPr>
              <a:t>ONTENTS</a:t>
            </a:r>
            <a:endParaRPr lang="zh-CN" altLang="en-US" sz="2000" dirty="0">
              <a:solidFill>
                <a:schemeClr val="accent2"/>
              </a:solidFill>
            </a:endParaRPr>
          </a:p>
        </p:txBody>
      </p:sp>
    </p:spTree>
    <p:custDataLst>
      <p:tags r:id="rId10"/>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p:txBody>
          <a:bodyPr/>
          <a:p>
            <a:r>
              <a:rPr lang="zh-CN" altLang="en-US"/>
              <a:t>感谢您的认真聆听</a:t>
            </a:r>
            <a:endParaRPr lang="zh-CN" altLang="en-US"/>
          </a:p>
        </p:txBody>
      </p:sp>
      <p:sp>
        <p:nvSpPr>
          <p:cNvPr id="6" name="内容占位符 5"/>
          <p:cNvSpPr>
            <a:spLocks noGrp="1"/>
          </p:cNvSpPr>
          <p:nvPr>
            <p:ph sz="quarter" idx="13"/>
            <p:custDataLst>
              <p:tags r:id="rId2"/>
            </p:custDataLst>
          </p:nvPr>
        </p:nvSpPr>
        <p:spPr/>
        <p:txBody>
          <a:bodyPr/>
          <a:p>
            <a:r>
              <a:rPr lang="en-US" altLang="zh-CN">
                <a:latin typeface="+mn-lt"/>
                <a:ea typeface="+mn-ea"/>
              </a:rPr>
              <a:t>THANK YOU FOR YOUR WATCHING</a:t>
            </a:r>
            <a:endParaRPr lang="en-US" altLang="zh-CN">
              <a:latin typeface="+mn-lt"/>
              <a:ea typeface="+mn-ea"/>
            </a:endParaRPr>
          </a:p>
        </p:txBody>
      </p:sp>
      <p:sp>
        <p:nvSpPr>
          <p:cNvPr id="4" name="任意多边形 3"/>
          <p:cNvSpPr/>
          <p:nvPr>
            <p:custDataLst>
              <p:tags r:id="rId3"/>
            </p:custDataLst>
          </p:nvPr>
        </p:nvSpPr>
        <p:spPr>
          <a:xfrm>
            <a:off x="4700202" y="2508739"/>
            <a:ext cx="3213625" cy="1689885"/>
          </a:xfrm>
          <a:custGeom>
            <a:avLst/>
            <a:gdLst/>
            <a:ahLst/>
            <a:cxnLst/>
            <a:rect l="l" t="t" r="r" b="b"/>
            <a:pathLst>
              <a:path w="2844896" h="1495989">
                <a:moveTo>
                  <a:pt x="2078407" y="914550"/>
                </a:moveTo>
                <a:lnTo>
                  <a:pt x="2165192" y="914550"/>
                </a:lnTo>
                <a:cubicBezTo>
                  <a:pt x="2170510" y="913995"/>
                  <a:pt x="2178162" y="914725"/>
                  <a:pt x="2188147" y="916741"/>
                </a:cubicBezTo>
                <a:cubicBezTo>
                  <a:pt x="2198133" y="918757"/>
                  <a:pt x="2203689" y="925393"/>
                  <a:pt x="2204816" y="936648"/>
                </a:cubicBezTo>
                <a:cubicBezTo>
                  <a:pt x="2204289" y="946413"/>
                  <a:pt x="2199924" y="952707"/>
                  <a:pt x="2191721" y="955529"/>
                </a:cubicBezTo>
                <a:cubicBezTo>
                  <a:pt x="2183518" y="958351"/>
                  <a:pt x="2174637" y="964645"/>
                  <a:pt x="2165079" y="974410"/>
                </a:cubicBezTo>
                <a:cubicBezTo>
                  <a:pt x="2155521" y="984174"/>
                  <a:pt x="2148447" y="1004353"/>
                  <a:pt x="2143856" y="1034946"/>
                </a:cubicBezTo>
                <a:lnTo>
                  <a:pt x="2143856" y="1322220"/>
                </a:lnTo>
                <a:cubicBezTo>
                  <a:pt x="2141053" y="1363913"/>
                  <a:pt x="2131183" y="1397358"/>
                  <a:pt x="2114245" y="1422555"/>
                </a:cubicBezTo>
                <a:cubicBezTo>
                  <a:pt x="2097308" y="1447752"/>
                  <a:pt x="2077955" y="1466007"/>
                  <a:pt x="2056187" y="1477319"/>
                </a:cubicBezTo>
                <a:cubicBezTo>
                  <a:pt x="2034419" y="1488630"/>
                  <a:pt x="2014888" y="1494304"/>
                  <a:pt x="1997595" y="1494340"/>
                </a:cubicBezTo>
                <a:lnTo>
                  <a:pt x="1997595" y="1449474"/>
                </a:lnTo>
                <a:cubicBezTo>
                  <a:pt x="2032251" y="1439013"/>
                  <a:pt x="2057473" y="1423360"/>
                  <a:pt x="2073261" y="1402516"/>
                </a:cubicBezTo>
                <a:cubicBezTo>
                  <a:pt x="2089049" y="1381672"/>
                  <a:pt x="2097880" y="1354399"/>
                  <a:pt x="2099755" y="1320696"/>
                </a:cubicBezTo>
                <a:lnTo>
                  <a:pt x="2099755" y="1034946"/>
                </a:lnTo>
                <a:cubicBezTo>
                  <a:pt x="2095162" y="1004353"/>
                  <a:pt x="2088084" y="984174"/>
                  <a:pt x="2078521" y="974410"/>
                </a:cubicBezTo>
                <a:cubicBezTo>
                  <a:pt x="2068958" y="964645"/>
                  <a:pt x="2060072" y="958351"/>
                  <a:pt x="2051865" y="955529"/>
                </a:cubicBezTo>
                <a:cubicBezTo>
                  <a:pt x="2043658" y="952707"/>
                  <a:pt x="2039290" y="946413"/>
                  <a:pt x="2038763" y="936648"/>
                </a:cubicBezTo>
                <a:cubicBezTo>
                  <a:pt x="2039891" y="925393"/>
                  <a:pt x="2045450" y="918757"/>
                  <a:pt x="2055440" y="916741"/>
                </a:cubicBezTo>
                <a:cubicBezTo>
                  <a:pt x="2065431" y="914725"/>
                  <a:pt x="2073086" y="913995"/>
                  <a:pt x="2078407" y="914550"/>
                </a:cubicBezTo>
                <a:close/>
                <a:moveTo>
                  <a:pt x="1711897" y="914550"/>
                </a:moveTo>
                <a:lnTo>
                  <a:pt x="1927455" y="914550"/>
                </a:lnTo>
                <a:cubicBezTo>
                  <a:pt x="1929965" y="914153"/>
                  <a:pt x="1935047" y="915328"/>
                  <a:pt x="1942703" y="918075"/>
                </a:cubicBezTo>
                <a:cubicBezTo>
                  <a:pt x="1950359" y="920821"/>
                  <a:pt x="1954679" y="927520"/>
                  <a:pt x="1955663" y="938172"/>
                </a:cubicBezTo>
                <a:cubicBezTo>
                  <a:pt x="1955584" y="943506"/>
                  <a:pt x="1954027" y="947888"/>
                  <a:pt x="1950994" y="951317"/>
                </a:cubicBezTo>
                <a:cubicBezTo>
                  <a:pt x="1947960" y="954746"/>
                  <a:pt x="1943926" y="957222"/>
                  <a:pt x="1938891" y="958746"/>
                </a:cubicBezTo>
                <a:cubicBezTo>
                  <a:pt x="1926138" y="962366"/>
                  <a:pt x="1918483" y="966747"/>
                  <a:pt x="1915925" y="971891"/>
                </a:cubicBezTo>
                <a:cubicBezTo>
                  <a:pt x="1913367" y="977034"/>
                  <a:pt x="1912383" y="986369"/>
                  <a:pt x="1912970" y="999894"/>
                </a:cubicBezTo>
                <a:lnTo>
                  <a:pt x="1912970" y="1366416"/>
                </a:lnTo>
                <a:cubicBezTo>
                  <a:pt x="1912532" y="1369549"/>
                  <a:pt x="1912646" y="1376746"/>
                  <a:pt x="1913311" y="1388006"/>
                </a:cubicBezTo>
                <a:cubicBezTo>
                  <a:pt x="1913975" y="1399267"/>
                  <a:pt x="1917816" y="1411036"/>
                  <a:pt x="1924833" y="1423312"/>
                </a:cubicBezTo>
                <a:cubicBezTo>
                  <a:pt x="1931850" y="1435589"/>
                  <a:pt x="1944668" y="1444818"/>
                  <a:pt x="1963287" y="1450998"/>
                </a:cubicBezTo>
                <a:lnTo>
                  <a:pt x="1963287" y="1495861"/>
                </a:lnTo>
                <a:cubicBezTo>
                  <a:pt x="1933592" y="1496431"/>
                  <a:pt x="1906096" y="1495101"/>
                  <a:pt x="1880799" y="1491869"/>
                </a:cubicBezTo>
                <a:cubicBezTo>
                  <a:pt x="1855502" y="1488637"/>
                  <a:pt x="1829922" y="1480083"/>
                  <a:pt x="1804060" y="1466206"/>
                </a:cubicBezTo>
                <a:cubicBezTo>
                  <a:pt x="1770835" y="1447553"/>
                  <a:pt x="1749319" y="1430036"/>
                  <a:pt x="1739513" y="1413656"/>
                </a:cubicBezTo>
                <a:cubicBezTo>
                  <a:pt x="1729707" y="1397277"/>
                  <a:pt x="1725328" y="1379752"/>
                  <a:pt x="1726375" y="1361082"/>
                </a:cubicBezTo>
                <a:lnTo>
                  <a:pt x="1726375" y="999894"/>
                </a:lnTo>
                <a:cubicBezTo>
                  <a:pt x="1726963" y="986369"/>
                  <a:pt x="1725978" y="977034"/>
                  <a:pt x="1723422" y="971891"/>
                </a:cubicBezTo>
                <a:cubicBezTo>
                  <a:pt x="1720866" y="966747"/>
                  <a:pt x="1713215" y="962366"/>
                  <a:pt x="1700467" y="958746"/>
                </a:cubicBezTo>
                <a:cubicBezTo>
                  <a:pt x="1695435" y="957222"/>
                  <a:pt x="1691403" y="954746"/>
                  <a:pt x="1688370" y="951317"/>
                </a:cubicBezTo>
                <a:cubicBezTo>
                  <a:pt x="1685338" y="947888"/>
                  <a:pt x="1683783" y="943506"/>
                  <a:pt x="1683703" y="938172"/>
                </a:cubicBezTo>
                <a:cubicBezTo>
                  <a:pt x="1684688" y="927520"/>
                  <a:pt x="1689006" y="920821"/>
                  <a:pt x="1696657" y="918075"/>
                </a:cubicBezTo>
                <a:cubicBezTo>
                  <a:pt x="1704309" y="915328"/>
                  <a:pt x="1709389" y="914153"/>
                  <a:pt x="1711897" y="914550"/>
                </a:cubicBezTo>
                <a:close/>
                <a:moveTo>
                  <a:pt x="655384" y="914550"/>
                </a:moveTo>
                <a:lnTo>
                  <a:pt x="843561" y="914550"/>
                </a:lnTo>
                <a:cubicBezTo>
                  <a:pt x="852637" y="913979"/>
                  <a:pt x="861713" y="914741"/>
                  <a:pt x="870789" y="916836"/>
                </a:cubicBezTo>
                <a:cubicBezTo>
                  <a:pt x="879865" y="918931"/>
                  <a:pt x="884752" y="925788"/>
                  <a:pt x="885450" y="937407"/>
                </a:cubicBezTo>
                <a:cubicBezTo>
                  <a:pt x="885275" y="943026"/>
                  <a:pt x="883530" y="947597"/>
                  <a:pt x="880214" y="951121"/>
                </a:cubicBezTo>
                <a:cubicBezTo>
                  <a:pt x="876898" y="954644"/>
                  <a:pt x="873058" y="957692"/>
                  <a:pt x="868695" y="960263"/>
                </a:cubicBezTo>
                <a:cubicBezTo>
                  <a:pt x="864426" y="962358"/>
                  <a:pt x="860967" y="964644"/>
                  <a:pt x="858317" y="967120"/>
                </a:cubicBezTo>
                <a:cubicBezTo>
                  <a:pt x="855668" y="969596"/>
                  <a:pt x="854303" y="973405"/>
                  <a:pt x="854224" y="978548"/>
                </a:cubicBezTo>
                <a:cubicBezTo>
                  <a:pt x="854303" y="983516"/>
                  <a:pt x="855096" y="988436"/>
                  <a:pt x="856604" y="993309"/>
                </a:cubicBezTo>
                <a:cubicBezTo>
                  <a:pt x="858111" y="998182"/>
                  <a:pt x="859857" y="1002912"/>
                  <a:pt x="861840" y="1007499"/>
                </a:cubicBezTo>
                <a:lnTo>
                  <a:pt x="956279" y="1223109"/>
                </a:lnTo>
                <a:lnTo>
                  <a:pt x="956279" y="1399101"/>
                </a:lnTo>
                <a:cubicBezTo>
                  <a:pt x="955692" y="1412625"/>
                  <a:pt x="956676" y="1421957"/>
                  <a:pt x="959232" y="1427100"/>
                </a:cubicBezTo>
                <a:cubicBezTo>
                  <a:pt x="961789" y="1432243"/>
                  <a:pt x="969440" y="1436624"/>
                  <a:pt x="982187" y="1440242"/>
                </a:cubicBezTo>
                <a:cubicBezTo>
                  <a:pt x="987219" y="1441766"/>
                  <a:pt x="991252" y="1444242"/>
                  <a:pt x="994284" y="1447671"/>
                </a:cubicBezTo>
                <a:cubicBezTo>
                  <a:pt x="997316" y="1451099"/>
                  <a:pt x="998872" y="1455480"/>
                  <a:pt x="998951" y="1460813"/>
                </a:cubicBezTo>
                <a:cubicBezTo>
                  <a:pt x="997967" y="1471463"/>
                  <a:pt x="993649" y="1478161"/>
                  <a:pt x="985997" y="1480907"/>
                </a:cubicBezTo>
                <a:cubicBezTo>
                  <a:pt x="978345" y="1483653"/>
                  <a:pt x="973265" y="1484828"/>
                  <a:pt x="970757" y="1484431"/>
                </a:cubicBezTo>
                <a:lnTo>
                  <a:pt x="755206" y="1484431"/>
                </a:lnTo>
                <a:cubicBezTo>
                  <a:pt x="752698" y="1484828"/>
                  <a:pt x="747618" y="1483653"/>
                  <a:pt x="739966" y="1480907"/>
                </a:cubicBezTo>
                <a:cubicBezTo>
                  <a:pt x="732315" y="1478161"/>
                  <a:pt x="727997" y="1471463"/>
                  <a:pt x="727012" y="1460813"/>
                </a:cubicBezTo>
                <a:cubicBezTo>
                  <a:pt x="727092" y="1455480"/>
                  <a:pt x="728647" y="1451099"/>
                  <a:pt x="731680" y="1447671"/>
                </a:cubicBezTo>
                <a:cubicBezTo>
                  <a:pt x="734712" y="1444242"/>
                  <a:pt x="738744" y="1441766"/>
                  <a:pt x="743776" y="1440242"/>
                </a:cubicBezTo>
                <a:cubicBezTo>
                  <a:pt x="756524" y="1436624"/>
                  <a:pt x="764175" y="1432243"/>
                  <a:pt x="766731" y="1427100"/>
                </a:cubicBezTo>
                <a:cubicBezTo>
                  <a:pt x="769287" y="1421957"/>
                  <a:pt x="770272" y="1412625"/>
                  <a:pt x="769684" y="1399101"/>
                </a:cubicBezTo>
                <a:lnTo>
                  <a:pt x="769684" y="1263488"/>
                </a:lnTo>
                <a:lnTo>
                  <a:pt x="654622" y="990738"/>
                </a:lnTo>
                <a:cubicBezTo>
                  <a:pt x="652178" y="983929"/>
                  <a:pt x="649447" y="977929"/>
                  <a:pt x="646431" y="972739"/>
                </a:cubicBezTo>
                <a:cubicBezTo>
                  <a:pt x="643415" y="967548"/>
                  <a:pt x="638779" y="962882"/>
                  <a:pt x="632524" y="958739"/>
                </a:cubicBezTo>
                <a:cubicBezTo>
                  <a:pt x="627460" y="956295"/>
                  <a:pt x="623301" y="953565"/>
                  <a:pt x="620047" y="950549"/>
                </a:cubicBezTo>
                <a:cubicBezTo>
                  <a:pt x="616792" y="947533"/>
                  <a:pt x="615109" y="942899"/>
                  <a:pt x="614998" y="936645"/>
                </a:cubicBezTo>
                <a:cubicBezTo>
                  <a:pt x="615681" y="925391"/>
                  <a:pt x="620412" y="918756"/>
                  <a:pt x="629191" y="916741"/>
                </a:cubicBezTo>
                <a:cubicBezTo>
                  <a:pt x="637969" y="914725"/>
                  <a:pt x="646701" y="913995"/>
                  <a:pt x="655384" y="914550"/>
                </a:cubicBezTo>
                <a:close/>
                <a:moveTo>
                  <a:pt x="981287" y="914384"/>
                </a:moveTo>
                <a:cubicBezTo>
                  <a:pt x="986555" y="914130"/>
                  <a:pt x="991704" y="914185"/>
                  <a:pt x="996733" y="914550"/>
                </a:cubicBezTo>
                <a:lnTo>
                  <a:pt x="1081269" y="914550"/>
                </a:lnTo>
                <a:cubicBezTo>
                  <a:pt x="1090550" y="914138"/>
                  <a:pt x="1099213" y="915344"/>
                  <a:pt x="1107258" y="918169"/>
                </a:cubicBezTo>
                <a:cubicBezTo>
                  <a:pt x="1115302" y="920995"/>
                  <a:pt x="1119585" y="927915"/>
                  <a:pt x="1120109" y="938931"/>
                </a:cubicBezTo>
                <a:cubicBezTo>
                  <a:pt x="1119982" y="945264"/>
                  <a:pt x="1118142" y="950121"/>
                  <a:pt x="1114588" y="953501"/>
                </a:cubicBezTo>
                <a:cubicBezTo>
                  <a:pt x="1111034" y="956882"/>
                  <a:pt x="1106528" y="959644"/>
                  <a:pt x="1101070" y="961787"/>
                </a:cubicBezTo>
                <a:cubicBezTo>
                  <a:pt x="1086060" y="967818"/>
                  <a:pt x="1074954" y="974802"/>
                  <a:pt x="1067751" y="982738"/>
                </a:cubicBezTo>
                <a:cubicBezTo>
                  <a:pt x="1060547" y="990675"/>
                  <a:pt x="1053630" y="1002229"/>
                  <a:pt x="1046998" y="1017404"/>
                </a:cubicBezTo>
                <a:lnTo>
                  <a:pt x="972281" y="1181206"/>
                </a:lnTo>
                <a:lnTo>
                  <a:pt x="947992" y="1127113"/>
                </a:lnTo>
                <a:lnTo>
                  <a:pt x="987594" y="1038736"/>
                </a:lnTo>
                <a:cubicBezTo>
                  <a:pt x="990736" y="1032339"/>
                  <a:pt x="993401" y="1025895"/>
                  <a:pt x="995591" y="1019403"/>
                </a:cubicBezTo>
                <a:cubicBezTo>
                  <a:pt x="997780" y="1012912"/>
                  <a:pt x="998923" y="1005896"/>
                  <a:pt x="999018" y="998357"/>
                </a:cubicBezTo>
                <a:cubicBezTo>
                  <a:pt x="998378" y="983801"/>
                  <a:pt x="993903" y="974141"/>
                  <a:pt x="985591" y="969377"/>
                </a:cubicBezTo>
                <a:cubicBezTo>
                  <a:pt x="977280" y="964613"/>
                  <a:pt x="968968" y="960653"/>
                  <a:pt x="960657" y="957498"/>
                </a:cubicBezTo>
                <a:cubicBezTo>
                  <a:pt x="952345" y="954342"/>
                  <a:pt x="947870" y="947899"/>
                  <a:pt x="947230" y="938169"/>
                </a:cubicBezTo>
                <a:cubicBezTo>
                  <a:pt x="948151" y="925185"/>
                  <a:pt x="954116" y="917820"/>
                  <a:pt x="965127" y="916074"/>
                </a:cubicBezTo>
                <a:cubicBezTo>
                  <a:pt x="970633" y="915201"/>
                  <a:pt x="976020" y="914637"/>
                  <a:pt x="981287" y="914384"/>
                </a:cubicBezTo>
                <a:close/>
                <a:moveTo>
                  <a:pt x="1395253" y="903120"/>
                </a:moveTo>
                <a:cubicBezTo>
                  <a:pt x="1449026" y="908530"/>
                  <a:pt x="1493429" y="925057"/>
                  <a:pt x="1528462" y="952701"/>
                </a:cubicBezTo>
                <a:cubicBezTo>
                  <a:pt x="1563495" y="980346"/>
                  <a:pt x="1589555" y="1015609"/>
                  <a:pt x="1606642" y="1058490"/>
                </a:cubicBezTo>
                <a:cubicBezTo>
                  <a:pt x="1623729" y="1101371"/>
                  <a:pt x="1632239" y="1148372"/>
                  <a:pt x="1632173" y="1199493"/>
                </a:cubicBezTo>
                <a:cubicBezTo>
                  <a:pt x="1632239" y="1250613"/>
                  <a:pt x="1623729" y="1297614"/>
                  <a:pt x="1606642" y="1340496"/>
                </a:cubicBezTo>
                <a:cubicBezTo>
                  <a:pt x="1589555" y="1383377"/>
                  <a:pt x="1563495" y="1418639"/>
                  <a:pt x="1528462" y="1446283"/>
                </a:cubicBezTo>
                <a:cubicBezTo>
                  <a:pt x="1493429" y="1473927"/>
                  <a:pt x="1449026" y="1490453"/>
                  <a:pt x="1395253" y="1495861"/>
                </a:cubicBezTo>
                <a:lnTo>
                  <a:pt x="1395253" y="1451672"/>
                </a:lnTo>
                <a:cubicBezTo>
                  <a:pt x="1412556" y="1444911"/>
                  <a:pt x="1423519" y="1436530"/>
                  <a:pt x="1428143" y="1426531"/>
                </a:cubicBezTo>
                <a:cubicBezTo>
                  <a:pt x="1432766" y="1416531"/>
                  <a:pt x="1434768" y="1406627"/>
                  <a:pt x="1434148" y="1396818"/>
                </a:cubicBezTo>
                <a:lnTo>
                  <a:pt x="1434148" y="1002168"/>
                </a:lnTo>
                <a:cubicBezTo>
                  <a:pt x="1434768" y="992359"/>
                  <a:pt x="1432766" y="982455"/>
                  <a:pt x="1428143" y="972455"/>
                </a:cubicBezTo>
                <a:cubicBezTo>
                  <a:pt x="1423519" y="962455"/>
                  <a:pt x="1412556" y="954075"/>
                  <a:pt x="1395253" y="947313"/>
                </a:cubicBezTo>
                <a:close/>
                <a:moveTo>
                  <a:pt x="1360934" y="903120"/>
                </a:moveTo>
                <a:lnTo>
                  <a:pt x="1360934" y="947313"/>
                </a:lnTo>
                <a:cubicBezTo>
                  <a:pt x="1343631" y="954075"/>
                  <a:pt x="1332668" y="962455"/>
                  <a:pt x="1328045" y="972455"/>
                </a:cubicBezTo>
                <a:cubicBezTo>
                  <a:pt x="1323421" y="982455"/>
                  <a:pt x="1321419" y="992359"/>
                  <a:pt x="1322039" y="1002168"/>
                </a:cubicBezTo>
                <a:lnTo>
                  <a:pt x="1322039" y="1396818"/>
                </a:lnTo>
                <a:cubicBezTo>
                  <a:pt x="1321419" y="1406627"/>
                  <a:pt x="1323421" y="1416531"/>
                  <a:pt x="1328045" y="1426531"/>
                </a:cubicBezTo>
                <a:cubicBezTo>
                  <a:pt x="1332668" y="1436530"/>
                  <a:pt x="1343631" y="1444911"/>
                  <a:pt x="1360934" y="1451672"/>
                </a:cubicBezTo>
                <a:lnTo>
                  <a:pt x="1360934" y="1495861"/>
                </a:lnTo>
                <a:cubicBezTo>
                  <a:pt x="1307161" y="1490453"/>
                  <a:pt x="1262757" y="1473927"/>
                  <a:pt x="1227724" y="1446283"/>
                </a:cubicBezTo>
                <a:cubicBezTo>
                  <a:pt x="1192691" y="1418639"/>
                  <a:pt x="1166632" y="1383377"/>
                  <a:pt x="1149545" y="1340496"/>
                </a:cubicBezTo>
                <a:cubicBezTo>
                  <a:pt x="1132458" y="1297614"/>
                  <a:pt x="1123948" y="1250613"/>
                  <a:pt x="1124014" y="1199493"/>
                </a:cubicBezTo>
                <a:cubicBezTo>
                  <a:pt x="1123948" y="1148372"/>
                  <a:pt x="1132458" y="1101371"/>
                  <a:pt x="1149545" y="1058490"/>
                </a:cubicBezTo>
                <a:cubicBezTo>
                  <a:pt x="1166632" y="1015609"/>
                  <a:pt x="1192691" y="980346"/>
                  <a:pt x="1227724" y="952701"/>
                </a:cubicBezTo>
                <a:cubicBezTo>
                  <a:pt x="1262757" y="925057"/>
                  <a:pt x="1307161" y="908530"/>
                  <a:pt x="1360934" y="903120"/>
                </a:cubicBezTo>
                <a:close/>
                <a:moveTo>
                  <a:pt x="1756855" y="143363"/>
                </a:moveTo>
                <a:lnTo>
                  <a:pt x="1758376" y="143363"/>
                </a:lnTo>
                <a:lnTo>
                  <a:pt x="1800956" y="219541"/>
                </a:lnTo>
                <a:lnTo>
                  <a:pt x="1800956" y="449635"/>
                </a:lnTo>
                <a:cubicBezTo>
                  <a:pt x="1805548" y="480228"/>
                  <a:pt x="1812625" y="500407"/>
                  <a:pt x="1822186" y="510172"/>
                </a:cubicBezTo>
                <a:cubicBezTo>
                  <a:pt x="1831747" y="519937"/>
                  <a:pt x="1840630" y="526230"/>
                  <a:pt x="1848836" y="529052"/>
                </a:cubicBezTo>
                <a:cubicBezTo>
                  <a:pt x="1857041" y="531875"/>
                  <a:pt x="1861408" y="538168"/>
                  <a:pt x="1861935" y="547933"/>
                </a:cubicBezTo>
                <a:cubicBezTo>
                  <a:pt x="1860807" y="559188"/>
                  <a:pt x="1855249" y="565824"/>
                  <a:pt x="1845261" y="567840"/>
                </a:cubicBezTo>
                <a:cubicBezTo>
                  <a:pt x="1835273" y="569856"/>
                  <a:pt x="1827618" y="570587"/>
                  <a:pt x="1822299" y="570031"/>
                </a:cubicBezTo>
                <a:lnTo>
                  <a:pt x="1735519" y="570031"/>
                </a:lnTo>
                <a:cubicBezTo>
                  <a:pt x="1730201" y="570587"/>
                  <a:pt x="1722549" y="569856"/>
                  <a:pt x="1712564" y="567840"/>
                </a:cubicBezTo>
                <a:cubicBezTo>
                  <a:pt x="1702579" y="565824"/>
                  <a:pt x="1697023" y="559188"/>
                  <a:pt x="1695895" y="547933"/>
                </a:cubicBezTo>
                <a:cubicBezTo>
                  <a:pt x="1696422" y="538168"/>
                  <a:pt x="1700787" y="531875"/>
                  <a:pt x="1708990" y="529052"/>
                </a:cubicBezTo>
                <a:cubicBezTo>
                  <a:pt x="1717194" y="526230"/>
                  <a:pt x="1726074" y="519937"/>
                  <a:pt x="1735632" y="510172"/>
                </a:cubicBezTo>
                <a:cubicBezTo>
                  <a:pt x="1745190" y="500407"/>
                  <a:pt x="1752265" y="480228"/>
                  <a:pt x="1756855" y="449635"/>
                </a:cubicBezTo>
                <a:close/>
                <a:moveTo>
                  <a:pt x="1301910" y="106830"/>
                </a:moveTo>
                <a:lnTo>
                  <a:pt x="1304195" y="106830"/>
                </a:lnTo>
                <a:lnTo>
                  <a:pt x="1323944" y="192936"/>
                </a:lnTo>
                <a:lnTo>
                  <a:pt x="1252316" y="453445"/>
                </a:lnTo>
                <a:cubicBezTo>
                  <a:pt x="1246381" y="476019"/>
                  <a:pt x="1245684" y="492212"/>
                  <a:pt x="1250223" y="502023"/>
                </a:cubicBezTo>
                <a:cubicBezTo>
                  <a:pt x="1254762" y="511833"/>
                  <a:pt x="1263587" y="519263"/>
                  <a:pt x="1276700" y="524311"/>
                </a:cubicBezTo>
                <a:cubicBezTo>
                  <a:pt x="1282986" y="526740"/>
                  <a:pt x="1288320" y="529693"/>
                  <a:pt x="1292702" y="533169"/>
                </a:cubicBezTo>
                <a:cubicBezTo>
                  <a:pt x="1297083" y="536646"/>
                  <a:pt x="1299369" y="542075"/>
                  <a:pt x="1299560" y="549457"/>
                </a:cubicBezTo>
                <a:cubicBezTo>
                  <a:pt x="1298862" y="559649"/>
                  <a:pt x="1294162" y="565745"/>
                  <a:pt x="1285463" y="567745"/>
                </a:cubicBezTo>
                <a:cubicBezTo>
                  <a:pt x="1276763" y="569745"/>
                  <a:pt x="1268254" y="570507"/>
                  <a:pt x="1259936" y="570031"/>
                </a:cubicBezTo>
                <a:lnTo>
                  <a:pt x="1172367" y="570031"/>
                </a:lnTo>
                <a:cubicBezTo>
                  <a:pt x="1163928" y="570460"/>
                  <a:pt x="1154918" y="569412"/>
                  <a:pt x="1145338" y="566888"/>
                </a:cubicBezTo>
                <a:cubicBezTo>
                  <a:pt x="1135757" y="564364"/>
                  <a:pt x="1130554" y="557791"/>
                  <a:pt x="1129729" y="547171"/>
                </a:cubicBezTo>
                <a:cubicBezTo>
                  <a:pt x="1129920" y="538614"/>
                  <a:pt x="1132775" y="533058"/>
                  <a:pt x="1138295" y="530502"/>
                </a:cubicBezTo>
                <a:cubicBezTo>
                  <a:pt x="1143815" y="527946"/>
                  <a:pt x="1150858" y="524867"/>
                  <a:pt x="1159423" y="521263"/>
                </a:cubicBezTo>
                <a:cubicBezTo>
                  <a:pt x="1167639" y="517644"/>
                  <a:pt x="1176333" y="510024"/>
                  <a:pt x="1185507" y="498403"/>
                </a:cubicBezTo>
                <a:cubicBezTo>
                  <a:pt x="1194681" y="486783"/>
                  <a:pt x="1203007" y="467733"/>
                  <a:pt x="1210486" y="441253"/>
                </a:cubicBezTo>
                <a:close/>
                <a:moveTo>
                  <a:pt x="2651348" y="150"/>
                </a:moveTo>
                <a:lnTo>
                  <a:pt x="2781650" y="150"/>
                </a:lnTo>
                <a:cubicBezTo>
                  <a:pt x="2791334" y="-326"/>
                  <a:pt x="2800351" y="817"/>
                  <a:pt x="2808701" y="3579"/>
                </a:cubicBezTo>
                <a:cubicBezTo>
                  <a:pt x="2817051" y="6341"/>
                  <a:pt x="2821496" y="13579"/>
                  <a:pt x="2822036" y="25292"/>
                </a:cubicBezTo>
                <a:cubicBezTo>
                  <a:pt x="2821718" y="33800"/>
                  <a:pt x="2818734" y="40022"/>
                  <a:pt x="2813083" y="43958"/>
                </a:cubicBezTo>
                <a:cubicBezTo>
                  <a:pt x="2807431" y="47895"/>
                  <a:pt x="2801018" y="51069"/>
                  <a:pt x="2793842" y="53482"/>
                </a:cubicBezTo>
                <a:cubicBezTo>
                  <a:pt x="2768585" y="63275"/>
                  <a:pt x="2748995" y="75687"/>
                  <a:pt x="2735073" y="90718"/>
                </a:cubicBezTo>
                <a:cubicBezTo>
                  <a:pt x="2721150" y="105749"/>
                  <a:pt x="2706704" y="124066"/>
                  <a:pt x="2691734" y="145668"/>
                </a:cubicBezTo>
                <a:lnTo>
                  <a:pt x="2677256" y="165477"/>
                </a:lnTo>
                <a:lnTo>
                  <a:pt x="2799938" y="486987"/>
                </a:lnTo>
                <a:cubicBezTo>
                  <a:pt x="2802954" y="495384"/>
                  <a:pt x="2806066" y="502780"/>
                  <a:pt x="2809273" y="509177"/>
                </a:cubicBezTo>
                <a:cubicBezTo>
                  <a:pt x="2812479" y="515573"/>
                  <a:pt x="2818258" y="520874"/>
                  <a:pt x="2826608" y="525081"/>
                </a:cubicBezTo>
                <a:cubicBezTo>
                  <a:pt x="2832371" y="527525"/>
                  <a:pt x="2836847" y="530445"/>
                  <a:pt x="2840038" y="533842"/>
                </a:cubicBezTo>
                <a:cubicBezTo>
                  <a:pt x="2843229" y="537239"/>
                  <a:pt x="2844848" y="542445"/>
                  <a:pt x="2844896" y="549461"/>
                </a:cubicBezTo>
                <a:cubicBezTo>
                  <a:pt x="2844166" y="559984"/>
                  <a:pt x="2839340" y="566174"/>
                  <a:pt x="2830418" y="568031"/>
                </a:cubicBezTo>
                <a:cubicBezTo>
                  <a:pt x="2821496" y="569888"/>
                  <a:pt x="2812860" y="570555"/>
                  <a:pt x="2804510" y="570031"/>
                </a:cubicBezTo>
                <a:lnTo>
                  <a:pt x="2613248" y="570031"/>
                </a:lnTo>
                <a:cubicBezTo>
                  <a:pt x="2603898" y="570523"/>
                  <a:pt x="2594976" y="569539"/>
                  <a:pt x="2586483" y="567079"/>
                </a:cubicBezTo>
                <a:cubicBezTo>
                  <a:pt x="2577990" y="564619"/>
                  <a:pt x="2573449" y="557730"/>
                  <a:pt x="2572862" y="546413"/>
                </a:cubicBezTo>
                <a:cubicBezTo>
                  <a:pt x="2573248" y="538348"/>
                  <a:pt x="2575948" y="532638"/>
                  <a:pt x="2580962" y="529285"/>
                </a:cubicBezTo>
                <a:cubicBezTo>
                  <a:pt x="2585976" y="525932"/>
                  <a:pt x="2590990" y="523044"/>
                  <a:pt x="2596004" y="520622"/>
                </a:cubicBezTo>
                <a:cubicBezTo>
                  <a:pt x="2601019" y="518200"/>
                  <a:pt x="2603718" y="514353"/>
                  <a:pt x="2604104" y="509081"/>
                </a:cubicBezTo>
                <a:cubicBezTo>
                  <a:pt x="2603993" y="505796"/>
                  <a:pt x="2603263" y="501891"/>
                  <a:pt x="2601913" y="497367"/>
                </a:cubicBezTo>
                <a:cubicBezTo>
                  <a:pt x="2600564" y="492844"/>
                  <a:pt x="2599262" y="489130"/>
                  <a:pt x="2598008" y="486225"/>
                </a:cubicBezTo>
                <a:lnTo>
                  <a:pt x="2550764" y="344517"/>
                </a:lnTo>
                <a:cubicBezTo>
                  <a:pt x="2548351" y="337247"/>
                  <a:pt x="2546129" y="329692"/>
                  <a:pt x="2544097" y="321851"/>
                </a:cubicBezTo>
                <a:cubicBezTo>
                  <a:pt x="2542065" y="314010"/>
                  <a:pt x="2540985" y="306074"/>
                  <a:pt x="2540858" y="298043"/>
                </a:cubicBezTo>
                <a:cubicBezTo>
                  <a:pt x="2541017" y="290234"/>
                  <a:pt x="2542795" y="283377"/>
                  <a:pt x="2546192" y="277472"/>
                </a:cubicBezTo>
                <a:cubicBezTo>
                  <a:pt x="2549589" y="271568"/>
                  <a:pt x="2553653" y="265473"/>
                  <a:pt x="2558384" y="259187"/>
                </a:cubicBezTo>
                <a:lnTo>
                  <a:pt x="2646776" y="133478"/>
                </a:lnTo>
                <a:cubicBezTo>
                  <a:pt x="2652269" y="126288"/>
                  <a:pt x="2656904" y="118765"/>
                  <a:pt x="2660683" y="110908"/>
                </a:cubicBezTo>
                <a:cubicBezTo>
                  <a:pt x="2664461" y="103051"/>
                  <a:pt x="2666429" y="94575"/>
                  <a:pt x="2666588" y="85480"/>
                </a:cubicBezTo>
                <a:cubicBezTo>
                  <a:pt x="2666525" y="75338"/>
                  <a:pt x="2663984" y="67243"/>
                  <a:pt x="2658968" y="61196"/>
                </a:cubicBezTo>
                <a:cubicBezTo>
                  <a:pt x="2653952" y="55148"/>
                  <a:pt x="2646840" y="50291"/>
                  <a:pt x="2637632" y="46625"/>
                </a:cubicBezTo>
                <a:cubicBezTo>
                  <a:pt x="2631314" y="44260"/>
                  <a:pt x="2625853" y="41562"/>
                  <a:pt x="2621249" y="38530"/>
                </a:cubicBezTo>
                <a:cubicBezTo>
                  <a:pt x="2616645" y="35498"/>
                  <a:pt x="2614233" y="30324"/>
                  <a:pt x="2614010" y="23007"/>
                </a:cubicBezTo>
                <a:cubicBezTo>
                  <a:pt x="2614566" y="11721"/>
                  <a:pt x="2618788" y="4960"/>
                  <a:pt x="2626678" y="2722"/>
                </a:cubicBezTo>
                <a:cubicBezTo>
                  <a:pt x="2634568" y="484"/>
                  <a:pt x="2642792" y="-374"/>
                  <a:pt x="2651348" y="150"/>
                </a:cubicBezTo>
                <a:close/>
                <a:moveTo>
                  <a:pt x="2311591" y="150"/>
                </a:moveTo>
                <a:lnTo>
                  <a:pt x="2527142" y="150"/>
                </a:lnTo>
                <a:cubicBezTo>
                  <a:pt x="2529650" y="-247"/>
                  <a:pt x="2534730" y="928"/>
                  <a:pt x="2542382" y="3674"/>
                </a:cubicBezTo>
                <a:cubicBezTo>
                  <a:pt x="2550034" y="6420"/>
                  <a:pt x="2554352" y="13118"/>
                  <a:pt x="2555336" y="23769"/>
                </a:cubicBezTo>
                <a:cubicBezTo>
                  <a:pt x="2555257" y="29102"/>
                  <a:pt x="2553701" y="33483"/>
                  <a:pt x="2550669" y="36911"/>
                </a:cubicBezTo>
                <a:cubicBezTo>
                  <a:pt x="2547637" y="40339"/>
                  <a:pt x="2543605" y="42816"/>
                  <a:pt x="2538572" y="44339"/>
                </a:cubicBezTo>
                <a:cubicBezTo>
                  <a:pt x="2525825" y="47958"/>
                  <a:pt x="2518174" y="52339"/>
                  <a:pt x="2515617" y="57482"/>
                </a:cubicBezTo>
                <a:cubicBezTo>
                  <a:pt x="2513061" y="62624"/>
                  <a:pt x="2512077" y="71957"/>
                  <a:pt x="2512664" y="85480"/>
                </a:cubicBezTo>
                <a:lnTo>
                  <a:pt x="2512664" y="484701"/>
                </a:lnTo>
                <a:cubicBezTo>
                  <a:pt x="2512077" y="498225"/>
                  <a:pt x="2513061" y="507558"/>
                  <a:pt x="2515617" y="512700"/>
                </a:cubicBezTo>
                <a:cubicBezTo>
                  <a:pt x="2518174" y="517843"/>
                  <a:pt x="2525825" y="522224"/>
                  <a:pt x="2538572" y="525842"/>
                </a:cubicBezTo>
                <a:cubicBezTo>
                  <a:pt x="2543605" y="527366"/>
                  <a:pt x="2547637" y="529842"/>
                  <a:pt x="2550669" y="533271"/>
                </a:cubicBezTo>
                <a:cubicBezTo>
                  <a:pt x="2553701" y="536699"/>
                  <a:pt x="2555257" y="541080"/>
                  <a:pt x="2555336" y="546413"/>
                </a:cubicBezTo>
                <a:cubicBezTo>
                  <a:pt x="2554352" y="557063"/>
                  <a:pt x="2550034" y="563761"/>
                  <a:pt x="2542382" y="566507"/>
                </a:cubicBezTo>
                <a:cubicBezTo>
                  <a:pt x="2534730" y="569253"/>
                  <a:pt x="2529650" y="570428"/>
                  <a:pt x="2527142" y="570031"/>
                </a:cubicBezTo>
                <a:lnTo>
                  <a:pt x="2311591" y="570031"/>
                </a:lnTo>
                <a:cubicBezTo>
                  <a:pt x="2309083" y="570428"/>
                  <a:pt x="2304003" y="569253"/>
                  <a:pt x="2296351" y="566507"/>
                </a:cubicBezTo>
                <a:cubicBezTo>
                  <a:pt x="2288699" y="563761"/>
                  <a:pt x="2284381" y="557063"/>
                  <a:pt x="2283397" y="546413"/>
                </a:cubicBezTo>
                <a:cubicBezTo>
                  <a:pt x="2283477" y="541080"/>
                  <a:pt x="2285032" y="536699"/>
                  <a:pt x="2288065" y="533271"/>
                </a:cubicBezTo>
                <a:cubicBezTo>
                  <a:pt x="2291097" y="529842"/>
                  <a:pt x="2295129" y="527366"/>
                  <a:pt x="2300161" y="525842"/>
                </a:cubicBezTo>
                <a:cubicBezTo>
                  <a:pt x="2312909" y="522224"/>
                  <a:pt x="2320560" y="517843"/>
                  <a:pt x="2323116" y="512700"/>
                </a:cubicBezTo>
                <a:cubicBezTo>
                  <a:pt x="2325672" y="507558"/>
                  <a:pt x="2326656" y="498225"/>
                  <a:pt x="2326069" y="484701"/>
                </a:cubicBezTo>
                <a:lnTo>
                  <a:pt x="2326069" y="85480"/>
                </a:lnTo>
                <a:cubicBezTo>
                  <a:pt x="2326656" y="71957"/>
                  <a:pt x="2325672" y="62624"/>
                  <a:pt x="2323116" y="57482"/>
                </a:cubicBezTo>
                <a:cubicBezTo>
                  <a:pt x="2320560" y="52339"/>
                  <a:pt x="2312909" y="47958"/>
                  <a:pt x="2300161" y="44339"/>
                </a:cubicBezTo>
                <a:cubicBezTo>
                  <a:pt x="2295129" y="42816"/>
                  <a:pt x="2291097" y="40339"/>
                  <a:pt x="2288065" y="36911"/>
                </a:cubicBezTo>
                <a:cubicBezTo>
                  <a:pt x="2285032" y="33483"/>
                  <a:pt x="2283477" y="29102"/>
                  <a:pt x="2283397" y="23769"/>
                </a:cubicBezTo>
                <a:cubicBezTo>
                  <a:pt x="2284381" y="13118"/>
                  <a:pt x="2288699" y="6420"/>
                  <a:pt x="2296351" y="3674"/>
                </a:cubicBezTo>
                <a:cubicBezTo>
                  <a:pt x="2304003" y="928"/>
                  <a:pt x="2309083" y="-247"/>
                  <a:pt x="2311591" y="150"/>
                </a:cubicBezTo>
                <a:close/>
                <a:moveTo>
                  <a:pt x="2079933" y="150"/>
                </a:moveTo>
                <a:lnTo>
                  <a:pt x="2183480" y="150"/>
                </a:lnTo>
                <a:cubicBezTo>
                  <a:pt x="2188179" y="-231"/>
                  <a:pt x="2194592" y="912"/>
                  <a:pt x="2202720" y="3577"/>
                </a:cubicBezTo>
                <a:cubicBezTo>
                  <a:pt x="2210849" y="6243"/>
                  <a:pt x="2215357" y="12718"/>
                  <a:pt x="2216246" y="23002"/>
                </a:cubicBezTo>
                <a:cubicBezTo>
                  <a:pt x="2215475" y="33437"/>
                  <a:pt x="2210075" y="40499"/>
                  <a:pt x="2200046" y="44191"/>
                </a:cubicBezTo>
                <a:cubicBezTo>
                  <a:pt x="2190018" y="47882"/>
                  <a:pt x="2179990" y="55679"/>
                  <a:pt x="2169962" y="67580"/>
                </a:cubicBezTo>
                <a:cubicBezTo>
                  <a:pt x="2159933" y="79482"/>
                  <a:pt x="2154533" y="102965"/>
                  <a:pt x="2153762" y="138031"/>
                </a:cubicBezTo>
                <a:lnTo>
                  <a:pt x="2153762" y="323143"/>
                </a:lnTo>
                <a:lnTo>
                  <a:pt x="2152241" y="323143"/>
                </a:lnTo>
                <a:lnTo>
                  <a:pt x="2109661" y="246203"/>
                </a:lnTo>
                <a:lnTo>
                  <a:pt x="2109661" y="138031"/>
                </a:lnTo>
                <a:cubicBezTo>
                  <a:pt x="2108890" y="102965"/>
                  <a:pt x="2103488" y="79482"/>
                  <a:pt x="2093456" y="67580"/>
                </a:cubicBezTo>
                <a:cubicBezTo>
                  <a:pt x="2083425" y="55679"/>
                  <a:pt x="2073393" y="47882"/>
                  <a:pt x="2063362" y="44191"/>
                </a:cubicBezTo>
                <a:cubicBezTo>
                  <a:pt x="2053330" y="40499"/>
                  <a:pt x="2047929" y="33437"/>
                  <a:pt x="2047157" y="23002"/>
                </a:cubicBezTo>
                <a:cubicBezTo>
                  <a:pt x="2048046" y="12718"/>
                  <a:pt x="2052556" y="6243"/>
                  <a:pt x="2060687" y="3578"/>
                </a:cubicBezTo>
                <a:cubicBezTo>
                  <a:pt x="2068817" y="912"/>
                  <a:pt x="2075233" y="-231"/>
                  <a:pt x="2079933" y="150"/>
                </a:cubicBezTo>
                <a:close/>
                <a:moveTo>
                  <a:pt x="1736281" y="150"/>
                </a:moveTo>
                <a:lnTo>
                  <a:pt x="1932060" y="150"/>
                </a:lnTo>
                <a:lnTo>
                  <a:pt x="2153762" y="385627"/>
                </a:lnTo>
                <a:lnTo>
                  <a:pt x="2153762" y="570031"/>
                </a:lnTo>
                <a:lnTo>
                  <a:pt x="2040297" y="570031"/>
                </a:lnTo>
                <a:lnTo>
                  <a:pt x="1761417" y="89277"/>
                </a:lnTo>
                <a:cubicBezTo>
                  <a:pt x="1755945" y="78755"/>
                  <a:pt x="1750709" y="70280"/>
                  <a:pt x="1745710" y="63852"/>
                </a:cubicBezTo>
                <a:cubicBezTo>
                  <a:pt x="1740710" y="57425"/>
                  <a:pt x="1732233" y="52188"/>
                  <a:pt x="1720279" y="48141"/>
                </a:cubicBezTo>
                <a:cubicBezTo>
                  <a:pt x="1713659" y="46173"/>
                  <a:pt x="1708230" y="43634"/>
                  <a:pt x="1703992" y="40523"/>
                </a:cubicBezTo>
                <a:cubicBezTo>
                  <a:pt x="1699753" y="37412"/>
                  <a:pt x="1697562" y="31826"/>
                  <a:pt x="1697419" y="23764"/>
                </a:cubicBezTo>
                <a:cubicBezTo>
                  <a:pt x="1698038" y="12829"/>
                  <a:pt x="1702515" y="6132"/>
                  <a:pt x="1710850" y="3672"/>
                </a:cubicBezTo>
                <a:cubicBezTo>
                  <a:pt x="1719184" y="1212"/>
                  <a:pt x="1727661" y="38"/>
                  <a:pt x="1736281" y="150"/>
                </a:cubicBezTo>
                <a:close/>
                <a:moveTo>
                  <a:pt x="1330802" y="150"/>
                </a:moveTo>
                <a:lnTo>
                  <a:pt x="1499204" y="150"/>
                </a:lnTo>
                <a:lnTo>
                  <a:pt x="1613504" y="481639"/>
                </a:lnTo>
                <a:cubicBezTo>
                  <a:pt x="1615282" y="492275"/>
                  <a:pt x="1617631" y="501292"/>
                  <a:pt x="1620552" y="508690"/>
                </a:cubicBezTo>
                <a:cubicBezTo>
                  <a:pt x="1623474" y="516088"/>
                  <a:pt x="1630014" y="522057"/>
                  <a:pt x="1640174" y="526597"/>
                </a:cubicBezTo>
                <a:cubicBezTo>
                  <a:pt x="1645635" y="528724"/>
                  <a:pt x="1650143" y="531518"/>
                  <a:pt x="1653700" y="534979"/>
                </a:cubicBezTo>
                <a:cubicBezTo>
                  <a:pt x="1657255" y="538440"/>
                  <a:pt x="1659097" y="543520"/>
                  <a:pt x="1659224" y="550219"/>
                </a:cubicBezTo>
                <a:cubicBezTo>
                  <a:pt x="1658382" y="560046"/>
                  <a:pt x="1653207" y="565919"/>
                  <a:pt x="1643698" y="567840"/>
                </a:cubicBezTo>
                <a:cubicBezTo>
                  <a:pt x="1634189" y="569761"/>
                  <a:pt x="1625394" y="570491"/>
                  <a:pt x="1617314" y="570031"/>
                </a:cubicBezTo>
                <a:lnTo>
                  <a:pt x="1427576" y="570031"/>
                </a:lnTo>
                <a:cubicBezTo>
                  <a:pt x="1419353" y="570380"/>
                  <a:pt x="1411225" y="569301"/>
                  <a:pt x="1403192" y="566793"/>
                </a:cubicBezTo>
                <a:cubicBezTo>
                  <a:pt x="1395159" y="564284"/>
                  <a:pt x="1390841" y="558252"/>
                  <a:pt x="1390238" y="548695"/>
                </a:cubicBezTo>
                <a:cubicBezTo>
                  <a:pt x="1390222" y="542805"/>
                  <a:pt x="1391397" y="538392"/>
                  <a:pt x="1393762" y="535455"/>
                </a:cubicBezTo>
                <a:cubicBezTo>
                  <a:pt x="1396128" y="532518"/>
                  <a:pt x="1399779" y="529820"/>
                  <a:pt x="1404716" y="527359"/>
                </a:cubicBezTo>
                <a:cubicBezTo>
                  <a:pt x="1414479" y="522279"/>
                  <a:pt x="1420480" y="516818"/>
                  <a:pt x="1422718" y="510976"/>
                </a:cubicBezTo>
                <a:cubicBezTo>
                  <a:pt x="1424957" y="505134"/>
                  <a:pt x="1424290" y="495101"/>
                  <a:pt x="1420718" y="480877"/>
                </a:cubicBezTo>
                <a:lnTo>
                  <a:pt x="1405478" y="422203"/>
                </a:lnTo>
                <a:lnTo>
                  <a:pt x="1294226" y="422203"/>
                </a:lnTo>
                <a:lnTo>
                  <a:pt x="1304894" y="378102"/>
                </a:lnTo>
                <a:lnTo>
                  <a:pt x="1397858" y="378102"/>
                </a:lnTo>
                <a:lnTo>
                  <a:pt x="1320896" y="41298"/>
                </a:lnTo>
                <a:close/>
                <a:moveTo>
                  <a:pt x="847014" y="150"/>
                </a:moveTo>
                <a:lnTo>
                  <a:pt x="1062578" y="150"/>
                </a:lnTo>
                <a:cubicBezTo>
                  <a:pt x="1065086" y="-247"/>
                  <a:pt x="1070166" y="928"/>
                  <a:pt x="1077818" y="3675"/>
                </a:cubicBezTo>
                <a:cubicBezTo>
                  <a:pt x="1085470" y="6421"/>
                  <a:pt x="1089788" y="13120"/>
                  <a:pt x="1090772" y="23772"/>
                </a:cubicBezTo>
                <a:cubicBezTo>
                  <a:pt x="1090693" y="29106"/>
                  <a:pt x="1089137" y="33488"/>
                  <a:pt x="1086105" y="36917"/>
                </a:cubicBezTo>
                <a:cubicBezTo>
                  <a:pt x="1083073" y="40346"/>
                  <a:pt x="1079041" y="42822"/>
                  <a:pt x="1074008" y="44346"/>
                </a:cubicBezTo>
                <a:cubicBezTo>
                  <a:pt x="1061261" y="47966"/>
                  <a:pt x="1053610" y="52347"/>
                  <a:pt x="1051053" y="57491"/>
                </a:cubicBezTo>
                <a:cubicBezTo>
                  <a:pt x="1048497" y="62634"/>
                  <a:pt x="1047513" y="71969"/>
                  <a:pt x="1048100" y="85494"/>
                </a:cubicBezTo>
                <a:lnTo>
                  <a:pt x="1048100" y="484687"/>
                </a:lnTo>
                <a:cubicBezTo>
                  <a:pt x="1047513" y="498213"/>
                  <a:pt x="1048497" y="507547"/>
                  <a:pt x="1051053" y="512691"/>
                </a:cubicBezTo>
                <a:cubicBezTo>
                  <a:pt x="1053610" y="517834"/>
                  <a:pt x="1061261" y="522216"/>
                  <a:pt x="1074008" y="525835"/>
                </a:cubicBezTo>
                <a:cubicBezTo>
                  <a:pt x="1079041" y="527359"/>
                  <a:pt x="1083073" y="529836"/>
                  <a:pt x="1086105" y="533265"/>
                </a:cubicBezTo>
                <a:cubicBezTo>
                  <a:pt x="1089137" y="536694"/>
                  <a:pt x="1090693" y="541075"/>
                  <a:pt x="1090772" y="546409"/>
                </a:cubicBezTo>
                <a:cubicBezTo>
                  <a:pt x="1089788" y="557061"/>
                  <a:pt x="1085470" y="563760"/>
                  <a:pt x="1077818" y="566507"/>
                </a:cubicBezTo>
                <a:cubicBezTo>
                  <a:pt x="1070166" y="569253"/>
                  <a:pt x="1065086" y="570428"/>
                  <a:pt x="1062578" y="570031"/>
                </a:cubicBezTo>
                <a:lnTo>
                  <a:pt x="847014" y="570031"/>
                </a:lnTo>
                <a:cubicBezTo>
                  <a:pt x="844504" y="570428"/>
                  <a:pt x="839419" y="569253"/>
                  <a:pt x="831760" y="566507"/>
                </a:cubicBezTo>
                <a:cubicBezTo>
                  <a:pt x="824101" y="563760"/>
                  <a:pt x="819779" y="557061"/>
                  <a:pt x="818794" y="546409"/>
                </a:cubicBezTo>
                <a:cubicBezTo>
                  <a:pt x="818873" y="541075"/>
                  <a:pt x="820430" y="536694"/>
                  <a:pt x="823465" y="533265"/>
                </a:cubicBezTo>
                <a:cubicBezTo>
                  <a:pt x="826500" y="529836"/>
                  <a:pt x="830536" y="527359"/>
                  <a:pt x="835573" y="525835"/>
                </a:cubicBezTo>
                <a:cubicBezTo>
                  <a:pt x="848332" y="522216"/>
                  <a:pt x="855991" y="517834"/>
                  <a:pt x="858549" y="512691"/>
                </a:cubicBezTo>
                <a:cubicBezTo>
                  <a:pt x="861108" y="507547"/>
                  <a:pt x="862093" y="498213"/>
                  <a:pt x="861505" y="484687"/>
                </a:cubicBezTo>
                <a:lnTo>
                  <a:pt x="861505" y="302569"/>
                </a:lnTo>
                <a:lnTo>
                  <a:pt x="794387" y="302569"/>
                </a:lnTo>
                <a:lnTo>
                  <a:pt x="794387" y="258468"/>
                </a:lnTo>
                <a:lnTo>
                  <a:pt x="861505" y="258468"/>
                </a:lnTo>
                <a:lnTo>
                  <a:pt x="861505" y="85494"/>
                </a:lnTo>
                <a:cubicBezTo>
                  <a:pt x="862093" y="71969"/>
                  <a:pt x="861108" y="62634"/>
                  <a:pt x="858549" y="57491"/>
                </a:cubicBezTo>
                <a:cubicBezTo>
                  <a:pt x="855991" y="52347"/>
                  <a:pt x="848332" y="47966"/>
                  <a:pt x="835573" y="44346"/>
                </a:cubicBezTo>
                <a:cubicBezTo>
                  <a:pt x="830536" y="42822"/>
                  <a:pt x="826500" y="40346"/>
                  <a:pt x="823465" y="36917"/>
                </a:cubicBezTo>
                <a:cubicBezTo>
                  <a:pt x="820430" y="33488"/>
                  <a:pt x="818873" y="29106"/>
                  <a:pt x="818794" y="23772"/>
                </a:cubicBezTo>
                <a:cubicBezTo>
                  <a:pt x="819779" y="13120"/>
                  <a:pt x="824101" y="6421"/>
                  <a:pt x="831760" y="3675"/>
                </a:cubicBezTo>
                <a:cubicBezTo>
                  <a:pt x="839419" y="928"/>
                  <a:pt x="844504" y="-247"/>
                  <a:pt x="847014" y="150"/>
                </a:cubicBezTo>
                <a:close/>
                <a:moveTo>
                  <a:pt x="558991" y="150"/>
                </a:moveTo>
                <a:lnTo>
                  <a:pt x="774556" y="150"/>
                </a:lnTo>
                <a:cubicBezTo>
                  <a:pt x="777066" y="-247"/>
                  <a:pt x="782151" y="928"/>
                  <a:pt x="789810" y="3675"/>
                </a:cubicBezTo>
                <a:cubicBezTo>
                  <a:pt x="797469" y="6421"/>
                  <a:pt x="801791" y="13120"/>
                  <a:pt x="802776" y="23772"/>
                </a:cubicBezTo>
                <a:cubicBezTo>
                  <a:pt x="802697" y="29106"/>
                  <a:pt x="801140" y="33488"/>
                  <a:pt x="798105" y="36917"/>
                </a:cubicBezTo>
                <a:cubicBezTo>
                  <a:pt x="795070" y="40346"/>
                  <a:pt x="791034" y="42822"/>
                  <a:pt x="785997" y="44346"/>
                </a:cubicBezTo>
                <a:cubicBezTo>
                  <a:pt x="773238" y="47966"/>
                  <a:pt x="765579" y="52347"/>
                  <a:pt x="763021" y="57491"/>
                </a:cubicBezTo>
                <a:cubicBezTo>
                  <a:pt x="760462" y="62634"/>
                  <a:pt x="759476" y="71969"/>
                  <a:pt x="760064" y="85494"/>
                </a:cubicBezTo>
                <a:lnTo>
                  <a:pt x="760064" y="484687"/>
                </a:lnTo>
                <a:cubicBezTo>
                  <a:pt x="759476" y="498213"/>
                  <a:pt x="760462" y="507547"/>
                  <a:pt x="763021" y="512691"/>
                </a:cubicBezTo>
                <a:cubicBezTo>
                  <a:pt x="765579" y="517834"/>
                  <a:pt x="773238" y="522216"/>
                  <a:pt x="785997" y="525835"/>
                </a:cubicBezTo>
                <a:cubicBezTo>
                  <a:pt x="791034" y="527359"/>
                  <a:pt x="795070" y="529836"/>
                  <a:pt x="798105" y="533265"/>
                </a:cubicBezTo>
                <a:cubicBezTo>
                  <a:pt x="801140" y="536694"/>
                  <a:pt x="802697" y="541075"/>
                  <a:pt x="802776" y="546409"/>
                </a:cubicBezTo>
                <a:cubicBezTo>
                  <a:pt x="801791" y="557061"/>
                  <a:pt x="797469" y="563760"/>
                  <a:pt x="789810" y="566507"/>
                </a:cubicBezTo>
                <a:cubicBezTo>
                  <a:pt x="782151" y="569253"/>
                  <a:pt x="777066" y="570428"/>
                  <a:pt x="774556" y="570031"/>
                </a:cubicBezTo>
                <a:lnTo>
                  <a:pt x="558991" y="570031"/>
                </a:lnTo>
                <a:cubicBezTo>
                  <a:pt x="556483" y="570428"/>
                  <a:pt x="551403" y="569253"/>
                  <a:pt x="543751" y="566507"/>
                </a:cubicBezTo>
                <a:cubicBezTo>
                  <a:pt x="536100" y="563760"/>
                  <a:pt x="531782" y="557061"/>
                  <a:pt x="530797" y="546409"/>
                </a:cubicBezTo>
                <a:cubicBezTo>
                  <a:pt x="530877" y="541075"/>
                  <a:pt x="532432" y="536694"/>
                  <a:pt x="535465" y="533265"/>
                </a:cubicBezTo>
                <a:cubicBezTo>
                  <a:pt x="538497" y="529836"/>
                  <a:pt x="542529" y="527359"/>
                  <a:pt x="547561" y="525835"/>
                </a:cubicBezTo>
                <a:cubicBezTo>
                  <a:pt x="560309" y="522216"/>
                  <a:pt x="567961" y="517834"/>
                  <a:pt x="570516" y="512691"/>
                </a:cubicBezTo>
                <a:cubicBezTo>
                  <a:pt x="573072" y="507547"/>
                  <a:pt x="574057" y="498213"/>
                  <a:pt x="573469" y="484687"/>
                </a:cubicBezTo>
                <a:lnTo>
                  <a:pt x="573469" y="85494"/>
                </a:lnTo>
                <a:cubicBezTo>
                  <a:pt x="574057" y="71969"/>
                  <a:pt x="573072" y="62634"/>
                  <a:pt x="570516" y="57491"/>
                </a:cubicBezTo>
                <a:cubicBezTo>
                  <a:pt x="567961" y="52347"/>
                  <a:pt x="560309" y="47966"/>
                  <a:pt x="547561" y="44346"/>
                </a:cubicBezTo>
                <a:cubicBezTo>
                  <a:pt x="542529" y="42822"/>
                  <a:pt x="538497" y="40346"/>
                  <a:pt x="535465" y="36917"/>
                </a:cubicBezTo>
                <a:cubicBezTo>
                  <a:pt x="532432" y="33488"/>
                  <a:pt x="530877" y="29106"/>
                  <a:pt x="530797" y="23772"/>
                </a:cubicBezTo>
                <a:cubicBezTo>
                  <a:pt x="531782" y="13120"/>
                  <a:pt x="536100" y="6421"/>
                  <a:pt x="543751" y="3675"/>
                </a:cubicBezTo>
                <a:cubicBezTo>
                  <a:pt x="551403" y="928"/>
                  <a:pt x="556483" y="-247"/>
                  <a:pt x="558991" y="150"/>
                </a:cubicBezTo>
                <a:close/>
                <a:moveTo>
                  <a:pt x="365062" y="150"/>
                </a:moveTo>
                <a:lnTo>
                  <a:pt x="474695" y="150"/>
                </a:lnTo>
                <a:lnTo>
                  <a:pt x="474695" y="177601"/>
                </a:lnTo>
                <a:cubicBezTo>
                  <a:pt x="475076" y="179855"/>
                  <a:pt x="473743" y="183919"/>
                  <a:pt x="470698" y="189793"/>
                </a:cubicBezTo>
                <a:cubicBezTo>
                  <a:pt x="467653" y="195667"/>
                  <a:pt x="460610" y="198969"/>
                  <a:pt x="449571" y="199699"/>
                </a:cubicBezTo>
                <a:cubicBezTo>
                  <a:pt x="439245" y="199223"/>
                  <a:pt x="432298" y="195222"/>
                  <a:pt x="428729" y="187698"/>
                </a:cubicBezTo>
                <a:cubicBezTo>
                  <a:pt x="425160" y="180173"/>
                  <a:pt x="422972" y="171981"/>
                  <a:pt x="422163" y="163123"/>
                </a:cubicBezTo>
                <a:cubicBezTo>
                  <a:pt x="419260" y="142263"/>
                  <a:pt x="413836" y="120927"/>
                  <a:pt x="405889" y="99115"/>
                </a:cubicBezTo>
                <a:cubicBezTo>
                  <a:pt x="397943" y="77303"/>
                  <a:pt x="384334" y="59015"/>
                  <a:pt x="365062" y="44251"/>
                </a:cubicBezTo>
                <a:close/>
                <a:moveTo>
                  <a:pt x="144082" y="150"/>
                </a:moveTo>
                <a:lnTo>
                  <a:pt x="330677" y="150"/>
                </a:lnTo>
                <a:lnTo>
                  <a:pt x="330677" y="484687"/>
                </a:lnTo>
                <a:cubicBezTo>
                  <a:pt x="330088" y="498213"/>
                  <a:pt x="331076" y="507547"/>
                  <a:pt x="333639" y="512691"/>
                </a:cubicBezTo>
                <a:cubicBezTo>
                  <a:pt x="336203" y="517834"/>
                  <a:pt x="343876" y="522216"/>
                  <a:pt x="356657" y="525835"/>
                </a:cubicBezTo>
                <a:cubicBezTo>
                  <a:pt x="361700" y="527359"/>
                  <a:pt x="365737" y="529836"/>
                  <a:pt x="368770" y="533265"/>
                </a:cubicBezTo>
                <a:cubicBezTo>
                  <a:pt x="371803" y="536694"/>
                  <a:pt x="373358" y="541075"/>
                  <a:pt x="373437" y="546409"/>
                </a:cubicBezTo>
                <a:cubicBezTo>
                  <a:pt x="372451" y="557061"/>
                  <a:pt x="368126" y="563760"/>
                  <a:pt x="360462" y="566507"/>
                </a:cubicBezTo>
                <a:cubicBezTo>
                  <a:pt x="352798" y="569253"/>
                  <a:pt x="347709" y="570428"/>
                  <a:pt x="345195" y="570031"/>
                </a:cubicBezTo>
                <a:lnTo>
                  <a:pt x="129564" y="570031"/>
                </a:lnTo>
                <a:cubicBezTo>
                  <a:pt x="127050" y="570428"/>
                  <a:pt x="121961" y="569253"/>
                  <a:pt x="114297" y="566507"/>
                </a:cubicBezTo>
                <a:cubicBezTo>
                  <a:pt x="106633" y="563760"/>
                  <a:pt x="102308" y="557061"/>
                  <a:pt x="101322" y="546409"/>
                </a:cubicBezTo>
                <a:cubicBezTo>
                  <a:pt x="101401" y="541075"/>
                  <a:pt x="102957" y="536694"/>
                  <a:pt x="105989" y="533265"/>
                </a:cubicBezTo>
                <a:cubicBezTo>
                  <a:pt x="109022" y="529836"/>
                  <a:pt x="113060" y="527359"/>
                  <a:pt x="118102" y="525835"/>
                </a:cubicBezTo>
                <a:cubicBezTo>
                  <a:pt x="130884" y="522216"/>
                  <a:pt x="138557" y="517834"/>
                  <a:pt x="141120" y="512691"/>
                </a:cubicBezTo>
                <a:cubicBezTo>
                  <a:pt x="143684" y="507547"/>
                  <a:pt x="144671" y="498213"/>
                  <a:pt x="144082" y="484687"/>
                </a:cubicBezTo>
                <a:close/>
                <a:moveTo>
                  <a:pt x="64" y="150"/>
                </a:moveTo>
                <a:lnTo>
                  <a:pt x="109697" y="150"/>
                </a:lnTo>
                <a:lnTo>
                  <a:pt x="109697" y="44251"/>
                </a:lnTo>
                <a:cubicBezTo>
                  <a:pt x="90426" y="59015"/>
                  <a:pt x="76817" y="77303"/>
                  <a:pt x="68870" y="99115"/>
                </a:cubicBezTo>
                <a:cubicBezTo>
                  <a:pt x="60924" y="120927"/>
                  <a:pt x="55499" y="142263"/>
                  <a:pt x="52597" y="163123"/>
                </a:cubicBezTo>
                <a:cubicBezTo>
                  <a:pt x="51788" y="171981"/>
                  <a:pt x="49599" y="180173"/>
                  <a:pt x="46030" y="187698"/>
                </a:cubicBezTo>
                <a:cubicBezTo>
                  <a:pt x="42461" y="195222"/>
                  <a:pt x="35514" y="199223"/>
                  <a:pt x="25188" y="199699"/>
                </a:cubicBezTo>
                <a:cubicBezTo>
                  <a:pt x="14149" y="198969"/>
                  <a:pt x="7107" y="195667"/>
                  <a:pt x="4061" y="189793"/>
                </a:cubicBezTo>
                <a:cubicBezTo>
                  <a:pt x="1016" y="183919"/>
                  <a:pt x="-316" y="179855"/>
                  <a:pt x="64" y="177601"/>
                </a:cubicBezTo>
                <a:close/>
              </a:path>
            </a:pathLst>
          </a:custGeom>
          <a:solidFill>
            <a:schemeClr val="bg1"/>
          </a:solidFill>
          <a:ln>
            <a:noFill/>
          </a:ln>
          <a:effectLst>
            <a:glow rad="266700">
              <a:schemeClr val="accent1">
                <a:lumMod val="75000"/>
                <a:alpha val="34000"/>
              </a:schemeClr>
            </a:glow>
            <a:softEdge rad="0"/>
          </a:effectLst>
        </p:spPr>
        <p:txBody>
          <a:bodyPr>
            <a:normAutofit/>
          </a:bodyPr>
          <a:p>
            <a:pPr algn="ctr">
              <a:defRPr/>
            </a:pPr>
            <a:endParaRPr lang="zh-CN" altLang="en-US" sz="6000">
              <a:solidFill>
                <a:prstClr val="white"/>
              </a:solidFill>
              <a:effectLst>
                <a:outerShdw blurRad="60007" dir="2000400" sy="-30000" kx="-800400" algn="bl" rotWithShape="0">
                  <a:prstClr val="black">
                    <a:alpha val="20000"/>
                  </a:prstClr>
                </a:outerShdw>
              </a:effectLst>
              <a:latin typeface="Stencil Std" panose="04020904080802020404" pitchFamily="82" charset="0"/>
              <a:ea typeface="汉仪丫丫体简" panose="02010604000101010101" pitchFamily="2" charset="-122"/>
              <a:cs typeface="Verdana" panose="020B0604030504040204" pitchFamily="34" charset="0"/>
            </a:endParaRPr>
          </a:p>
        </p:txBody>
      </p:sp>
    </p:spTree>
    <p:custDataLst>
      <p:tags r:id="rId4"/>
    </p:custDataLst>
  </p:cSld>
  <p:clrMapOvr>
    <a:masterClrMapping/>
  </p:clrMapOvr>
  <p:transition spd="slow" advClick="0" advTm="0">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ctrTitle"/>
            <p:custDataLst>
              <p:tags r:id="rId1"/>
            </p:custDataLst>
          </p:nvPr>
        </p:nvSpPr>
        <p:spPr/>
        <p:txBody>
          <a:bodyPr/>
          <a:p>
            <a:r>
              <a:rPr lang="en-US" altLang="zh-CN" dirty="0" smtClean="0"/>
              <a:t>LOREM IPSUM </a:t>
            </a:r>
            <a:endParaRPr lang="zh-CN" altLang="en-US" dirty="0"/>
          </a:p>
        </p:txBody>
      </p:sp>
      <p:sp>
        <p:nvSpPr>
          <p:cNvPr id="4" name="副标题 3"/>
          <p:cNvSpPr>
            <a:spLocks noGrp="1"/>
          </p:cNvSpPr>
          <p:nvPr>
            <p:ph type="subTitle" idx="1"/>
            <p:custDataLst>
              <p:tags r:id="rId2"/>
            </p:custDataLst>
          </p:nvPr>
        </p:nvSpPr>
        <p:spPr/>
        <p:txBody>
          <a:bodyPr/>
          <a:p>
            <a:r>
              <a:rPr lang="da-DK" altLang="zh-CN" smtClean="0"/>
              <a:t>Lorem ipsum dolor sit amet</a:t>
            </a:r>
            <a:endParaRPr lang="zh-CN" altLang="en-US" dirty="0"/>
          </a:p>
        </p:txBody>
      </p:sp>
    </p:spTree>
    <p:custDataLst>
      <p:tags r:id="rId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50" name="直接连接符 15"/>
          <p:cNvCxnSpPr>
            <a:cxnSpLocks noChangeShapeType="1"/>
          </p:cNvCxnSpPr>
          <p:nvPr>
            <p:custDataLst>
              <p:tags r:id="rId1"/>
            </p:custDataLst>
          </p:nvPr>
        </p:nvCxnSpPr>
        <p:spPr bwMode="auto">
          <a:xfrm>
            <a:off x="5691190" y="2504954"/>
            <a:ext cx="0" cy="1820862"/>
          </a:xfrm>
          <a:prstGeom prst="line">
            <a:avLst/>
          </a:prstGeom>
          <a:noFill/>
          <a:ln w="19050" algn="ctr">
            <a:solidFill>
              <a:schemeClr val="accent1"/>
            </a:solidFill>
            <a:miter lim="800000"/>
          </a:ln>
          <a:extLst>
            <a:ext uri="{909E8E84-426E-40DD-AFC4-6F175D3DCCD1}">
              <a14:hiddenFill xmlns:a14="http://schemas.microsoft.com/office/drawing/2010/main">
                <a:noFill/>
              </a14:hiddenFill>
            </a:ext>
          </a:extLst>
        </p:spPr>
      </p:cxnSp>
      <p:sp>
        <p:nvSpPr>
          <p:cNvPr id="21" name="文本框 20"/>
          <p:cNvSpPr txBox="1"/>
          <p:nvPr>
            <p:custDataLst>
              <p:tags r:id="rId2"/>
            </p:custDataLst>
          </p:nvPr>
        </p:nvSpPr>
        <p:spPr>
          <a:xfrm>
            <a:off x="2316529" y="2991034"/>
            <a:ext cx="2723823" cy="646331"/>
          </a:xfrm>
          <a:prstGeom prst="rect">
            <a:avLst/>
          </a:prstGeom>
          <a:noFill/>
        </p:spPr>
        <p:txBody>
          <a:bodyPr wrap="square">
            <a:normAutofit/>
          </a:bodyPr>
          <a:p>
            <a:pPr>
              <a:defRPr/>
            </a:pPr>
            <a:r>
              <a:rPr lang="en-US" altLang="zh-CN" sz="3600" b="1" kern="0" smtClean="0">
                <a:solidFill>
                  <a:schemeClr val="accent1"/>
                </a:solidFill>
                <a:latin typeface="+mj-lt"/>
                <a:ea typeface="+mj-ea"/>
                <a:cs typeface="+mj-cs"/>
              </a:rPr>
              <a:t>CONTENTS</a:t>
            </a:r>
            <a:endParaRPr lang="en-US" altLang="zh-CN" sz="3600" b="1" kern="0" smtClean="0">
              <a:solidFill>
                <a:schemeClr val="accent1"/>
              </a:solidFill>
              <a:latin typeface="+mj-lt"/>
              <a:ea typeface="+mj-ea"/>
              <a:cs typeface="+mj-cs"/>
            </a:endParaRPr>
          </a:p>
        </p:txBody>
      </p:sp>
      <p:sp>
        <p:nvSpPr>
          <p:cNvPr id="2" name="文本框 1"/>
          <p:cNvSpPr txBox="1"/>
          <p:nvPr>
            <p:custDataLst>
              <p:tags r:id="rId3"/>
            </p:custDataLst>
          </p:nvPr>
        </p:nvSpPr>
        <p:spPr>
          <a:xfrm>
            <a:off x="6188077" y="3133726"/>
            <a:ext cx="3594254" cy="400110"/>
          </a:xfrm>
          <a:prstGeom prst="rect">
            <a:avLst/>
          </a:prstGeom>
          <a:noFill/>
        </p:spPr>
        <p:txBody>
          <a:bodyPr wrap="square">
            <a:normAutofit/>
          </a:bodyPr>
          <a:p>
            <a:pPr>
              <a:defRPr/>
            </a:pPr>
            <a:r>
              <a:rPr lang="fr-FR" altLang="zh-CN" sz="2000" kern="0" dirty="0">
                <a:solidFill>
                  <a:schemeClr val="accent1"/>
                </a:solidFill>
              </a:rPr>
              <a:t>LOREM IPSUM DOLOR</a:t>
            </a:r>
            <a:endParaRPr lang="zh-CN" altLang="en-US" sz="2000" kern="0" dirty="0">
              <a:solidFill>
                <a:schemeClr val="accent1"/>
              </a:solidFill>
            </a:endParaRPr>
          </a:p>
        </p:txBody>
      </p:sp>
      <p:sp>
        <p:nvSpPr>
          <p:cNvPr id="22" name="任意多边形 21"/>
          <p:cNvSpPr/>
          <p:nvPr>
            <p:custDataLst>
              <p:tags r:id="rId4"/>
            </p:custDataLst>
          </p:nvPr>
        </p:nvSpPr>
        <p:spPr>
          <a:xfrm>
            <a:off x="5413377" y="3009901"/>
            <a:ext cx="560388" cy="649288"/>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chemeClr val="accent1"/>
          </a:solidFill>
          <a:ln w="12700" cap="flat" cmpd="sng" algn="ctr">
            <a:noFill/>
            <a:prstDash val="solid"/>
            <a:miter lim="800000"/>
          </a:ln>
          <a:effectLst/>
        </p:spPr>
        <p:txBody>
          <a:bodyPr anchor="ctr">
            <a:normAutofit/>
          </a:bodyPr>
          <a:p>
            <a:pPr algn="ctr"/>
            <a:r>
              <a:rPr lang="en-US" altLang="zh-CN" sz="3200" kern="0" dirty="0">
                <a:solidFill>
                  <a:schemeClr val="bg1"/>
                </a:solidFill>
              </a:rPr>
              <a:t>1</a:t>
            </a:r>
            <a:endParaRPr lang="zh-CN" altLang="en-US" sz="3200" kern="0" dirty="0">
              <a:solidFill>
                <a:schemeClr val="bg1"/>
              </a:solidFill>
            </a:endParaRPr>
          </a:p>
        </p:txBody>
      </p:sp>
    </p:spTree>
    <p:custDataLst>
      <p:tags r:id="rId5"/>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en-US" altLang="zh-CN"/>
              <a:t>LOREM IPSUM DOLOR</a:t>
            </a:r>
            <a:endParaRPr lang="zh-CN" altLang="en-US" dirty="0"/>
          </a:p>
        </p:txBody>
      </p:sp>
    </p:spTree>
    <p:custDataLst>
      <p:tags r:id="rId2"/>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p:txBody>
          <a:bodyPr/>
          <a:p>
            <a:r>
              <a:rPr lang="zh-CN" altLang="en-US"/>
              <a:t>感谢您的认真聆听</a:t>
            </a:r>
            <a:endParaRPr lang="zh-CN" altLang="en-US"/>
          </a:p>
        </p:txBody>
      </p:sp>
      <p:sp>
        <p:nvSpPr>
          <p:cNvPr id="7" name="内容占位符 6"/>
          <p:cNvSpPr>
            <a:spLocks noGrp="1"/>
          </p:cNvSpPr>
          <p:nvPr>
            <p:ph sz="quarter" idx="13"/>
            <p:custDataLst>
              <p:tags r:id="rId2"/>
            </p:custDataLst>
          </p:nvPr>
        </p:nvSpPr>
        <p:spPr/>
        <p:txBody>
          <a:bodyPr/>
          <a:p>
            <a:r>
              <a:rPr lang="en-US" altLang="zh-CN">
                <a:latin typeface="+mn-lt"/>
                <a:ea typeface="+mn-ea"/>
              </a:rPr>
              <a:t>THANK YOU FOR YOUR WATCHING</a:t>
            </a:r>
            <a:endParaRPr lang="en-US" altLang="zh-CN">
              <a:latin typeface="+mn-lt"/>
              <a:ea typeface="+mn-ea"/>
            </a:endParaRPr>
          </a:p>
        </p:txBody>
      </p:sp>
      <p:sp>
        <p:nvSpPr>
          <p:cNvPr id="5" name="任意多边形 4"/>
          <p:cNvSpPr/>
          <p:nvPr>
            <p:custDataLst>
              <p:tags r:id="rId3"/>
            </p:custDataLst>
          </p:nvPr>
        </p:nvSpPr>
        <p:spPr>
          <a:xfrm>
            <a:off x="4700202" y="2508739"/>
            <a:ext cx="3213625" cy="1689885"/>
          </a:xfrm>
          <a:custGeom>
            <a:avLst/>
            <a:gdLst/>
            <a:ahLst/>
            <a:cxnLst/>
            <a:rect l="l" t="t" r="r" b="b"/>
            <a:pathLst>
              <a:path w="2844896" h="1495989">
                <a:moveTo>
                  <a:pt x="2078407" y="914550"/>
                </a:moveTo>
                <a:lnTo>
                  <a:pt x="2165192" y="914550"/>
                </a:lnTo>
                <a:cubicBezTo>
                  <a:pt x="2170510" y="913995"/>
                  <a:pt x="2178162" y="914725"/>
                  <a:pt x="2188147" y="916741"/>
                </a:cubicBezTo>
                <a:cubicBezTo>
                  <a:pt x="2198133" y="918757"/>
                  <a:pt x="2203689" y="925393"/>
                  <a:pt x="2204816" y="936648"/>
                </a:cubicBezTo>
                <a:cubicBezTo>
                  <a:pt x="2204289" y="946413"/>
                  <a:pt x="2199924" y="952707"/>
                  <a:pt x="2191721" y="955529"/>
                </a:cubicBezTo>
                <a:cubicBezTo>
                  <a:pt x="2183518" y="958351"/>
                  <a:pt x="2174637" y="964645"/>
                  <a:pt x="2165079" y="974410"/>
                </a:cubicBezTo>
                <a:cubicBezTo>
                  <a:pt x="2155521" y="984174"/>
                  <a:pt x="2148447" y="1004353"/>
                  <a:pt x="2143856" y="1034946"/>
                </a:cubicBezTo>
                <a:lnTo>
                  <a:pt x="2143856" y="1322220"/>
                </a:lnTo>
                <a:cubicBezTo>
                  <a:pt x="2141053" y="1363913"/>
                  <a:pt x="2131183" y="1397358"/>
                  <a:pt x="2114245" y="1422555"/>
                </a:cubicBezTo>
                <a:cubicBezTo>
                  <a:pt x="2097308" y="1447752"/>
                  <a:pt x="2077955" y="1466007"/>
                  <a:pt x="2056187" y="1477319"/>
                </a:cubicBezTo>
                <a:cubicBezTo>
                  <a:pt x="2034419" y="1488630"/>
                  <a:pt x="2014888" y="1494304"/>
                  <a:pt x="1997595" y="1494340"/>
                </a:cubicBezTo>
                <a:lnTo>
                  <a:pt x="1997595" y="1449474"/>
                </a:lnTo>
                <a:cubicBezTo>
                  <a:pt x="2032251" y="1439013"/>
                  <a:pt x="2057473" y="1423360"/>
                  <a:pt x="2073261" y="1402516"/>
                </a:cubicBezTo>
                <a:cubicBezTo>
                  <a:pt x="2089049" y="1381672"/>
                  <a:pt x="2097880" y="1354399"/>
                  <a:pt x="2099755" y="1320696"/>
                </a:cubicBezTo>
                <a:lnTo>
                  <a:pt x="2099755" y="1034946"/>
                </a:lnTo>
                <a:cubicBezTo>
                  <a:pt x="2095162" y="1004353"/>
                  <a:pt x="2088084" y="984174"/>
                  <a:pt x="2078521" y="974410"/>
                </a:cubicBezTo>
                <a:cubicBezTo>
                  <a:pt x="2068958" y="964645"/>
                  <a:pt x="2060072" y="958351"/>
                  <a:pt x="2051865" y="955529"/>
                </a:cubicBezTo>
                <a:cubicBezTo>
                  <a:pt x="2043658" y="952707"/>
                  <a:pt x="2039290" y="946413"/>
                  <a:pt x="2038763" y="936648"/>
                </a:cubicBezTo>
                <a:cubicBezTo>
                  <a:pt x="2039891" y="925393"/>
                  <a:pt x="2045450" y="918757"/>
                  <a:pt x="2055440" y="916741"/>
                </a:cubicBezTo>
                <a:cubicBezTo>
                  <a:pt x="2065431" y="914725"/>
                  <a:pt x="2073086" y="913995"/>
                  <a:pt x="2078407" y="914550"/>
                </a:cubicBezTo>
                <a:close/>
                <a:moveTo>
                  <a:pt x="1711897" y="914550"/>
                </a:moveTo>
                <a:lnTo>
                  <a:pt x="1927455" y="914550"/>
                </a:lnTo>
                <a:cubicBezTo>
                  <a:pt x="1929965" y="914153"/>
                  <a:pt x="1935047" y="915328"/>
                  <a:pt x="1942703" y="918075"/>
                </a:cubicBezTo>
                <a:cubicBezTo>
                  <a:pt x="1950359" y="920821"/>
                  <a:pt x="1954679" y="927520"/>
                  <a:pt x="1955663" y="938172"/>
                </a:cubicBezTo>
                <a:cubicBezTo>
                  <a:pt x="1955584" y="943506"/>
                  <a:pt x="1954027" y="947888"/>
                  <a:pt x="1950994" y="951317"/>
                </a:cubicBezTo>
                <a:cubicBezTo>
                  <a:pt x="1947960" y="954746"/>
                  <a:pt x="1943926" y="957222"/>
                  <a:pt x="1938891" y="958746"/>
                </a:cubicBezTo>
                <a:cubicBezTo>
                  <a:pt x="1926138" y="962366"/>
                  <a:pt x="1918483" y="966747"/>
                  <a:pt x="1915925" y="971891"/>
                </a:cubicBezTo>
                <a:cubicBezTo>
                  <a:pt x="1913367" y="977034"/>
                  <a:pt x="1912383" y="986369"/>
                  <a:pt x="1912970" y="999894"/>
                </a:cubicBezTo>
                <a:lnTo>
                  <a:pt x="1912970" y="1366416"/>
                </a:lnTo>
                <a:cubicBezTo>
                  <a:pt x="1912532" y="1369549"/>
                  <a:pt x="1912646" y="1376746"/>
                  <a:pt x="1913311" y="1388006"/>
                </a:cubicBezTo>
                <a:cubicBezTo>
                  <a:pt x="1913975" y="1399267"/>
                  <a:pt x="1917816" y="1411036"/>
                  <a:pt x="1924833" y="1423312"/>
                </a:cubicBezTo>
                <a:cubicBezTo>
                  <a:pt x="1931850" y="1435589"/>
                  <a:pt x="1944668" y="1444818"/>
                  <a:pt x="1963287" y="1450998"/>
                </a:cubicBezTo>
                <a:lnTo>
                  <a:pt x="1963287" y="1495861"/>
                </a:lnTo>
                <a:cubicBezTo>
                  <a:pt x="1933592" y="1496431"/>
                  <a:pt x="1906096" y="1495101"/>
                  <a:pt x="1880799" y="1491869"/>
                </a:cubicBezTo>
                <a:cubicBezTo>
                  <a:pt x="1855502" y="1488637"/>
                  <a:pt x="1829922" y="1480083"/>
                  <a:pt x="1804060" y="1466206"/>
                </a:cubicBezTo>
                <a:cubicBezTo>
                  <a:pt x="1770835" y="1447553"/>
                  <a:pt x="1749319" y="1430036"/>
                  <a:pt x="1739513" y="1413656"/>
                </a:cubicBezTo>
                <a:cubicBezTo>
                  <a:pt x="1729707" y="1397277"/>
                  <a:pt x="1725328" y="1379752"/>
                  <a:pt x="1726375" y="1361082"/>
                </a:cubicBezTo>
                <a:lnTo>
                  <a:pt x="1726375" y="999894"/>
                </a:lnTo>
                <a:cubicBezTo>
                  <a:pt x="1726963" y="986369"/>
                  <a:pt x="1725978" y="977034"/>
                  <a:pt x="1723422" y="971891"/>
                </a:cubicBezTo>
                <a:cubicBezTo>
                  <a:pt x="1720866" y="966747"/>
                  <a:pt x="1713215" y="962366"/>
                  <a:pt x="1700467" y="958746"/>
                </a:cubicBezTo>
                <a:cubicBezTo>
                  <a:pt x="1695435" y="957222"/>
                  <a:pt x="1691403" y="954746"/>
                  <a:pt x="1688370" y="951317"/>
                </a:cubicBezTo>
                <a:cubicBezTo>
                  <a:pt x="1685338" y="947888"/>
                  <a:pt x="1683783" y="943506"/>
                  <a:pt x="1683703" y="938172"/>
                </a:cubicBezTo>
                <a:cubicBezTo>
                  <a:pt x="1684688" y="927520"/>
                  <a:pt x="1689006" y="920821"/>
                  <a:pt x="1696657" y="918075"/>
                </a:cubicBezTo>
                <a:cubicBezTo>
                  <a:pt x="1704309" y="915328"/>
                  <a:pt x="1709389" y="914153"/>
                  <a:pt x="1711897" y="914550"/>
                </a:cubicBezTo>
                <a:close/>
                <a:moveTo>
                  <a:pt x="655384" y="914550"/>
                </a:moveTo>
                <a:lnTo>
                  <a:pt x="843561" y="914550"/>
                </a:lnTo>
                <a:cubicBezTo>
                  <a:pt x="852637" y="913979"/>
                  <a:pt x="861713" y="914741"/>
                  <a:pt x="870789" y="916836"/>
                </a:cubicBezTo>
                <a:cubicBezTo>
                  <a:pt x="879865" y="918931"/>
                  <a:pt x="884752" y="925788"/>
                  <a:pt x="885450" y="937407"/>
                </a:cubicBezTo>
                <a:cubicBezTo>
                  <a:pt x="885275" y="943026"/>
                  <a:pt x="883530" y="947597"/>
                  <a:pt x="880214" y="951121"/>
                </a:cubicBezTo>
                <a:cubicBezTo>
                  <a:pt x="876898" y="954644"/>
                  <a:pt x="873058" y="957692"/>
                  <a:pt x="868695" y="960263"/>
                </a:cubicBezTo>
                <a:cubicBezTo>
                  <a:pt x="864426" y="962358"/>
                  <a:pt x="860967" y="964644"/>
                  <a:pt x="858317" y="967120"/>
                </a:cubicBezTo>
                <a:cubicBezTo>
                  <a:pt x="855668" y="969596"/>
                  <a:pt x="854303" y="973405"/>
                  <a:pt x="854224" y="978548"/>
                </a:cubicBezTo>
                <a:cubicBezTo>
                  <a:pt x="854303" y="983516"/>
                  <a:pt x="855096" y="988436"/>
                  <a:pt x="856604" y="993309"/>
                </a:cubicBezTo>
                <a:cubicBezTo>
                  <a:pt x="858111" y="998182"/>
                  <a:pt x="859857" y="1002912"/>
                  <a:pt x="861840" y="1007499"/>
                </a:cubicBezTo>
                <a:lnTo>
                  <a:pt x="956279" y="1223109"/>
                </a:lnTo>
                <a:lnTo>
                  <a:pt x="956279" y="1399101"/>
                </a:lnTo>
                <a:cubicBezTo>
                  <a:pt x="955692" y="1412625"/>
                  <a:pt x="956676" y="1421957"/>
                  <a:pt x="959232" y="1427100"/>
                </a:cubicBezTo>
                <a:cubicBezTo>
                  <a:pt x="961789" y="1432243"/>
                  <a:pt x="969440" y="1436624"/>
                  <a:pt x="982187" y="1440242"/>
                </a:cubicBezTo>
                <a:cubicBezTo>
                  <a:pt x="987219" y="1441766"/>
                  <a:pt x="991252" y="1444242"/>
                  <a:pt x="994284" y="1447671"/>
                </a:cubicBezTo>
                <a:cubicBezTo>
                  <a:pt x="997316" y="1451099"/>
                  <a:pt x="998872" y="1455480"/>
                  <a:pt x="998951" y="1460813"/>
                </a:cubicBezTo>
                <a:cubicBezTo>
                  <a:pt x="997967" y="1471463"/>
                  <a:pt x="993649" y="1478161"/>
                  <a:pt x="985997" y="1480907"/>
                </a:cubicBezTo>
                <a:cubicBezTo>
                  <a:pt x="978345" y="1483653"/>
                  <a:pt x="973265" y="1484828"/>
                  <a:pt x="970757" y="1484431"/>
                </a:cubicBezTo>
                <a:lnTo>
                  <a:pt x="755206" y="1484431"/>
                </a:lnTo>
                <a:cubicBezTo>
                  <a:pt x="752698" y="1484828"/>
                  <a:pt x="747618" y="1483653"/>
                  <a:pt x="739966" y="1480907"/>
                </a:cubicBezTo>
                <a:cubicBezTo>
                  <a:pt x="732315" y="1478161"/>
                  <a:pt x="727997" y="1471463"/>
                  <a:pt x="727012" y="1460813"/>
                </a:cubicBezTo>
                <a:cubicBezTo>
                  <a:pt x="727092" y="1455480"/>
                  <a:pt x="728647" y="1451099"/>
                  <a:pt x="731680" y="1447671"/>
                </a:cubicBezTo>
                <a:cubicBezTo>
                  <a:pt x="734712" y="1444242"/>
                  <a:pt x="738744" y="1441766"/>
                  <a:pt x="743776" y="1440242"/>
                </a:cubicBezTo>
                <a:cubicBezTo>
                  <a:pt x="756524" y="1436624"/>
                  <a:pt x="764175" y="1432243"/>
                  <a:pt x="766731" y="1427100"/>
                </a:cubicBezTo>
                <a:cubicBezTo>
                  <a:pt x="769287" y="1421957"/>
                  <a:pt x="770272" y="1412625"/>
                  <a:pt x="769684" y="1399101"/>
                </a:cubicBezTo>
                <a:lnTo>
                  <a:pt x="769684" y="1263488"/>
                </a:lnTo>
                <a:lnTo>
                  <a:pt x="654622" y="990738"/>
                </a:lnTo>
                <a:cubicBezTo>
                  <a:pt x="652178" y="983929"/>
                  <a:pt x="649447" y="977929"/>
                  <a:pt x="646431" y="972739"/>
                </a:cubicBezTo>
                <a:cubicBezTo>
                  <a:pt x="643415" y="967548"/>
                  <a:pt x="638779" y="962882"/>
                  <a:pt x="632524" y="958739"/>
                </a:cubicBezTo>
                <a:cubicBezTo>
                  <a:pt x="627460" y="956295"/>
                  <a:pt x="623301" y="953565"/>
                  <a:pt x="620047" y="950549"/>
                </a:cubicBezTo>
                <a:cubicBezTo>
                  <a:pt x="616792" y="947533"/>
                  <a:pt x="615109" y="942899"/>
                  <a:pt x="614998" y="936645"/>
                </a:cubicBezTo>
                <a:cubicBezTo>
                  <a:pt x="615681" y="925391"/>
                  <a:pt x="620412" y="918756"/>
                  <a:pt x="629191" y="916741"/>
                </a:cubicBezTo>
                <a:cubicBezTo>
                  <a:pt x="637969" y="914725"/>
                  <a:pt x="646701" y="913995"/>
                  <a:pt x="655384" y="914550"/>
                </a:cubicBezTo>
                <a:close/>
                <a:moveTo>
                  <a:pt x="981287" y="914384"/>
                </a:moveTo>
                <a:cubicBezTo>
                  <a:pt x="986555" y="914130"/>
                  <a:pt x="991704" y="914185"/>
                  <a:pt x="996733" y="914550"/>
                </a:cubicBezTo>
                <a:lnTo>
                  <a:pt x="1081269" y="914550"/>
                </a:lnTo>
                <a:cubicBezTo>
                  <a:pt x="1090550" y="914138"/>
                  <a:pt x="1099213" y="915344"/>
                  <a:pt x="1107258" y="918169"/>
                </a:cubicBezTo>
                <a:cubicBezTo>
                  <a:pt x="1115302" y="920995"/>
                  <a:pt x="1119585" y="927915"/>
                  <a:pt x="1120109" y="938931"/>
                </a:cubicBezTo>
                <a:cubicBezTo>
                  <a:pt x="1119982" y="945264"/>
                  <a:pt x="1118142" y="950121"/>
                  <a:pt x="1114588" y="953501"/>
                </a:cubicBezTo>
                <a:cubicBezTo>
                  <a:pt x="1111034" y="956882"/>
                  <a:pt x="1106528" y="959644"/>
                  <a:pt x="1101070" y="961787"/>
                </a:cubicBezTo>
                <a:cubicBezTo>
                  <a:pt x="1086060" y="967818"/>
                  <a:pt x="1074954" y="974802"/>
                  <a:pt x="1067751" y="982738"/>
                </a:cubicBezTo>
                <a:cubicBezTo>
                  <a:pt x="1060547" y="990675"/>
                  <a:pt x="1053630" y="1002229"/>
                  <a:pt x="1046998" y="1017404"/>
                </a:cubicBezTo>
                <a:lnTo>
                  <a:pt x="972281" y="1181206"/>
                </a:lnTo>
                <a:lnTo>
                  <a:pt x="947992" y="1127113"/>
                </a:lnTo>
                <a:lnTo>
                  <a:pt x="987594" y="1038736"/>
                </a:lnTo>
                <a:cubicBezTo>
                  <a:pt x="990736" y="1032339"/>
                  <a:pt x="993401" y="1025895"/>
                  <a:pt x="995591" y="1019403"/>
                </a:cubicBezTo>
                <a:cubicBezTo>
                  <a:pt x="997780" y="1012912"/>
                  <a:pt x="998923" y="1005896"/>
                  <a:pt x="999018" y="998357"/>
                </a:cubicBezTo>
                <a:cubicBezTo>
                  <a:pt x="998378" y="983801"/>
                  <a:pt x="993903" y="974141"/>
                  <a:pt x="985591" y="969377"/>
                </a:cubicBezTo>
                <a:cubicBezTo>
                  <a:pt x="977280" y="964613"/>
                  <a:pt x="968968" y="960653"/>
                  <a:pt x="960657" y="957498"/>
                </a:cubicBezTo>
                <a:cubicBezTo>
                  <a:pt x="952345" y="954342"/>
                  <a:pt x="947870" y="947899"/>
                  <a:pt x="947230" y="938169"/>
                </a:cubicBezTo>
                <a:cubicBezTo>
                  <a:pt x="948151" y="925185"/>
                  <a:pt x="954116" y="917820"/>
                  <a:pt x="965127" y="916074"/>
                </a:cubicBezTo>
                <a:cubicBezTo>
                  <a:pt x="970633" y="915201"/>
                  <a:pt x="976020" y="914637"/>
                  <a:pt x="981287" y="914384"/>
                </a:cubicBezTo>
                <a:close/>
                <a:moveTo>
                  <a:pt x="1395253" y="903120"/>
                </a:moveTo>
                <a:cubicBezTo>
                  <a:pt x="1449026" y="908530"/>
                  <a:pt x="1493429" y="925057"/>
                  <a:pt x="1528462" y="952701"/>
                </a:cubicBezTo>
                <a:cubicBezTo>
                  <a:pt x="1563495" y="980346"/>
                  <a:pt x="1589555" y="1015609"/>
                  <a:pt x="1606642" y="1058490"/>
                </a:cubicBezTo>
                <a:cubicBezTo>
                  <a:pt x="1623729" y="1101371"/>
                  <a:pt x="1632239" y="1148372"/>
                  <a:pt x="1632173" y="1199493"/>
                </a:cubicBezTo>
                <a:cubicBezTo>
                  <a:pt x="1632239" y="1250613"/>
                  <a:pt x="1623729" y="1297614"/>
                  <a:pt x="1606642" y="1340496"/>
                </a:cubicBezTo>
                <a:cubicBezTo>
                  <a:pt x="1589555" y="1383377"/>
                  <a:pt x="1563495" y="1418639"/>
                  <a:pt x="1528462" y="1446283"/>
                </a:cubicBezTo>
                <a:cubicBezTo>
                  <a:pt x="1493429" y="1473927"/>
                  <a:pt x="1449026" y="1490453"/>
                  <a:pt x="1395253" y="1495861"/>
                </a:cubicBezTo>
                <a:lnTo>
                  <a:pt x="1395253" y="1451672"/>
                </a:lnTo>
                <a:cubicBezTo>
                  <a:pt x="1412556" y="1444911"/>
                  <a:pt x="1423519" y="1436530"/>
                  <a:pt x="1428143" y="1426531"/>
                </a:cubicBezTo>
                <a:cubicBezTo>
                  <a:pt x="1432766" y="1416531"/>
                  <a:pt x="1434768" y="1406627"/>
                  <a:pt x="1434148" y="1396818"/>
                </a:cubicBezTo>
                <a:lnTo>
                  <a:pt x="1434148" y="1002168"/>
                </a:lnTo>
                <a:cubicBezTo>
                  <a:pt x="1434768" y="992359"/>
                  <a:pt x="1432766" y="982455"/>
                  <a:pt x="1428143" y="972455"/>
                </a:cubicBezTo>
                <a:cubicBezTo>
                  <a:pt x="1423519" y="962455"/>
                  <a:pt x="1412556" y="954075"/>
                  <a:pt x="1395253" y="947313"/>
                </a:cubicBezTo>
                <a:close/>
                <a:moveTo>
                  <a:pt x="1360934" y="903120"/>
                </a:moveTo>
                <a:lnTo>
                  <a:pt x="1360934" y="947313"/>
                </a:lnTo>
                <a:cubicBezTo>
                  <a:pt x="1343631" y="954075"/>
                  <a:pt x="1332668" y="962455"/>
                  <a:pt x="1328045" y="972455"/>
                </a:cubicBezTo>
                <a:cubicBezTo>
                  <a:pt x="1323421" y="982455"/>
                  <a:pt x="1321419" y="992359"/>
                  <a:pt x="1322039" y="1002168"/>
                </a:cubicBezTo>
                <a:lnTo>
                  <a:pt x="1322039" y="1396818"/>
                </a:lnTo>
                <a:cubicBezTo>
                  <a:pt x="1321419" y="1406627"/>
                  <a:pt x="1323421" y="1416531"/>
                  <a:pt x="1328045" y="1426531"/>
                </a:cubicBezTo>
                <a:cubicBezTo>
                  <a:pt x="1332668" y="1436530"/>
                  <a:pt x="1343631" y="1444911"/>
                  <a:pt x="1360934" y="1451672"/>
                </a:cubicBezTo>
                <a:lnTo>
                  <a:pt x="1360934" y="1495861"/>
                </a:lnTo>
                <a:cubicBezTo>
                  <a:pt x="1307161" y="1490453"/>
                  <a:pt x="1262757" y="1473927"/>
                  <a:pt x="1227724" y="1446283"/>
                </a:cubicBezTo>
                <a:cubicBezTo>
                  <a:pt x="1192691" y="1418639"/>
                  <a:pt x="1166632" y="1383377"/>
                  <a:pt x="1149545" y="1340496"/>
                </a:cubicBezTo>
                <a:cubicBezTo>
                  <a:pt x="1132458" y="1297614"/>
                  <a:pt x="1123948" y="1250613"/>
                  <a:pt x="1124014" y="1199493"/>
                </a:cubicBezTo>
                <a:cubicBezTo>
                  <a:pt x="1123948" y="1148372"/>
                  <a:pt x="1132458" y="1101371"/>
                  <a:pt x="1149545" y="1058490"/>
                </a:cubicBezTo>
                <a:cubicBezTo>
                  <a:pt x="1166632" y="1015609"/>
                  <a:pt x="1192691" y="980346"/>
                  <a:pt x="1227724" y="952701"/>
                </a:cubicBezTo>
                <a:cubicBezTo>
                  <a:pt x="1262757" y="925057"/>
                  <a:pt x="1307161" y="908530"/>
                  <a:pt x="1360934" y="903120"/>
                </a:cubicBezTo>
                <a:close/>
                <a:moveTo>
                  <a:pt x="1756855" y="143363"/>
                </a:moveTo>
                <a:lnTo>
                  <a:pt x="1758376" y="143363"/>
                </a:lnTo>
                <a:lnTo>
                  <a:pt x="1800956" y="219541"/>
                </a:lnTo>
                <a:lnTo>
                  <a:pt x="1800956" y="449635"/>
                </a:lnTo>
                <a:cubicBezTo>
                  <a:pt x="1805548" y="480228"/>
                  <a:pt x="1812625" y="500407"/>
                  <a:pt x="1822186" y="510172"/>
                </a:cubicBezTo>
                <a:cubicBezTo>
                  <a:pt x="1831747" y="519937"/>
                  <a:pt x="1840630" y="526230"/>
                  <a:pt x="1848836" y="529052"/>
                </a:cubicBezTo>
                <a:cubicBezTo>
                  <a:pt x="1857041" y="531875"/>
                  <a:pt x="1861408" y="538168"/>
                  <a:pt x="1861935" y="547933"/>
                </a:cubicBezTo>
                <a:cubicBezTo>
                  <a:pt x="1860807" y="559188"/>
                  <a:pt x="1855249" y="565824"/>
                  <a:pt x="1845261" y="567840"/>
                </a:cubicBezTo>
                <a:cubicBezTo>
                  <a:pt x="1835273" y="569856"/>
                  <a:pt x="1827618" y="570587"/>
                  <a:pt x="1822299" y="570031"/>
                </a:cubicBezTo>
                <a:lnTo>
                  <a:pt x="1735519" y="570031"/>
                </a:lnTo>
                <a:cubicBezTo>
                  <a:pt x="1730201" y="570587"/>
                  <a:pt x="1722549" y="569856"/>
                  <a:pt x="1712564" y="567840"/>
                </a:cubicBezTo>
                <a:cubicBezTo>
                  <a:pt x="1702579" y="565824"/>
                  <a:pt x="1697023" y="559188"/>
                  <a:pt x="1695895" y="547933"/>
                </a:cubicBezTo>
                <a:cubicBezTo>
                  <a:pt x="1696422" y="538168"/>
                  <a:pt x="1700787" y="531875"/>
                  <a:pt x="1708990" y="529052"/>
                </a:cubicBezTo>
                <a:cubicBezTo>
                  <a:pt x="1717194" y="526230"/>
                  <a:pt x="1726074" y="519937"/>
                  <a:pt x="1735632" y="510172"/>
                </a:cubicBezTo>
                <a:cubicBezTo>
                  <a:pt x="1745190" y="500407"/>
                  <a:pt x="1752265" y="480228"/>
                  <a:pt x="1756855" y="449635"/>
                </a:cubicBezTo>
                <a:close/>
                <a:moveTo>
                  <a:pt x="1301910" y="106830"/>
                </a:moveTo>
                <a:lnTo>
                  <a:pt x="1304195" y="106830"/>
                </a:lnTo>
                <a:lnTo>
                  <a:pt x="1323944" y="192936"/>
                </a:lnTo>
                <a:lnTo>
                  <a:pt x="1252316" y="453445"/>
                </a:lnTo>
                <a:cubicBezTo>
                  <a:pt x="1246381" y="476019"/>
                  <a:pt x="1245684" y="492212"/>
                  <a:pt x="1250223" y="502023"/>
                </a:cubicBezTo>
                <a:cubicBezTo>
                  <a:pt x="1254762" y="511833"/>
                  <a:pt x="1263587" y="519263"/>
                  <a:pt x="1276700" y="524311"/>
                </a:cubicBezTo>
                <a:cubicBezTo>
                  <a:pt x="1282986" y="526740"/>
                  <a:pt x="1288320" y="529693"/>
                  <a:pt x="1292702" y="533169"/>
                </a:cubicBezTo>
                <a:cubicBezTo>
                  <a:pt x="1297083" y="536646"/>
                  <a:pt x="1299369" y="542075"/>
                  <a:pt x="1299560" y="549457"/>
                </a:cubicBezTo>
                <a:cubicBezTo>
                  <a:pt x="1298862" y="559649"/>
                  <a:pt x="1294162" y="565745"/>
                  <a:pt x="1285463" y="567745"/>
                </a:cubicBezTo>
                <a:cubicBezTo>
                  <a:pt x="1276763" y="569745"/>
                  <a:pt x="1268254" y="570507"/>
                  <a:pt x="1259936" y="570031"/>
                </a:cubicBezTo>
                <a:lnTo>
                  <a:pt x="1172367" y="570031"/>
                </a:lnTo>
                <a:cubicBezTo>
                  <a:pt x="1163928" y="570460"/>
                  <a:pt x="1154918" y="569412"/>
                  <a:pt x="1145338" y="566888"/>
                </a:cubicBezTo>
                <a:cubicBezTo>
                  <a:pt x="1135757" y="564364"/>
                  <a:pt x="1130554" y="557791"/>
                  <a:pt x="1129729" y="547171"/>
                </a:cubicBezTo>
                <a:cubicBezTo>
                  <a:pt x="1129920" y="538614"/>
                  <a:pt x="1132775" y="533058"/>
                  <a:pt x="1138295" y="530502"/>
                </a:cubicBezTo>
                <a:cubicBezTo>
                  <a:pt x="1143815" y="527946"/>
                  <a:pt x="1150858" y="524867"/>
                  <a:pt x="1159423" y="521263"/>
                </a:cubicBezTo>
                <a:cubicBezTo>
                  <a:pt x="1167639" y="517644"/>
                  <a:pt x="1176333" y="510024"/>
                  <a:pt x="1185507" y="498403"/>
                </a:cubicBezTo>
                <a:cubicBezTo>
                  <a:pt x="1194681" y="486783"/>
                  <a:pt x="1203007" y="467733"/>
                  <a:pt x="1210486" y="441253"/>
                </a:cubicBezTo>
                <a:close/>
                <a:moveTo>
                  <a:pt x="2651348" y="150"/>
                </a:moveTo>
                <a:lnTo>
                  <a:pt x="2781650" y="150"/>
                </a:lnTo>
                <a:cubicBezTo>
                  <a:pt x="2791334" y="-326"/>
                  <a:pt x="2800351" y="817"/>
                  <a:pt x="2808701" y="3579"/>
                </a:cubicBezTo>
                <a:cubicBezTo>
                  <a:pt x="2817051" y="6341"/>
                  <a:pt x="2821496" y="13579"/>
                  <a:pt x="2822036" y="25292"/>
                </a:cubicBezTo>
                <a:cubicBezTo>
                  <a:pt x="2821718" y="33800"/>
                  <a:pt x="2818734" y="40022"/>
                  <a:pt x="2813083" y="43958"/>
                </a:cubicBezTo>
                <a:cubicBezTo>
                  <a:pt x="2807431" y="47895"/>
                  <a:pt x="2801018" y="51069"/>
                  <a:pt x="2793842" y="53482"/>
                </a:cubicBezTo>
                <a:cubicBezTo>
                  <a:pt x="2768585" y="63275"/>
                  <a:pt x="2748995" y="75687"/>
                  <a:pt x="2735073" y="90718"/>
                </a:cubicBezTo>
                <a:cubicBezTo>
                  <a:pt x="2721150" y="105749"/>
                  <a:pt x="2706704" y="124066"/>
                  <a:pt x="2691734" y="145668"/>
                </a:cubicBezTo>
                <a:lnTo>
                  <a:pt x="2677256" y="165477"/>
                </a:lnTo>
                <a:lnTo>
                  <a:pt x="2799938" y="486987"/>
                </a:lnTo>
                <a:cubicBezTo>
                  <a:pt x="2802954" y="495384"/>
                  <a:pt x="2806066" y="502780"/>
                  <a:pt x="2809273" y="509177"/>
                </a:cubicBezTo>
                <a:cubicBezTo>
                  <a:pt x="2812479" y="515573"/>
                  <a:pt x="2818258" y="520874"/>
                  <a:pt x="2826608" y="525081"/>
                </a:cubicBezTo>
                <a:cubicBezTo>
                  <a:pt x="2832371" y="527525"/>
                  <a:pt x="2836847" y="530445"/>
                  <a:pt x="2840038" y="533842"/>
                </a:cubicBezTo>
                <a:cubicBezTo>
                  <a:pt x="2843229" y="537239"/>
                  <a:pt x="2844848" y="542445"/>
                  <a:pt x="2844896" y="549461"/>
                </a:cubicBezTo>
                <a:cubicBezTo>
                  <a:pt x="2844166" y="559984"/>
                  <a:pt x="2839340" y="566174"/>
                  <a:pt x="2830418" y="568031"/>
                </a:cubicBezTo>
                <a:cubicBezTo>
                  <a:pt x="2821496" y="569888"/>
                  <a:pt x="2812860" y="570555"/>
                  <a:pt x="2804510" y="570031"/>
                </a:cubicBezTo>
                <a:lnTo>
                  <a:pt x="2613248" y="570031"/>
                </a:lnTo>
                <a:cubicBezTo>
                  <a:pt x="2603898" y="570523"/>
                  <a:pt x="2594976" y="569539"/>
                  <a:pt x="2586483" y="567079"/>
                </a:cubicBezTo>
                <a:cubicBezTo>
                  <a:pt x="2577990" y="564619"/>
                  <a:pt x="2573449" y="557730"/>
                  <a:pt x="2572862" y="546413"/>
                </a:cubicBezTo>
                <a:cubicBezTo>
                  <a:pt x="2573248" y="538348"/>
                  <a:pt x="2575948" y="532638"/>
                  <a:pt x="2580962" y="529285"/>
                </a:cubicBezTo>
                <a:cubicBezTo>
                  <a:pt x="2585976" y="525932"/>
                  <a:pt x="2590990" y="523044"/>
                  <a:pt x="2596004" y="520622"/>
                </a:cubicBezTo>
                <a:cubicBezTo>
                  <a:pt x="2601019" y="518200"/>
                  <a:pt x="2603718" y="514353"/>
                  <a:pt x="2604104" y="509081"/>
                </a:cubicBezTo>
                <a:cubicBezTo>
                  <a:pt x="2603993" y="505796"/>
                  <a:pt x="2603263" y="501891"/>
                  <a:pt x="2601913" y="497367"/>
                </a:cubicBezTo>
                <a:cubicBezTo>
                  <a:pt x="2600564" y="492844"/>
                  <a:pt x="2599262" y="489130"/>
                  <a:pt x="2598008" y="486225"/>
                </a:cubicBezTo>
                <a:lnTo>
                  <a:pt x="2550764" y="344517"/>
                </a:lnTo>
                <a:cubicBezTo>
                  <a:pt x="2548351" y="337247"/>
                  <a:pt x="2546129" y="329692"/>
                  <a:pt x="2544097" y="321851"/>
                </a:cubicBezTo>
                <a:cubicBezTo>
                  <a:pt x="2542065" y="314010"/>
                  <a:pt x="2540985" y="306074"/>
                  <a:pt x="2540858" y="298043"/>
                </a:cubicBezTo>
                <a:cubicBezTo>
                  <a:pt x="2541017" y="290234"/>
                  <a:pt x="2542795" y="283377"/>
                  <a:pt x="2546192" y="277472"/>
                </a:cubicBezTo>
                <a:cubicBezTo>
                  <a:pt x="2549589" y="271568"/>
                  <a:pt x="2553653" y="265473"/>
                  <a:pt x="2558384" y="259187"/>
                </a:cubicBezTo>
                <a:lnTo>
                  <a:pt x="2646776" y="133478"/>
                </a:lnTo>
                <a:cubicBezTo>
                  <a:pt x="2652269" y="126288"/>
                  <a:pt x="2656904" y="118765"/>
                  <a:pt x="2660683" y="110908"/>
                </a:cubicBezTo>
                <a:cubicBezTo>
                  <a:pt x="2664461" y="103051"/>
                  <a:pt x="2666429" y="94575"/>
                  <a:pt x="2666588" y="85480"/>
                </a:cubicBezTo>
                <a:cubicBezTo>
                  <a:pt x="2666525" y="75338"/>
                  <a:pt x="2663984" y="67243"/>
                  <a:pt x="2658968" y="61196"/>
                </a:cubicBezTo>
                <a:cubicBezTo>
                  <a:pt x="2653952" y="55148"/>
                  <a:pt x="2646840" y="50291"/>
                  <a:pt x="2637632" y="46625"/>
                </a:cubicBezTo>
                <a:cubicBezTo>
                  <a:pt x="2631314" y="44260"/>
                  <a:pt x="2625853" y="41562"/>
                  <a:pt x="2621249" y="38530"/>
                </a:cubicBezTo>
                <a:cubicBezTo>
                  <a:pt x="2616645" y="35498"/>
                  <a:pt x="2614233" y="30324"/>
                  <a:pt x="2614010" y="23007"/>
                </a:cubicBezTo>
                <a:cubicBezTo>
                  <a:pt x="2614566" y="11721"/>
                  <a:pt x="2618788" y="4960"/>
                  <a:pt x="2626678" y="2722"/>
                </a:cubicBezTo>
                <a:cubicBezTo>
                  <a:pt x="2634568" y="484"/>
                  <a:pt x="2642792" y="-374"/>
                  <a:pt x="2651348" y="150"/>
                </a:cubicBezTo>
                <a:close/>
                <a:moveTo>
                  <a:pt x="2311591" y="150"/>
                </a:moveTo>
                <a:lnTo>
                  <a:pt x="2527142" y="150"/>
                </a:lnTo>
                <a:cubicBezTo>
                  <a:pt x="2529650" y="-247"/>
                  <a:pt x="2534730" y="928"/>
                  <a:pt x="2542382" y="3674"/>
                </a:cubicBezTo>
                <a:cubicBezTo>
                  <a:pt x="2550034" y="6420"/>
                  <a:pt x="2554352" y="13118"/>
                  <a:pt x="2555336" y="23769"/>
                </a:cubicBezTo>
                <a:cubicBezTo>
                  <a:pt x="2555257" y="29102"/>
                  <a:pt x="2553701" y="33483"/>
                  <a:pt x="2550669" y="36911"/>
                </a:cubicBezTo>
                <a:cubicBezTo>
                  <a:pt x="2547637" y="40339"/>
                  <a:pt x="2543605" y="42816"/>
                  <a:pt x="2538572" y="44339"/>
                </a:cubicBezTo>
                <a:cubicBezTo>
                  <a:pt x="2525825" y="47958"/>
                  <a:pt x="2518174" y="52339"/>
                  <a:pt x="2515617" y="57482"/>
                </a:cubicBezTo>
                <a:cubicBezTo>
                  <a:pt x="2513061" y="62624"/>
                  <a:pt x="2512077" y="71957"/>
                  <a:pt x="2512664" y="85480"/>
                </a:cubicBezTo>
                <a:lnTo>
                  <a:pt x="2512664" y="484701"/>
                </a:lnTo>
                <a:cubicBezTo>
                  <a:pt x="2512077" y="498225"/>
                  <a:pt x="2513061" y="507558"/>
                  <a:pt x="2515617" y="512700"/>
                </a:cubicBezTo>
                <a:cubicBezTo>
                  <a:pt x="2518174" y="517843"/>
                  <a:pt x="2525825" y="522224"/>
                  <a:pt x="2538572" y="525842"/>
                </a:cubicBezTo>
                <a:cubicBezTo>
                  <a:pt x="2543605" y="527366"/>
                  <a:pt x="2547637" y="529842"/>
                  <a:pt x="2550669" y="533271"/>
                </a:cubicBezTo>
                <a:cubicBezTo>
                  <a:pt x="2553701" y="536699"/>
                  <a:pt x="2555257" y="541080"/>
                  <a:pt x="2555336" y="546413"/>
                </a:cubicBezTo>
                <a:cubicBezTo>
                  <a:pt x="2554352" y="557063"/>
                  <a:pt x="2550034" y="563761"/>
                  <a:pt x="2542382" y="566507"/>
                </a:cubicBezTo>
                <a:cubicBezTo>
                  <a:pt x="2534730" y="569253"/>
                  <a:pt x="2529650" y="570428"/>
                  <a:pt x="2527142" y="570031"/>
                </a:cubicBezTo>
                <a:lnTo>
                  <a:pt x="2311591" y="570031"/>
                </a:lnTo>
                <a:cubicBezTo>
                  <a:pt x="2309083" y="570428"/>
                  <a:pt x="2304003" y="569253"/>
                  <a:pt x="2296351" y="566507"/>
                </a:cubicBezTo>
                <a:cubicBezTo>
                  <a:pt x="2288699" y="563761"/>
                  <a:pt x="2284381" y="557063"/>
                  <a:pt x="2283397" y="546413"/>
                </a:cubicBezTo>
                <a:cubicBezTo>
                  <a:pt x="2283477" y="541080"/>
                  <a:pt x="2285032" y="536699"/>
                  <a:pt x="2288065" y="533271"/>
                </a:cubicBezTo>
                <a:cubicBezTo>
                  <a:pt x="2291097" y="529842"/>
                  <a:pt x="2295129" y="527366"/>
                  <a:pt x="2300161" y="525842"/>
                </a:cubicBezTo>
                <a:cubicBezTo>
                  <a:pt x="2312909" y="522224"/>
                  <a:pt x="2320560" y="517843"/>
                  <a:pt x="2323116" y="512700"/>
                </a:cubicBezTo>
                <a:cubicBezTo>
                  <a:pt x="2325672" y="507558"/>
                  <a:pt x="2326656" y="498225"/>
                  <a:pt x="2326069" y="484701"/>
                </a:cubicBezTo>
                <a:lnTo>
                  <a:pt x="2326069" y="85480"/>
                </a:lnTo>
                <a:cubicBezTo>
                  <a:pt x="2326656" y="71957"/>
                  <a:pt x="2325672" y="62624"/>
                  <a:pt x="2323116" y="57482"/>
                </a:cubicBezTo>
                <a:cubicBezTo>
                  <a:pt x="2320560" y="52339"/>
                  <a:pt x="2312909" y="47958"/>
                  <a:pt x="2300161" y="44339"/>
                </a:cubicBezTo>
                <a:cubicBezTo>
                  <a:pt x="2295129" y="42816"/>
                  <a:pt x="2291097" y="40339"/>
                  <a:pt x="2288065" y="36911"/>
                </a:cubicBezTo>
                <a:cubicBezTo>
                  <a:pt x="2285032" y="33483"/>
                  <a:pt x="2283477" y="29102"/>
                  <a:pt x="2283397" y="23769"/>
                </a:cubicBezTo>
                <a:cubicBezTo>
                  <a:pt x="2284381" y="13118"/>
                  <a:pt x="2288699" y="6420"/>
                  <a:pt x="2296351" y="3674"/>
                </a:cubicBezTo>
                <a:cubicBezTo>
                  <a:pt x="2304003" y="928"/>
                  <a:pt x="2309083" y="-247"/>
                  <a:pt x="2311591" y="150"/>
                </a:cubicBezTo>
                <a:close/>
                <a:moveTo>
                  <a:pt x="2079933" y="150"/>
                </a:moveTo>
                <a:lnTo>
                  <a:pt x="2183480" y="150"/>
                </a:lnTo>
                <a:cubicBezTo>
                  <a:pt x="2188179" y="-231"/>
                  <a:pt x="2194592" y="912"/>
                  <a:pt x="2202720" y="3577"/>
                </a:cubicBezTo>
                <a:cubicBezTo>
                  <a:pt x="2210849" y="6243"/>
                  <a:pt x="2215357" y="12718"/>
                  <a:pt x="2216246" y="23002"/>
                </a:cubicBezTo>
                <a:cubicBezTo>
                  <a:pt x="2215475" y="33437"/>
                  <a:pt x="2210075" y="40499"/>
                  <a:pt x="2200046" y="44191"/>
                </a:cubicBezTo>
                <a:cubicBezTo>
                  <a:pt x="2190018" y="47882"/>
                  <a:pt x="2179990" y="55679"/>
                  <a:pt x="2169962" y="67580"/>
                </a:cubicBezTo>
                <a:cubicBezTo>
                  <a:pt x="2159933" y="79482"/>
                  <a:pt x="2154533" y="102965"/>
                  <a:pt x="2153762" y="138031"/>
                </a:cubicBezTo>
                <a:lnTo>
                  <a:pt x="2153762" y="323143"/>
                </a:lnTo>
                <a:lnTo>
                  <a:pt x="2152241" y="323143"/>
                </a:lnTo>
                <a:lnTo>
                  <a:pt x="2109661" y="246203"/>
                </a:lnTo>
                <a:lnTo>
                  <a:pt x="2109661" y="138031"/>
                </a:lnTo>
                <a:cubicBezTo>
                  <a:pt x="2108890" y="102965"/>
                  <a:pt x="2103488" y="79482"/>
                  <a:pt x="2093456" y="67580"/>
                </a:cubicBezTo>
                <a:cubicBezTo>
                  <a:pt x="2083425" y="55679"/>
                  <a:pt x="2073393" y="47882"/>
                  <a:pt x="2063362" y="44191"/>
                </a:cubicBezTo>
                <a:cubicBezTo>
                  <a:pt x="2053330" y="40499"/>
                  <a:pt x="2047929" y="33437"/>
                  <a:pt x="2047157" y="23002"/>
                </a:cubicBezTo>
                <a:cubicBezTo>
                  <a:pt x="2048046" y="12718"/>
                  <a:pt x="2052556" y="6243"/>
                  <a:pt x="2060687" y="3578"/>
                </a:cubicBezTo>
                <a:cubicBezTo>
                  <a:pt x="2068817" y="912"/>
                  <a:pt x="2075233" y="-231"/>
                  <a:pt x="2079933" y="150"/>
                </a:cubicBezTo>
                <a:close/>
                <a:moveTo>
                  <a:pt x="1736281" y="150"/>
                </a:moveTo>
                <a:lnTo>
                  <a:pt x="1932060" y="150"/>
                </a:lnTo>
                <a:lnTo>
                  <a:pt x="2153762" y="385627"/>
                </a:lnTo>
                <a:lnTo>
                  <a:pt x="2153762" y="570031"/>
                </a:lnTo>
                <a:lnTo>
                  <a:pt x="2040297" y="570031"/>
                </a:lnTo>
                <a:lnTo>
                  <a:pt x="1761417" y="89277"/>
                </a:lnTo>
                <a:cubicBezTo>
                  <a:pt x="1755945" y="78755"/>
                  <a:pt x="1750709" y="70280"/>
                  <a:pt x="1745710" y="63852"/>
                </a:cubicBezTo>
                <a:cubicBezTo>
                  <a:pt x="1740710" y="57425"/>
                  <a:pt x="1732233" y="52188"/>
                  <a:pt x="1720279" y="48141"/>
                </a:cubicBezTo>
                <a:cubicBezTo>
                  <a:pt x="1713659" y="46173"/>
                  <a:pt x="1708230" y="43634"/>
                  <a:pt x="1703992" y="40523"/>
                </a:cubicBezTo>
                <a:cubicBezTo>
                  <a:pt x="1699753" y="37412"/>
                  <a:pt x="1697562" y="31826"/>
                  <a:pt x="1697419" y="23764"/>
                </a:cubicBezTo>
                <a:cubicBezTo>
                  <a:pt x="1698038" y="12829"/>
                  <a:pt x="1702515" y="6132"/>
                  <a:pt x="1710850" y="3672"/>
                </a:cubicBezTo>
                <a:cubicBezTo>
                  <a:pt x="1719184" y="1212"/>
                  <a:pt x="1727661" y="38"/>
                  <a:pt x="1736281" y="150"/>
                </a:cubicBezTo>
                <a:close/>
                <a:moveTo>
                  <a:pt x="1330802" y="150"/>
                </a:moveTo>
                <a:lnTo>
                  <a:pt x="1499204" y="150"/>
                </a:lnTo>
                <a:lnTo>
                  <a:pt x="1613504" y="481639"/>
                </a:lnTo>
                <a:cubicBezTo>
                  <a:pt x="1615282" y="492275"/>
                  <a:pt x="1617631" y="501292"/>
                  <a:pt x="1620552" y="508690"/>
                </a:cubicBezTo>
                <a:cubicBezTo>
                  <a:pt x="1623474" y="516088"/>
                  <a:pt x="1630014" y="522057"/>
                  <a:pt x="1640174" y="526597"/>
                </a:cubicBezTo>
                <a:cubicBezTo>
                  <a:pt x="1645635" y="528724"/>
                  <a:pt x="1650143" y="531518"/>
                  <a:pt x="1653700" y="534979"/>
                </a:cubicBezTo>
                <a:cubicBezTo>
                  <a:pt x="1657255" y="538440"/>
                  <a:pt x="1659097" y="543520"/>
                  <a:pt x="1659224" y="550219"/>
                </a:cubicBezTo>
                <a:cubicBezTo>
                  <a:pt x="1658382" y="560046"/>
                  <a:pt x="1653207" y="565919"/>
                  <a:pt x="1643698" y="567840"/>
                </a:cubicBezTo>
                <a:cubicBezTo>
                  <a:pt x="1634189" y="569761"/>
                  <a:pt x="1625394" y="570491"/>
                  <a:pt x="1617314" y="570031"/>
                </a:cubicBezTo>
                <a:lnTo>
                  <a:pt x="1427576" y="570031"/>
                </a:lnTo>
                <a:cubicBezTo>
                  <a:pt x="1419353" y="570380"/>
                  <a:pt x="1411225" y="569301"/>
                  <a:pt x="1403192" y="566793"/>
                </a:cubicBezTo>
                <a:cubicBezTo>
                  <a:pt x="1395159" y="564284"/>
                  <a:pt x="1390841" y="558252"/>
                  <a:pt x="1390238" y="548695"/>
                </a:cubicBezTo>
                <a:cubicBezTo>
                  <a:pt x="1390222" y="542805"/>
                  <a:pt x="1391397" y="538392"/>
                  <a:pt x="1393762" y="535455"/>
                </a:cubicBezTo>
                <a:cubicBezTo>
                  <a:pt x="1396128" y="532518"/>
                  <a:pt x="1399779" y="529820"/>
                  <a:pt x="1404716" y="527359"/>
                </a:cubicBezTo>
                <a:cubicBezTo>
                  <a:pt x="1414479" y="522279"/>
                  <a:pt x="1420480" y="516818"/>
                  <a:pt x="1422718" y="510976"/>
                </a:cubicBezTo>
                <a:cubicBezTo>
                  <a:pt x="1424957" y="505134"/>
                  <a:pt x="1424290" y="495101"/>
                  <a:pt x="1420718" y="480877"/>
                </a:cubicBezTo>
                <a:lnTo>
                  <a:pt x="1405478" y="422203"/>
                </a:lnTo>
                <a:lnTo>
                  <a:pt x="1294226" y="422203"/>
                </a:lnTo>
                <a:lnTo>
                  <a:pt x="1304894" y="378102"/>
                </a:lnTo>
                <a:lnTo>
                  <a:pt x="1397858" y="378102"/>
                </a:lnTo>
                <a:lnTo>
                  <a:pt x="1320896" y="41298"/>
                </a:lnTo>
                <a:close/>
                <a:moveTo>
                  <a:pt x="847014" y="150"/>
                </a:moveTo>
                <a:lnTo>
                  <a:pt x="1062578" y="150"/>
                </a:lnTo>
                <a:cubicBezTo>
                  <a:pt x="1065086" y="-247"/>
                  <a:pt x="1070166" y="928"/>
                  <a:pt x="1077818" y="3675"/>
                </a:cubicBezTo>
                <a:cubicBezTo>
                  <a:pt x="1085470" y="6421"/>
                  <a:pt x="1089788" y="13120"/>
                  <a:pt x="1090772" y="23772"/>
                </a:cubicBezTo>
                <a:cubicBezTo>
                  <a:pt x="1090693" y="29106"/>
                  <a:pt x="1089137" y="33488"/>
                  <a:pt x="1086105" y="36917"/>
                </a:cubicBezTo>
                <a:cubicBezTo>
                  <a:pt x="1083073" y="40346"/>
                  <a:pt x="1079041" y="42822"/>
                  <a:pt x="1074008" y="44346"/>
                </a:cubicBezTo>
                <a:cubicBezTo>
                  <a:pt x="1061261" y="47966"/>
                  <a:pt x="1053610" y="52347"/>
                  <a:pt x="1051053" y="57491"/>
                </a:cubicBezTo>
                <a:cubicBezTo>
                  <a:pt x="1048497" y="62634"/>
                  <a:pt x="1047513" y="71969"/>
                  <a:pt x="1048100" y="85494"/>
                </a:cubicBezTo>
                <a:lnTo>
                  <a:pt x="1048100" y="484687"/>
                </a:lnTo>
                <a:cubicBezTo>
                  <a:pt x="1047513" y="498213"/>
                  <a:pt x="1048497" y="507547"/>
                  <a:pt x="1051053" y="512691"/>
                </a:cubicBezTo>
                <a:cubicBezTo>
                  <a:pt x="1053610" y="517834"/>
                  <a:pt x="1061261" y="522216"/>
                  <a:pt x="1074008" y="525835"/>
                </a:cubicBezTo>
                <a:cubicBezTo>
                  <a:pt x="1079041" y="527359"/>
                  <a:pt x="1083073" y="529836"/>
                  <a:pt x="1086105" y="533265"/>
                </a:cubicBezTo>
                <a:cubicBezTo>
                  <a:pt x="1089137" y="536694"/>
                  <a:pt x="1090693" y="541075"/>
                  <a:pt x="1090772" y="546409"/>
                </a:cubicBezTo>
                <a:cubicBezTo>
                  <a:pt x="1089788" y="557061"/>
                  <a:pt x="1085470" y="563760"/>
                  <a:pt x="1077818" y="566507"/>
                </a:cubicBezTo>
                <a:cubicBezTo>
                  <a:pt x="1070166" y="569253"/>
                  <a:pt x="1065086" y="570428"/>
                  <a:pt x="1062578" y="570031"/>
                </a:cubicBezTo>
                <a:lnTo>
                  <a:pt x="847014" y="570031"/>
                </a:lnTo>
                <a:cubicBezTo>
                  <a:pt x="844504" y="570428"/>
                  <a:pt x="839419" y="569253"/>
                  <a:pt x="831760" y="566507"/>
                </a:cubicBezTo>
                <a:cubicBezTo>
                  <a:pt x="824101" y="563760"/>
                  <a:pt x="819779" y="557061"/>
                  <a:pt x="818794" y="546409"/>
                </a:cubicBezTo>
                <a:cubicBezTo>
                  <a:pt x="818873" y="541075"/>
                  <a:pt x="820430" y="536694"/>
                  <a:pt x="823465" y="533265"/>
                </a:cubicBezTo>
                <a:cubicBezTo>
                  <a:pt x="826500" y="529836"/>
                  <a:pt x="830536" y="527359"/>
                  <a:pt x="835573" y="525835"/>
                </a:cubicBezTo>
                <a:cubicBezTo>
                  <a:pt x="848332" y="522216"/>
                  <a:pt x="855991" y="517834"/>
                  <a:pt x="858549" y="512691"/>
                </a:cubicBezTo>
                <a:cubicBezTo>
                  <a:pt x="861108" y="507547"/>
                  <a:pt x="862093" y="498213"/>
                  <a:pt x="861505" y="484687"/>
                </a:cubicBezTo>
                <a:lnTo>
                  <a:pt x="861505" y="302569"/>
                </a:lnTo>
                <a:lnTo>
                  <a:pt x="794387" y="302569"/>
                </a:lnTo>
                <a:lnTo>
                  <a:pt x="794387" y="258468"/>
                </a:lnTo>
                <a:lnTo>
                  <a:pt x="861505" y="258468"/>
                </a:lnTo>
                <a:lnTo>
                  <a:pt x="861505" y="85494"/>
                </a:lnTo>
                <a:cubicBezTo>
                  <a:pt x="862093" y="71969"/>
                  <a:pt x="861108" y="62634"/>
                  <a:pt x="858549" y="57491"/>
                </a:cubicBezTo>
                <a:cubicBezTo>
                  <a:pt x="855991" y="52347"/>
                  <a:pt x="848332" y="47966"/>
                  <a:pt x="835573" y="44346"/>
                </a:cubicBezTo>
                <a:cubicBezTo>
                  <a:pt x="830536" y="42822"/>
                  <a:pt x="826500" y="40346"/>
                  <a:pt x="823465" y="36917"/>
                </a:cubicBezTo>
                <a:cubicBezTo>
                  <a:pt x="820430" y="33488"/>
                  <a:pt x="818873" y="29106"/>
                  <a:pt x="818794" y="23772"/>
                </a:cubicBezTo>
                <a:cubicBezTo>
                  <a:pt x="819779" y="13120"/>
                  <a:pt x="824101" y="6421"/>
                  <a:pt x="831760" y="3675"/>
                </a:cubicBezTo>
                <a:cubicBezTo>
                  <a:pt x="839419" y="928"/>
                  <a:pt x="844504" y="-247"/>
                  <a:pt x="847014" y="150"/>
                </a:cubicBezTo>
                <a:close/>
                <a:moveTo>
                  <a:pt x="558991" y="150"/>
                </a:moveTo>
                <a:lnTo>
                  <a:pt x="774556" y="150"/>
                </a:lnTo>
                <a:cubicBezTo>
                  <a:pt x="777066" y="-247"/>
                  <a:pt x="782151" y="928"/>
                  <a:pt x="789810" y="3675"/>
                </a:cubicBezTo>
                <a:cubicBezTo>
                  <a:pt x="797469" y="6421"/>
                  <a:pt x="801791" y="13120"/>
                  <a:pt x="802776" y="23772"/>
                </a:cubicBezTo>
                <a:cubicBezTo>
                  <a:pt x="802697" y="29106"/>
                  <a:pt x="801140" y="33488"/>
                  <a:pt x="798105" y="36917"/>
                </a:cubicBezTo>
                <a:cubicBezTo>
                  <a:pt x="795070" y="40346"/>
                  <a:pt x="791034" y="42822"/>
                  <a:pt x="785997" y="44346"/>
                </a:cubicBezTo>
                <a:cubicBezTo>
                  <a:pt x="773238" y="47966"/>
                  <a:pt x="765579" y="52347"/>
                  <a:pt x="763021" y="57491"/>
                </a:cubicBezTo>
                <a:cubicBezTo>
                  <a:pt x="760462" y="62634"/>
                  <a:pt x="759476" y="71969"/>
                  <a:pt x="760064" y="85494"/>
                </a:cubicBezTo>
                <a:lnTo>
                  <a:pt x="760064" y="484687"/>
                </a:lnTo>
                <a:cubicBezTo>
                  <a:pt x="759476" y="498213"/>
                  <a:pt x="760462" y="507547"/>
                  <a:pt x="763021" y="512691"/>
                </a:cubicBezTo>
                <a:cubicBezTo>
                  <a:pt x="765579" y="517834"/>
                  <a:pt x="773238" y="522216"/>
                  <a:pt x="785997" y="525835"/>
                </a:cubicBezTo>
                <a:cubicBezTo>
                  <a:pt x="791034" y="527359"/>
                  <a:pt x="795070" y="529836"/>
                  <a:pt x="798105" y="533265"/>
                </a:cubicBezTo>
                <a:cubicBezTo>
                  <a:pt x="801140" y="536694"/>
                  <a:pt x="802697" y="541075"/>
                  <a:pt x="802776" y="546409"/>
                </a:cubicBezTo>
                <a:cubicBezTo>
                  <a:pt x="801791" y="557061"/>
                  <a:pt x="797469" y="563760"/>
                  <a:pt x="789810" y="566507"/>
                </a:cubicBezTo>
                <a:cubicBezTo>
                  <a:pt x="782151" y="569253"/>
                  <a:pt x="777066" y="570428"/>
                  <a:pt x="774556" y="570031"/>
                </a:cubicBezTo>
                <a:lnTo>
                  <a:pt x="558991" y="570031"/>
                </a:lnTo>
                <a:cubicBezTo>
                  <a:pt x="556483" y="570428"/>
                  <a:pt x="551403" y="569253"/>
                  <a:pt x="543751" y="566507"/>
                </a:cubicBezTo>
                <a:cubicBezTo>
                  <a:pt x="536100" y="563760"/>
                  <a:pt x="531782" y="557061"/>
                  <a:pt x="530797" y="546409"/>
                </a:cubicBezTo>
                <a:cubicBezTo>
                  <a:pt x="530877" y="541075"/>
                  <a:pt x="532432" y="536694"/>
                  <a:pt x="535465" y="533265"/>
                </a:cubicBezTo>
                <a:cubicBezTo>
                  <a:pt x="538497" y="529836"/>
                  <a:pt x="542529" y="527359"/>
                  <a:pt x="547561" y="525835"/>
                </a:cubicBezTo>
                <a:cubicBezTo>
                  <a:pt x="560309" y="522216"/>
                  <a:pt x="567961" y="517834"/>
                  <a:pt x="570516" y="512691"/>
                </a:cubicBezTo>
                <a:cubicBezTo>
                  <a:pt x="573072" y="507547"/>
                  <a:pt x="574057" y="498213"/>
                  <a:pt x="573469" y="484687"/>
                </a:cubicBezTo>
                <a:lnTo>
                  <a:pt x="573469" y="85494"/>
                </a:lnTo>
                <a:cubicBezTo>
                  <a:pt x="574057" y="71969"/>
                  <a:pt x="573072" y="62634"/>
                  <a:pt x="570516" y="57491"/>
                </a:cubicBezTo>
                <a:cubicBezTo>
                  <a:pt x="567961" y="52347"/>
                  <a:pt x="560309" y="47966"/>
                  <a:pt x="547561" y="44346"/>
                </a:cubicBezTo>
                <a:cubicBezTo>
                  <a:pt x="542529" y="42822"/>
                  <a:pt x="538497" y="40346"/>
                  <a:pt x="535465" y="36917"/>
                </a:cubicBezTo>
                <a:cubicBezTo>
                  <a:pt x="532432" y="33488"/>
                  <a:pt x="530877" y="29106"/>
                  <a:pt x="530797" y="23772"/>
                </a:cubicBezTo>
                <a:cubicBezTo>
                  <a:pt x="531782" y="13120"/>
                  <a:pt x="536100" y="6421"/>
                  <a:pt x="543751" y="3675"/>
                </a:cubicBezTo>
                <a:cubicBezTo>
                  <a:pt x="551403" y="928"/>
                  <a:pt x="556483" y="-247"/>
                  <a:pt x="558991" y="150"/>
                </a:cubicBezTo>
                <a:close/>
                <a:moveTo>
                  <a:pt x="365062" y="150"/>
                </a:moveTo>
                <a:lnTo>
                  <a:pt x="474695" y="150"/>
                </a:lnTo>
                <a:lnTo>
                  <a:pt x="474695" y="177601"/>
                </a:lnTo>
                <a:cubicBezTo>
                  <a:pt x="475076" y="179855"/>
                  <a:pt x="473743" y="183919"/>
                  <a:pt x="470698" y="189793"/>
                </a:cubicBezTo>
                <a:cubicBezTo>
                  <a:pt x="467653" y="195667"/>
                  <a:pt x="460610" y="198969"/>
                  <a:pt x="449571" y="199699"/>
                </a:cubicBezTo>
                <a:cubicBezTo>
                  <a:pt x="439245" y="199223"/>
                  <a:pt x="432298" y="195222"/>
                  <a:pt x="428729" y="187698"/>
                </a:cubicBezTo>
                <a:cubicBezTo>
                  <a:pt x="425160" y="180173"/>
                  <a:pt x="422972" y="171981"/>
                  <a:pt x="422163" y="163123"/>
                </a:cubicBezTo>
                <a:cubicBezTo>
                  <a:pt x="419260" y="142263"/>
                  <a:pt x="413836" y="120927"/>
                  <a:pt x="405889" y="99115"/>
                </a:cubicBezTo>
                <a:cubicBezTo>
                  <a:pt x="397943" y="77303"/>
                  <a:pt x="384334" y="59015"/>
                  <a:pt x="365062" y="44251"/>
                </a:cubicBezTo>
                <a:close/>
                <a:moveTo>
                  <a:pt x="144082" y="150"/>
                </a:moveTo>
                <a:lnTo>
                  <a:pt x="330677" y="150"/>
                </a:lnTo>
                <a:lnTo>
                  <a:pt x="330677" y="484687"/>
                </a:lnTo>
                <a:cubicBezTo>
                  <a:pt x="330088" y="498213"/>
                  <a:pt x="331076" y="507547"/>
                  <a:pt x="333639" y="512691"/>
                </a:cubicBezTo>
                <a:cubicBezTo>
                  <a:pt x="336203" y="517834"/>
                  <a:pt x="343876" y="522216"/>
                  <a:pt x="356657" y="525835"/>
                </a:cubicBezTo>
                <a:cubicBezTo>
                  <a:pt x="361700" y="527359"/>
                  <a:pt x="365737" y="529836"/>
                  <a:pt x="368770" y="533265"/>
                </a:cubicBezTo>
                <a:cubicBezTo>
                  <a:pt x="371803" y="536694"/>
                  <a:pt x="373358" y="541075"/>
                  <a:pt x="373437" y="546409"/>
                </a:cubicBezTo>
                <a:cubicBezTo>
                  <a:pt x="372451" y="557061"/>
                  <a:pt x="368126" y="563760"/>
                  <a:pt x="360462" y="566507"/>
                </a:cubicBezTo>
                <a:cubicBezTo>
                  <a:pt x="352798" y="569253"/>
                  <a:pt x="347709" y="570428"/>
                  <a:pt x="345195" y="570031"/>
                </a:cubicBezTo>
                <a:lnTo>
                  <a:pt x="129564" y="570031"/>
                </a:lnTo>
                <a:cubicBezTo>
                  <a:pt x="127050" y="570428"/>
                  <a:pt x="121961" y="569253"/>
                  <a:pt x="114297" y="566507"/>
                </a:cubicBezTo>
                <a:cubicBezTo>
                  <a:pt x="106633" y="563760"/>
                  <a:pt x="102308" y="557061"/>
                  <a:pt x="101322" y="546409"/>
                </a:cubicBezTo>
                <a:cubicBezTo>
                  <a:pt x="101401" y="541075"/>
                  <a:pt x="102957" y="536694"/>
                  <a:pt x="105989" y="533265"/>
                </a:cubicBezTo>
                <a:cubicBezTo>
                  <a:pt x="109022" y="529836"/>
                  <a:pt x="113060" y="527359"/>
                  <a:pt x="118102" y="525835"/>
                </a:cubicBezTo>
                <a:cubicBezTo>
                  <a:pt x="130884" y="522216"/>
                  <a:pt x="138557" y="517834"/>
                  <a:pt x="141120" y="512691"/>
                </a:cubicBezTo>
                <a:cubicBezTo>
                  <a:pt x="143684" y="507547"/>
                  <a:pt x="144671" y="498213"/>
                  <a:pt x="144082" y="484687"/>
                </a:cubicBezTo>
                <a:close/>
                <a:moveTo>
                  <a:pt x="64" y="150"/>
                </a:moveTo>
                <a:lnTo>
                  <a:pt x="109697" y="150"/>
                </a:lnTo>
                <a:lnTo>
                  <a:pt x="109697" y="44251"/>
                </a:lnTo>
                <a:cubicBezTo>
                  <a:pt x="90426" y="59015"/>
                  <a:pt x="76817" y="77303"/>
                  <a:pt x="68870" y="99115"/>
                </a:cubicBezTo>
                <a:cubicBezTo>
                  <a:pt x="60924" y="120927"/>
                  <a:pt x="55499" y="142263"/>
                  <a:pt x="52597" y="163123"/>
                </a:cubicBezTo>
                <a:cubicBezTo>
                  <a:pt x="51788" y="171981"/>
                  <a:pt x="49599" y="180173"/>
                  <a:pt x="46030" y="187698"/>
                </a:cubicBezTo>
                <a:cubicBezTo>
                  <a:pt x="42461" y="195222"/>
                  <a:pt x="35514" y="199223"/>
                  <a:pt x="25188" y="199699"/>
                </a:cubicBezTo>
                <a:cubicBezTo>
                  <a:pt x="14149" y="198969"/>
                  <a:pt x="7107" y="195667"/>
                  <a:pt x="4061" y="189793"/>
                </a:cubicBezTo>
                <a:cubicBezTo>
                  <a:pt x="1016" y="183919"/>
                  <a:pt x="-316" y="179855"/>
                  <a:pt x="64" y="177601"/>
                </a:cubicBezTo>
                <a:close/>
              </a:path>
            </a:pathLst>
          </a:custGeom>
          <a:solidFill>
            <a:schemeClr val="bg1"/>
          </a:solidFill>
          <a:ln>
            <a:noFill/>
          </a:ln>
          <a:effectLst>
            <a:glow rad="266700">
              <a:schemeClr val="accent1">
                <a:lumMod val="75000"/>
                <a:alpha val="34000"/>
              </a:schemeClr>
            </a:glow>
            <a:softEdge rad="0"/>
          </a:effectLst>
        </p:spPr>
        <p:txBody>
          <a:bodyPr>
            <a:normAutofit/>
          </a:bodyPr>
          <a:p>
            <a:pPr algn="ctr">
              <a:defRPr/>
            </a:pPr>
            <a:endParaRPr lang="zh-CN" altLang="en-US" sz="6000">
              <a:solidFill>
                <a:prstClr val="white"/>
              </a:solidFill>
              <a:effectLst>
                <a:outerShdw blurRad="60007" dir="2000400" sy="-30000" kx="-800400" algn="bl" rotWithShape="0">
                  <a:prstClr val="black">
                    <a:alpha val="20000"/>
                  </a:prstClr>
                </a:outerShdw>
              </a:effectLst>
              <a:latin typeface="Stencil Std" panose="04020904080802020404" pitchFamily="82" charset="0"/>
              <a:ea typeface="汉仪丫丫体简" panose="02010604000101010101" pitchFamily="2" charset="-122"/>
              <a:cs typeface="Verdana" panose="020B0604030504040204" pitchFamily="34" charset="0"/>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标题 349185"/>
          <p:cNvSpPr>
            <a:spLocks noGrp="1"/>
          </p:cNvSpPr>
          <p:nvPr>
            <p:ph type="title"/>
          </p:nvPr>
        </p:nvSpPr>
        <p:spPr>
          <a:xfrm>
            <a:off x="838200" y="15875"/>
            <a:ext cx="10515600" cy="1325563"/>
          </a:xfrm>
        </p:spPr>
        <p:txBody>
          <a:bodyPr anchor="ctr"/>
          <a:p>
            <a:r>
              <a:rPr lang="zh-CN" altLang="en-US" dirty="0"/>
              <a:t>一 、课程信息</a:t>
            </a:r>
            <a:endParaRPr lang="zh-CN" altLang="en-US" dirty="0"/>
          </a:p>
        </p:txBody>
      </p:sp>
      <p:sp>
        <p:nvSpPr>
          <p:cNvPr id="7170" name="文本占位符 349186"/>
          <p:cNvSpPr>
            <a:spLocks noGrp="1"/>
          </p:cNvSpPr>
          <p:nvPr>
            <p:ph type="body" sz="half" idx="1"/>
          </p:nvPr>
        </p:nvSpPr>
        <p:spPr>
          <a:xfrm>
            <a:off x="1828800" y="1219200"/>
            <a:ext cx="4114800" cy="5105400"/>
          </a:xfrm>
        </p:spPr>
        <p:txBody>
          <a:bodyPr anchor="t"/>
          <a:p>
            <a:pPr>
              <a:buNone/>
            </a:pPr>
            <a:r>
              <a:rPr lang="en-US" altLang="zh-CN" sz="2000" kern="1200"/>
              <a:t> </a:t>
            </a:r>
            <a:endParaRPr lang="en-US" altLang="zh-CN" sz="2000" kern="1200"/>
          </a:p>
        </p:txBody>
      </p:sp>
      <p:grpSp>
        <p:nvGrpSpPr>
          <p:cNvPr id="7171" name="Group 17"/>
          <p:cNvGrpSpPr/>
          <p:nvPr/>
        </p:nvGrpSpPr>
        <p:grpSpPr>
          <a:xfrm>
            <a:off x="1336675" y="1219200"/>
            <a:ext cx="9222105" cy="5325745"/>
            <a:chOff x="884" y="1162"/>
            <a:chExt cx="3901" cy="2359"/>
          </a:xfrm>
        </p:grpSpPr>
        <p:sp>
          <p:nvSpPr>
            <p:cNvPr id="7172" name="Rectangle 15"/>
            <p:cNvSpPr/>
            <p:nvPr/>
          </p:nvSpPr>
          <p:spPr>
            <a:xfrm>
              <a:off x="884" y="1162"/>
              <a:ext cx="3901" cy="2359"/>
            </a:xfrm>
            <a:prstGeom prst="rect">
              <a:avLst/>
            </a:prstGeom>
            <a:solidFill>
              <a:schemeClr val="accent1"/>
            </a:solidFill>
            <a:ln w="25400" cap="flat" cmpd="sng">
              <a:solidFill>
                <a:schemeClr val="tx2"/>
              </a:solidFill>
              <a:prstDash val="sysDot"/>
              <a:miter/>
              <a:headEnd type="none" w="med" len="med"/>
              <a:tailEnd type="none" w="med" len="med"/>
            </a:ln>
          </p:spPr>
          <p:txBody>
            <a:bodyPr wrap="none" anchor="ctr"/>
            <a:p>
              <a:pPr lvl="0" indent="0" defTabSz="914400">
                <a:lnSpc>
                  <a:spcPct val="110000"/>
                </a:lnSpc>
                <a:buClr>
                  <a:srgbClr val="000000"/>
                </a:buClr>
                <a:buSzPct val="70000"/>
                <a:buFont typeface="Arial" panose="020B0604020202020204" pitchFamily="34" charset="0"/>
                <a:buNone/>
              </a:pPr>
              <a:endParaRPr lang="zh-CN" altLang="en-US" sz="1800" dirty="0">
                <a:latin typeface="Arial" panose="020B0604020202020204" pitchFamily="34" charset="0"/>
                <a:ea typeface="宋体" panose="02010600030101010101" pitchFamily="2" charset="-122"/>
              </a:endParaRPr>
            </a:p>
          </p:txBody>
        </p:sp>
        <p:sp>
          <p:nvSpPr>
            <p:cNvPr id="7173" name="Rectangle 5"/>
            <p:cNvSpPr/>
            <p:nvPr/>
          </p:nvSpPr>
          <p:spPr>
            <a:xfrm>
              <a:off x="884" y="1651"/>
              <a:ext cx="1815" cy="453"/>
            </a:xfrm>
            <a:prstGeom prst="rect">
              <a:avLst/>
            </a:prstGeom>
            <a:solidFill>
              <a:srgbClr val="CCFFFF">
                <a:alpha val="79999"/>
              </a:srgbClr>
            </a:solidFill>
            <a:ln w="9525">
              <a:noFill/>
            </a:ln>
          </p:spPr>
          <p:txBody>
            <a:bodyPr wrap="none" anchor="ctr"/>
            <a:p>
              <a:pPr lvl="0" indent="0" algn="ctr" defTabSz="914400" eaLnBrk="0" hangingPunct="0">
                <a:lnSpc>
                  <a:spcPct val="110000"/>
                </a:lnSpc>
                <a:buClr>
                  <a:srgbClr val="000000"/>
                </a:buClr>
                <a:buSzPct val="70000"/>
                <a:buFont typeface="Arial" panose="020B0604020202020204" pitchFamily="34" charset="0"/>
                <a:buNone/>
              </a:pPr>
              <a:r>
                <a:rPr lang="zh-CN" altLang="en-US" sz="3200" b="1" dirty="0">
                  <a:latin typeface="Arial" panose="020B0604020202020204" pitchFamily="34" charset="0"/>
                  <a:ea typeface="楷体_GB2312" panose="02010609030101010101" pitchFamily="49" charset="-122"/>
                </a:rPr>
                <a:t>课程性质：专业核心课</a:t>
              </a:r>
              <a:endParaRPr lang="zh-CN" altLang="en-US" sz="3200" b="1" dirty="0">
                <a:latin typeface="Arial" panose="020B0604020202020204" pitchFamily="34" charset="0"/>
                <a:ea typeface="楷体_GB2312" panose="02010609030101010101" pitchFamily="49" charset="-122"/>
              </a:endParaRPr>
            </a:p>
          </p:txBody>
        </p:sp>
        <p:sp>
          <p:nvSpPr>
            <p:cNvPr id="7174" name="Rectangle 6"/>
            <p:cNvSpPr/>
            <p:nvPr/>
          </p:nvSpPr>
          <p:spPr>
            <a:xfrm>
              <a:off x="2699" y="1651"/>
              <a:ext cx="2086" cy="453"/>
            </a:xfrm>
            <a:prstGeom prst="rect">
              <a:avLst/>
            </a:prstGeom>
            <a:solidFill>
              <a:schemeClr val="accent2"/>
            </a:solidFill>
            <a:ln w="9525">
              <a:noFill/>
            </a:ln>
          </p:spPr>
          <p:txBody>
            <a:bodyPr wrap="none" anchor="ctr"/>
            <a:p>
              <a:pPr lvl="0" indent="0" algn="ctr" defTabSz="914400" eaLnBrk="0" hangingPunct="0">
                <a:lnSpc>
                  <a:spcPct val="110000"/>
                </a:lnSpc>
                <a:buClr>
                  <a:srgbClr val="000000"/>
                </a:buClr>
                <a:buSzPct val="70000"/>
                <a:buFont typeface="Arial" panose="020B0604020202020204" pitchFamily="34" charset="0"/>
                <a:buNone/>
              </a:pPr>
              <a:r>
                <a:rPr lang="zh-CN" altLang="en-US" sz="3200" b="1" dirty="0">
                  <a:latin typeface="Arial" panose="020B0604020202020204" pitchFamily="34" charset="0"/>
                  <a:ea typeface="楷体_GB2312" panose="02010609030101010101" pitchFamily="49" charset="-122"/>
                </a:rPr>
                <a:t>开设学期：第五学期</a:t>
              </a:r>
              <a:endParaRPr lang="zh-CN" altLang="en-US" sz="3200" b="1" dirty="0">
                <a:latin typeface="Arial" panose="020B0604020202020204" pitchFamily="34" charset="0"/>
                <a:ea typeface="楷体_GB2312" panose="02010609030101010101" pitchFamily="49" charset="-122"/>
              </a:endParaRPr>
            </a:p>
          </p:txBody>
        </p:sp>
        <p:sp>
          <p:nvSpPr>
            <p:cNvPr id="7175" name="Rectangle 7"/>
            <p:cNvSpPr/>
            <p:nvPr/>
          </p:nvSpPr>
          <p:spPr>
            <a:xfrm>
              <a:off x="884" y="2103"/>
              <a:ext cx="1815" cy="484"/>
            </a:xfrm>
            <a:prstGeom prst="rect">
              <a:avLst/>
            </a:prstGeom>
            <a:solidFill>
              <a:schemeClr val="bg2"/>
            </a:solidFill>
            <a:ln w="9525">
              <a:noFill/>
            </a:ln>
          </p:spPr>
          <p:txBody>
            <a:bodyPr wrap="none" anchor="ctr"/>
            <a:p>
              <a:pPr lvl="0" indent="0" algn="ctr" defTabSz="914400" eaLnBrk="0" hangingPunct="0">
                <a:lnSpc>
                  <a:spcPct val="110000"/>
                </a:lnSpc>
                <a:buClr>
                  <a:srgbClr val="000000"/>
                </a:buClr>
                <a:buSzPct val="70000"/>
                <a:buFont typeface="Arial" panose="020B0604020202020204" pitchFamily="34" charset="0"/>
                <a:buNone/>
              </a:pPr>
              <a:r>
                <a:rPr lang="zh-CN" altLang="en-US" sz="3200" b="1" dirty="0">
                  <a:latin typeface="Arial" panose="020B0604020202020204" pitchFamily="34" charset="0"/>
                  <a:ea typeface="楷体_GB2312" panose="02010609030101010101" pitchFamily="49" charset="-122"/>
                </a:rPr>
                <a:t>课程学时：</a:t>
              </a:r>
              <a:r>
                <a:rPr lang="en-US" altLang="zh-CN" sz="3200" b="1" dirty="0">
                  <a:latin typeface="Arial" panose="020B0604020202020204" pitchFamily="34" charset="0"/>
                  <a:ea typeface="楷体_GB2312" panose="02010609030101010101" pitchFamily="49" charset="-122"/>
                </a:rPr>
                <a:t>38</a:t>
              </a:r>
              <a:endParaRPr lang="en-US" altLang="zh-CN" sz="3200" b="1" dirty="0">
                <a:latin typeface="Arial" panose="020B0604020202020204" pitchFamily="34" charset="0"/>
                <a:ea typeface="楷体_GB2312" panose="02010609030101010101" pitchFamily="49" charset="-122"/>
              </a:endParaRPr>
            </a:p>
          </p:txBody>
        </p:sp>
        <p:sp>
          <p:nvSpPr>
            <p:cNvPr id="7176" name="Rectangle 8"/>
            <p:cNvSpPr/>
            <p:nvPr/>
          </p:nvSpPr>
          <p:spPr>
            <a:xfrm>
              <a:off x="2699" y="2103"/>
              <a:ext cx="2086" cy="484"/>
            </a:xfrm>
            <a:prstGeom prst="rect">
              <a:avLst/>
            </a:prstGeom>
            <a:solidFill>
              <a:srgbClr val="FFCC00">
                <a:alpha val="38039"/>
              </a:srgbClr>
            </a:solidFill>
            <a:ln w="9525">
              <a:noFill/>
            </a:ln>
          </p:spPr>
          <p:txBody>
            <a:bodyPr wrap="none" anchor="ctr"/>
            <a:p>
              <a:pPr lvl="0" indent="0" algn="ctr" defTabSz="914400" eaLnBrk="0" hangingPunct="0">
                <a:lnSpc>
                  <a:spcPct val="110000"/>
                </a:lnSpc>
                <a:buClr>
                  <a:srgbClr val="000000"/>
                </a:buClr>
                <a:buSzPct val="70000"/>
                <a:buFont typeface="Arial" panose="020B0604020202020204" pitchFamily="34" charset="0"/>
                <a:buNone/>
              </a:pPr>
              <a:r>
                <a:rPr lang="zh-CN" altLang="en-US" sz="3200" b="1" dirty="0">
                  <a:latin typeface="Arial" panose="020B0604020202020204" pitchFamily="34" charset="0"/>
                  <a:ea typeface="楷体_GB2312" panose="02010609030101010101" pitchFamily="49" charset="-122"/>
                </a:rPr>
                <a:t>课程学分：</a:t>
              </a:r>
              <a:r>
                <a:rPr lang="en-US" altLang="zh-CN" sz="3200" b="1" dirty="0">
                  <a:latin typeface="Arial" panose="020B0604020202020204" pitchFamily="34" charset="0"/>
                  <a:ea typeface="楷体_GB2312" panose="02010609030101010101" pitchFamily="49" charset="-122"/>
                </a:rPr>
                <a:t>3</a:t>
              </a:r>
              <a:endParaRPr lang="en-US" altLang="zh-CN" sz="3200" b="1" dirty="0">
                <a:latin typeface="Arial" panose="020B0604020202020204" pitchFamily="34" charset="0"/>
                <a:ea typeface="楷体_GB2312" panose="02010609030101010101" pitchFamily="49" charset="-122"/>
              </a:endParaRPr>
            </a:p>
          </p:txBody>
        </p:sp>
        <p:sp>
          <p:nvSpPr>
            <p:cNvPr id="7178" name="Rectangle 11"/>
            <p:cNvSpPr/>
            <p:nvPr/>
          </p:nvSpPr>
          <p:spPr>
            <a:xfrm>
              <a:off x="884" y="2587"/>
              <a:ext cx="3901" cy="465"/>
            </a:xfrm>
            <a:prstGeom prst="rect">
              <a:avLst/>
            </a:prstGeom>
            <a:solidFill>
              <a:schemeClr val="folHlink"/>
            </a:solidFill>
            <a:ln w="9525">
              <a:noFill/>
            </a:ln>
          </p:spPr>
          <p:txBody>
            <a:bodyPr wrap="none" anchor="ctr"/>
            <a:p>
              <a:pPr lvl="0" indent="0" algn="ctr" defTabSz="914400" eaLnBrk="0" hangingPunct="0">
                <a:lnSpc>
                  <a:spcPct val="110000"/>
                </a:lnSpc>
                <a:buClr>
                  <a:srgbClr val="000000"/>
                </a:buClr>
                <a:buSzPct val="70000"/>
                <a:buFont typeface="Arial" panose="020B0604020202020204" pitchFamily="34" charset="0"/>
                <a:buNone/>
              </a:pPr>
              <a:r>
                <a:rPr lang="zh-CN" altLang="en-US" sz="3200" b="1" dirty="0">
                  <a:latin typeface="Arial" panose="020B0604020202020204" pitchFamily="34" charset="0"/>
                  <a:ea typeface="楷体_GB2312" panose="02010609030101010101" pitchFamily="49" charset="-122"/>
                </a:rPr>
                <a:t>开设专业：学前教育</a:t>
              </a:r>
              <a:endParaRPr lang="zh-CN" altLang="en-US" sz="3200" b="1" dirty="0">
                <a:latin typeface="Arial" panose="020B0604020202020204" pitchFamily="34" charset="0"/>
                <a:ea typeface="楷体_GB2312" panose="02010609030101010101" pitchFamily="49" charset="-122"/>
              </a:endParaRPr>
            </a:p>
          </p:txBody>
        </p:sp>
        <p:sp>
          <p:nvSpPr>
            <p:cNvPr id="7179" name="Rectangle 12"/>
            <p:cNvSpPr/>
            <p:nvPr/>
          </p:nvSpPr>
          <p:spPr>
            <a:xfrm>
              <a:off x="884" y="3052"/>
              <a:ext cx="3901" cy="469"/>
            </a:xfrm>
            <a:prstGeom prst="rect">
              <a:avLst/>
            </a:prstGeom>
            <a:solidFill>
              <a:srgbClr val="FFCC00"/>
            </a:solidFill>
            <a:ln w="9525">
              <a:noFill/>
            </a:ln>
          </p:spPr>
          <p:txBody>
            <a:bodyPr wrap="none" anchor="ctr"/>
            <a:p>
              <a:pPr lvl="0" indent="0" algn="ctr" defTabSz="914400" eaLnBrk="0" hangingPunct="0">
                <a:lnSpc>
                  <a:spcPct val="110000"/>
                </a:lnSpc>
                <a:buClr>
                  <a:srgbClr val="000000"/>
                </a:buClr>
                <a:buSzPct val="70000"/>
                <a:buFont typeface="Arial" panose="020B0604020202020204" pitchFamily="34" charset="0"/>
                <a:buNone/>
              </a:pPr>
              <a:r>
                <a:rPr lang="zh-CN" altLang="en-US" sz="3200" b="1" dirty="0">
                  <a:latin typeface="Arial" panose="020B0604020202020204" pitchFamily="34" charset="0"/>
                  <a:ea typeface="楷体_GB2312" panose="02010609030101010101" pitchFamily="49" charset="-122"/>
                </a:rPr>
                <a:t>授课方式：讲授、研讨、自主学习</a:t>
              </a:r>
              <a:endParaRPr lang="zh-CN" altLang="en-US" sz="3200" b="1" dirty="0">
                <a:latin typeface="Arial" panose="020B0604020202020204" pitchFamily="34" charset="0"/>
                <a:ea typeface="楷体_GB2312" panose="02010609030101010101" pitchFamily="49" charset="-122"/>
              </a:endParaRPr>
            </a:p>
          </p:txBody>
        </p:sp>
        <p:sp>
          <p:nvSpPr>
            <p:cNvPr id="7180" name="Rectangle 13"/>
            <p:cNvSpPr/>
            <p:nvPr/>
          </p:nvSpPr>
          <p:spPr>
            <a:xfrm>
              <a:off x="884" y="1162"/>
              <a:ext cx="1815" cy="489"/>
            </a:xfrm>
            <a:prstGeom prst="rect">
              <a:avLst/>
            </a:prstGeom>
            <a:solidFill>
              <a:srgbClr val="C0C0C0">
                <a:alpha val="43137"/>
              </a:srgbClr>
            </a:solidFill>
            <a:ln w="9525">
              <a:noFill/>
            </a:ln>
          </p:spPr>
          <p:txBody>
            <a:bodyPr wrap="none" anchor="ctr"/>
            <a:p>
              <a:pPr lvl="0" indent="0" algn="ctr" defTabSz="914400" eaLnBrk="0" hangingPunct="0">
                <a:lnSpc>
                  <a:spcPct val="110000"/>
                </a:lnSpc>
                <a:buClr>
                  <a:srgbClr val="000000"/>
                </a:buClr>
                <a:buSzPct val="70000"/>
                <a:buFont typeface="Arial" panose="020B0604020202020204" pitchFamily="34" charset="0"/>
                <a:buNone/>
              </a:pPr>
              <a:r>
                <a:rPr lang="zh-CN" altLang="en-US" sz="3200" b="1" dirty="0">
                  <a:latin typeface="Arial" panose="020B0604020202020204" pitchFamily="34" charset="0"/>
                  <a:ea typeface="楷体_GB2312" panose="02010609030101010101" pitchFamily="49" charset="-122"/>
                </a:rPr>
                <a:t>课程代码：</a:t>
              </a:r>
              <a:r>
                <a:rPr lang="en-US" altLang="zh-CN" sz="3200" b="1" dirty="0">
                  <a:latin typeface="Arial" panose="020B0604020202020204" pitchFamily="34" charset="0"/>
                  <a:ea typeface="楷体_GB2312" panose="02010609030101010101" pitchFamily="49" charset="-122"/>
                </a:rPr>
                <a:t>280356</a:t>
              </a:r>
              <a:endParaRPr lang="en-US" altLang="zh-CN" sz="3200" b="1" dirty="0">
                <a:latin typeface="Arial" panose="020B0604020202020204" pitchFamily="34" charset="0"/>
                <a:ea typeface="楷体_GB2312" panose="02010609030101010101" pitchFamily="49" charset="-122"/>
              </a:endParaRPr>
            </a:p>
          </p:txBody>
        </p:sp>
        <p:sp>
          <p:nvSpPr>
            <p:cNvPr id="7181" name="Rectangle 14"/>
            <p:cNvSpPr/>
            <p:nvPr/>
          </p:nvSpPr>
          <p:spPr>
            <a:xfrm>
              <a:off x="2699" y="1162"/>
              <a:ext cx="2086" cy="489"/>
            </a:xfrm>
            <a:prstGeom prst="rect">
              <a:avLst/>
            </a:prstGeom>
            <a:solidFill>
              <a:schemeClr val="accent2">
                <a:alpha val="54900"/>
              </a:schemeClr>
            </a:solidFill>
            <a:ln w="9525">
              <a:noFill/>
            </a:ln>
          </p:spPr>
          <p:txBody>
            <a:bodyPr wrap="none" anchor="ctr"/>
            <a:p>
              <a:pPr lvl="0" indent="0" algn="ctr" defTabSz="914400" eaLnBrk="0" hangingPunct="0">
                <a:lnSpc>
                  <a:spcPct val="110000"/>
                </a:lnSpc>
                <a:buClr>
                  <a:srgbClr val="000000"/>
                </a:buClr>
                <a:buSzPct val="70000"/>
                <a:buFont typeface="Arial" panose="020B0604020202020204" pitchFamily="34" charset="0"/>
                <a:buNone/>
              </a:pPr>
              <a:r>
                <a:rPr lang="zh-CN" altLang="en-US" sz="3200" b="1" dirty="0">
                  <a:latin typeface="Arial" panose="020B0604020202020204" pitchFamily="34" charset="0"/>
                  <a:ea typeface="楷体_GB2312" panose="02010609030101010101" pitchFamily="49" charset="-122"/>
                </a:rPr>
                <a:t>课程名称：中外学前教育史</a:t>
              </a:r>
              <a:endParaRPr lang="zh-CN" altLang="en-US" sz="3200" b="1" dirty="0">
                <a:latin typeface="Arial" panose="020B0604020202020204" pitchFamily="34" charset="0"/>
                <a:ea typeface="楷体_GB2312" panose="02010609030101010101" pitchFamily="49" charset="-122"/>
              </a:endParaRPr>
            </a:p>
          </p:txBody>
        </p:sp>
      </p:gr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内容占位符 4" descr="7"/>
          <p:cNvPicPr>
            <a:picLocks noChangeAspect="1"/>
          </p:cNvPicPr>
          <p:nvPr>
            <p:ph sz="half" idx="2"/>
          </p:nvPr>
        </p:nvPicPr>
        <p:blipFill>
          <a:blip r:embed="rId1"/>
          <a:stretch>
            <a:fillRect/>
          </a:stretch>
        </p:blipFill>
        <p:spPr>
          <a:xfrm>
            <a:off x="-12700" y="-279400"/>
            <a:ext cx="12306300" cy="7197090"/>
          </a:xfrm>
          <a:prstGeom prst="rect">
            <a:avLst/>
          </a:prstGeom>
        </p:spPr>
      </p:pic>
      <p:sp>
        <p:nvSpPr>
          <p:cNvPr id="2" name="标题 1"/>
          <p:cNvSpPr>
            <a:spLocks noGrp="1"/>
          </p:cNvSpPr>
          <p:nvPr>
            <p:ph type="title"/>
          </p:nvPr>
        </p:nvSpPr>
        <p:spPr>
          <a:xfrm>
            <a:off x="838835" y="144145"/>
            <a:ext cx="10515600" cy="1325563"/>
          </a:xfrm>
        </p:spPr>
        <p:txBody>
          <a:bodyPr/>
          <a:p>
            <a:r>
              <a:rPr lang="zh-CN" altLang="en-US"/>
              <a:t>二、课程定位</a:t>
            </a:r>
            <a:endParaRPr lang="zh-CN" altLang="en-US"/>
          </a:p>
        </p:txBody>
      </p:sp>
      <p:sp>
        <p:nvSpPr>
          <p:cNvPr id="3" name="文本占位符 2"/>
          <p:cNvSpPr>
            <a:spLocks noGrp="1"/>
          </p:cNvSpPr>
          <p:nvPr>
            <p:ph type="body" sz="half" idx="1"/>
          </p:nvPr>
        </p:nvSpPr>
        <p:spPr>
          <a:xfrm>
            <a:off x="1114425" y="1470025"/>
            <a:ext cx="10485120" cy="4241800"/>
          </a:xfrm>
        </p:spPr>
        <p:txBody>
          <a:bodyPr/>
          <a:p>
            <a:pPr fontAlgn="auto">
              <a:lnSpc>
                <a:spcPts val="4620"/>
              </a:lnSpc>
            </a:pPr>
            <a:r>
              <a:rPr lang="en-US" altLang="zh-CN" sz="3600"/>
              <a:t>      </a:t>
            </a:r>
            <a:r>
              <a:rPr lang="en-US" altLang="zh-CN" sz="3600" b="1">
                <a:solidFill>
                  <a:schemeClr val="tx1">
                    <a:lumMod val="50000"/>
                  </a:schemeClr>
                </a:solidFill>
              </a:rPr>
              <a:t> </a:t>
            </a:r>
            <a:r>
              <a:rPr lang="zh-CN" altLang="en-US" sz="3600" b="1">
                <a:solidFill>
                  <a:schemeClr val="tx1">
                    <a:lumMod val="50000"/>
                  </a:schemeClr>
                </a:solidFill>
              </a:rPr>
              <a:t>用历史唯物主义观点阐释中外学前教育历史发展进程和规律，培养和提高学前教育历史意识、专业精神和人文素养，促进学生专业发展的一门</a:t>
            </a:r>
            <a:r>
              <a:rPr lang="zh-CN" altLang="en-US" sz="3600" b="1">
                <a:solidFill>
                  <a:schemeClr val="tx1">
                    <a:lumMod val="50000"/>
                  </a:schemeClr>
                </a:solidFill>
                <a:sym typeface="+mn-ea"/>
              </a:rPr>
              <a:t>专业限选课。</a:t>
            </a:r>
            <a:endParaRPr lang="zh-CN" altLang="en-US" sz="3600" b="1">
              <a:solidFill>
                <a:schemeClr val="tx1">
                  <a:lumMod val="50000"/>
                </a:schemeClr>
              </a:solidFill>
              <a:sym typeface="+mn-ea"/>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5"/>
          <p:cNvPicPr>
            <a:picLocks noChangeAspect="1"/>
          </p:cNvPicPr>
          <p:nvPr/>
        </p:nvPicPr>
        <p:blipFill>
          <a:blip r:embed="rId1"/>
          <a:stretch>
            <a:fillRect/>
          </a:stretch>
        </p:blipFill>
        <p:spPr>
          <a:xfrm>
            <a:off x="7533640" y="2381250"/>
            <a:ext cx="4659630" cy="3205480"/>
          </a:xfrm>
          <a:prstGeom prst="rect">
            <a:avLst/>
          </a:prstGeom>
        </p:spPr>
      </p:pic>
      <p:sp>
        <p:nvSpPr>
          <p:cNvPr id="8193" name="圆角矩形 330753"/>
          <p:cNvSpPr/>
          <p:nvPr/>
        </p:nvSpPr>
        <p:spPr>
          <a:xfrm>
            <a:off x="3831590" y="2363470"/>
            <a:ext cx="5388610" cy="1231900"/>
          </a:xfrm>
          <a:prstGeom prst="roundRect">
            <a:avLst>
              <a:gd name="adj" fmla="val 11505"/>
            </a:avLst>
          </a:prstGeom>
          <a:gradFill rotWithShape="1">
            <a:gsLst>
              <a:gs pos="0">
                <a:schemeClr val="accent2"/>
              </a:gs>
              <a:gs pos="100000">
                <a:schemeClr val="bg1">
                  <a:alpha val="0"/>
                </a:schemeClr>
              </a:gs>
            </a:gsLst>
            <a:lin ang="0" scaled="1"/>
            <a:tileRect/>
          </a:gradFill>
          <a:ln w="6350">
            <a:noFill/>
          </a:ln>
        </p:spPr>
        <p:txBody>
          <a:bodyPr anchor="t"/>
          <a:p>
            <a:pPr lvl="0" indent="0"/>
            <a:endParaRPr lang="zh-CN" altLang="en-US">
              <a:latin typeface="Arial" panose="020B0604020202020204" pitchFamily="34" charset="0"/>
              <a:ea typeface="Arial" panose="020B0604020202020204" pitchFamily="34" charset="0"/>
            </a:endParaRPr>
          </a:p>
        </p:txBody>
      </p:sp>
      <p:sp>
        <p:nvSpPr>
          <p:cNvPr id="8194" name="圆角矩形 330754"/>
          <p:cNvSpPr/>
          <p:nvPr/>
        </p:nvSpPr>
        <p:spPr>
          <a:xfrm>
            <a:off x="3831590" y="4531995"/>
            <a:ext cx="4219575" cy="1196340"/>
          </a:xfrm>
          <a:prstGeom prst="roundRect">
            <a:avLst>
              <a:gd name="adj" fmla="val 11505"/>
            </a:avLst>
          </a:prstGeom>
          <a:gradFill rotWithShape="1">
            <a:gsLst>
              <a:gs pos="0">
                <a:schemeClr val="folHlink"/>
              </a:gs>
              <a:gs pos="100000">
                <a:schemeClr val="bg1">
                  <a:alpha val="0"/>
                </a:schemeClr>
              </a:gs>
            </a:gsLst>
            <a:lin ang="0" scaled="1"/>
            <a:tileRect/>
          </a:gradFill>
          <a:ln w="6350">
            <a:noFill/>
          </a:ln>
        </p:spPr>
        <p:txBody>
          <a:bodyPr anchor="t"/>
          <a:p>
            <a:pPr lvl="0" indent="0"/>
            <a:endParaRPr lang="zh-CN" altLang="en-US">
              <a:latin typeface="Arial" panose="020B0604020202020204" pitchFamily="34" charset="0"/>
              <a:ea typeface="Arial" panose="020B0604020202020204" pitchFamily="34" charset="0"/>
            </a:endParaRPr>
          </a:p>
        </p:txBody>
      </p:sp>
      <p:sp>
        <p:nvSpPr>
          <p:cNvPr id="8195" name="标题 330756"/>
          <p:cNvSpPr>
            <a:spLocks noGrp="1"/>
          </p:cNvSpPr>
          <p:nvPr>
            <p:ph type="title"/>
          </p:nvPr>
        </p:nvSpPr>
        <p:spPr>
          <a:xfrm>
            <a:off x="838200" y="415013"/>
            <a:ext cx="10515600" cy="1150161"/>
          </a:xfrm>
        </p:spPr>
        <p:txBody>
          <a:bodyPr anchor="ctr">
            <a:normAutofit fontScale="90000"/>
          </a:bodyPr>
          <a:p>
            <a:br>
              <a:rPr lang="zh-CN" altLang="en-US" sz="5400" dirty="0">
                <a:solidFill>
                  <a:srgbClr val="000000"/>
                </a:solidFill>
                <a:latin typeface="Arial" panose="020B0604020202020204" pitchFamily="34" charset="0"/>
                <a:ea typeface="宋体" panose="02010600030101010101" pitchFamily="2" charset="-122"/>
                <a:sym typeface="+mn-ea"/>
              </a:rPr>
            </a:br>
            <a:r>
              <a:rPr lang="zh-CN" altLang="en-US" sz="5400" dirty="0">
                <a:solidFill>
                  <a:srgbClr val="000000"/>
                </a:solidFill>
                <a:latin typeface="Arial" panose="020B0604020202020204" pitchFamily="34" charset="0"/>
                <a:ea typeface="宋体" panose="02010600030101010101" pitchFamily="2" charset="-122"/>
                <a:sym typeface="+mn-ea"/>
              </a:rPr>
              <a:t>就业岗位群及就业岗位</a:t>
            </a:r>
            <a:br>
              <a:rPr lang="zh-CN" altLang="en-US" sz="5400" dirty="0">
                <a:solidFill>
                  <a:srgbClr val="000000"/>
                </a:solidFill>
                <a:latin typeface="Arial" panose="020B0604020202020204" pitchFamily="34" charset="0"/>
                <a:ea typeface="宋体" panose="02010600030101010101" pitchFamily="2" charset="-122"/>
              </a:rPr>
            </a:br>
            <a:endParaRPr lang="zh-CN" altLang="en-US" sz="5400" dirty="0">
              <a:solidFill>
                <a:srgbClr val="000000"/>
              </a:solidFill>
              <a:latin typeface="Arial" panose="020B0604020202020204" pitchFamily="34" charset="0"/>
              <a:ea typeface="宋体" panose="02010600030101010101" pitchFamily="2" charset="-122"/>
            </a:endParaRPr>
          </a:p>
        </p:txBody>
      </p:sp>
      <p:sp>
        <p:nvSpPr>
          <p:cNvPr id="8196" name="文本框 330757"/>
          <p:cNvSpPr txBox="1"/>
          <p:nvPr/>
        </p:nvSpPr>
        <p:spPr>
          <a:xfrm>
            <a:off x="4920615" y="2348865"/>
            <a:ext cx="3581400" cy="2799715"/>
          </a:xfrm>
          <a:prstGeom prst="rect">
            <a:avLst/>
          </a:prstGeom>
          <a:noFill/>
          <a:ln w="9525">
            <a:noFill/>
          </a:ln>
        </p:spPr>
        <p:txBody>
          <a:bodyPr anchor="t">
            <a:spAutoFit/>
          </a:bodyPr>
          <a:p>
            <a:pPr lvl="0" indent="0">
              <a:spcBef>
                <a:spcPct val="50000"/>
              </a:spcBef>
            </a:pPr>
            <a:r>
              <a:rPr lang="zh-CN" altLang="en-US" sz="3200" b="1">
                <a:solidFill>
                  <a:srgbClr val="000000"/>
                </a:solidFill>
                <a:latin typeface="Arial" panose="020B0604020202020204" pitchFamily="34" charset="0"/>
                <a:ea typeface="宋体" panose="02010600030101010101" pitchFamily="2" charset="-122"/>
              </a:rPr>
              <a:t>幼儿园保育员</a:t>
            </a:r>
            <a:endParaRPr lang="zh-CN" altLang="en-US" sz="3200" b="1">
              <a:solidFill>
                <a:srgbClr val="000000"/>
              </a:solidFill>
              <a:latin typeface="Arial" panose="020B0604020202020204" pitchFamily="34" charset="0"/>
              <a:ea typeface="宋体" panose="02010600030101010101" pitchFamily="2" charset="-122"/>
            </a:endParaRPr>
          </a:p>
          <a:p>
            <a:pPr lvl="0" indent="0">
              <a:spcBef>
                <a:spcPct val="50000"/>
              </a:spcBef>
            </a:pPr>
            <a:r>
              <a:rPr lang="zh-CN" altLang="en-US" sz="3200" b="1">
                <a:solidFill>
                  <a:srgbClr val="000000"/>
                </a:solidFill>
                <a:latin typeface="Arial" panose="020B0604020202020204" pitchFamily="34" charset="0"/>
                <a:ea typeface="宋体" panose="02010600030101010101" pitchFamily="2" charset="-122"/>
              </a:rPr>
              <a:t>幼儿园教师</a:t>
            </a:r>
            <a:endParaRPr lang="zh-CN" altLang="en-US" sz="3200" b="1">
              <a:solidFill>
                <a:srgbClr val="000000"/>
              </a:solidFill>
              <a:latin typeface="Arial" panose="020B0604020202020204" pitchFamily="34" charset="0"/>
              <a:ea typeface="宋体" panose="02010600030101010101" pitchFamily="2" charset="-122"/>
            </a:endParaRPr>
          </a:p>
          <a:p>
            <a:pPr lvl="0" indent="0">
              <a:spcBef>
                <a:spcPct val="50000"/>
              </a:spcBef>
            </a:pPr>
            <a:endParaRPr lang="zh-CN" altLang="en-US" sz="3200" b="1">
              <a:solidFill>
                <a:srgbClr val="000000"/>
              </a:solidFill>
              <a:latin typeface="Arial" panose="020B0604020202020204" pitchFamily="34" charset="0"/>
              <a:ea typeface="宋体" panose="02010600030101010101" pitchFamily="2" charset="-122"/>
            </a:endParaRPr>
          </a:p>
          <a:p>
            <a:pPr lvl="0" indent="0">
              <a:spcBef>
                <a:spcPct val="50000"/>
              </a:spcBef>
            </a:pPr>
            <a:endParaRPr lang="zh-CN" altLang="en-US" sz="3200" b="1" dirty="0">
              <a:solidFill>
                <a:srgbClr val="000000"/>
              </a:solidFill>
              <a:latin typeface="Arial" panose="020B0604020202020204" pitchFamily="34" charset="0"/>
              <a:ea typeface="宋体" panose="02010600030101010101" pitchFamily="2" charset="-122"/>
            </a:endParaRPr>
          </a:p>
        </p:txBody>
      </p:sp>
      <p:sp>
        <p:nvSpPr>
          <p:cNvPr id="8197" name="文本框 330758"/>
          <p:cNvSpPr txBox="1"/>
          <p:nvPr/>
        </p:nvSpPr>
        <p:spPr>
          <a:xfrm>
            <a:off x="4899660" y="4348480"/>
            <a:ext cx="3602038" cy="1076325"/>
          </a:xfrm>
          <a:prstGeom prst="rect">
            <a:avLst/>
          </a:prstGeom>
          <a:noFill/>
          <a:ln w="9525">
            <a:noFill/>
          </a:ln>
        </p:spPr>
        <p:txBody>
          <a:bodyPr anchor="t">
            <a:spAutoFit/>
          </a:bodyPr>
          <a:p>
            <a:pPr lvl="0" indent="0">
              <a:spcBef>
                <a:spcPct val="50000"/>
              </a:spcBef>
            </a:pPr>
            <a:endParaRPr lang="zh-CN" altLang="en-US" sz="1600" b="1" dirty="0">
              <a:solidFill>
                <a:srgbClr val="000000"/>
              </a:solidFill>
              <a:latin typeface="Arial" panose="020B0604020202020204" pitchFamily="34" charset="0"/>
              <a:ea typeface="宋体" panose="02010600030101010101" pitchFamily="2" charset="-122"/>
            </a:endParaRPr>
          </a:p>
          <a:p>
            <a:pPr lvl="0" indent="0">
              <a:spcBef>
                <a:spcPct val="50000"/>
              </a:spcBef>
            </a:pPr>
            <a:r>
              <a:rPr lang="zh-CN" altLang="en-US" sz="3200" b="1" dirty="0">
                <a:solidFill>
                  <a:srgbClr val="000000"/>
                </a:solidFill>
                <a:latin typeface="Arial" panose="020B0604020202020204" pitchFamily="34" charset="0"/>
                <a:ea typeface="宋体" panose="02010600030101010101" pitchFamily="2" charset="-122"/>
              </a:rPr>
              <a:t>亲子园教师</a:t>
            </a:r>
            <a:endParaRPr lang="zh-CN" altLang="en-US" sz="3200" b="1" dirty="0">
              <a:solidFill>
                <a:srgbClr val="000000"/>
              </a:solidFill>
              <a:latin typeface="Arial" panose="020B0604020202020204" pitchFamily="34" charset="0"/>
              <a:ea typeface="宋体" panose="02010600030101010101" pitchFamily="2" charset="-122"/>
            </a:endParaRPr>
          </a:p>
        </p:txBody>
      </p:sp>
      <p:sp>
        <p:nvSpPr>
          <p:cNvPr id="8198" name="右箭头 330760"/>
          <p:cNvSpPr/>
          <p:nvPr/>
        </p:nvSpPr>
        <p:spPr>
          <a:xfrm>
            <a:off x="4114800" y="2788920"/>
            <a:ext cx="763905" cy="381000"/>
          </a:xfrm>
          <a:prstGeom prst="rightArrow">
            <a:avLst>
              <a:gd name="adj1" fmla="val 50000"/>
              <a:gd name="adj2" fmla="val 52742"/>
            </a:avLst>
          </a:prstGeom>
          <a:solidFill>
            <a:srgbClr val="FFFFFF"/>
          </a:solidFill>
          <a:ln w="9525">
            <a:noFill/>
          </a:ln>
        </p:spPr>
        <p:txBody>
          <a:bodyPr anchor="t"/>
          <a:p>
            <a:pPr lvl="0" indent="0"/>
            <a:endParaRPr lang="zh-CN" altLang="en-US">
              <a:latin typeface="Arial" panose="020B0604020202020204" pitchFamily="34" charset="0"/>
              <a:ea typeface="Arial" panose="020B0604020202020204" pitchFamily="34" charset="0"/>
            </a:endParaRPr>
          </a:p>
        </p:txBody>
      </p:sp>
      <p:sp>
        <p:nvSpPr>
          <p:cNvPr id="8199" name="右箭头 330761"/>
          <p:cNvSpPr/>
          <p:nvPr/>
        </p:nvSpPr>
        <p:spPr>
          <a:xfrm>
            <a:off x="4114800" y="4940300"/>
            <a:ext cx="763905" cy="381000"/>
          </a:xfrm>
          <a:prstGeom prst="rightArrow">
            <a:avLst>
              <a:gd name="adj1" fmla="val 50000"/>
              <a:gd name="adj2" fmla="val 52742"/>
            </a:avLst>
          </a:prstGeom>
          <a:solidFill>
            <a:srgbClr val="FFFFFF"/>
          </a:solidFill>
          <a:ln w="9525">
            <a:noFill/>
          </a:ln>
        </p:spPr>
        <p:txBody>
          <a:bodyPr anchor="t"/>
          <a:p>
            <a:pPr lvl="0" indent="0"/>
            <a:endParaRPr lang="zh-CN" altLang="en-US">
              <a:latin typeface="Arial" panose="020B0604020202020204" pitchFamily="34" charset="0"/>
              <a:ea typeface="Arial" panose="020B0604020202020204" pitchFamily="34" charset="0"/>
            </a:endParaRPr>
          </a:p>
        </p:txBody>
      </p:sp>
      <p:grpSp>
        <p:nvGrpSpPr>
          <p:cNvPr id="8201" name="组合 330767"/>
          <p:cNvGrpSpPr/>
          <p:nvPr/>
        </p:nvGrpSpPr>
        <p:grpSpPr>
          <a:xfrm>
            <a:off x="1137285" y="4348480"/>
            <a:ext cx="2541270" cy="1564005"/>
            <a:chOff x="471" y="272"/>
            <a:chExt cx="1161" cy="1539"/>
          </a:xfrm>
        </p:grpSpPr>
        <p:sp>
          <p:nvSpPr>
            <p:cNvPr id="8202" name="椭圆 330768"/>
            <p:cNvSpPr/>
            <p:nvPr/>
          </p:nvSpPr>
          <p:spPr>
            <a:xfrm>
              <a:off x="471" y="1438"/>
              <a:ext cx="1159" cy="362"/>
            </a:xfrm>
            <a:prstGeom prst="ellipse">
              <a:avLst/>
            </a:prstGeom>
            <a:gradFill rotWithShape="1">
              <a:gsLst>
                <a:gs pos="0">
                  <a:srgbClr val="C1CF9D"/>
                </a:gs>
                <a:gs pos="50000">
                  <a:srgbClr val="E5EBD5"/>
                </a:gs>
                <a:gs pos="100000">
                  <a:srgbClr val="C1CF9D"/>
                </a:gs>
              </a:gsLst>
              <a:lin ang="0" scaled="1"/>
              <a:tileRect/>
            </a:gradFill>
            <a:ln w="9525">
              <a:noFill/>
            </a:ln>
          </p:spPr>
          <p:txBody>
            <a:bodyPr anchor="t"/>
            <a:p>
              <a:pPr lvl="0" indent="0"/>
              <a:endParaRPr lang="zh-CN" altLang="en-US">
                <a:latin typeface="Arial" panose="020B0604020202020204" pitchFamily="34" charset="0"/>
                <a:ea typeface="Arial" panose="020B0604020202020204" pitchFamily="34" charset="0"/>
              </a:endParaRPr>
            </a:p>
          </p:txBody>
        </p:sp>
        <p:sp>
          <p:nvSpPr>
            <p:cNvPr id="8203" name="圆柱形 330769"/>
            <p:cNvSpPr/>
            <p:nvPr/>
          </p:nvSpPr>
          <p:spPr>
            <a:xfrm>
              <a:off x="473" y="272"/>
              <a:ext cx="1159" cy="1539"/>
            </a:xfrm>
            <a:prstGeom prst="can">
              <a:avLst>
                <a:gd name="adj" fmla="val 33190"/>
              </a:avLst>
            </a:prstGeom>
            <a:gradFill rotWithShape="1">
              <a:gsLst>
                <a:gs pos="0">
                  <a:srgbClr val="434E51"/>
                </a:gs>
                <a:gs pos="50000">
                  <a:schemeClr val="folHlink">
                    <a:alpha val="50000"/>
                  </a:schemeClr>
                </a:gs>
                <a:gs pos="100000">
                  <a:srgbClr val="434E51"/>
                </a:gs>
              </a:gsLst>
              <a:lin ang="0" scaled="1"/>
              <a:tileRect/>
            </a:gradFill>
            <a:ln w="9525">
              <a:noFill/>
            </a:ln>
          </p:spPr>
          <p:txBody>
            <a:bodyPr anchor="t"/>
            <a:p>
              <a:pPr lvl="0" indent="0"/>
              <a:endParaRPr lang="zh-CN" altLang="en-US">
                <a:latin typeface="Arial" panose="020B0604020202020204" pitchFamily="34" charset="0"/>
                <a:ea typeface="Arial" panose="020B0604020202020204" pitchFamily="34" charset="0"/>
              </a:endParaRPr>
            </a:p>
          </p:txBody>
        </p:sp>
      </p:grpSp>
      <p:grpSp>
        <p:nvGrpSpPr>
          <p:cNvPr id="8204" name="组合 330770"/>
          <p:cNvGrpSpPr/>
          <p:nvPr/>
        </p:nvGrpSpPr>
        <p:grpSpPr>
          <a:xfrm>
            <a:off x="1132205" y="2077720"/>
            <a:ext cx="2546350" cy="1803400"/>
            <a:chOff x="471" y="272"/>
            <a:chExt cx="1161" cy="1539"/>
          </a:xfrm>
        </p:grpSpPr>
        <p:sp>
          <p:nvSpPr>
            <p:cNvPr id="8205" name="椭圆 330771"/>
            <p:cNvSpPr/>
            <p:nvPr/>
          </p:nvSpPr>
          <p:spPr>
            <a:xfrm>
              <a:off x="471" y="1438"/>
              <a:ext cx="1159" cy="362"/>
            </a:xfrm>
            <a:prstGeom prst="ellipse">
              <a:avLst/>
            </a:prstGeom>
            <a:gradFill rotWithShape="1">
              <a:gsLst>
                <a:gs pos="0">
                  <a:srgbClr val="C1CF9D"/>
                </a:gs>
                <a:gs pos="50000">
                  <a:srgbClr val="E5EBD5"/>
                </a:gs>
                <a:gs pos="100000">
                  <a:srgbClr val="C1CF9D"/>
                </a:gs>
              </a:gsLst>
              <a:lin ang="0" scaled="1"/>
              <a:tileRect/>
            </a:gradFill>
            <a:ln w="9525">
              <a:noFill/>
            </a:ln>
          </p:spPr>
          <p:txBody>
            <a:bodyPr anchor="t"/>
            <a:p>
              <a:pPr lvl="0" indent="0"/>
              <a:endParaRPr lang="zh-CN" altLang="en-US">
                <a:latin typeface="Arial" panose="020B0604020202020204" pitchFamily="34" charset="0"/>
                <a:ea typeface="Arial" panose="020B0604020202020204" pitchFamily="34" charset="0"/>
              </a:endParaRPr>
            </a:p>
          </p:txBody>
        </p:sp>
        <p:sp>
          <p:nvSpPr>
            <p:cNvPr id="8206" name="圆柱形 330772"/>
            <p:cNvSpPr/>
            <p:nvPr/>
          </p:nvSpPr>
          <p:spPr>
            <a:xfrm>
              <a:off x="473" y="272"/>
              <a:ext cx="1159" cy="1539"/>
            </a:xfrm>
            <a:prstGeom prst="can">
              <a:avLst>
                <a:gd name="adj" fmla="val 33190"/>
              </a:avLst>
            </a:prstGeom>
            <a:gradFill rotWithShape="1">
              <a:gsLst>
                <a:gs pos="0">
                  <a:srgbClr val="375112"/>
                </a:gs>
                <a:gs pos="50000">
                  <a:schemeClr val="accent2">
                    <a:alpha val="50000"/>
                  </a:schemeClr>
                </a:gs>
                <a:gs pos="100000">
                  <a:srgbClr val="375112"/>
                </a:gs>
              </a:gsLst>
              <a:lin ang="0" scaled="1"/>
              <a:tileRect/>
            </a:gradFill>
            <a:ln w="9525">
              <a:noFill/>
            </a:ln>
          </p:spPr>
          <p:txBody>
            <a:bodyPr anchor="t"/>
            <a:p>
              <a:pPr lvl="0" indent="0"/>
              <a:endParaRPr lang="zh-CN" altLang="en-US">
                <a:latin typeface="Arial" panose="020B0604020202020204" pitchFamily="34" charset="0"/>
                <a:ea typeface="Arial" panose="020B0604020202020204" pitchFamily="34" charset="0"/>
              </a:endParaRPr>
            </a:p>
          </p:txBody>
        </p:sp>
      </p:grpSp>
      <p:sp>
        <p:nvSpPr>
          <p:cNvPr id="8207" name="文本框 330773"/>
          <p:cNvSpPr txBox="1"/>
          <p:nvPr/>
        </p:nvSpPr>
        <p:spPr>
          <a:xfrm>
            <a:off x="1343025" y="2680335"/>
            <a:ext cx="2128838" cy="1076325"/>
          </a:xfrm>
          <a:prstGeom prst="rect">
            <a:avLst/>
          </a:prstGeom>
          <a:noFill/>
          <a:ln w="9525">
            <a:noFill/>
          </a:ln>
          <a:effectLst>
            <a:outerShdw dist="17961" dir="2699999" algn="ctr" rotWithShape="0">
              <a:srgbClr val="003300">
                <a:alpha val="50000"/>
              </a:srgbClr>
            </a:outerShdw>
          </a:effectLst>
        </p:spPr>
        <p:txBody>
          <a:bodyPr anchor="t">
            <a:spAutoFit/>
          </a:bodyPr>
          <a:p>
            <a:pPr lvl="0" indent="0" algn="ctr">
              <a:spcBef>
                <a:spcPct val="50000"/>
              </a:spcBef>
            </a:pPr>
            <a:r>
              <a:rPr lang="zh-CN" altLang="en-US" sz="2400" b="1">
                <a:solidFill>
                  <a:srgbClr val="FFFFFF"/>
                </a:solidFill>
                <a:latin typeface="Arial" panose="020B0604020202020204" pitchFamily="34" charset="0"/>
                <a:ea typeface="宋体" panose="02010600030101010101" pitchFamily="2" charset="-122"/>
              </a:rPr>
              <a:t>  </a:t>
            </a:r>
            <a:r>
              <a:rPr lang="zh-CN" altLang="en-US" sz="3200" b="1">
                <a:solidFill>
                  <a:srgbClr val="FFFFFF"/>
                </a:solidFill>
                <a:latin typeface="Arial" panose="020B0604020202020204" pitchFamily="34" charset="0"/>
                <a:ea typeface="宋体" panose="02010600030101010101" pitchFamily="2" charset="-122"/>
              </a:rPr>
              <a:t>幼儿教师岗位群</a:t>
            </a:r>
            <a:endParaRPr lang="en-US" altLang="zh-CN" sz="3200" b="1">
              <a:solidFill>
                <a:srgbClr val="FFFFFF"/>
              </a:solidFill>
              <a:latin typeface="Arial" panose="020B0604020202020204" pitchFamily="34" charset="0"/>
              <a:ea typeface="宋体" panose="02010600030101010101" pitchFamily="2" charset="-122"/>
            </a:endParaRPr>
          </a:p>
        </p:txBody>
      </p:sp>
      <p:sp>
        <p:nvSpPr>
          <p:cNvPr id="8208" name="文本框 330774"/>
          <p:cNvSpPr txBox="1"/>
          <p:nvPr/>
        </p:nvSpPr>
        <p:spPr>
          <a:xfrm>
            <a:off x="1338580" y="4781550"/>
            <a:ext cx="2128838" cy="1076325"/>
          </a:xfrm>
          <a:prstGeom prst="rect">
            <a:avLst/>
          </a:prstGeom>
          <a:noFill/>
          <a:ln w="9525">
            <a:noFill/>
          </a:ln>
          <a:effectLst>
            <a:outerShdw dist="17961" dir="2699999" algn="ctr" rotWithShape="0">
              <a:srgbClr val="003300">
                <a:alpha val="50000"/>
              </a:srgbClr>
            </a:outerShdw>
          </a:effectLst>
        </p:spPr>
        <p:txBody>
          <a:bodyPr anchor="t">
            <a:spAutoFit/>
          </a:bodyPr>
          <a:p>
            <a:pPr lvl="0" indent="0" algn="ctr">
              <a:spcBef>
                <a:spcPct val="50000"/>
              </a:spcBef>
            </a:pPr>
            <a:r>
              <a:rPr lang="zh-CN" altLang="en-US" sz="2400" b="1">
                <a:solidFill>
                  <a:srgbClr val="FFFFFF"/>
                </a:solidFill>
                <a:latin typeface="Arial" panose="020B0604020202020204" pitchFamily="34" charset="0"/>
                <a:ea typeface="宋体" panose="02010600030101010101" pitchFamily="2" charset="-122"/>
              </a:rPr>
              <a:t>  </a:t>
            </a:r>
            <a:r>
              <a:rPr lang="zh-CN" altLang="en-US" sz="3200" b="1">
                <a:solidFill>
                  <a:srgbClr val="FFFFFF"/>
                </a:solidFill>
                <a:latin typeface="Arial" panose="020B0604020202020204" pitchFamily="34" charset="0"/>
                <a:ea typeface="宋体" panose="02010600030101010101" pitchFamily="2" charset="-122"/>
              </a:rPr>
              <a:t>早教教师岗位群</a:t>
            </a:r>
            <a:endParaRPr lang="en-US" altLang="zh-CN" sz="3200" b="1">
              <a:solidFill>
                <a:srgbClr val="FFFFFF"/>
              </a:solidFill>
              <a:latin typeface="Arial" panose="020B0604020202020204" pitchFamily="34" charset="0"/>
              <a:ea typeface="宋体" panose="02010600030101010101" pitchFamily="2" charset="-122"/>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圆角矩形 330753"/>
          <p:cNvSpPr/>
          <p:nvPr/>
        </p:nvSpPr>
        <p:spPr>
          <a:xfrm>
            <a:off x="3413760" y="1039495"/>
            <a:ext cx="8249285" cy="1640205"/>
          </a:xfrm>
          <a:prstGeom prst="roundRect">
            <a:avLst>
              <a:gd name="adj" fmla="val 11505"/>
            </a:avLst>
          </a:prstGeom>
          <a:gradFill rotWithShape="1">
            <a:gsLst>
              <a:gs pos="0">
                <a:schemeClr val="accent2"/>
              </a:gs>
              <a:gs pos="100000">
                <a:schemeClr val="bg1">
                  <a:alpha val="0"/>
                </a:schemeClr>
              </a:gs>
            </a:gsLst>
            <a:lin ang="0" scaled="1"/>
            <a:tileRect/>
          </a:gradFill>
          <a:ln w="6350">
            <a:noFill/>
          </a:ln>
        </p:spPr>
        <p:txBody>
          <a:bodyPr anchor="t"/>
          <a:p>
            <a:pPr lvl="0" indent="0"/>
            <a:endParaRPr lang="zh-CN" altLang="en-US">
              <a:latin typeface="Arial" panose="020B0604020202020204" pitchFamily="34" charset="0"/>
              <a:ea typeface="Arial" panose="020B0604020202020204" pitchFamily="34" charset="0"/>
            </a:endParaRPr>
          </a:p>
        </p:txBody>
      </p:sp>
      <p:sp>
        <p:nvSpPr>
          <p:cNvPr id="9218" name="圆角矩形 330754"/>
          <p:cNvSpPr/>
          <p:nvPr/>
        </p:nvSpPr>
        <p:spPr>
          <a:xfrm>
            <a:off x="3413760" y="3068320"/>
            <a:ext cx="7941945" cy="1649730"/>
          </a:xfrm>
          <a:prstGeom prst="roundRect">
            <a:avLst>
              <a:gd name="adj" fmla="val 11505"/>
            </a:avLst>
          </a:prstGeom>
          <a:gradFill rotWithShape="1">
            <a:gsLst>
              <a:gs pos="0">
                <a:schemeClr val="folHlink"/>
              </a:gs>
              <a:gs pos="100000">
                <a:schemeClr val="bg1">
                  <a:alpha val="0"/>
                </a:schemeClr>
              </a:gs>
            </a:gsLst>
            <a:lin ang="0" scaled="1"/>
            <a:tileRect/>
          </a:gradFill>
          <a:ln w="6350">
            <a:noFill/>
          </a:ln>
        </p:spPr>
        <p:txBody>
          <a:bodyPr anchor="t"/>
          <a:p>
            <a:pPr lvl="0" indent="0"/>
            <a:endParaRPr lang="zh-CN" altLang="en-US">
              <a:latin typeface="Arial" panose="020B0604020202020204" pitchFamily="34" charset="0"/>
              <a:ea typeface="Arial" panose="020B0604020202020204" pitchFamily="34" charset="0"/>
            </a:endParaRPr>
          </a:p>
        </p:txBody>
      </p:sp>
      <p:sp>
        <p:nvSpPr>
          <p:cNvPr id="9219" name="圆角矩形 330755"/>
          <p:cNvSpPr/>
          <p:nvPr/>
        </p:nvSpPr>
        <p:spPr>
          <a:xfrm>
            <a:off x="3413125" y="5075555"/>
            <a:ext cx="8721725" cy="1525270"/>
          </a:xfrm>
          <a:prstGeom prst="roundRect">
            <a:avLst>
              <a:gd name="adj" fmla="val 11505"/>
            </a:avLst>
          </a:prstGeom>
          <a:gradFill rotWithShape="1">
            <a:gsLst>
              <a:gs pos="0">
                <a:schemeClr val="accent1"/>
              </a:gs>
              <a:gs pos="100000">
                <a:schemeClr val="bg1">
                  <a:alpha val="0"/>
                </a:schemeClr>
              </a:gs>
            </a:gsLst>
            <a:lin ang="0" scaled="1"/>
            <a:tileRect/>
          </a:gradFill>
          <a:ln w="6350">
            <a:noFill/>
          </a:ln>
        </p:spPr>
        <p:txBody>
          <a:bodyPr anchor="t"/>
          <a:p>
            <a:pPr lvl="0" indent="0"/>
            <a:r>
              <a:rPr lang="zh-CN" altLang="en-US" sz="2400">
                <a:sym typeface="+mn-ea"/>
              </a:rPr>
              <a:t> 提高学生专业理论水平和素养，增强对本专业发展过程的认识，培养他们积极、良好的教师情感，激发责任感和工作热情，使学生更加热爱儿童，热爱学前教育这一专业。</a:t>
            </a:r>
            <a:endParaRPr lang="zh-CN" altLang="en-US" sz="2800" b="1">
              <a:solidFill>
                <a:srgbClr val="000000"/>
              </a:solidFill>
              <a:latin typeface="宋体" panose="02010600030101010101" pitchFamily="2" charset="-122"/>
              <a:ea typeface="宋体" panose="02010600030101010101" pitchFamily="2" charset="-122"/>
            </a:endParaRPr>
          </a:p>
        </p:txBody>
      </p:sp>
      <p:sp>
        <p:nvSpPr>
          <p:cNvPr id="9220" name="标题 330756"/>
          <p:cNvSpPr>
            <a:spLocks noGrp="1"/>
          </p:cNvSpPr>
          <p:nvPr>
            <p:ph type="title"/>
          </p:nvPr>
        </p:nvSpPr>
        <p:spPr>
          <a:xfrm>
            <a:off x="509270" y="54968"/>
            <a:ext cx="10515600" cy="1150161"/>
          </a:xfrm>
        </p:spPr>
        <p:txBody>
          <a:bodyPr anchor="ctr">
            <a:normAutofit fontScale="90000"/>
          </a:bodyPr>
          <a:p>
            <a:br>
              <a:rPr lang="zh-CN" altLang="en-US" dirty="0">
                <a:sym typeface="+mn-ea"/>
              </a:rPr>
            </a:br>
            <a:r>
              <a:rPr lang="zh-CN" altLang="en-US" dirty="0">
                <a:sym typeface="+mn-ea"/>
              </a:rPr>
              <a:t>（三）课程目标</a:t>
            </a:r>
            <a:br>
              <a:rPr lang="zh-CN" altLang="en-US" dirty="0">
                <a:solidFill>
                  <a:srgbClr val="000000"/>
                </a:solidFill>
                <a:latin typeface="Arial" panose="020B0604020202020204" pitchFamily="34" charset="0"/>
                <a:ea typeface="宋体" panose="02010600030101010101" pitchFamily="2" charset="-122"/>
              </a:rPr>
            </a:br>
            <a:endParaRPr lang="zh-CN" altLang="en-US" dirty="0"/>
          </a:p>
        </p:txBody>
      </p:sp>
      <p:sp>
        <p:nvSpPr>
          <p:cNvPr id="9222" name="文本框 330758"/>
          <p:cNvSpPr txBox="1"/>
          <p:nvPr/>
        </p:nvSpPr>
        <p:spPr>
          <a:xfrm>
            <a:off x="3589020" y="3293745"/>
            <a:ext cx="8468360" cy="1198880"/>
          </a:xfrm>
          <a:prstGeom prst="rect">
            <a:avLst/>
          </a:prstGeom>
          <a:noFill/>
          <a:ln w="9525">
            <a:noFill/>
          </a:ln>
        </p:spPr>
        <p:txBody>
          <a:bodyPr wrap="square" anchor="t">
            <a:spAutoFit/>
          </a:bodyPr>
          <a:p>
            <a:pPr lvl="0" indent="0">
              <a:spcBef>
                <a:spcPct val="50000"/>
              </a:spcBef>
            </a:pPr>
            <a:r>
              <a:rPr lang="zh-CN" altLang="en-US" sz="2400">
                <a:sym typeface="+mn-ea"/>
              </a:rPr>
              <a:t>能历史地看待问题，运用历史唯物主义方法，在总结历史教训，继承前人思想智慧的基础上，开阔视野，与时俱进，提高对学前教育在社会发展中作用的认识和教学的自觉性、科学性。</a:t>
            </a:r>
            <a:endParaRPr lang="zh-CN" altLang="en-US" sz="2400" b="1" dirty="0">
              <a:solidFill>
                <a:srgbClr val="000000"/>
              </a:solidFill>
              <a:latin typeface="Arial" panose="020B0604020202020204" pitchFamily="34" charset="0"/>
              <a:ea typeface="宋体" panose="02010600030101010101" pitchFamily="2" charset="-122"/>
            </a:endParaRPr>
          </a:p>
        </p:txBody>
      </p:sp>
      <p:grpSp>
        <p:nvGrpSpPr>
          <p:cNvPr id="9224" name="组合 330764"/>
          <p:cNvGrpSpPr/>
          <p:nvPr/>
        </p:nvGrpSpPr>
        <p:grpSpPr>
          <a:xfrm>
            <a:off x="679450" y="4921885"/>
            <a:ext cx="2528570" cy="1825625"/>
            <a:chOff x="471" y="272"/>
            <a:chExt cx="1161" cy="1539"/>
          </a:xfrm>
        </p:grpSpPr>
        <p:sp>
          <p:nvSpPr>
            <p:cNvPr id="9225" name="椭圆 330765"/>
            <p:cNvSpPr/>
            <p:nvPr/>
          </p:nvSpPr>
          <p:spPr>
            <a:xfrm>
              <a:off x="471" y="1438"/>
              <a:ext cx="1159" cy="362"/>
            </a:xfrm>
            <a:prstGeom prst="ellipse">
              <a:avLst/>
            </a:prstGeom>
            <a:gradFill rotWithShape="1">
              <a:gsLst>
                <a:gs pos="0">
                  <a:srgbClr val="C1CF9D"/>
                </a:gs>
                <a:gs pos="50000">
                  <a:srgbClr val="E5EBD5"/>
                </a:gs>
                <a:gs pos="100000">
                  <a:srgbClr val="C1CF9D"/>
                </a:gs>
              </a:gsLst>
              <a:lin ang="0" scaled="1"/>
              <a:tileRect/>
            </a:gradFill>
            <a:ln w="9525">
              <a:noFill/>
            </a:ln>
          </p:spPr>
          <p:txBody>
            <a:bodyPr anchor="t"/>
            <a:p>
              <a:pPr lvl="0" indent="0"/>
              <a:endParaRPr lang="zh-CN" altLang="en-US">
                <a:latin typeface="Arial" panose="020B0604020202020204" pitchFamily="34" charset="0"/>
                <a:ea typeface="Arial" panose="020B0604020202020204" pitchFamily="34" charset="0"/>
              </a:endParaRPr>
            </a:p>
          </p:txBody>
        </p:sp>
        <p:sp>
          <p:nvSpPr>
            <p:cNvPr id="9226" name="圆柱形 330766"/>
            <p:cNvSpPr/>
            <p:nvPr/>
          </p:nvSpPr>
          <p:spPr>
            <a:xfrm>
              <a:off x="473" y="272"/>
              <a:ext cx="1159" cy="1539"/>
            </a:xfrm>
            <a:prstGeom prst="can">
              <a:avLst>
                <a:gd name="adj" fmla="val 33190"/>
              </a:avLst>
            </a:prstGeom>
            <a:gradFill rotWithShape="1">
              <a:gsLst>
                <a:gs pos="0">
                  <a:srgbClr val="70410D"/>
                </a:gs>
                <a:gs pos="50000">
                  <a:schemeClr val="accent1">
                    <a:alpha val="50000"/>
                  </a:schemeClr>
                </a:gs>
                <a:gs pos="100000">
                  <a:srgbClr val="70410D"/>
                </a:gs>
              </a:gsLst>
              <a:lin ang="0" scaled="1"/>
              <a:tileRect/>
            </a:gradFill>
            <a:ln w="9525">
              <a:noFill/>
            </a:ln>
          </p:spPr>
          <p:txBody>
            <a:bodyPr anchor="t"/>
            <a:p>
              <a:pPr lvl="0" indent="0"/>
              <a:endParaRPr lang="zh-CN" altLang="en-US">
                <a:latin typeface="Arial" panose="020B0604020202020204" pitchFamily="34" charset="0"/>
                <a:ea typeface="Arial" panose="020B0604020202020204" pitchFamily="34" charset="0"/>
              </a:endParaRPr>
            </a:p>
          </p:txBody>
        </p:sp>
      </p:grpSp>
      <p:grpSp>
        <p:nvGrpSpPr>
          <p:cNvPr id="9227" name="组合 330767"/>
          <p:cNvGrpSpPr/>
          <p:nvPr/>
        </p:nvGrpSpPr>
        <p:grpSpPr>
          <a:xfrm>
            <a:off x="679450" y="3067685"/>
            <a:ext cx="2521585" cy="1662430"/>
            <a:chOff x="471" y="272"/>
            <a:chExt cx="1161" cy="1539"/>
          </a:xfrm>
        </p:grpSpPr>
        <p:sp>
          <p:nvSpPr>
            <p:cNvPr id="9228" name="椭圆 330768"/>
            <p:cNvSpPr/>
            <p:nvPr/>
          </p:nvSpPr>
          <p:spPr>
            <a:xfrm>
              <a:off x="471" y="1438"/>
              <a:ext cx="1159" cy="362"/>
            </a:xfrm>
            <a:prstGeom prst="ellipse">
              <a:avLst/>
            </a:prstGeom>
            <a:gradFill rotWithShape="1">
              <a:gsLst>
                <a:gs pos="0">
                  <a:srgbClr val="C1CF9D"/>
                </a:gs>
                <a:gs pos="50000">
                  <a:srgbClr val="E5EBD5"/>
                </a:gs>
                <a:gs pos="100000">
                  <a:srgbClr val="C1CF9D"/>
                </a:gs>
              </a:gsLst>
              <a:lin ang="0" scaled="1"/>
              <a:tileRect/>
            </a:gradFill>
            <a:ln w="9525">
              <a:noFill/>
            </a:ln>
          </p:spPr>
          <p:txBody>
            <a:bodyPr anchor="t"/>
            <a:p>
              <a:pPr lvl="0" indent="0"/>
              <a:endParaRPr lang="zh-CN" altLang="en-US">
                <a:latin typeface="Arial" panose="020B0604020202020204" pitchFamily="34" charset="0"/>
                <a:ea typeface="Arial" panose="020B0604020202020204" pitchFamily="34" charset="0"/>
              </a:endParaRPr>
            </a:p>
          </p:txBody>
        </p:sp>
        <p:sp>
          <p:nvSpPr>
            <p:cNvPr id="9229" name="圆柱形 330769"/>
            <p:cNvSpPr/>
            <p:nvPr/>
          </p:nvSpPr>
          <p:spPr>
            <a:xfrm>
              <a:off x="473" y="272"/>
              <a:ext cx="1159" cy="1539"/>
            </a:xfrm>
            <a:prstGeom prst="can">
              <a:avLst>
                <a:gd name="adj" fmla="val 33190"/>
              </a:avLst>
            </a:prstGeom>
            <a:gradFill rotWithShape="1">
              <a:gsLst>
                <a:gs pos="0">
                  <a:srgbClr val="434E51"/>
                </a:gs>
                <a:gs pos="50000">
                  <a:schemeClr val="folHlink">
                    <a:alpha val="50000"/>
                  </a:schemeClr>
                </a:gs>
                <a:gs pos="100000">
                  <a:srgbClr val="434E51"/>
                </a:gs>
              </a:gsLst>
              <a:lin ang="0" scaled="1"/>
              <a:tileRect/>
            </a:gradFill>
            <a:ln w="9525">
              <a:noFill/>
            </a:ln>
          </p:spPr>
          <p:txBody>
            <a:bodyPr anchor="t"/>
            <a:p>
              <a:pPr lvl="0" indent="0"/>
              <a:endParaRPr lang="zh-CN" altLang="en-US">
                <a:latin typeface="Arial" panose="020B0604020202020204" pitchFamily="34" charset="0"/>
                <a:ea typeface="Arial" panose="020B0604020202020204" pitchFamily="34" charset="0"/>
              </a:endParaRPr>
            </a:p>
          </p:txBody>
        </p:sp>
      </p:grpSp>
      <p:grpSp>
        <p:nvGrpSpPr>
          <p:cNvPr id="9230" name="组合 330770"/>
          <p:cNvGrpSpPr/>
          <p:nvPr/>
        </p:nvGrpSpPr>
        <p:grpSpPr>
          <a:xfrm>
            <a:off x="670560" y="1039495"/>
            <a:ext cx="2530475" cy="1819275"/>
            <a:chOff x="471" y="272"/>
            <a:chExt cx="1161" cy="1539"/>
          </a:xfrm>
        </p:grpSpPr>
        <p:sp>
          <p:nvSpPr>
            <p:cNvPr id="9231" name="椭圆 330771"/>
            <p:cNvSpPr/>
            <p:nvPr/>
          </p:nvSpPr>
          <p:spPr>
            <a:xfrm>
              <a:off x="471" y="1438"/>
              <a:ext cx="1159" cy="362"/>
            </a:xfrm>
            <a:prstGeom prst="ellipse">
              <a:avLst/>
            </a:prstGeom>
            <a:gradFill rotWithShape="1">
              <a:gsLst>
                <a:gs pos="0">
                  <a:srgbClr val="C1CF9D"/>
                </a:gs>
                <a:gs pos="50000">
                  <a:srgbClr val="E5EBD5"/>
                </a:gs>
                <a:gs pos="100000">
                  <a:srgbClr val="C1CF9D"/>
                </a:gs>
              </a:gsLst>
              <a:lin ang="0" scaled="1"/>
              <a:tileRect/>
            </a:gradFill>
            <a:ln w="9525">
              <a:noFill/>
            </a:ln>
          </p:spPr>
          <p:txBody>
            <a:bodyPr anchor="t"/>
            <a:p>
              <a:pPr lvl="0" indent="0"/>
              <a:endParaRPr lang="zh-CN" altLang="en-US">
                <a:latin typeface="Arial" panose="020B0604020202020204" pitchFamily="34" charset="0"/>
                <a:ea typeface="Arial" panose="020B0604020202020204" pitchFamily="34" charset="0"/>
              </a:endParaRPr>
            </a:p>
          </p:txBody>
        </p:sp>
        <p:sp>
          <p:nvSpPr>
            <p:cNvPr id="9232" name="圆柱形 330772"/>
            <p:cNvSpPr/>
            <p:nvPr/>
          </p:nvSpPr>
          <p:spPr>
            <a:xfrm>
              <a:off x="473" y="272"/>
              <a:ext cx="1159" cy="1539"/>
            </a:xfrm>
            <a:prstGeom prst="can">
              <a:avLst>
                <a:gd name="adj" fmla="val 33190"/>
              </a:avLst>
            </a:prstGeom>
            <a:gradFill rotWithShape="1">
              <a:gsLst>
                <a:gs pos="0">
                  <a:srgbClr val="375112"/>
                </a:gs>
                <a:gs pos="50000">
                  <a:schemeClr val="accent2">
                    <a:alpha val="50000"/>
                  </a:schemeClr>
                </a:gs>
                <a:gs pos="100000">
                  <a:srgbClr val="375112"/>
                </a:gs>
              </a:gsLst>
              <a:lin ang="0" scaled="1"/>
              <a:tileRect/>
            </a:gradFill>
            <a:ln w="9525">
              <a:noFill/>
            </a:ln>
          </p:spPr>
          <p:txBody>
            <a:bodyPr anchor="t"/>
            <a:p>
              <a:pPr lvl="0" indent="0"/>
              <a:endParaRPr lang="zh-CN" altLang="en-US">
                <a:latin typeface="Arial" panose="020B0604020202020204" pitchFamily="34" charset="0"/>
                <a:ea typeface="Arial" panose="020B0604020202020204" pitchFamily="34" charset="0"/>
              </a:endParaRPr>
            </a:p>
          </p:txBody>
        </p:sp>
      </p:grpSp>
      <p:sp>
        <p:nvSpPr>
          <p:cNvPr id="9233" name="文本框 330773"/>
          <p:cNvSpPr txBox="1"/>
          <p:nvPr/>
        </p:nvSpPr>
        <p:spPr>
          <a:xfrm>
            <a:off x="868680" y="1697673"/>
            <a:ext cx="2128838" cy="583565"/>
          </a:xfrm>
          <a:prstGeom prst="rect">
            <a:avLst/>
          </a:prstGeom>
          <a:noFill/>
          <a:ln w="9525">
            <a:noFill/>
          </a:ln>
          <a:effectLst>
            <a:outerShdw dist="17961" dir="2699999" algn="ctr" rotWithShape="0">
              <a:srgbClr val="003300">
                <a:alpha val="50000"/>
              </a:srgbClr>
            </a:outerShdw>
          </a:effectLst>
        </p:spPr>
        <p:txBody>
          <a:bodyPr wrap="square" anchor="t">
            <a:spAutoFit/>
          </a:bodyPr>
          <a:p>
            <a:pPr lvl="0" indent="0" algn="ctr">
              <a:spcBef>
                <a:spcPct val="50000"/>
              </a:spcBef>
            </a:pPr>
            <a:r>
              <a:rPr lang="zh-CN" altLang="en-US" sz="2400" b="1">
                <a:solidFill>
                  <a:srgbClr val="FFFFFF"/>
                </a:solidFill>
                <a:latin typeface="Arial" panose="020B0604020202020204" pitchFamily="34" charset="0"/>
                <a:ea typeface="宋体" panose="02010600030101010101" pitchFamily="2" charset="-122"/>
              </a:rPr>
              <a:t>  </a:t>
            </a:r>
            <a:r>
              <a:rPr lang="zh-CN" altLang="en-US" sz="3200" b="1" dirty="0">
                <a:solidFill>
                  <a:srgbClr val="FFFFFF"/>
                </a:solidFill>
                <a:latin typeface="Arial" panose="020B0604020202020204" pitchFamily="34" charset="0"/>
                <a:ea typeface="宋体" panose="02010600030101010101" pitchFamily="2" charset="-122"/>
              </a:rPr>
              <a:t>知识目标</a:t>
            </a:r>
            <a:endParaRPr lang="en-US" altLang="zh-CN" sz="3200" b="1">
              <a:solidFill>
                <a:srgbClr val="FFFFFF"/>
              </a:solidFill>
              <a:latin typeface="Arial" panose="020B0604020202020204" pitchFamily="34" charset="0"/>
              <a:ea typeface="宋体" panose="02010600030101010101" pitchFamily="2" charset="-122"/>
            </a:endParaRPr>
          </a:p>
        </p:txBody>
      </p:sp>
      <p:sp>
        <p:nvSpPr>
          <p:cNvPr id="9234" name="文本框 330774"/>
          <p:cNvSpPr txBox="1"/>
          <p:nvPr/>
        </p:nvSpPr>
        <p:spPr>
          <a:xfrm>
            <a:off x="881380" y="3743325"/>
            <a:ext cx="2128838" cy="583565"/>
          </a:xfrm>
          <a:prstGeom prst="rect">
            <a:avLst/>
          </a:prstGeom>
          <a:noFill/>
          <a:ln w="9525">
            <a:noFill/>
          </a:ln>
          <a:effectLst>
            <a:outerShdw dist="17961" dir="2699999" algn="ctr" rotWithShape="0">
              <a:srgbClr val="003300">
                <a:alpha val="50000"/>
              </a:srgbClr>
            </a:outerShdw>
          </a:effectLst>
        </p:spPr>
        <p:txBody>
          <a:bodyPr anchor="t">
            <a:spAutoFit/>
          </a:bodyPr>
          <a:p>
            <a:pPr lvl="0" indent="0" algn="ctr">
              <a:spcBef>
                <a:spcPct val="50000"/>
              </a:spcBef>
            </a:pPr>
            <a:r>
              <a:rPr lang="zh-CN" altLang="en-US" sz="3200" b="1" dirty="0">
                <a:solidFill>
                  <a:srgbClr val="FFFFFF"/>
                </a:solidFill>
                <a:latin typeface="Arial" panose="020B0604020202020204" pitchFamily="34" charset="0"/>
                <a:ea typeface="宋体" panose="02010600030101010101" pitchFamily="2" charset="-122"/>
              </a:rPr>
              <a:t>能力目标</a:t>
            </a:r>
            <a:endParaRPr lang="zh-CN" altLang="en-US" sz="3200" b="1" dirty="0">
              <a:solidFill>
                <a:srgbClr val="FFFFFF"/>
              </a:solidFill>
              <a:latin typeface="Arial" panose="020B0604020202020204" pitchFamily="34" charset="0"/>
              <a:ea typeface="宋体" panose="02010600030101010101" pitchFamily="2" charset="-122"/>
            </a:endParaRPr>
          </a:p>
        </p:txBody>
      </p:sp>
      <p:sp>
        <p:nvSpPr>
          <p:cNvPr id="9235" name="文本框 330775"/>
          <p:cNvSpPr txBox="1"/>
          <p:nvPr/>
        </p:nvSpPr>
        <p:spPr>
          <a:xfrm>
            <a:off x="881380" y="5721350"/>
            <a:ext cx="2129155" cy="583565"/>
          </a:xfrm>
          <a:prstGeom prst="rect">
            <a:avLst/>
          </a:prstGeom>
          <a:noFill/>
          <a:ln w="9525">
            <a:noFill/>
          </a:ln>
          <a:effectLst>
            <a:outerShdw dist="17961" dir="2699999" algn="ctr" rotWithShape="0">
              <a:srgbClr val="003300">
                <a:alpha val="50000"/>
              </a:srgbClr>
            </a:outerShdw>
          </a:effectLst>
        </p:spPr>
        <p:txBody>
          <a:bodyPr wrap="square" anchor="t">
            <a:spAutoFit/>
          </a:bodyPr>
          <a:p>
            <a:pPr lvl="0" indent="0" algn="ctr">
              <a:spcBef>
                <a:spcPct val="50000"/>
              </a:spcBef>
            </a:pPr>
            <a:r>
              <a:rPr lang="zh-CN" altLang="en-US" sz="2400" b="1">
                <a:solidFill>
                  <a:srgbClr val="FFFFFF"/>
                </a:solidFill>
                <a:latin typeface="Arial" panose="020B0604020202020204" pitchFamily="34" charset="0"/>
                <a:ea typeface="宋体" panose="02010600030101010101" pitchFamily="2" charset="-122"/>
              </a:rPr>
              <a:t>  </a:t>
            </a:r>
            <a:r>
              <a:rPr lang="zh-CN" altLang="en-US" sz="3200" b="1" dirty="0">
                <a:solidFill>
                  <a:srgbClr val="FFFFFF"/>
                </a:solidFill>
                <a:latin typeface="Arial" panose="020B0604020202020204" pitchFamily="34" charset="0"/>
                <a:ea typeface="宋体" panose="02010600030101010101" pitchFamily="2" charset="-122"/>
              </a:rPr>
              <a:t>素质目标</a:t>
            </a:r>
            <a:endParaRPr lang="en-US" altLang="zh-CN" sz="3200" b="1">
              <a:solidFill>
                <a:srgbClr val="FFFFFF"/>
              </a:solidFill>
              <a:latin typeface="Arial" panose="020B0604020202020204" pitchFamily="34" charset="0"/>
              <a:ea typeface="宋体" panose="02010600030101010101" pitchFamily="2" charset="-122"/>
            </a:endParaRPr>
          </a:p>
        </p:txBody>
      </p:sp>
      <p:sp>
        <p:nvSpPr>
          <p:cNvPr id="21" name="文本框 330757"/>
          <p:cNvSpPr txBox="1"/>
          <p:nvPr/>
        </p:nvSpPr>
        <p:spPr>
          <a:xfrm>
            <a:off x="3550285" y="1205230"/>
            <a:ext cx="8545830" cy="1568450"/>
          </a:xfrm>
          <a:prstGeom prst="rect">
            <a:avLst/>
          </a:prstGeom>
          <a:noFill/>
          <a:ln w="9525">
            <a:noFill/>
          </a:ln>
        </p:spPr>
        <p:txBody>
          <a:bodyPr wrap="square" anchor="t">
            <a:spAutoFit/>
          </a:bodyPr>
          <a:p>
            <a:pPr lvl="0" indent="0">
              <a:spcBef>
                <a:spcPct val="50000"/>
              </a:spcBef>
            </a:pPr>
            <a:r>
              <a:rPr lang="zh-CN" altLang="en-US" sz="2400">
                <a:sym typeface="+mn-ea"/>
              </a:rPr>
              <a:t>全面地认识中外学前儿童生活、地位和价值认识的变迁，了解重要的学前教育历史事件、历史人物，掌握丰富的学前教育文化遗产，学前教育思想演进的基本脉络，教育发展的一般规律和特殊规律。</a:t>
            </a:r>
            <a:endParaRPr lang="zh-CN" altLang="en-US" sz="2400" b="1" dirty="0">
              <a:solidFill>
                <a:srgbClr val="000000"/>
              </a:solidFill>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500" fill="hold"/>
                                        <p:tgtEl>
                                          <p:spTgt spid="9220"/>
                                        </p:tgtEl>
                                        <p:attrNameLst>
                                          <p:attrName>ppt_x</p:attrName>
                                        </p:attrNameLst>
                                      </p:cBhvr>
                                      <p:tavLst>
                                        <p:tav tm="0">
                                          <p:val>
                                            <p:strVal val="#ppt_x"/>
                                          </p:val>
                                        </p:tav>
                                        <p:tav tm="100000">
                                          <p:val>
                                            <p:strVal val="#ppt_x"/>
                                          </p:val>
                                        </p:tav>
                                      </p:tavLst>
                                    </p:anim>
                                    <p:anim calcmode="lin" valueType="num">
                                      <p:cBhvr additive="base">
                                        <p:cTn id="8"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30"/>
                                        </p:tgtEl>
                                        <p:attrNameLst>
                                          <p:attrName>style.visibility</p:attrName>
                                        </p:attrNameLst>
                                      </p:cBhvr>
                                      <p:to>
                                        <p:strVal val="visible"/>
                                      </p:to>
                                    </p:set>
                                    <p:anim calcmode="lin" valueType="num">
                                      <p:cBhvr additive="base">
                                        <p:cTn id="13" dur="500" fill="hold"/>
                                        <p:tgtEl>
                                          <p:spTgt spid="9230"/>
                                        </p:tgtEl>
                                        <p:attrNameLst>
                                          <p:attrName>ppt_x</p:attrName>
                                        </p:attrNameLst>
                                      </p:cBhvr>
                                      <p:tavLst>
                                        <p:tav tm="0">
                                          <p:val>
                                            <p:strVal val="#ppt_x"/>
                                          </p:val>
                                        </p:tav>
                                        <p:tav tm="100000">
                                          <p:val>
                                            <p:strVal val="#ppt_x"/>
                                          </p:val>
                                        </p:tav>
                                      </p:tavLst>
                                    </p:anim>
                                    <p:anim calcmode="lin" valueType="num">
                                      <p:cBhvr additive="base">
                                        <p:cTn id="14" dur="500" fill="hold"/>
                                        <p:tgtEl>
                                          <p:spTgt spid="923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233">
                                            <p:txEl>
                                              <p:pRg st="0" end="0"/>
                                            </p:txEl>
                                          </p:spTgt>
                                        </p:tgtEl>
                                        <p:attrNameLst>
                                          <p:attrName>style.visibility</p:attrName>
                                        </p:attrNameLst>
                                      </p:cBhvr>
                                      <p:to>
                                        <p:strVal val="visible"/>
                                      </p:to>
                                    </p:set>
                                    <p:anim calcmode="lin" valueType="num">
                                      <p:cBhvr additive="base">
                                        <p:cTn id="17" dur="500" fill="hold"/>
                                        <p:tgtEl>
                                          <p:spTgt spid="923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2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217"/>
                                        </p:tgtEl>
                                        <p:attrNameLst>
                                          <p:attrName>style.visibility</p:attrName>
                                        </p:attrNameLst>
                                      </p:cBhvr>
                                      <p:to>
                                        <p:strVal val="visible"/>
                                      </p:to>
                                    </p:set>
                                    <p:anim calcmode="lin" valueType="num">
                                      <p:cBhvr additive="base">
                                        <p:cTn id="23" dur="500" fill="hold"/>
                                        <p:tgtEl>
                                          <p:spTgt spid="9217"/>
                                        </p:tgtEl>
                                        <p:attrNameLst>
                                          <p:attrName>ppt_x</p:attrName>
                                        </p:attrNameLst>
                                      </p:cBhvr>
                                      <p:tavLst>
                                        <p:tav tm="0">
                                          <p:val>
                                            <p:strVal val="#ppt_x"/>
                                          </p:val>
                                        </p:tav>
                                        <p:tav tm="100000">
                                          <p:val>
                                            <p:strVal val="#ppt_x"/>
                                          </p:val>
                                        </p:tav>
                                      </p:tavLst>
                                    </p:anim>
                                    <p:anim calcmode="lin" valueType="num">
                                      <p:cBhvr additive="base">
                                        <p:cTn id="24" dur="500" fill="hold"/>
                                        <p:tgtEl>
                                          <p:spTgt spid="921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 calcmode="lin" valueType="num">
                                      <p:cBhvr additive="base">
                                        <p:cTn id="2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227"/>
                                        </p:tgtEl>
                                        <p:attrNameLst>
                                          <p:attrName>style.visibility</p:attrName>
                                        </p:attrNameLst>
                                      </p:cBhvr>
                                      <p:to>
                                        <p:strVal val="visible"/>
                                      </p:to>
                                    </p:set>
                                    <p:anim calcmode="lin" valueType="num">
                                      <p:cBhvr additive="base">
                                        <p:cTn id="33" dur="500" fill="hold"/>
                                        <p:tgtEl>
                                          <p:spTgt spid="9227"/>
                                        </p:tgtEl>
                                        <p:attrNameLst>
                                          <p:attrName>ppt_x</p:attrName>
                                        </p:attrNameLst>
                                      </p:cBhvr>
                                      <p:tavLst>
                                        <p:tav tm="0">
                                          <p:val>
                                            <p:strVal val="#ppt_x"/>
                                          </p:val>
                                        </p:tav>
                                        <p:tav tm="100000">
                                          <p:val>
                                            <p:strVal val="#ppt_x"/>
                                          </p:val>
                                        </p:tav>
                                      </p:tavLst>
                                    </p:anim>
                                    <p:anim calcmode="lin" valueType="num">
                                      <p:cBhvr additive="base">
                                        <p:cTn id="34" dur="500" fill="hold"/>
                                        <p:tgtEl>
                                          <p:spTgt spid="922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234"/>
                                        </p:tgtEl>
                                        <p:attrNameLst>
                                          <p:attrName>style.visibility</p:attrName>
                                        </p:attrNameLst>
                                      </p:cBhvr>
                                      <p:to>
                                        <p:strVal val="visible"/>
                                      </p:to>
                                    </p:set>
                                    <p:anim calcmode="lin" valueType="num">
                                      <p:cBhvr additive="base">
                                        <p:cTn id="37" dur="500" fill="hold"/>
                                        <p:tgtEl>
                                          <p:spTgt spid="9234"/>
                                        </p:tgtEl>
                                        <p:attrNameLst>
                                          <p:attrName>ppt_x</p:attrName>
                                        </p:attrNameLst>
                                      </p:cBhvr>
                                      <p:tavLst>
                                        <p:tav tm="0">
                                          <p:val>
                                            <p:strVal val="#ppt_x"/>
                                          </p:val>
                                        </p:tav>
                                        <p:tav tm="100000">
                                          <p:val>
                                            <p:strVal val="#ppt_x"/>
                                          </p:val>
                                        </p:tav>
                                      </p:tavLst>
                                    </p:anim>
                                    <p:anim calcmode="lin" valueType="num">
                                      <p:cBhvr additive="base">
                                        <p:cTn id="38" dur="500" fill="hold"/>
                                        <p:tgtEl>
                                          <p:spTgt spid="923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222"/>
                                        </p:tgtEl>
                                        <p:attrNameLst>
                                          <p:attrName>style.visibility</p:attrName>
                                        </p:attrNameLst>
                                      </p:cBhvr>
                                      <p:to>
                                        <p:strVal val="visible"/>
                                      </p:to>
                                    </p:set>
                                    <p:anim calcmode="lin" valueType="num">
                                      <p:cBhvr additive="base">
                                        <p:cTn id="43" dur="500" fill="hold"/>
                                        <p:tgtEl>
                                          <p:spTgt spid="9222"/>
                                        </p:tgtEl>
                                        <p:attrNameLst>
                                          <p:attrName>ppt_x</p:attrName>
                                        </p:attrNameLst>
                                      </p:cBhvr>
                                      <p:tavLst>
                                        <p:tav tm="0">
                                          <p:val>
                                            <p:strVal val="#ppt_x"/>
                                          </p:val>
                                        </p:tav>
                                        <p:tav tm="100000">
                                          <p:val>
                                            <p:strVal val="#ppt_x"/>
                                          </p:val>
                                        </p:tav>
                                      </p:tavLst>
                                    </p:anim>
                                    <p:anim calcmode="lin" valueType="num">
                                      <p:cBhvr additive="base">
                                        <p:cTn id="44" dur="500" fill="hold"/>
                                        <p:tgtEl>
                                          <p:spTgt spid="922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9218"/>
                                        </p:tgtEl>
                                        <p:attrNameLst>
                                          <p:attrName>style.visibility</p:attrName>
                                        </p:attrNameLst>
                                      </p:cBhvr>
                                      <p:to>
                                        <p:strVal val="visible"/>
                                      </p:to>
                                    </p:set>
                                    <p:anim calcmode="lin" valueType="num">
                                      <p:cBhvr additive="base">
                                        <p:cTn id="47" dur="500" fill="hold"/>
                                        <p:tgtEl>
                                          <p:spTgt spid="9218"/>
                                        </p:tgtEl>
                                        <p:attrNameLst>
                                          <p:attrName>ppt_x</p:attrName>
                                        </p:attrNameLst>
                                      </p:cBhvr>
                                      <p:tavLst>
                                        <p:tav tm="0">
                                          <p:val>
                                            <p:strVal val="#ppt_x"/>
                                          </p:val>
                                        </p:tav>
                                        <p:tav tm="100000">
                                          <p:val>
                                            <p:strVal val="#ppt_x"/>
                                          </p:val>
                                        </p:tav>
                                      </p:tavLst>
                                    </p:anim>
                                    <p:anim calcmode="lin" valueType="num">
                                      <p:cBhvr additive="base">
                                        <p:cTn id="4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9224"/>
                                        </p:tgtEl>
                                        <p:attrNameLst>
                                          <p:attrName>style.visibility</p:attrName>
                                        </p:attrNameLst>
                                      </p:cBhvr>
                                      <p:to>
                                        <p:strVal val="visible"/>
                                      </p:to>
                                    </p:set>
                                    <p:anim calcmode="lin" valueType="num">
                                      <p:cBhvr additive="base">
                                        <p:cTn id="53" dur="500" fill="hold"/>
                                        <p:tgtEl>
                                          <p:spTgt spid="9224"/>
                                        </p:tgtEl>
                                        <p:attrNameLst>
                                          <p:attrName>ppt_x</p:attrName>
                                        </p:attrNameLst>
                                      </p:cBhvr>
                                      <p:tavLst>
                                        <p:tav tm="0">
                                          <p:val>
                                            <p:strVal val="#ppt_x"/>
                                          </p:val>
                                        </p:tav>
                                        <p:tav tm="100000">
                                          <p:val>
                                            <p:strVal val="#ppt_x"/>
                                          </p:val>
                                        </p:tav>
                                      </p:tavLst>
                                    </p:anim>
                                    <p:anim calcmode="lin" valueType="num">
                                      <p:cBhvr additive="base">
                                        <p:cTn id="54" dur="500" fill="hold"/>
                                        <p:tgtEl>
                                          <p:spTgt spid="922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9235"/>
                                        </p:tgtEl>
                                        <p:attrNameLst>
                                          <p:attrName>style.visibility</p:attrName>
                                        </p:attrNameLst>
                                      </p:cBhvr>
                                      <p:to>
                                        <p:strVal val="visible"/>
                                      </p:to>
                                    </p:set>
                                    <p:anim calcmode="lin" valueType="num">
                                      <p:cBhvr additive="base">
                                        <p:cTn id="59" dur="500" fill="hold"/>
                                        <p:tgtEl>
                                          <p:spTgt spid="9235"/>
                                        </p:tgtEl>
                                        <p:attrNameLst>
                                          <p:attrName>ppt_x</p:attrName>
                                        </p:attrNameLst>
                                      </p:cBhvr>
                                      <p:tavLst>
                                        <p:tav tm="0">
                                          <p:val>
                                            <p:strVal val="#ppt_x"/>
                                          </p:val>
                                        </p:tav>
                                        <p:tav tm="100000">
                                          <p:val>
                                            <p:strVal val="#ppt_x"/>
                                          </p:val>
                                        </p:tav>
                                      </p:tavLst>
                                    </p:anim>
                                    <p:anim calcmode="lin" valueType="num">
                                      <p:cBhvr additive="base">
                                        <p:cTn id="60" dur="500" fill="hold"/>
                                        <p:tgtEl>
                                          <p:spTgt spid="9235"/>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9219"/>
                                        </p:tgtEl>
                                        <p:attrNameLst>
                                          <p:attrName>style.visibility</p:attrName>
                                        </p:attrNameLst>
                                      </p:cBhvr>
                                      <p:to>
                                        <p:strVal val="visible"/>
                                      </p:to>
                                    </p:set>
                                    <p:anim calcmode="lin" valueType="num">
                                      <p:cBhvr additive="base">
                                        <p:cTn id="65" dur="500" fill="hold"/>
                                        <p:tgtEl>
                                          <p:spTgt spid="9219"/>
                                        </p:tgtEl>
                                        <p:attrNameLst>
                                          <p:attrName>ppt_x</p:attrName>
                                        </p:attrNameLst>
                                      </p:cBhvr>
                                      <p:tavLst>
                                        <p:tav tm="0">
                                          <p:val>
                                            <p:strVal val="#ppt_x"/>
                                          </p:val>
                                        </p:tav>
                                        <p:tav tm="100000">
                                          <p:val>
                                            <p:strVal val="#ppt_x"/>
                                          </p:val>
                                        </p:tav>
                                      </p:tavLst>
                                    </p:anim>
                                    <p:anim calcmode="lin" valueType="num">
                                      <p:cBhvr additive="base">
                                        <p:cTn id="66" dur="500" fill="hold"/>
                                        <p:tgtEl>
                                          <p:spTgt spid="92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34" grpId="0" animBg="1"/>
      <p:bldP spid="9222" grpId="0"/>
      <p:bldP spid="9235" grpId="0" bldLvl="0" animBg="1"/>
      <p:bldP spid="9219" grpId="0" animBg="1"/>
      <p:bldP spid="9217" grpId="0" animBg="1"/>
      <p:bldP spid="92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标题 11"/>
          <p:cNvSpPr>
            <a:spLocks noGrp="1"/>
          </p:cNvSpPr>
          <p:nvPr>
            <p:ph type="title"/>
          </p:nvPr>
        </p:nvSpPr>
        <p:spPr/>
        <p:txBody>
          <a:bodyPr/>
          <a:p>
            <a:endParaRPr lang="zh-CN" altLang="en-US"/>
          </a:p>
        </p:txBody>
      </p:sp>
      <p:sp>
        <p:nvSpPr>
          <p:cNvPr id="100" name="文本框 99"/>
          <p:cNvSpPr txBox="1"/>
          <p:nvPr/>
        </p:nvSpPr>
        <p:spPr>
          <a:xfrm>
            <a:off x="1142365" y="678180"/>
            <a:ext cx="7077710" cy="645160"/>
          </a:xfrm>
          <a:prstGeom prst="rect">
            <a:avLst/>
          </a:prstGeom>
          <a:noFill/>
          <a:ln w="9525">
            <a:noFill/>
          </a:ln>
        </p:spPr>
        <p:txBody>
          <a:bodyPr wrap="square">
            <a:spAutoFit/>
          </a:bodyPr>
          <a:p>
            <a:pPr indent="355600"/>
            <a:r>
              <a:rPr lang="zh-CN" sz="3600" b="0">
                <a:ea typeface="黑体" panose="02010609060101010101" charset="-122"/>
              </a:rPr>
              <a:t>四、课程项目</a:t>
            </a:r>
            <a:r>
              <a:rPr lang="en-US" sz="3600" b="0">
                <a:latin typeface="黑体" panose="02010609060101010101" charset="-122"/>
              </a:rPr>
              <a:t> </a:t>
            </a:r>
            <a:endParaRPr lang="zh-CN" altLang="en-US" sz="3600"/>
          </a:p>
        </p:txBody>
      </p:sp>
      <p:graphicFrame>
        <p:nvGraphicFramePr>
          <p:cNvPr id="13" name="表格 12"/>
          <p:cNvGraphicFramePr/>
          <p:nvPr/>
        </p:nvGraphicFramePr>
        <p:xfrm>
          <a:off x="1691005" y="1419225"/>
          <a:ext cx="9631045" cy="4883150"/>
        </p:xfrm>
        <a:graphic>
          <a:graphicData uri="http://schemas.openxmlformats.org/drawingml/2006/table">
            <a:tbl>
              <a:tblPr firstRow="1" bandRow="1">
                <a:tableStyleId>{5940675A-B579-460E-94D1-54222C63F5DA}</a:tableStyleId>
              </a:tblPr>
              <a:tblGrid>
                <a:gridCol w="596265"/>
                <a:gridCol w="3789680"/>
                <a:gridCol w="4554220"/>
                <a:gridCol w="690880"/>
              </a:tblGrid>
              <a:tr h="767715">
                <a:tc>
                  <a:txBody>
                    <a:bodyPr/>
                    <a:p>
                      <a:pPr algn="ctr">
                        <a:buNone/>
                      </a:pPr>
                      <a:r>
                        <a:rPr lang="en-US" sz="2400" b="1">
                          <a:latin typeface="宋体" panose="02010600030101010101" pitchFamily="2" charset="-122"/>
                          <a:ea typeface="宋体" panose="02010600030101010101" pitchFamily="2" charset="-122"/>
                          <a:cs typeface="宋体" panose="02010600030101010101" pitchFamily="2" charset="-122"/>
                        </a:rPr>
                        <a:t>序号</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2400" b="1">
                          <a:latin typeface="宋体" panose="02010600030101010101" pitchFamily="2" charset="-122"/>
                          <a:ea typeface="宋体" panose="02010600030101010101" pitchFamily="2" charset="-122"/>
                          <a:cs typeface="宋体" panose="02010600030101010101" pitchFamily="2" charset="-122"/>
                        </a:rPr>
                        <a:t>项目（模块）</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2400" b="1">
                          <a:latin typeface="宋体" panose="02010600030101010101" pitchFamily="2" charset="-122"/>
                          <a:ea typeface="宋体" panose="02010600030101010101" pitchFamily="2" charset="-122"/>
                          <a:cs typeface="宋体" panose="02010600030101010101" pitchFamily="2" charset="-122"/>
                        </a:rPr>
                        <a:t>工作任务</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2400" b="1">
                          <a:latin typeface="宋体" panose="02010600030101010101" pitchFamily="2" charset="-122"/>
                          <a:ea typeface="宋体" panose="02010600030101010101" pitchFamily="2" charset="-122"/>
                          <a:cs typeface="宋体" panose="02010600030101010101" pitchFamily="2" charset="-122"/>
                        </a:rPr>
                        <a:t>学时</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152525">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1</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古代学前教育实践</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古代的胎教、古代幼儿家庭教育 古代宫廷的幼儿教育、古代幼儿的游戏与童谣</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2</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67715">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2</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古代学前教育的理论 （一）</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贾谊的早期教育主张</a:t>
                      </a:r>
                      <a:r>
                        <a:rPr lang="zh-CN" altLang="en-US" sz="2400" b="1">
                          <a:latin typeface="宋体" panose="02010600030101010101" pitchFamily="2" charset="-122"/>
                          <a:ea typeface="宋体" panose="02010600030101010101" pitchFamily="2" charset="-122"/>
                          <a:cs typeface="宋体" panose="02010600030101010101" pitchFamily="2" charset="-122"/>
                        </a:rPr>
                        <a:t>、</a:t>
                      </a:r>
                      <a:r>
                        <a:rPr lang="en-US" sz="2400" b="1">
                          <a:latin typeface="宋体" panose="02010600030101010101" pitchFamily="2" charset="-122"/>
                          <a:ea typeface="宋体" panose="02010600030101010101" pitchFamily="2" charset="-122"/>
                          <a:cs typeface="宋体" panose="02010600030101010101" pitchFamily="2" charset="-122"/>
                        </a:rPr>
                        <a:t>颜之推的家庭教育思想 </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2</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67715">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3</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古代学前教育的理论 （二）</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朱熹的儿童教育思想</a:t>
                      </a:r>
                      <a:r>
                        <a:rPr lang="zh-CN" altLang="en-US" sz="2400" b="1">
                          <a:latin typeface="宋体" panose="02010600030101010101" pitchFamily="2" charset="-122"/>
                          <a:ea typeface="宋体" panose="02010600030101010101" pitchFamily="2" charset="-122"/>
                          <a:cs typeface="宋体" panose="02010600030101010101" pitchFamily="2" charset="-122"/>
                        </a:rPr>
                        <a:t>、</a:t>
                      </a:r>
                      <a:r>
                        <a:rPr lang="en-US" sz="2400" b="1">
                          <a:latin typeface="宋体" panose="02010600030101010101" pitchFamily="2" charset="-122"/>
                          <a:ea typeface="宋体" panose="02010600030101010101" pitchFamily="2" charset="-122"/>
                          <a:cs typeface="宋体" panose="02010600030101010101" pitchFamily="2" charset="-122"/>
                        </a:rPr>
                        <a:t>王守仁的儿童教育思想 </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2</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59765">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4</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教会在华的学前教育活动</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教会与西方学前教育理论的传播 </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2</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67715">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5</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近代学前教育的制度化与“儿童公育”思想的传播 </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近代学前教育建设的起步、发展 近代学前公共教育思想的传播 </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2</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标题 8"/>
          <p:cNvSpPr>
            <a:spLocks noGrp="1"/>
          </p:cNvSpPr>
          <p:nvPr>
            <p:ph type="title"/>
          </p:nvPr>
        </p:nvSpPr>
        <p:spPr/>
        <p:txBody>
          <a:bodyPr/>
          <a:p>
            <a:endParaRPr lang="zh-CN" altLang="en-US"/>
          </a:p>
        </p:txBody>
      </p:sp>
      <p:graphicFrame>
        <p:nvGraphicFramePr>
          <p:cNvPr id="10" name="表格 9"/>
          <p:cNvGraphicFramePr/>
          <p:nvPr/>
        </p:nvGraphicFramePr>
        <p:xfrm>
          <a:off x="1200150" y="471170"/>
          <a:ext cx="10749915" cy="5699125"/>
        </p:xfrm>
        <a:graphic>
          <a:graphicData uri="http://schemas.openxmlformats.org/drawingml/2006/table">
            <a:tbl>
              <a:tblPr firstRow="1" bandRow="1">
                <a:tableStyleId>{5940675A-B579-460E-94D1-54222C63F5DA}</a:tableStyleId>
              </a:tblPr>
              <a:tblGrid>
                <a:gridCol w="492760"/>
                <a:gridCol w="3420745"/>
                <a:gridCol w="6386195"/>
                <a:gridCol w="450215"/>
              </a:tblGrid>
              <a:tr h="731520">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6</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现代学前教育制度的建立与发展 （一）</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现代西方儿童教育理论的传播</a:t>
                      </a:r>
                      <a:r>
                        <a:rPr lang="zh-CN" altLang="en-US" sz="2400" b="1">
                          <a:latin typeface="宋体" panose="02010600030101010101" pitchFamily="2" charset="-122"/>
                          <a:ea typeface="宋体" panose="02010600030101010101" pitchFamily="2" charset="-122"/>
                          <a:cs typeface="宋体" panose="02010600030101010101" pitchFamily="2" charset="-122"/>
                        </a:rPr>
                        <a:t>、</a:t>
                      </a:r>
                      <a:r>
                        <a:rPr lang="en-US" sz="2400" b="1">
                          <a:latin typeface="宋体" panose="02010600030101010101" pitchFamily="2" charset="-122"/>
                          <a:ea typeface="宋体" panose="02010600030101010101" pitchFamily="2" charset="-122"/>
                          <a:cs typeface="宋体" panose="02010600030101010101" pitchFamily="2" charset="-122"/>
                        </a:rPr>
                        <a:t>新儿童观和儿童教育观的宣传 </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2</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97280">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7</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现代学前教育制度的建立与发展 （二）</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幼稚园制度的建立与发展</a:t>
                      </a:r>
                      <a:r>
                        <a:rPr lang="zh-CN" altLang="en-US" sz="2400" b="1">
                          <a:latin typeface="宋体" panose="02010600030101010101" pitchFamily="2" charset="-122"/>
                          <a:ea typeface="宋体" panose="02010600030101010101" pitchFamily="2" charset="-122"/>
                          <a:cs typeface="宋体" panose="02010600030101010101" pitchFamily="2" charset="-122"/>
                        </a:rPr>
                        <a:t>、</a:t>
                      </a:r>
                      <a:r>
                        <a:rPr lang="en-US" sz="2400" b="1">
                          <a:latin typeface="宋体" panose="02010600030101010101" pitchFamily="2" charset="-122"/>
                          <a:ea typeface="宋体" panose="02010600030101010101" pitchFamily="2" charset="-122"/>
                          <a:cs typeface="宋体" panose="02010600030101010101" pitchFamily="2" charset="-122"/>
                        </a:rPr>
                        <a:t>幼稚教育师资培养机构的建立与发展</a:t>
                      </a:r>
                      <a:r>
                        <a:rPr lang="zh-CN" altLang="en-US" sz="2400" b="1">
                          <a:latin typeface="宋体" panose="02010600030101010101" pitchFamily="2" charset="-122"/>
                          <a:ea typeface="宋体" panose="02010600030101010101" pitchFamily="2" charset="-122"/>
                          <a:cs typeface="宋体" panose="02010600030101010101" pitchFamily="2" charset="-122"/>
                        </a:rPr>
                        <a:t>、</a:t>
                      </a:r>
                      <a:r>
                        <a:rPr lang="en-US" sz="2400" b="1">
                          <a:latin typeface="宋体" panose="02010600030101010101" pitchFamily="2" charset="-122"/>
                          <a:ea typeface="宋体" panose="02010600030101010101" pitchFamily="2" charset="-122"/>
                          <a:cs typeface="宋体" panose="02010600030101010101" pitchFamily="2" charset="-122"/>
                        </a:rPr>
                        <a:t>幼稚教育研究与幼稚园发展概况 </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2</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1520">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8</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现代幼儿教育理论本土化的探索（一） </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陶行知的儿童教育思想</a:t>
                      </a:r>
                      <a:r>
                        <a:rPr lang="zh-CN" altLang="en-US" sz="2400" b="1">
                          <a:latin typeface="宋体" panose="02010600030101010101" pitchFamily="2" charset="-122"/>
                          <a:ea typeface="宋体" panose="02010600030101010101" pitchFamily="2" charset="-122"/>
                          <a:cs typeface="宋体" panose="02010600030101010101" pitchFamily="2" charset="-122"/>
                        </a:rPr>
                        <a:t>、</a:t>
                      </a:r>
                      <a:r>
                        <a:rPr lang="en-US" sz="2400" b="1">
                          <a:latin typeface="宋体" panose="02010600030101010101" pitchFamily="2" charset="-122"/>
                          <a:ea typeface="宋体" panose="02010600030101010101" pitchFamily="2" charset="-122"/>
                          <a:cs typeface="宋体" panose="02010600030101010101" pitchFamily="2" charset="-122"/>
                        </a:rPr>
                        <a:t>陈鹤琴的幼儿教育思想 </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2</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1520">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9</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现代幼儿教育理论本土化的探索（二） </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张雪门的幼儿教育思想</a:t>
                      </a:r>
                      <a:r>
                        <a:rPr lang="zh-CN" altLang="en-US" sz="2400" b="1">
                          <a:latin typeface="宋体" panose="02010600030101010101" pitchFamily="2" charset="-122"/>
                          <a:ea typeface="宋体" panose="02010600030101010101" pitchFamily="2" charset="-122"/>
                          <a:cs typeface="宋体" panose="02010600030101010101" pitchFamily="2" charset="-122"/>
                        </a:rPr>
                        <a:t>、</a:t>
                      </a:r>
                      <a:r>
                        <a:rPr lang="en-US" sz="2400" b="1">
                          <a:latin typeface="宋体" panose="02010600030101010101" pitchFamily="2" charset="-122"/>
                          <a:ea typeface="宋体" panose="02010600030101010101" pitchFamily="2" charset="-122"/>
                          <a:cs typeface="宋体" panose="02010600030101010101" pitchFamily="2" charset="-122"/>
                        </a:rPr>
                        <a:t>张宗麟的幼儿教育思想 </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2</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1520">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10</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中国共产党领导的民主根据地的学前教育 </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苏区的幼儿教育、抗日民主根据地的学前教育、 老解放区的学前教育 </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1</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52170">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11</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社会主义学前教育发展道路的探索 </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新中国成立初期学前教育制度与理论的探索 改革开放以来学前教育理论与实践的发展 </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2</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23595">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12</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史前及古代东方学前教育 </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史前儿童教育、古代东方各国的学前教育 </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1</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title"/>
          </p:nvPr>
        </p:nvSpPr>
        <p:spPr/>
        <p:txBody>
          <a:bodyPr/>
          <a:p>
            <a:endParaRPr lang="zh-CN" altLang="en-US"/>
          </a:p>
        </p:txBody>
      </p:sp>
      <p:graphicFrame>
        <p:nvGraphicFramePr>
          <p:cNvPr id="8" name="表格 7"/>
          <p:cNvGraphicFramePr/>
          <p:nvPr/>
        </p:nvGraphicFramePr>
        <p:xfrm>
          <a:off x="837565" y="510540"/>
          <a:ext cx="10744835" cy="5627370"/>
        </p:xfrm>
        <a:graphic>
          <a:graphicData uri="http://schemas.openxmlformats.org/drawingml/2006/table">
            <a:tbl>
              <a:tblPr firstRow="1" bandRow="1">
                <a:tableStyleId>{5940675A-B579-460E-94D1-54222C63F5DA}</a:tableStyleId>
              </a:tblPr>
              <a:tblGrid>
                <a:gridCol w="536575"/>
                <a:gridCol w="4097020"/>
                <a:gridCol w="5574665"/>
                <a:gridCol w="536575"/>
              </a:tblGrid>
              <a:tr h="750570">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13</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古代西方学前教育 </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古代希腊学前教育、古代罗马学前教育 中世纪学前教育 </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1</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49935">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14</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文艺复兴时期的学前教育 </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人文主义与学前教育</a:t>
                      </a:r>
                      <a:r>
                        <a:rPr lang="zh-CN" altLang="en-US" sz="2400" b="1">
                          <a:latin typeface="宋体" panose="02010600030101010101" pitchFamily="2" charset="-122"/>
                          <a:ea typeface="宋体" panose="02010600030101010101" pitchFamily="2" charset="-122"/>
                          <a:cs typeface="宋体" panose="02010600030101010101" pitchFamily="2" charset="-122"/>
                        </a:rPr>
                        <a:t>、</a:t>
                      </a:r>
                      <a:r>
                        <a:rPr lang="en-US" sz="2400" b="1">
                          <a:latin typeface="宋体" panose="02010600030101010101" pitchFamily="2" charset="-122"/>
                          <a:ea typeface="宋体" panose="02010600030101010101" pitchFamily="2" charset="-122"/>
                          <a:cs typeface="宋体" panose="02010600030101010101" pitchFamily="2" charset="-122"/>
                        </a:rPr>
                        <a:t>夸美纽斯论母育学校 </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4</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125855">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15</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近代欧美和日本的学前教育 </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英国学前教育、法国学前教育、 德国学前教育、俄国学前教育、美国学前教育、 日本学前教育</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2</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49935">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16</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近代学前教育理论 </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近代教育家论学前教育</a:t>
                      </a:r>
                      <a:r>
                        <a:rPr lang="zh-CN" altLang="en-US" sz="2400" b="1">
                          <a:latin typeface="宋体" panose="02010600030101010101" pitchFamily="2" charset="-122"/>
                          <a:ea typeface="宋体" panose="02010600030101010101" pitchFamily="2" charset="-122"/>
                          <a:cs typeface="宋体" panose="02010600030101010101" pitchFamily="2" charset="-122"/>
                        </a:rPr>
                        <a:t>、</a:t>
                      </a:r>
                      <a:r>
                        <a:rPr lang="en-US" sz="2400" b="1">
                          <a:latin typeface="宋体" panose="02010600030101010101" pitchFamily="2" charset="-122"/>
                          <a:ea typeface="宋体" panose="02010600030101010101" pitchFamily="2" charset="-122"/>
                          <a:cs typeface="宋体" panose="02010600030101010101" pitchFamily="2" charset="-122"/>
                        </a:rPr>
                        <a:t>福禄倍尔幼儿园教育理论 </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4</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125855">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17</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现代欧美和日本的学前教育 </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英国学前教育、法国学前教育、德国学前教育、美国学前教育、日本学前教育、苏联和俄罗斯学前教育 </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2</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125220">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18</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现代西方学前教育实验与理论 </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杜威学校及其理论</a:t>
                      </a:r>
                      <a:r>
                        <a:rPr lang="zh-CN" altLang="en-US" sz="2400" b="1">
                          <a:latin typeface="宋体" panose="02010600030101010101" pitchFamily="2" charset="-122"/>
                          <a:ea typeface="宋体" panose="02010600030101010101" pitchFamily="2" charset="-122"/>
                          <a:cs typeface="宋体" panose="02010600030101010101" pitchFamily="2" charset="-122"/>
                        </a:rPr>
                        <a:t>、</a:t>
                      </a:r>
                      <a:r>
                        <a:rPr lang="en-US" sz="2400" b="1">
                          <a:latin typeface="宋体" panose="02010600030101010101" pitchFamily="2" charset="-122"/>
                          <a:ea typeface="宋体" panose="02010600030101010101" pitchFamily="2" charset="-122"/>
                          <a:cs typeface="宋体" panose="02010600030101010101" pitchFamily="2" charset="-122"/>
                        </a:rPr>
                        <a:t>蒙台梭利的“儿童之家”</a:t>
                      </a:r>
                      <a:r>
                        <a:rPr lang="zh-CN" altLang="en-US" sz="2400" b="1">
                          <a:latin typeface="宋体" panose="02010600030101010101" pitchFamily="2" charset="-122"/>
                          <a:ea typeface="宋体" panose="02010600030101010101" pitchFamily="2" charset="-122"/>
                          <a:cs typeface="宋体" panose="02010600030101010101" pitchFamily="2" charset="-122"/>
                        </a:rPr>
                        <a:t>、</a:t>
                      </a:r>
                      <a:r>
                        <a:rPr lang="en-US" sz="2400" b="1">
                          <a:latin typeface="宋体" panose="02010600030101010101" pitchFamily="2" charset="-122"/>
                          <a:ea typeface="宋体" panose="02010600030101010101" pitchFamily="2" charset="-122"/>
                          <a:cs typeface="宋体" panose="02010600030101010101" pitchFamily="2" charset="-122"/>
                        </a:rPr>
                        <a:t>克鲁普斯卡娅论公共学前教育</a:t>
                      </a:r>
                      <a:r>
                        <a:rPr lang="zh-CN" altLang="en-US" sz="2400" b="1">
                          <a:latin typeface="宋体" panose="02010600030101010101" pitchFamily="2" charset="-122"/>
                          <a:ea typeface="宋体" panose="02010600030101010101" pitchFamily="2" charset="-122"/>
                          <a:cs typeface="宋体" panose="02010600030101010101" pitchFamily="2" charset="-122"/>
                        </a:rPr>
                        <a:t>、</a:t>
                      </a:r>
                      <a:r>
                        <a:rPr lang="en-US" sz="2400" b="1">
                          <a:latin typeface="宋体" panose="02010600030101010101" pitchFamily="2" charset="-122"/>
                          <a:ea typeface="宋体" panose="02010600030101010101" pitchFamily="2" charset="-122"/>
                          <a:cs typeface="宋体" panose="02010600030101010101" pitchFamily="2" charset="-122"/>
                        </a:rPr>
                        <a:t>马卡连柯论儿童家庭教育 </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4</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sld>
</file>

<file path=ppt/tags/tag1.xml><?xml version="1.0" encoding="utf-8"?>
<p:tagLst xmlns:p="http://schemas.openxmlformats.org/presentationml/2006/main">
  <p:tag name="KSO_WM_TAG_VERSION" val="1.0"/>
  <p:tag name="KSO_WM_TEMPLATE_CATEGORY" val="custom"/>
  <p:tag name="KSO_WM_TEMPLATE_INDEX" val="160414"/>
</p:tagLst>
</file>

<file path=ppt/tags/tag10.xml><?xml version="1.0" encoding="utf-8"?>
<p:tagLst xmlns:p="http://schemas.openxmlformats.org/presentationml/2006/main">
  <p:tag name="KSO_WM_BEAUTIFY_FLAG" val="#wm#"/>
  <p:tag name="KSO_WM_TEMPLATE_CATEGORY" val="custom"/>
  <p:tag name="KSO_WM_TEMPLATE_INDEX" val="20185033"/>
</p:tagLst>
</file>

<file path=ppt/tags/tag11.xml><?xml version="1.0" encoding="utf-8"?>
<p:tagLst xmlns:p="http://schemas.openxmlformats.org/presentationml/2006/main">
  <p:tag name="KSO_WM_TAG_VERSION" val="1.0"/>
  <p:tag name="KSO_WM_BEAUTIFY_FLAG" val="#wm#"/>
  <p:tag name="KSO_WM_TEMPLATE_CATEGORY" val="custom"/>
  <p:tag name="KSO_WM_TEMPLATE_INDEX" val="160414"/>
  <p:tag name="KSO_WM_UNIT_TYPE" val="a"/>
  <p:tag name="KSO_WM_UNIT_INDEX" val="1"/>
  <p:tag name="KSO_WM_UNIT_ID" val="custom160414_2*a*1"/>
  <p:tag name="KSO_WM_UNIT_CLEAR" val="1"/>
  <p:tag name="KSO_WM_UNIT_LAYERLEVEL" val="1"/>
  <p:tag name="KSO_WM_UNIT_VALUE" val="40"/>
  <p:tag name="KSO_WM_UNIT_ISCONTENTSTITLE" val="0"/>
  <p:tag name="KSO_WM_UNIT_HIGHLIGHT" val="0"/>
  <p:tag name="KSO_WM_UNIT_COMPATIBLE" val="0"/>
  <p:tag name="KSO_WM_UNIT_PRESET_TEXT_INDEX" val="3"/>
  <p:tag name="KSO_WM_UNIT_PRESET_TEXT_LEN" val="17"/>
</p:tagLst>
</file>

<file path=ppt/tags/tag12.xml><?xml version="1.0" encoding="utf-8"?>
<p:tagLst xmlns:p="http://schemas.openxmlformats.org/presentationml/2006/main">
  <p:tag name="KSO_WM_TEMPLATE_CATEGORY" val="custom"/>
  <p:tag name="KSO_WM_TEMPLATE_INDEX" val="160414"/>
  <p:tag name="KSO_WM_TAG_VERSION" val="1.0"/>
  <p:tag name="KSO_WM_SLIDE_ID" val="custom160414_2"/>
  <p:tag name="KSO_WM_SLIDE_INDEX" val="2"/>
  <p:tag name="KSO_WM_SLIDE_ITEM_CNT" val="2"/>
  <p:tag name="KSO_WM_SLIDE_LAYOUT" val="a_f"/>
  <p:tag name="KSO_WM_SLIDE_LAYOUT_CNT" val="1_1"/>
  <p:tag name="KSO_WM_SLIDE_TYPE" val="text"/>
  <p:tag name="KSO_WM_BEAUTIFY_FLAG" val="#wm#"/>
  <p:tag name="KSO_WM_SLIDE_POSITION" val="66*149"/>
  <p:tag name="KSO_WM_SLIDE_SIZE" val="828*272"/>
</p:tagLst>
</file>

<file path=ppt/tags/tag13.xml><?xml version="1.0" encoding="utf-8"?>
<p:tagLst xmlns:p="http://schemas.openxmlformats.org/presentationml/2006/main">
  <p:tag name="KSO_WM_TAG_VERSION" val="1.0"/>
  <p:tag name="KSO_WM_BEAUTIFY_FLAG" val="#wm#"/>
  <p:tag name="KSO_WM_TEMPLATE_CATEGORY" val="custom"/>
  <p:tag name="KSO_WM_TEMPLATE_INDEX" val="160414"/>
  <p:tag name="KSO_WM_UNIT_TYPE" val="a"/>
  <p:tag name="KSO_WM_UNIT_INDEX" val="1"/>
  <p:tag name="KSO_WM_UNIT_ID" val="custom160414_2*a*1"/>
  <p:tag name="KSO_WM_UNIT_CLEAR" val="1"/>
  <p:tag name="KSO_WM_UNIT_LAYERLEVEL" val="1"/>
  <p:tag name="KSO_WM_UNIT_VALUE" val="40"/>
  <p:tag name="KSO_WM_UNIT_ISCONTENTSTITLE" val="0"/>
  <p:tag name="KSO_WM_UNIT_HIGHLIGHT" val="0"/>
  <p:tag name="KSO_WM_UNIT_COMPATIBLE" val="0"/>
  <p:tag name="KSO_WM_UNIT_PRESET_TEXT_INDEX" val="3"/>
  <p:tag name="KSO_WM_UNIT_PRESET_TEXT_LEN" val="17"/>
</p:tagLst>
</file>

<file path=ppt/tags/tag14.xml><?xml version="1.0" encoding="utf-8"?>
<p:tagLst xmlns:p="http://schemas.openxmlformats.org/presentationml/2006/main">
  <p:tag name="KSO_WM_TAG_VERSION" val="1.0"/>
  <p:tag name="KSO_WM_BEAUTIFY_FLAG" val="#wm#"/>
  <p:tag name="KSO_WM_TEMPLATE_CATEGORY" val="custom"/>
  <p:tag name="KSO_WM_TEMPLATE_INDEX" val="160414"/>
  <p:tag name="KSO_WM_UNIT_TYPE" val="f"/>
  <p:tag name="KSO_WM_UNIT_INDEX" val="1"/>
  <p:tag name="KSO_WM_UNIT_ID" val="custom160414_2*f*1"/>
  <p:tag name="KSO_WM_UNIT_CLEAR" val="1"/>
  <p:tag name="KSO_WM_UNIT_LAYERLEVEL" val="1"/>
  <p:tag name="KSO_WM_UNIT_VALUE" val="198"/>
  <p:tag name="KSO_WM_UNIT_HIGHLIGHT" val="0"/>
  <p:tag name="KSO_WM_UNIT_COMPATIBLE" val="0"/>
  <p:tag name="KSO_WM_UNIT_PRESET_TEXT_INDEX" val="5"/>
  <p:tag name="KSO_WM_UNIT_PRESET_TEXT_LEN" val="232"/>
</p:tagLst>
</file>

<file path=ppt/tags/tag15.xml><?xml version="1.0" encoding="utf-8"?>
<p:tagLst xmlns:p="http://schemas.openxmlformats.org/presentationml/2006/main">
  <p:tag name="KSO_WM_TEMPLATE_CATEGORY" val="custom"/>
  <p:tag name="KSO_WM_TEMPLATE_INDEX" val="160414"/>
  <p:tag name="KSO_WM_TAG_VERSION" val="1.0"/>
  <p:tag name="KSO_WM_SLIDE_ID" val="custom160414_2"/>
  <p:tag name="KSO_WM_SLIDE_INDEX" val="2"/>
  <p:tag name="KSO_WM_SLIDE_ITEM_CNT" val="2"/>
  <p:tag name="KSO_WM_SLIDE_LAYOUT" val="a_f"/>
  <p:tag name="KSO_WM_SLIDE_LAYOUT_CNT" val="1_1"/>
  <p:tag name="KSO_WM_SLIDE_TYPE" val="text"/>
  <p:tag name="KSO_WM_BEAUTIFY_FLAG" val="#wm#"/>
  <p:tag name="KSO_WM_SLIDE_POSITION" val="66*149"/>
  <p:tag name="KSO_WM_SLIDE_SIZE" val="828*272"/>
</p:tagLst>
</file>

<file path=ppt/tags/tag16.xml><?xml version="1.0" encoding="utf-8"?>
<p:tagLst xmlns:p="http://schemas.openxmlformats.org/presentationml/2006/main">
  <p:tag name="KSO_WM_TAG_VERSION" val="1.0"/>
  <p:tag name="KSO_WM_BEAUTIFY_FLAG" val="#wm#"/>
  <p:tag name="KSO_WM_TEMPLATE_CATEGORY" val="custom"/>
  <p:tag name="KSO_WM_TEMPLATE_INDEX" val="160414"/>
  <p:tag name="KSO_WM_UNIT_TYPE" val="a"/>
  <p:tag name="KSO_WM_UNIT_INDEX" val="1"/>
  <p:tag name="KSO_WM_UNIT_ID" val="custom160414_2*a*1"/>
  <p:tag name="KSO_WM_UNIT_CLEAR" val="1"/>
  <p:tag name="KSO_WM_UNIT_LAYERLEVEL" val="1"/>
  <p:tag name="KSO_WM_UNIT_VALUE" val="40"/>
  <p:tag name="KSO_WM_UNIT_ISCONTENTSTITLE" val="0"/>
  <p:tag name="KSO_WM_UNIT_HIGHLIGHT" val="0"/>
  <p:tag name="KSO_WM_UNIT_COMPATIBLE" val="0"/>
  <p:tag name="KSO_WM_UNIT_PRESET_TEXT_INDEX" val="3"/>
  <p:tag name="KSO_WM_UNIT_PRESET_TEXT_LEN" val="17"/>
</p:tagLst>
</file>

<file path=ppt/tags/tag17.xml><?xml version="1.0" encoding="utf-8"?>
<p:tagLst xmlns:p="http://schemas.openxmlformats.org/presentationml/2006/main">
  <p:tag name="KSO_WM_TAG_VERSION" val="1.0"/>
  <p:tag name="KSO_WM_BEAUTIFY_FLAG" val="#wm#"/>
  <p:tag name="KSO_WM_TEMPLATE_CATEGORY" val="custom"/>
  <p:tag name="KSO_WM_TEMPLATE_INDEX" val="160414"/>
  <p:tag name="KSO_WM_UNIT_TYPE" val="f"/>
  <p:tag name="KSO_WM_UNIT_INDEX" val="1"/>
  <p:tag name="KSO_WM_UNIT_ID" val="custom160414_2*f*1"/>
  <p:tag name="KSO_WM_UNIT_CLEAR" val="1"/>
  <p:tag name="KSO_WM_UNIT_LAYERLEVEL" val="1"/>
  <p:tag name="KSO_WM_UNIT_VALUE" val="198"/>
  <p:tag name="KSO_WM_UNIT_HIGHLIGHT" val="0"/>
  <p:tag name="KSO_WM_UNIT_COMPATIBLE" val="0"/>
  <p:tag name="KSO_WM_UNIT_PRESET_TEXT_INDEX" val="5"/>
  <p:tag name="KSO_WM_UNIT_PRESET_TEXT_LEN" val="232"/>
</p:tagLst>
</file>

<file path=ppt/tags/tag18.xml><?xml version="1.0" encoding="utf-8"?>
<p:tagLst xmlns:p="http://schemas.openxmlformats.org/presentationml/2006/main">
  <p:tag name="KSO_WM_TEMPLATE_CATEGORY" val="custom"/>
  <p:tag name="KSO_WM_TEMPLATE_INDEX" val="160414"/>
  <p:tag name="KSO_WM_TAG_VERSION" val="1.0"/>
  <p:tag name="KSO_WM_SLIDE_ID" val="custom160414_2"/>
  <p:tag name="KSO_WM_SLIDE_INDEX" val="2"/>
  <p:tag name="KSO_WM_SLIDE_ITEM_CNT" val="2"/>
  <p:tag name="KSO_WM_SLIDE_LAYOUT" val="a_f"/>
  <p:tag name="KSO_WM_SLIDE_LAYOUT_CNT" val="1_1"/>
  <p:tag name="KSO_WM_SLIDE_TYPE" val="text"/>
  <p:tag name="KSO_WM_BEAUTIFY_FLAG" val="#wm#"/>
  <p:tag name="KSO_WM_SLIDE_POSITION" val="66*149"/>
  <p:tag name="KSO_WM_SLIDE_SIZE" val="828*272"/>
</p:tagLst>
</file>

<file path=ppt/tags/tag19.xml><?xml version="1.0" encoding="utf-8"?>
<p:tagLst xmlns:p="http://schemas.openxmlformats.org/presentationml/2006/main">
  <p:tag name="KSO_WM_TAG_VERSION" val="1.0"/>
  <p:tag name="KSO_WM_BEAUTIFY_FLAG" val="#wm#"/>
  <p:tag name="KSO_WM_TEMPLATE_CATEGORY" val="custom"/>
  <p:tag name="KSO_WM_TEMPLATE_INDEX" val="160414"/>
  <p:tag name="KSO_WM_UNIT_TYPE" val="a"/>
  <p:tag name="KSO_WM_UNIT_INDEX" val="1"/>
  <p:tag name="KSO_WM_UNIT_ID" val="custom160414_2*a*1"/>
  <p:tag name="KSO_WM_UNIT_CLEAR" val="1"/>
  <p:tag name="KSO_WM_UNIT_LAYERLEVEL" val="1"/>
  <p:tag name="KSO_WM_UNIT_VALUE" val="40"/>
  <p:tag name="KSO_WM_UNIT_ISCONTENTSTITLE" val="0"/>
  <p:tag name="KSO_WM_UNIT_HIGHLIGHT" val="0"/>
  <p:tag name="KSO_WM_UNIT_COMPATIBLE" val="0"/>
  <p:tag name="KSO_WM_UNIT_PRESET_TEXT_INDEX" val="3"/>
  <p:tag name="KSO_WM_UNIT_PRESET_TEXT_LEN" val="17"/>
</p:tagLst>
</file>

<file path=ppt/tags/tag2.xml><?xml version="1.0" encoding="utf-8"?>
<p:tagLst xmlns:p="http://schemas.openxmlformats.org/presentationml/2006/main">
  <p:tag name="KSO_WM_TAG_VERSION" val="1.0"/>
  <p:tag name="KSO_WM_TEMPLATE_CATEGORY" val="custom"/>
  <p:tag name="KSO_WM_TEMPLATE_INDEX" val="160414"/>
</p:tagLst>
</file>

<file path=ppt/tags/tag20.xml><?xml version="1.0" encoding="utf-8"?>
<p:tagLst xmlns:p="http://schemas.openxmlformats.org/presentationml/2006/main">
  <p:tag name="KSO_WM_TAG_VERSION" val="1.0"/>
  <p:tag name="KSO_WM_BEAUTIFY_FLAG" val="#wm#"/>
  <p:tag name="KSO_WM_TEMPLATE_CATEGORY" val="custom"/>
  <p:tag name="KSO_WM_TEMPLATE_INDEX" val="160414"/>
  <p:tag name="KSO_WM_UNIT_TYPE" val="f"/>
  <p:tag name="KSO_WM_UNIT_INDEX" val="1"/>
  <p:tag name="KSO_WM_UNIT_ID" val="custom160414_2*f*1"/>
  <p:tag name="KSO_WM_UNIT_CLEAR" val="1"/>
  <p:tag name="KSO_WM_UNIT_LAYERLEVEL" val="1"/>
  <p:tag name="KSO_WM_UNIT_VALUE" val="198"/>
  <p:tag name="KSO_WM_UNIT_HIGHLIGHT" val="0"/>
  <p:tag name="KSO_WM_UNIT_COMPATIBLE" val="0"/>
  <p:tag name="KSO_WM_UNIT_PRESET_TEXT_INDEX" val="5"/>
  <p:tag name="KSO_WM_UNIT_PRESET_TEXT_LEN" val="232"/>
</p:tagLst>
</file>

<file path=ppt/tags/tag21.xml><?xml version="1.0" encoding="utf-8"?>
<p:tagLst xmlns:p="http://schemas.openxmlformats.org/presentationml/2006/main">
  <p:tag name="KSO_WM_TEMPLATE_CATEGORY" val="custom"/>
  <p:tag name="KSO_WM_TEMPLATE_INDEX" val="160414"/>
  <p:tag name="KSO_WM_TAG_VERSION" val="1.0"/>
  <p:tag name="KSO_WM_SLIDE_ID" val="custom160414_2"/>
  <p:tag name="KSO_WM_SLIDE_INDEX" val="2"/>
  <p:tag name="KSO_WM_SLIDE_ITEM_CNT" val="2"/>
  <p:tag name="KSO_WM_SLIDE_LAYOUT" val="a_f"/>
  <p:tag name="KSO_WM_SLIDE_LAYOUT_CNT" val="1_1"/>
  <p:tag name="KSO_WM_SLIDE_TYPE" val="text"/>
  <p:tag name="KSO_WM_BEAUTIFY_FLAG" val="#wm#"/>
  <p:tag name="KSO_WM_SLIDE_POSITION" val="66*149"/>
  <p:tag name="KSO_WM_SLIDE_SIZE" val="828*272"/>
</p:tagLst>
</file>

<file path=ppt/tags/tag22.xml><?xml version="1.0" encoding="utf-8"?>
<p:tagLst xmlns:p="http://schemas.openxmlformats.org/presentationml/2006/main">
  <p:tag name="KSO_WM_TAG_VERSION" val="1.0"/>
  <p:tag name="KSO_WM_BEAUTIFY_FLAG" val="#wm#"/>
  <p:tag name="KSO_WM_TEMPLATE_CATEGORY" val="custom"/>
  <p:tag name="KSO_WM_TEMPLATE_INDEX" val="160414"/>
  <p:tag name="KSO_WM_UNIT_TYPE" val="a"/>
  <p:tag name="KSO_WM_UNIT_INDEX" val="1"/>
  <p:tag name="KSO_WM_UNIT_ID" val="custom160414_2*a*1"/>
  <p:tag name="KSO_WM_UNIT_CLEAR" val="1"/>
  <p:tag name="KSO_WM_UNIT_LAYERLEVEL" val="1"/>
  <p:tag name="KSO_WM_UNIT_VALUE" val="40"/>
  <p:tag name="KSO_WM_UNIT_ISCONTENTSTITLE" val="0"/>
  <p:tag name="KSO_WM_UNIT_HIGHLIGHT" val="0"/>
  <p:tag name="KSO_WM_UNIT_COMPATIBLE" val="0"/>
  <p:tag name="KSO_WM_UNIT_PRESET_TEXT_INDEX" val="3"/>
  <p:tag name="KSO_WM_UNIT_PRESET_TEXT_LEN" val="17"/>
</p:tagLst>
</file>

<file path=ppt/tags/tag23.xml><?xml version="1.0" encoding="utf-8"?>
<p:tagLst xmlns:p="http://schemas.openxmlformats.org/presentationml/2006/main">
  <p:tag name="KSO_WM_TAG_VERSION" val="1.0"/>
  <p:tag name="KSO_WM_BEAUTIFY_FLAG" val="#wm#"/>
  <p:tag name="KSO_WM_TEMPLATE_CATEGORY" val="custom"/>
  <p:tag name="KSO_WM_TEMPLATE_INDEX" val="160414"/>
  <p:tag name="KSO_WM_UNIT_TYPE" val="f"/>
  <p:tag name="KSO_WM_UNIT_INDEX" val="1"/>
  <p:tag name="KSO_WM_UNIT_ID" val="custom160414_2*f*1"/>
  <p:tag name="KSO_WM_UNIT_CLEAR" val="1"/>
  <p:tag name="KSO_WM_UNIT_LAYERLEVEL" val="1"/>
  <p:tag name="KSO_WM_UNIT_VALUE" val="198"/>
  <p:tag name="KSO_WM_UNIT_HIGHLIGHT" val="0"/>
  <p:tag name="KSO_WM_UNIT_COMPATIBLE" val="0"/>
  <p:tag name="KSO_WM_UNIT_PRESET_TEXT_INDEX" val="5"/>
  <p:tag name="KSO_WM_UNIT_PRESET_TEXT_LEN" val="232"/>
</p:tagLst>
</file>

<file path=ppt/tags/tag24.xml><?xml version="1.0" encoding="utf-8"?>
<p:tagLst xmlns:p="http://schemas.openxmlformats.org/presentationml/2006/main">
  <p:tag name="KSO_WM_TEMPLATE_CATEGORY" val="custom"/>
  <p:tag name="KSO_WM_TEMPLATE_INDEX" val="160414"/>
  <p:tag name="KSO_WM_TAG_VERSION" val="1.0"/>
  <p:tag name="KSO_WM_SLIDE_ID" val="custom160414_2"/>
  <p:tag name="KSO_WM_SLIDE_INDEX" val="2"/>
  <p:tag name="KSO_WM_SLIDE_ITEM_CNT" val="2"/>
  <p:tag name="KSO_WM_SLIDE_LAYOUT" val="a_f"/>
  <p:tag name="KSO_WM_SLIDE_LAYOUT_CNT" val="1_1"/>
  <p:tag name="KSO_WM_SLIDE_TYPE" val="text"/>
  <p:tag name="KSO_WM_BEAUTIFY_FLAG" val="#wm#"/>
  <p:tag name="KSO_WM_SLIDE_POSITION" val="66*149"/>
  <p:tag name="KSO_WM_SLIDE_SIZE" val="828*272"/>
</p:tagLst>
</file>

<file path=ppt/tags/tag25.xml><?xml version="1.0" encoding="utf-8"?>
<p:tagLst xmlns:p="http://schemas.openxmlformats.org/presentationml/2006/main">
  <p:tag name="KSO_WM_TAG_VERSION" val="1.0"/>
  <p:tag name="KSO_WM_BEAUTIFY_FLAG" val="#wm#"/>
  <p:tag name="KSO_WM_TEMPLATE_CATEGORY" val="custom"/>
  <p:tag name="KSO_WM_TEMPLATE_INDEX" val="160414"/>
  <p:tag name="KSO_WM_UNIT_TYPE" val="a"/>
  <p:tag name="KSO_WM_UNIT_INDEX" val="1"/>
  <p:tag name="KSO_WM_UNIT_ID" val="custom160414_2*a*1"/>
  <p:tag name="KSO_WM_UNIT_CLEAR" val="1"/>
  <p:tag name="KSO_WM_UNIT_LAYERLEVEL" val="1"/>
  <p:tag name="KSO_WM_UNIT_VALUE" val="40"/>
  <p:tag name="KSO_WM_UNIT_ISCONTENTSTITLE" val="0"/>
  <p:tag name="KSO_WM_UNIT_HIGHLIGHT" val="0"/>
  <p:tag name="KSO_WM_UNIT_COMPATIBLE" val="0"/>
  <p:tag name="KSO_WM_UNIT_PRESET_TEXT_INDEX" val="3"/>
  <p:tag name="KSO_WM_UNIT_PRESET_TEXT_LEN" val="17"/>
</p:tagLst>
</file>

<file path=ppt/tags/tag26.xml><?xml version="1.0" encoding="utf-8"?>
<p:tagLst xmlns:p="http://schemas.openxmlformats.org/presentationml/2006/main">
  <p:tag name="KSO_WM_TAG_VERSION" val="1.0"/>
  <p:tag name="KSO_WM_BEAUTIFY_FLAG" val="#wm#"/>
  <p:tag name="KSO_WM_TEMPLATE_CATEGORY" val="custom"/>
  <p:tag name="KSO_WM_TEMPLATE_INDEX" val="160414"/>
  <p:tag name="KSO_WM_UNIT_TYPE" val="f"/>
  <p:tag name="KSO_WM_UNIT_INDEX" val="1"/>
  <p:tag name="KSO_WM_UNIT_ID" val="custom160414_2*f*1"/>
  <p:tag name="KSO_WM_UNIT_CLEAR" val="1"/>
  <p:tag name="KSO_WM_UNIT_LAYERLEVEL" val="1"/>
  <p:tag name="KSO_WM_UNIT_VALUE" val="198"/>
  <p:tag name="KSO_WM_UNIT_HIGHLIGHT" val="0"/>
  <p:tag name="KSO_WM_UNIT_COMPATIBLE" val="0"/>
  <p:tag name="KSO_WM_UNIT_PRESET_TEXT_INDEX" val="5"/>
  <p:tag name="KSO_WM_UNIT_PRESET_TEXT_LEN" val="232"/>
</p:tagLst>
</file>

<file path=ppt/tags/tag27.xml><?xml version="1.0" encoding="utf-8"?>
<p:tagLst xmlns:p="http://schemas.openxmlformats.org/presentationml/2006/main">
  <p:tag name="KSO_WM_TEMPLATE_CATEGORY" val="custom"/>
  <p:tag name="KSO_WM_TEMPLATE_INDEX" val="160414"/>
  <p:tag name="KSO_WM_TAG_VERSION" val="1.0"/>
  <p:tag name="KSO_WM_SLIDE_ID" val="custom160414_2"/>
  <p:tag name="KSO_WM_SLIDE_INDEX" val="2"/>
  <p:tag name="KSO_WM_SLIDE_ITEM_CNT" val="2"/>
  <p:tag name="KSO_WM_SLIDE_LAYOUT" val="a_f"/>
  <p:tag name="KSO_WM_SLIDE_LAYOUT_CNT" val="1_1"/>
  <p:tag name="KSO_WM_SLIDE_TYPE" val="text"/>
  <p:tag name="KSO_WM_BEAUTIFY_FLAG" val="#wm#"/>
  <p:tag name="KSO_WM_SLIDE_POSITION" val="66*149"/>
  <p:tag name="KSO_WM_SLIDE_SIZE" val="828*272"/>
</p:tagLst>
</file>

<file path=ppt/tags/tag28.xml><?xml version="1.0" encoding="utf-8"?>
<p:tagLst xmlns:p="http://schemas.openxmlformats.org/presentationml/2006/main">
  <p:tag name="KSO_WM_TAG_VERSION" val="1.0"/>
  <p:tag name="KSO_WM_BEAUTIFY_FLAG" val="#wm#"/>
  <p:tag name="KSO_WM_TEMPLATE_CATEGORY" val="custom"/>
  <p:tag name="KSO_WM_TEMPLATE_INDEX" val="160414"/>
  <p:tag name="KSO_WM_UNIT_TYPE" val="a"/>
  <p:tag name="KSO_WM_UNIT_INDEX" val="1"/>
  <p:tag name="KSO_WM_UNIT_ID" val="custom160414_2*a*1"/>
  <p:tag name="KSO_WM_UNIT_CLEAR" val="1"/>
  <p:tag name="KSO_WM_UNIT_LAYERLEVEL" val="1"/>
  <p:tag name="KSO_WM_UNIT_VALUE" val="40"/>
  <p:tag name="KSO_WM_UNIT_ISCONTENTSTITLE" val="0"/>
  <p:tag name="KSO_WM_UNIT_HIGHLIGHT" val="0"/>
  <p:tag name="KSO_WM_UNIT_COMPATIBLE" val="0"/>
  <p:tag name="KSO_WM_UNIT_PRESET_TEXT_INDEX" val="3"/>
  <p:tag name="KSO_WM_UNIT_PRESET_TEXT_LEN" val="17"/>
</p:tagLst>
</file>

<file path=ppt/tags/tag29.xml><?xml version="1.0" encoding="utf-8"?>
<p:tagLst xmlns:p="http://schemas.openxmlformats.org/presentationml/2006/main">
  <p:tag name="KSO_WM_TAG_VERSION" val="1.0"/>
  <p:tag name="KSO_WM_BEAUTIFY_FLAG" val="#wm#"/>
  <p:tag name="KSO_WM_TEMPLATE_CATEGORY" val="custom"/>
  <p:tag name="KSO_WM_TEMPLATE_INDEX" val="160414"/>
  <p:tag name="KSO_WM_UNIT_TYPE" val="f"/>
  <p:tag name="KSO_WM_UNIT_INDEX" val="1"/>
  <p:tag name="KSO_WM_UNIT_ID" val="custom160414_2*f*1"/>
  <p:tag name="KSO_WM_UNIT_CLEAR" val="1"/>
  <p:tag name="KSO_WM_UNIT_LAYERLEVEL" val="1"/>
  <p:tag name="KSO_WM_UNIT_VALUE" val="198"/>
  <p:tag name="KSO_WM_UNIT_HIGHLIGHT" val="0"/>
  <p:tag name="KSO_WM_UNIT_COMPATIBLE" val="0"/>
  <p:tag name="KSO_WM_UNIT_PRESET_TEXT_INDEX" val="5"/>
  <p:tag name="KSO_WM_UNIT_PRESET_TEXT_LEN" val="232"/>
</p:tagLst>
</file>

<file path=ppt/tags/tag3.xml><?xml version="1.0" encoding="utf-8"?>
<p:tagLst xmlns:p="http://schemas.openxmlformats.org/presentationml/2006/main">
  <p:tag name="KSO_WM_TEMPLATE_THUMBS_INDEX" val="1、9、12、13、16、17、22、29、30"/>
  <p:tag name="KSO_WM_TEMPLATE_CATEGORY" val="custom"/>
  <p:tag name="KSO_WM_TEMPLATE_INDEX" val="160414"/>
  <p:tag name="KSO_WM_TAG_VERSION" val="1.0"/>
  <p:tag name="KSO_WM_BEAUTIFY_FLAG" val="#wm#"/>
</p:tagLst>
</file>

<file path=ppt/tags/tag30.xml><?xml version="1.0" encoding="utf-8"?>
<p:tagLst xmlns:p="http://schemas.openxmlformats.org/presentationml/2006/main">
  <p:tag name="KSO_WM_TEMPLATE_CATEGORY" val="custom"/>
  <p:tag name="KSO_WM_TEMPLATE_INDEX" val="160414"/>
  <p:tag name="KSO_WM_TAG_VERSION" val="1.0"/>
  <p:tag name="KSO_WM_SLIDE_ID" val="custom160414_2"/>
  <p:tag name="KSO_WM_SLIDE_INDEX" val="2"/>
  <p:tag name="KSO_WM_SLIDE_ITEM_CNT" val="2"/>
  <p:tag name="KSO_WM_SLIDE_LAYOUT" val="a_f"/>
  <p:tag name="KSO_WM_SLIDE_LAYOUT_CNT" val="1_1"/>
  <p:tag name="KSO_WM_SLIDE_TYPE" val="text"/>
  <p:tag name="KSO_WM_BEAUTIFY_FLAG" val="#wm#"/>
  <p:tag name="KSO_WM_SLIDE_POSITION" val="66*149"/>
  <p:tag name="KSO_WM_SLIDE_SIZE" val="828*272"/>
</p:tagLst>
</file>

<file path=ppt/tags/tag31.xml><?xml version="1.0" encoding="utf-8"?>
<p:tagLst xmlns:p="http://schemas.openxmlformats.org/presentationml/2006/main">
  <p:tag name="KSO_WM_TAG_VERSION" val="1.0"/>
  <p:tag name="KSO_WM_BEAUTIFY_FLAG" val="#wm#"/>
  <p:tag name="KSO_WM_TEMPLATE_CATEGORY" val="custom"/>
  <p:tag name="KSO_WM_TEMPLATE_INDEX" val="160414"/>
  <p:tag name="KSO_WM_UNIT_TYPE" val="a"/>
  <p:tag name="KSO_WM_UNIT_INDEX" val="1"/>
  <p:tag name="KSO_WM_UNIT_ID" val="custom160414_2*a*1"/>
  <p:tag name="KSO_WM_UNIT_CLEAR" val="1"/>
  <p:tag name="KSO_WM_UNIT_LAYERLEVEL" val="1"/>
  <p:tag name="KSO_WM_UNIT_VALUE" val="40"/>
  <p:tag name="KSO_WM_UNIT_ISCONTENTSTITLE" val="0"/>
  <p:tag name="KSO_WM_UNIT_HIGHLIGHT" val="0"/>
  <p:tag name="KSO_WM_UNIT_COMPATIBLE" val="0"/>
  <p:tag name="KSO_WM_UNIT_PRESET_TEXT_INDEX" val="3"/>
  <p:tag name="KSO_WM_UNIT_PRESET_TEXT_LEN" val="17"/>
</p:tagLst>
</file>

<file path=ppt/tags/tag32.xml><?xml version="1.0" encoding="utf-8"?>
<p:tagLst xmlns:p="http://schemas.openxmlformats.org/presentationml/2006/main">
  <p:tag name="KSO_WM_TAG_VERSION" val="1.0"/>
  <p:tag name="KSO_WM_BEAUTIFY_FLAG" val="#wm#"/>
  <p:tag name="KSO_WM_TEMPLATE_CATEGORY" val="custom"/>
  <p:tag name="KSO_WM_TEMPLATE_INDEX" val="160414"/>
  <p:tag name="KSO_WM_UNIT_TYPE" val="f"/>
  <p:tag name="KSO_WM_UNIT_INDEX" val="1"/>
  <p:tag name="KSO_WM_UNIT_ID" val="custom160414_2*f*1"/>
  <p:tag name="KSO_WM_UNIT_CLEAR" val="1"/>
  <p:tag name="KSO_WM_UNIT_LAYERLEVEL" val="1"/>
  <p:tag name="KSO_WM_UNIT_VALUE" val="198"/>
  <p:tag name="KSO_WM_UNIT_HIGHLIGHT" val="0"/>
  <p:tag name="KSO_WM_UNIT_COMPATIBLE" val="0"/>
  <p:tag name="KSO_WM_UNIT_PRESET_TEXT_INDEX" val="5"/>
  <p:tag name="KSO_WM_UNIT_PRESET_TEXT_LEN" val="232"/>
</p:tagLst>
</file>

<file path=ppt/tags/tag33.xml><?xml version="1.0" encoding="utf-8"?>
<p:tagLst xmlns:p="http://schemas.openxmlformats.org/presentationml/2006/main">
  <p:tag name="KSO_WM_TEMPLATE_CATEGORY" val="custom"/>
  <p:tag name="KSO_WM_TEMPLATE_INDEX" val="160414"/>
  <p:tag name="KSO_WM_TAG_VERSION" val="1.0"/>
  <p:tag name="KSO_WM_SLIDE_ID" val="custom160414_2"/>
  <p:tag name="KSO_WM_SLIDE_INDEX" val="2"/>
  <p:tag name="KSO_WM_SLIDE_ITEM_CNT" val="2"/>
  <p:tag name="KSO_WM_SLIDE_LAYOUT" val="a_f"/>
  <p:tag name="KSO_WM_SLIDE_LAYOUT_CNT" val="1_1"/>
  <p:tag name="KSO_WM_SLIDE_TYPE" val="text"/>
  <p:tag name="KSO_WM_BEAUTIFY_FLAG" val="#wm#"/>
  <p:tag name="KSO_WM_SLIDE_POSITION" val="66*149"/>
  <p:tag name="KSO_WM_SLIDE_SIZE" val="828*272"/>
</p:tagLst>
</file>

<file path=ppt/tags/tag34.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ISCONTENTSTITLE" val="1"/>
  <p:tag name="KSO_WM_UNIT_VALUE" val="3"/>
  <p:tag name="KSO_WM_UNIT_HIGHLIGHT" val="0"/>
  <p:tag name="KSO_WM_UNIT_COMPATIBLE" val="0"/>
  <p:tag name="KSO_WM_UNIT_CLEAR" val="0"/>
  <p:tag name="KSO_WM_UNIT_PRESET_TEXT" val="目 录"/>
  <p:tag name="KSO_WM_TEMPLATE_CATEGORY" val="custom"/>
  <p:tag name="KSO_WM_TEMPLATE_INDEX" val="20181643"/>
  <p:tag name="KSO_WM_DIAGRAM_GROUP_CODE" val="l1_1"/>
  <p:tag name="KSO_WM_UNIT_ID" val="custom20181643_5*a*1"/>
  <p:tag name="KSO_WM_UNIT_TEXT_FILL_FORE_SCHEMECOLOR_INDEX" val="6"/>
  <p:tag name="KSO_WM_UNIT_TEXT_FILL_TYPE" val="1"/>
  <p:tag name="KSO_WM_UNIT_USESOURCEFORMAT_APPLY" val="1"/>
</p:tagLst>
</file>

<file path=ppt/tags/tag35.xml><?xml version="1.0" encoding="utf-8"?>
<p:tagLst xmlns:p="http://schemas.openxmlformats.org/presentationml/2006/main">
  <p:tag name="KSO_WM_TAG_VERSION" val="1.0"/>
  <p:tag name="KSO_WM_BEAUTIFY_FLAG" val="#wm#"/>
  <p:tag name="KSO_WM_UNIT_TYPE" val="l_h_i"/>
  <p:tag name="KSO_WM_UNIT_INDEX" val="1_1_1"/>
  <p:tag name="KSO_WM_UNIT_LAYERLEVEL" val="1_1_1"/>
  <p:tag name="KSO_WM_TEMPLATE_CATEGORY" val="custom"/>
  <p:tag name="KSO_WM_TEMPLATE_INDEX" val="20181643"/>
  <p:tag name="KSO_WM_DIAGRAM_GROUP_CODE" val="l1-1"/>
  <p:tag name="KSO_WM_UNIT_ID" val="custom20181643_5*l_h_i*1_1_1"/>
  <p:tag name="KSO_WM_UNIT_LINE_FORE_SCHEMECOLOR_INDEX" val="5"/>
  <p:tag name="KSO_WM_UNIT_LINE_FILL_TYPE" val="2"/>
  <p:tag name="KSO_WM_UNIT_TEXT_FILL_FORE_SCHEMECOLOR_INDEX" val="13"/>
  <p:tag name="KSO_WM_UNIT_TEXT_FILL_TYPE" val="1"/>
  <p:tag name="KSO_WM_UNIT_USESOURCEFORMAT_APPLY" val="1"/>
</p:tagLst>
</file>

<file path=ppt/tags/tag36.xml><?xml version="1.0" encoding="utf-8"?>
<p:tagLst xmlns:p="http://schemas.openxmlformats.org/presentationml/2006/main">
  <p:tag name="KSO_WM_TAG_VERSION" val="1.0"/>
  <p:tag name="KSO_WM_BEAUTIFY_FLAG" val="#wm#"/>
  <p:tag name="KSO_WM_UNIT_ISCONTENTSTITLE" val="0"/>
  <p:tag name="KSO_WM_UNIT_TYPE" val="l_h_a"/>
  <p:tag name="KSO_WM_UNIT_INDEX" val="1_1_1"/>
  <p:tag name="KSO_WM_UNIT_LAYERLEVEL" val="1_1_1"/>
  <p:tag name="KSO_WM_UNIT_VALUE" val="11"/>
  <p:tag name="KSO_WM_UNIT_HIGHLIGHT" val="0"/>
  <p:tag name="KSO_WM_UNIT_COMPATIBLE" val="0"/>
  <p:tag name="KSO_WM_UNIT_CLEAR" val="0"/>
  <p:tag name="KSO_WM_UNIT_PRESET_TEXT_INDEX" val="3"/>
  <p:tag name="KSO_WM_UNIT_PRESET_TEXT_LEN" val="12"/>
  <p:tag name="KSO_WM_TEMPLATE_CATEGORY" val="custom"/>
  <p:tag name="KSO_WM_TEMPLATE_INDEX" val="20181643"/>
  <p:tag name="KSO_WM_DIAGRAM_GROUP_CODE" val="l1-1"/>
  <p:tag name="KSO_WM_UNIT_ID" val="custom20181643_5*l_h_a*1_1_1"/>
  <p:tag name="KSO_WM_UNIT_TEXT_FILL_FORE_SCHEMECOLOR_INDEX" val="13"/>
  <p:tag name="KSO_WM_UNIT_TEXT_FILL_TYPE" val="1"/>
  <p:tag name="KSO_WM_UNIT_USESOURCEFORMAT_APPLY" val="1"/>
</p:tagLst>
</file>

<file path=ppt/tags/tag37.xml><?xml version="1.0" encoding="utf-8"?>
<p:tagLst xmlns:p="http://schemas.openxmlformats.org/presentationml/2006/main">
  <p:tag name="KSO_WM_TAG_VERSION" val="1.0"/>
  <p:tag name="KSO_WM_BEAUTIFY_FLAG" val="#wm#"/>
  <p:tag name="KSO_WM_UNIT_TYPE" val="l_h_f"/>
  <p:tag name="KSO_WM_UNIT_INDEX" val="1_1_1"/>
  <p:tag name="KSO_WM_UNIT_LAYERLEVEL" val="1_1_1"/>
  <p:tag name="KSO_WM_UNIT_VALUE" val="52"/>
  <p:tag name="KSO_WM_UNIT_HIGHLIGHT" val="0"/>
  <p:tag name="KSO_WM_UNIT_COMPATIBLE" val="0"/>
  <p:tag name="KSO_WM_UNIT_CLEAR" val="0"/>
  <p:tag name="KSO_WM_UNIT_PRESET_TEXT_INDEX" val="4"/>
  <p:tag name="KSO_WM_UNIT_PRESET_TEXT_LEN" val="57"/>
  <p:tag name="KSO_WM_TEMPLATE_CATEGORY" val="custom"/>
  <p:tag name="KSO_WM_TEMPLATE_INDEX" val="20181643"/>
  <p:tag name="KSO_WM_DIAGRAM_GROUP_CODE" val="l1-1"/>
  <p:tag name="KSO_WM_UNIT_ID" val="custom20181643_5*l_h_f*1_1_1"/>
  <p:tag name="KSO_WM_UNIT_TEXT_FILL_FORE_SCHEMECOLOR_INDEX" val="13"/>
  <p:tag name="KSO_WM_UNIT_TEXT_FILL_TYPE" val="1"/>
  <p:tag name="KSO_WM_UNIT_USESOURCEFORMAT_APPLY" val="1"/>
</p:tagLst>
</file>

<file path=ppt/tags/tag38.xml><?xml version="1.0" encoding="utf-8"?>
<p:tagLst xmlns:p="http://schemas.openxmlformats.org/presentationml/2006/main">
  <p:tag name="KSO_WM_TAG_VERSION" val="1.0"/>
  <p:tag name="KSO_WM_BEAUTIFY_FLAG" val="#wm#"/>
  <p:tag name="KSO_WM_UNIT_TYPE" val="l_h_i"/>
  <p:tag name="KSO_WM_UNIT_INDEX" val="1_2_1"/>
  <p:tag name="KSO_WM_UNIT_LAYERLEVEL" val="1_1_1"/>
  <p:tag name="KSO_WM_TEMPLATE_CATEGORY" val="custom"/>
  <p:tag name="KSO_WM_TEMPLATE_INDEX" val="20181643"/>
  <p:tag name="KSO_WM_DIAGRAM_GROUP_CODE" val="l1-1"/>
  <p:tag name="KSO_WM_UNIT_ID" val="custom20181643_5*l_h_i*1_2_1"/>
  <p:tag name="KSO_WM_UNIT_LINE_FORE_SCHEMECOLOR_INDEX" val="5"/>
  <p:tag name="KSO_WM_UNIT_LINE_FILL_TYPE" val="2"/>
  <p:tag name="KSO_WM_UNIT_TEXT_FILL_FORE_SCHEMECOLOR_INDEX" val="13"/>
  <p:tag name="KSO_WM_UNIT_TEXT_FILL_TYPE" val="1"/>
  <p:tag name="KSO_WM_UNIT_USESOURCEFORMAT_APPLY" val="1"/>
</p:tagLst>
</file>

<file path=ppt/tags/tag39.xml><?xml version="1.0" encoding="utf-8"?>
<p:tagLst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UNIT_CLEAR" val="0"/>
  <p:tag name="KSO_WM_UNIT_PRESET_TEXT_INDEX" val="3"/>
  <p:tag name="KSO_WM_UNIT_PRESET_TEXT_LEN" val="12"/>
  <p:tag name="KSO_WM_TEMPLATE_CATEGORY" val="custom"/>
  <p:tag name="KSO_WM_TEMPLATE_INDEX" val="20181643"/>
  <p:tag name="KSO_WM_DIAGRAM_GROUP_CODE" val="l1-1"/>
  <p:tag name="KSO_WM_UNIT_ID" val="custom20181643_5*l_h_a*1_2_1"/>
  <p:tag name="KSO_WM_UNIT_TEXT_FILL_FORE_SCHEMECOLOR_INDEX" val="13"/>
  <p:tag name="KSO_WM_UNIT_TEXT_FILL_TYPE" val="1"/>
  <p:tag name="KSO_WM_UNIT_USESOURCEFORMAT_APPLY" val="1"/>
</p:tagLst>
</file>

<file path=ppt/tags/tag4.xml><?xml version="1.0" encoding="utf-8"?>
<p:tagLst xmlns:p="http://schemas.openxmlformats.org/presentationml/2006/main">
  <p:tag name="KSO_WM_TEMPLATE_CATEGORY" val="custom"/>
  <p:tag name="KSO_WM_TEMPLATE_INDEX" val="160414"/>
</p:tagLst>
</file>

<file path=ppt/tags/tag40.xml><?xml version="1.0" encoding="utf-8"?>
<p:tagLst xmlns:p="http://schemas.openxmlformats.org/presentationml/2006/main">
  <p:tag name="KSO_WM_TAG_VERSION" val="1.0"/>
  <p:tag name="KSO_WM_BEAUTIFY_FLAG" val="#wm#"/>
  <p:tag name="KSO_WM_UNIT_TYPE" val="l_h_f"/>
  <p:tag name="KSO_WM_UNIT_INDEX" val="1_2_1"/>
  <p:tag name="KSO_WM_UNIT_LAYERLEVEL" val="1_1_1"/>
  <p:tag name="KSO_WM_UNIT_VALUE" val="52"/>
  <p:tag name="KSO_WM_UNIT_HIGHLIGHT" val="0"/>
  <p:tag name="KSO_WM_UNIT_COMPATIBLE" val="0"/>
  <p:tag name="KSO_WM_UNIT_CLEAR" val="0"/>
  <p:tag name="KSO_WM_UNIT_PRESET_TEXT_INDEX" val="4"/>
  <p:tag name="KSO_WM_UNIT_PRESET_TEXT_LEN" val="57"/>
  <p:tag name="KSO_WM_TEMPLATE_CATEGORY" val="custom"/>
  <p:tag name="KSO_WM_TEMPLATE_INDEX" val="20181643"/>
  <p:tag name="KSO_WM_DIAGRAM_GROUP_CODE" val="l1-1"/>
  <p:tag name="KSO_WM_UNIT_ID" val="custom20181643_5*l_h_f*1_2_1"/>
  <p:tag name="KSO_WM_UNIT_TEXT_FILL_FORE_SCHEMECOLOR_INDEX" val="13"/>
  <p:tag name="KSO_WM_UNIT_TEXT_FILL_TYPE" val="1"/>
  <p:tag name="KSO_WM_UNIT_USESOURCEFORMAT_APPLY" val="1"/>
</p:tagLst>
</file>

<file path=ppt/tags/tag41.xml><?xml version="1.0" encoding="utf-8"?>
<p:tagLst xmlns:p="http://schemas.openxmlformats.org/presentationml/2006/main">
  <p:tag name="KSO_WM_TAG_VERSION" val="1.0"/>
  <p:tag name="KSO_WM_BEAUTIFY_FLAG" val="#wm#"/>
  <p:tag name="KSO_WM_UNIT_TYPE" val="i"/>
  <p:tag name="KSO_WM_UNIT_INDEX" val="7"/>
  <p:tag name="KSO_WM_TEMPLATE_CATEGORY" val="custom"/>
  <p:tag name="KSO_WM_TEMPLATE_INDEX" val="20181643"/>
  <p:tag name="KSO_WM_DIAGRAM_GROUP_CODE" val="l1_1"/>
  <p:tag name="KSO_WM_UNIT_ID" val="custom20181643_5*i*7"/>
  <p:tag name="KSO_WM_UNIT_TEXT_FILL_FORE_SCHEMECOLOR_INDEX" val="6"/>
  <p:tag name="KSO_WM_UNIT_TEXT_FILL_TYPE" val="1"/>
  <p:tag name="KSO_WM_UNIT_USESOURCEFORMAT_APPLY" val="1"/>
</p:tagLst>
</file>

<file path=ppt/tags/tag42.xml><?xml version="1.0" encoding="utf-8"?>
<p:tagLst xmlns:p="http://schemas.openxmlformats.org/presentationml/2006/main">
  <p:tag name="KSO_WM_TAG_VERSION" val="1.0"/>
  <p:tag name="KSO_WM_BEAUTIFY_FLAG" val="#wm#"/>
  <p:tag name="KSO_WM_UNIT_TYPE" val="i"/>
  <p:tag name="KSO_WM_UNIT_INDEX" val="8"/>
  <p:tag name="KSO_WM_TEMPLATE_CATEGORY" val="custom"/>
  <p:tag name="KSO_WM_TEMPLATE_INDEX" val="20181643"/>
  <p:tag name="KSO_WM_DIAGRAM_GROUP_CODE" val="l1_1"/>
  <p:tag name="KSO_WM_UNIT_ID" val="custom20181643_5*i*8"/>
  <p:tag name="KSO_WM_UNIT_TEXT_FILL_FORE_SCHEMECOLOR_INDEX" val="6"/>
  <p:tag name="KSO_WM_UNIT_TEXT_FILL_TYPE" val="1"/>
  <p:tag name="KSO_WM_UNIT_USESOURCEFORMAT_APPLY" val="1"/>
</p:tagLst>
</file>

<file path=ppt/tags/tag43.xml><?xml version="1.0" encoding="utf-8"?>
<p:tagLst xmlns:p="http://schemas.openxmlformats.org/presentationml/2006/main">
  <p:tag name="KSO_WM_TAG_VERSION" val="1.0"/>
  <p:tag name="KSO_WM_SLIDE_ITEM_CNT" val="2"/>
  <p:tag name="KSO_WM_SLIDE_LAYOUT" val="a_l"/>
  <p:tag name="KSO_WM_SLIDE_LAYOUT_CNT" val="1_1"/>
  <p:tag name="KSO_WM_SLIDE_TYPE" val="contents"/>
  <p:tag name="KSO_WM_BEAUTIFY_FLAG" val="#wm#"/>
  <p:tag name="KSO_WM_COMBINE_RELATE_SLIDE_ID" val="custom20180395_5"/>
  <p:tag name="KSO_WM_TEMPLATE_CATEGORY" val="custom"/>
  <p:tag name="KSO_WM_TEMPLATE_INDEX" val="160414"/>
  <p:tag name="KSO_WM_SLIDE_ID" val="custom20181643_5"/>
  <p:tag name="KSO_WM_SLIDE_INDEX" val="5"/>
  <p:tag name="KSO_WM_DIAGRAM_GROUP_CODE" val="l1-1"/>
  <p:tag name="KSO_WM_TEMPLATE_SUBCATEGORY" val="combine"/>
</p:tagLst>
</file>

<file path=ppt/tags/tag44.xml><?xml version="1.0" encoding="utf-8"?>
<p:tagLst xmlns:p="http://schemas.openxmlformats.org/presentationml/2006/main">
  <p:tag name="KSO_WM_TAG_VERSION" val="1.0"/>
  <p:tag name="KSO_WM_UNIT_TYPE" val="a"/>
  <p:tag name="KSO_WM_UNIT_INDEX" val="1"/>
  <p:tag name="KSO_WM_UNIT_LAYERLEVEL" val="1"/>
  <p:tag name="KSO_WM_UNIT_VALUE" val="9"/>
  <p:tag name="KSO_WM_UNIT_ISCONTENTSTITLE" val="0"/>
  <p:tag name="KSO_WM_UNIT_HIGHLIGHT" val="0"/>
  <p:tag name="KSO_WM_UNIT_COMPATIBLE" val="0"/>
  <p:tag name="KSO_WM_UNIT_CLEAR" val="0"/>
  <p:tag name="KSO_WM_BEAUTIFY_FLAG" val="#wm#"/>
  <p:tag name="KSO_WM_UNIT_PRESET_TEXT" val="感谢您的认真聆听"/>
  <p:tag name="KSO_WM_TEMPLATE_CATEGORY" val="custom"/>
  <p:tag name="KSO_WM_TEMPLATE_INDEX" val="20181643"/>
  <p:tag name="KSO_WM_UNIT_ID" val="custom20181643_17*a*1"/>
</p:tagLst>
</file>

<file path=ppt/tags/tag45.xml><?xml version="1.0" encoding="utf-8"?>
<p:tagLst xmlns:p="http://schemas.openxmlformats.org/presentationml/2006/main">
  <p:tag name="KSO_WM_TAG_VERSION" val="1.0"/>
  <p:tag name="KSO_WM_UNIT_TYPE" val="b"/>
  <p:tag name="KSO_WM_UNIT_INDEX" val="1"/>
  <p:tag name="KSO_WM_UNIT_LAYERLEVEL" val="1"/>
  <p:tag name="KSO_WM_UNIT_VALUE" val="44"/>
  <p:tag name="KSO_WM_UNIT_ISCONTENTSTITLE" val="0"/>
  <p:tag name="KSO_WM_UNIT_HIGHLIGHT" val="0"/>
  <p:tag name="KSO_WM_UNIT_COMPATIBLE" val="0"/>
  <p:tag name="KSO_WM_UNIT_CLEAR" val="0"/>
  <p:tag name="KSO_WM_BEAUTIFY_FLAG" val="#wm#"/>
  <p:tag name="KSO_WM_UNIT_PRESET_TEXT" val="THANK YOU FOR YOUR WATCHING"/>
  <p:tag name="KSO_WM_TEMPLATE_CATEGORY" val="custom"/>
  <p:tag name="KSO_WM_TEMPLATE_INDEX" val="20181643"/>
  <p:tag name="KSO_WM_UNIT_ID" val="custom20181643_17*b*1"/>
</p:tagLst>
</file>

<file path=ppt/tags/tag46.xml><?xml version="1.0" encoding="utf-8"?>
<p:tagLst xmlns:p="http://schemas.openxmlformats.org/presentationml/2006/main">
  <p:tag name="KSO_WM_TAG_VERSION" val="1.0"/>
  <p:tag name="KSO_WM_BEAUTIFY_FLAG" val="#wm#"/>
  <p:tag name="KSO_WM_UNIT_TYPE" val="i"/>
  <p:tag name="KSO_WM_UNIT_ID" val="custom160414_30*i*0"/>
  <p:tag name="KSO_WM_TEMPLATE_CATEGORY" val="custom"/>
  <p:tag name="KSO_WM_TEMPLATE_INDEX" val="160414"/>
  <p:tag name="KSO_WM_UNIT_INDEX" val="0"/>
</p:tagLst>
</file>

<file path=ppt/tags/tag47.xml><?xml version="1.0" encoding="utf-8"?>
<p:tagLst xmlns:p="http://schemas.openxmlformats.org/presentationml/2006/main">
  <p:tag name="KSO_WM_TAG_VERSION" val="1.0"/>
  <p:tag name="KSO_WM_SLIDE_ITEM_CNT" val="0"/>
  <p:tag name="KSO_WM_SLIDE_LAYOUT" val="a_b"/>
  <p:tag name="KSO_WM_SLIDE_LAYOUT_CNT" val="1_1"/>
  <p:tag name="KSO_WM_SLIDE_TYPE" val="endPage"/>
  <p:tag name="KSO_WM_BEAUTIFY_FLAG" val="#wm#"/>
  <p:tag name="KSO_WM_COMBINE_RELATE_SLIDE_ID" val="background20180982_8"/>
  <p:tag name="KSO_WM_TEMPLATE_CATEGORY" val="custom"/>
  <p:tag name="KSO_WM_TEMPLATE_INDEX" val="160414"/>
  <p:tag name="KSO_WM_SLIDE_ID" val="custom160414_30"/>
  <p:tag name="KSO_WM_SLIDE_INDEX" val="30"/>
  <p:tag name="KSO_WM_TEMPLATE_SUBCATEGORY" val="combine"/>
</p:tagLst>
</file>

<file path=ppt/tags/tag48.xml><?xml version="1.0" encoding="utf-8"?>
<p:tagLst xmlns:p="http://schemas.openxmlformats.org/presentationml/2006/main">
  <p:tag name="KSO_WM_TAG_VERSION" val="1.0"/>
  <p:tag name="KSO_WM_BEAUTIFY_FLAG" val="#wm#"/>
  <p:tag name="KSO_WM_TEMPLATE_CATEGORY" val="custom"/>
  <p:tag name="KSO_WM_TEMPLATE_INDEX" val="160414"/>
  <p:tag name="KSO_WM_UNIT_TYPE" val="a"/>
  <p:tag name="KSO_WM_UNIT_INDEX" val="1"/>
  <p:tag name="KSO_WM_UNIT_ID" val="custom160414_1*a*1"/>
  <p:tag name="KSO_WM_UNIT_CLEAR" val="1"/>
  <p:tag name="KSO_WM_UNIT_LAYERLEVEL" val="1"/>
  <p:tag name="KSO_WM_UNIT_VALUE" val="16"/>
  <p:tag name="KSO_WM_UNIT_ISCONTENTSTITLE" val="0"/>
  <p:tag name="KSO_WM_UNIT_HIGHLIGHT" val="0"/>
  <p:tag name="KSO_WM_UNIT_COMPATIBLE" val="0"/>
  <p:tag name="KSO_WM_UNIT_PRESET_TEXT_INDEX" val="3"/>
  <p:tag name="KSO_WM_UNIT_PRESET_TEXT_LEN" val="12"/>
</p:tagLst>
</file>

<file path=ppt/tags/tag49.xml><?xml version="1.0" encoding="utf-8"?>
<p:tagLst xmlns:p="http://schemas.openxmlformats.org/presentationml/2006/main">
  <p:tag name="KSO_WM_TAG_VERSION" val="1.0"/>
  <p:tag name="KSO_WM_BEAUTIFY_FLAG" val="#wm#"/>
  <p:tag name="KSO_WM_TEMPLATE_CATEGORY" val="custom"/>
  <p:tag name="KSO_WM_TEMPLATE_INDEX" val="160414"/>
  <p:tag name="KSO_WM_UNIT_TYPE" val="b"/>
  <p:tag name="KSO_WM_UNIT_INDEX" val="1"/>
  <p:tag name="KSO_WM_UNIT_ID" val="custom160414_1*b*1"/>
  <p:tag name="KSO_WM_UNIT_CLEAR" val="1"/>
  <p:tag name="KSO_WM_UNIT_LAYERLEVEL" val="1"/>
  <p:tag name="KSO_WM_UNIT_VALUE" val="35"/>
  <p:tag name="KSO_WM_UNIT_ISCONTENTSTITLE" val="0"/>
  <p:tag name="KSO_WM_UNIT_HIGHLIGHT" val="0"/>
  <p:tag name="KSO_WM_UNIT_COMPATIBLE" val="0"/>
  <p:tag name="KSO_WM_UNIT_PRESET_TEXT_INDEX" val="4"/>
  <p:tag name="KSO_WM_UNIT_PRESET_TEXT_LEN" val="26"/>
</p:tagLst>
</file>

<file path=ppt/tags/tag5.xml><?xml version="1.0" encoding="utf-8"?>
<p:tagLst xmlns:p="http://schemas.openxmlformats.org/presentationml/2006/main">
  <p:tag name="KSO_WM_BEAUTIFY_FLAG" val="#wm#"/>
  <p:tag name="KSO_WM_TEMPLATE_CATEGORY" val="custom"/>
  <p:tag name="KSO_WM_TEMPLATE_INDEX" val="20185033"/>
</p:tagLst>
</file>

<file path=ppt/tags/tag50.xml><?xml version="1.0" encoding="utf-8"?>
<p:tagLst xmlns:p="http://schemas.openxmlformats.org/presentationml/2006/main">
  <p:tag name="KSO_WM_TEMPLATE_THUMBS_INDEX" val="1、9、12、13、16、17、22、29、30"/>
  <p:tag name="KSO_WM_TEMPLATE_CATEGORY" val="custom"/>
  <p:tag name="KSO_WM_TEMPLATE_INDEX" val="160414"/>
  <p:tag name="KSO_WM_SLIDE_ID" val="custom160414_1"/>
  <p:tag name="KSO_WM_SLIDE_INDEX" val="1"/>
  <p:tag name="KSO_WM_SLIDE_ITEM_CNT" val="2"/>
  <p:tag name="KSO_WM_SLIDE_LAYOUT" val="a_b"/>
  <p:tag name="KSO_WM_SLIDE_LAYOUT_CNT" val="1_1"/>
  <p:tag name="KSO_WM_SLIDE_TYPE" val="title"/>
  <p:tag name="KSO_WM_BEAUTIFY_FLAG" val="#wm#"/>
  <p:tag name="KSO_WM_TAG_VERSION" val="1.0"/>
  <p:tag name="KSO_WM_COMBINE_RELATE_SLIDE_ID" val="background20180982_1"/>
  <p:tag name="KSO_WM_TEMPLATE_SUBCATEGORY" val="combine"/>
</p:tagLst>
</file>

<file path=ppt/tags/tag51.xml><?xml version="1.0" encoding="utf-8"?>
<p:tagLst xmlns:p="http://schemas.openxmlformats.org/presentationml/2006/main">
  <p:tag name="KSO_WM_TAG_VERSION" val="1.0"/>
  <p:tag name="KSO_WM_BEAUTIFY_FLAG" val="#wm#"/>
  <p:tag name="KSO_WM_TEMPLATE_CATEGORY" val="custom"/>
  <p:tag name="KSO_WM_TEMPLATE_INDEX" val="160414"/>
  <p:tag name="KSO_WM_UNIT_TYPE" val="l_i"/>
  <p:tag name="KSO_WM_UNIT_INDEX" val="1_1"/>
  <p:tag name="KSO_WM_UNIT_ID" val="custom160414_6*l_i*1_1"/>
  <p:tag name="KSO_WM_UNIT_CLEAR" val="1"/>
  <p:tag name="KSO_WM_UNIT_LAYERLEVEL" val="1_1"/>
  <p:tag name="KSO_WM_DIAGRAM_GROUP_CODE" val="l1-1"/>
  <p:tag name="KSO_WM_UNIT_LINE_FORE_SCHEMECOLOR_INDEX" val="5"/>
  <p:tag name="KSO_WM_UNIT_LINE_FILL_TYPE" val="2"/>
  <p:tag name="KSO_WM_UNIT_USESOURCEFORMAT_APPLY" val="1"/>
</p:tagLst>
</file>

<file path=ppt/tags/tag52.xml><?xml version="1.0" encoding="utf-8"?>
<p:tagLst xmlns:p="http://schemas.openxmlformats.org/presentationml/2006/main">
  <p:tag name="KSO_WM_TAG_VERSION" val="1.0"/>
  <p:tag name="KSO_WM_BEAUTIFY_FLAG" val="#wm#"/>
  <p:tag name="KSO_WM_TEMPLATE_CATEGORY" val="custom"/>
  <p:tag name="KSO_WM_TEMPLATE_INDEX" val="160414"/>
  <p:tag name="KSO_WM_UNIT_TYPE" val="a"/>
  <p:tag name="KSO_WM_UNIT_INDEX" val="1"/>
  <p:tag name="KSO_WM_UNIT_ID" val="custom160414_6*a*1"/>
  <p:tag name="KSO_WM_UNIT_CLEAR" val="1"/>
  <p:tag name="KSO_WM_UNIT_LAYERLEVEL" val="1"/>
  <p:tag name="KSO_WM_UNIT_VALUE" val="6"/>
  <p:tag name="KSO_WM_UNIT_ISCONTENTSTITLE" val="1"/>
  <p:tag name="KSO_WM_UNIT_HIGHLIGHT" val="0"/>
  <p:tag name="KSO_WM_UNIT_COMPATIBLE" val="0"/>
  <p:tag name="KSO_WM_UNIT_PRESET_TEXT" val="CONTENTS"/>
</p:tagLst>
</file>

<file path=ppt/tags/tag53.xml><?xml version="1.0" encoding="utf-8"?>
<p:tagLst xmlns:p="http://schemas.openxmlformats.org/presentationml/2006/main">
  <p:tag name="KSO_WM_TAG_VERSION" val="1.0"/>
  <p:tag name="KSO_WM_BEAUTIFY_FLAG" val="#wm#"/>
  <p:tag name="KSO_WM_TEMPLATE_CATEGORY" val="custom"/>
  <p:tag name="KSO_WM_TEMPLATE_INDEX" val="160414"/>
  <p:tag name="KSO_WM_UNIT_TYPE" val="l_h_f"/>
  <p:tag name="KSO_WM_UNIT_INDEX" val="1_1_1"/>
  <p:tag name="KSO_WM_UNIT_ID" val="custom160414_6*l_h_f*1_1_1"/>
  <p:tag name="KSO_WM_UNIT_CLEAR" val="1"/>
  <p:tag name="KSO_WM_UNIT_LAYERLEVEL" val="1_1_1"/>
  <p:tag name="KSO_WM_UNIT_VALUE" val="13"/>
  <p:tag name="KSO_WM_UNIT_HIGHLIGHT" val="0"/>
  <p:tag name="KSO_WM_UNIT_COMPATIBLE" val="0"/>
  <p:tag name="KSO_WM_UNIT_PRESET_TEXT_INDEX" val="3"/>
  <p:tag name="KSO_WM_DIAGRAM_GROUP_CODE" val="l1-1"/>
  <p:tag name="KSO_WM_UNIT_PRESET_TEXT_LEN" val="17"/>
  <p:tag name="KSO_WM_UNIT_TEXT_FILL_FORE_SCHEMECOLOR_INDEX" val="5"/>
  <p:tag name="KSO_WM_UNIT_TEXT_FILL_TYPE" val="1"/>
  <p:tag name="KSO_WM_UNIT_USESOURCEFORMAT_APPLY" val="1"/>
</p:tagLst>
</file>

<file path=ppt/tags/tag54.xml><?xml version="1.0" encoding="utf-8"?>
<p:tagLst xmlns:p="http://schemas.openxmlformats.org/presentationml/2006/main">
  <p:tag name="KSO_WM_TAG_VERSION" val="1.0"/>
  <p:tag name="KSO_WM_BEAUTIFY_FLAG" val="#wm#"/>
  <p:tag name="KSO_WM_TEMPLATE_CATEGORY" val="custom"/>
  <p:tag name="KSO_WM_TEMPLATE_INDEX" val="160414"/>
  <p:tag name="KSO_WM_UNIT_TYPE" val="l_i"/>
  <p:tag name="KSO_WM_UNIT_INDEX" val="1_2"/>
  <p:tag name="KSO_WM_UNIT_ID" val="custom160414_6*l_i*1_2"/>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55.xml><?xml version="1.0" encoding="utf-8"?>
<p:tagLst xmlns:p="http://schemas.openxmlformats.org/presentationml/2006/main">
  <p:tag name="KSO_WM_TEMPLATE_CATEGORY" val="custom"/>
  <p:tag name="KSO_WM_TEMPLATE_INDEX" val="160414"/>
  <p:tag name="KSO_WM_SLIDE_ID" val="custom160414_6"/>
  <p:tag name="KSO_WM_SLIDE_INDEX" val="6"/>
  <p:tag name="KSO_WM_SLIDE_ITEM_CNT" val="1"/>
  <p:tag name="KSO_WM_SLIDE_LAYOUT" val="a_l"/>
  <p:tag name="KSO_WM_SLIDE_LAYOUT_CNT" val="1_1"/>
  <p:tag name="KSO_WM_SLIDE_TYPE" val="contents"/>
  <p:tag name="KSO_WM_BEAUTIFY_FLAG" val="#wm#"/>
  <p:tag name="KSO_WM_TAG_VERSION" val="1.0"/>
  <p:tag name="KSO_WM_SLIDE_POSITION" val="199*244"/>
  <p:tag name="KSO_WM_SLIDE_SIZE" val="431*40"/>
  <p:tag name="KSO_WM_DIAGRAM_GROUP_CODE" val="l1-1"/>
</p:tagLst>
</file>

<file path=ppt/tags/tag56.xml><?xml version="1.0" encoding="utf-8"?>
<p:tagLst xmlns:p="http://schemas.openxmlformats.org/presentationml/2006/main">
  <p:tag name="KSO_WM_TAG_VERSION" val="1.0"/>
  <p:tag name="KSO_WM_BEAUTIFY_FLAG" val="#wm#"/>
  <p:tag name="KSO_WM_TEMPLATE_CATEGORY" val="custom"/>
  <p:tag name="KSO_WM_TEMPLATE_INDEX" val="160443"/>
  <p:tag name="KSO_WM_UNIT_TYPE" val="a"/>
  <p:tag name="KSO_WM_UNIT_INDEX" val="1"/>
  <p:tag name="KSO_WM_UNIT_ID" val="custom160443_12*a*1"/>
  <p:tag name="KSO_WM_UNIT_CLEAR" val="1"/>
  <p:tag name="KSO_WM_UNIT_LAYERLEVEL" val="1"/>
  <p:tag name="KSO_WM_UNIT_VALUE" val="24"/>
  <p:tag name="KSO_WM_UNIT_ISCONTENTSTITLE" val="0"/>
  <p:tag name="KSO_WM_UNIT_HIGHLIGHT" val="0"/>
  <p:tag name="KSO_WM_UNIT_COMPATIBLE" val="0"/>
  <p:tag name="KSO_WM_UNIT_PRESET_TEXT_INDEX" val="3"/>
  <p:tag name="KSO_WM_UNIT_PRESET_TEXT_LEN" val="17"/>
</p:tagLst>
</file>

<file path=ppt/tags/tag57.xml><?xml version="1.0" encoding="utf-8"?>
<p:tagLst xmlns:p="http://schemas.openxmlformats.org/presentationml/2006/main">
  <p:tag name="KSO_WM_TEMPLATE_CATEGORY" val="custom"/>
  <p:tag name="KSO_WM_TEMPLATE_INDEX" val="160414"/>
  <p:tag name="KSO_WM_SLIDE_ID" val="custom160443_12"/>
  <p:tag name="KSO_WM_SLIDE_INDEX" val="12"/>
  <p:tag name="KSO_WM_SLIDE_ITEM_CNT" val="1"/>
  <p:tag name="KSO_WM_SLIDE_LAYOUT" val="a"/>
  <p:tag name="KSO_WM_SLIDE_LAYOUT_CNT" val="1"/>
  <p:tag name="KSO_WM_SLIDE_TYPE" val="sectionTitle"/>
  <p:tag name="KSO_WM_BEAUTIFY_FLAG" val="#wm#"/>
  <p:tag name="KSO_WM_TAG_VERSION" val="1.0"/>
</p:tagLst>
</file>

<file path=ppt/tags/tag58.xml><?xml version="1.0" encoding="utf-8"?>
<p:tagLst xmlns:p="http://schemas.openxmlformats.org/presentationml/2006/main">
  <p:tag name="KSO_WM_TAG_VERSION" val="1.0"/>
  <p:tag name="KSO_WM_UNIT_TYPE" val="a"/>
  <p:tag name="KSO_WM_UNIT_INDEX" val="1"/>
  <p:tag name="KSO_WM_UNIT_LAYERLEVEL" val="1"/>
  <p:tag name="KSO_WM_UNIT_VALUE" val="9"/>
  <p:tag name="KSO_WM_UNIT_ISCONTENTSTITLE" val="0"/>
  <p:tag name="KSO_WM_UNIT_HIGHLIGHT" val="0"/>
  <p:tag name="KSO_WM_UNIT_COMPATIBLE" val="0"/>
  <p:tag name="KSO_WM_UNIT_CLEAR" val="0"/>
  <p:tag name="KSO_WM_BEAUTIFY_FLAG" val="#wm#"/>
  <p:tag name="KSO_WM_UNIT_PRESET_TEXT" val="感谢您的认真聆听"/>
  <p:tag name="KSO_WM_TEMPLATE_CATEGORY" val="custom"/>
  <p:tag name="KSO_WM_TEMPLATE_INDEX" val="20181643"/>
  <p:tag name="KSO_WM_UNIT_ID" val="custom20181643_17*a*1"/>
</p:tagLst>
</file>

<file path=ppt/tags/tag59.xml><?xml version="1.0" encoding="utf-8"?>
<p:tagLst xmlns:p="http://schemas.openxmlformats.org/presentationml/2006/main">
  <p:tag name="KSO_WM_TAG_VERSION" val="1.0"/>
  <p:tag name="KSO_WM_UNIT_TYPE" val="b"/>
  <p:tag name="KSO_WM_UNIT_INDEX" val="1"/>
  <p:tag name="KSO_WM_UNIT_LAYERLEVEL" val="1"/>
  <p:tag name="KSO_WM_UNIT_VALUE" val="44"/>
  <p:tag name="KSO_WM_UNIT_ISCONTENTSTITLE" val="0"/>
  <p:tag name="KSO_WM_UNIT_HIGHLIGHT" val="0"/>
  <p:tag name="KSO_WM_UNIT_COMPATIBLE" val="0"/>
  <p:tag name="KSO_WM_UNIT_CLEAR" val="0"/>
  <p:tag name="KSO_WM_BEAUTIFY_FLAG" val="#wm#"/>
  <p:tag name="KSO_WM_UNIT_PRESET_TEXT" val="THANK YOU FOR YOUR WATCHING"/>
  <p:tag name="KSO_WM_TEMPLATE_CATEGORY" val="custom"/>
  <p:tag name="KSO_WM_TEMPLATE_INDEX" val="20181643"/>
  <p:tag name="KSO_WM_UNIT_ID" val="custom20181643_17*b*1"/>
</p:tagLst>
</file>

<file path=ppt/tags/tag6.xml><?xml version="1.0" encoding="utf-8"?>
<p:tagLst xmlns:p="http://schemas.openxmlformats.org/presentationml/2006/main">
  <p:tag name="KSO_WM_BEAUTIFY_FLAG" val="#wm#"/>
  <p:tag name="KSO_WM_TEMPLATE_CATEGORY" val="custom"/>
  <p:tag name="KSO_WM_TEMPLATE_INDEX" val="20185033"/>
</p:tagLst>
</file>

<file path=ppt/tags/tag60.xml><?xml version="1.0" encoding="utf-8"?>
<p:tagLst xmlns:p="http://schemas.openxmlformats.org/presentationml/2006/main">
  <p:tag name="KSO_WM_TAG_VERSION" val="1.0"/>
  <p:tag name="KSO_WM_BEAUTIFY_FLAG" val="#wm#"/>
  <p:tag name="KSO_WM_UNIT_TYPE" val="i"/>
  <p:tag name="KSO_WM_UNIT_ID" val="custom160414_30*i*0"/>
  <p:tag name="KSO_WM_TEMPLATE_CATEGORY" val="custom"/>
  <p:tag name="KSO_WM_TEMPLATE_INDEX" val="160414"/>
  <p:tag name="KSO_WM_UNIT_INDEX" val="0"/>
</p:tagLst>
</file>

<file path=ppt/tags/tag61.xml><?xml version="1.0" encoding="utf-8"?>
<p:tagLst xmlns:p="http://schemas.openxmlformats.org/presentationml/2006/main">
  <p:tag name="KSO_WM_TEMPLATE_CATEGORY" val="custom"/>
  <p:tag name="KSO_WM_TEMPLATE_INDEX" val="160414"/>
  <p:tag name="KSO_WM_SLIDE_ID" val="custom160414_30"/>
  <p:tag name="KSO_WM_SLIDE_INDEX" val="30"/>
  <p:tag name="KSO_WM_SLIDE_ITEM_CNT" val="0"/>
  <p:tag name="KSO_WM_SLIDE_LAYOUT" val="a_b"/>
  <p:tag name="KSO_WM_SLIDE_LAYOUT_CNT" val="1_1"/>
  <p:tag name="KSO_WM_SLIDE_TYPE" val="endPage"/>
  <p:tag name="KSO_WM_BEAUTIFY_FLAG" val="#wm#"/>
  <p:tag name="KSO_WM_TAG_VERSION" val="1.0"/>
  <p:tag name="KSO_WM_COMBINE_RELATE_SLIDE_ID" val="background20180982_8"/>
  <p:tag name="KSO_WM_TEMPLATE_SUBCATEGORY" val="combine"/>
</p:tagLst>
</file>

<file path=ppt/tags/tag7.xml><?xml version="1.0" encoding="utf-8"?>
<p:tagLst xmlns:p="http://schemas.openxmlformats.org/presentationml/2006/main">
  <p:tag name="KSO_WM_BEAUTIFY_FLAG" val="#wm#"/>
  <p:tag name="KSO_WM_TEMPLATE_CATEGORY" val="custom"/>
  <p:tag name="KSO_WM_TEMPLATE_INDEX" val="20185033"/>
</p:tagLst>
</file>

<file path=ppt/tags/tag8.xml><?xml version="1.0" encoding="utf-8"?>
<p:tagLst xmlns:p="http://schemas.openxmlformats.org/presentationml/2006/main">
  <p:tag name="KSO_WM_BEAUTIFY_FLAG" val="#wm#"/>
  <p:tag name="KSO_WM_TEMPLATE_CATEGORY" val="custom"/>
  <p:tag name="KSO_WM_TEMPLATE_INDEX" val="20185033"/>
</p:tagLst>
</file>

<file path=ppt/tags/tag9.xml><?xml version="1.0" encoding="utf-8"?>
<p:tagLst xmlns:p="http://schemas.openxmlformats.org/presentationml/2006/main">
  <p:tag name="KSO_WM_BEAUTIFY_FLAG" val="#wm#"/>
  <p:tag name="KSO_WM_TEMPLATE_CATEGORY" val="custom"/>
  <p:tag name="KSO_WM_TEMPLATE_INDEX" val="20185033"/>
</p:tagLst>
</file>

<file path=ppt/theme/theme1.xml><?xml version="1.0" encoding="utf-8"?>
<a:theme xmlns:a="http://schemas.openxmlformats.org/drawingml/2006/main" name="1_A000120140530A76PPBG">
  <a:themeElements>
    <a:clrScheme name="160126.126">
      <a:dk1>
        <a:srgbClr val="47494B"/>
      </a:dk1>
      <a:lt1>
        <a:srgbClr val="FFFFFF"/>
      </a:lt1>
      <a:dk2>
        <a:srgbClr val="454749"/>
      </a:dk2>
      <a:lt2>
        <a:srgbClr val="FFFFFF"/>
      </a:lt2>
      <a:accent1>
        <a:srgbClr val="A67653"/>
      </a:accent1>
      <a:accent2>
        <a:srgbClr val="876D5F"/>
      </a:accent2>
      <a:accent3>
        <a:srgbClr val="C7645E"/>
      </a:accent3>
      <a:accent4>
        <a:srgbClr val="AE8BA0"/>
      </a:accent4>
      <a:accent5>
        <a:srgbClr val="84ADE4"/>
      </a:accent5>
      <a:accent6>
        <a:srgbClr val="FFC000"/>
      </a:accent6>
      <a:hlink>
        <a:srgbClr val="00B0F0"/>
      </a:hlink>
      <a:folHlink>
        <a:srgbClr val="AFB2B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4376</Words>
  <Application>WPS 演示</Application>
  <PresentationFormat>宽屏</PresentationFormat>
  <Paragraphs>377</Paragraphs>
  <Slides>28</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28</vt:i4>
      </vt:variant>
    </vt:vector>
  </HeadingPairs>
  <TitlesOfParts>
    <vt:vector size="46" baseType="lpstr">
      <vt:lpstr>Arial</vt:lpstr>
      <vt:lpstr>宋体</vt:lpstr>
      <vt:lpstr>Wingdings</vt:lpstr>
      <vt:lpstr>Broadway BT</vt:lpstr>
      <vt:lpstr>汉仪丫丫体简</vt:lpstr>
      <vt:lpstr>Verdana</vt:lpstr>
      <vt:lpstr>黑体</vt:lpstr>
      <vt:lpstr>楷体_GB2312</vt:lpstr>
      <vt:lpstr>Times New Roman</vt:lpstr>
      <vt:lpstr>楷体_GB2312</vt:lpstr>
      <vt:lpstr>微软雅黑</vt:lpstr>
      <vt:lpstr>Arial Unicode MS</vt:lpstr>
      <vt:lpstr>Calibri</vt:lpstr>
      <vt:lpstr>Arial Narrow</vt:lpstr>
      <vt:lpstr>Stencil Std</vt:lpstr>
      <vt:lpstr>新宋体</vt:lpstr>
      <vt:lpstr>Gabriola</vt:lpstr>
      <vt:lpstr>1_A000120140530A76PPBG</vt:lpstr>
      <vt:lpstr>中外学前教育史</vt:lpstr>
      <vt:lpstr>PowerPoint 演示文稿</vt:lpstr>
      <vt:lpstr>一   课程信息</vt:lpstr>
      <vt:lpstr>二、课程定位</vt:lpstr>
      <vt:lpstr> 就业岗位群及就业岗位 </vt:lpstr>
      <vt:lpstr> （三）课程目标 </vt:lpstr>
      <vt:lpstr>PowerPoint 演示文稿</vt:lpstr>
      <vt:lpstr>PowerPoint 演示文稿</vt:lpstr>
      <vt:lpstr>PowerPoint 演示文稿</vt:lpstr>
      <vt:lpstr>五、课程考核</vt:lpstr>
      <vt:lpstr>六、第一次课设计</vt:lpstr>
      <vt:lpstr> Benjamin Franklin              -- American scientist and politician </vt:lpstr>
      <vt:lpstr>PowerPoint 演示文稿</vt:lpstr>
      <vt:lpstr>七、最后一次课设计 </vt:lpstr>
      <vt:lpstr>LOREM IPSUM DOLOR</vt:lpstr>
      <vt:lpstr>LOREM IPSUM DOLOR</vt:lpstr>
      <vt:lpstr>LOREM IPSUM DOLOR</vt:lpstr>
      <vt:lpstr>LOREM IPSUM DOLOR</vt:lpstr>
      <vt:lpstr>LOREM IPSUM DOLOR</vt:lpstr>
      <vt:lpstr>LOREM IPSUM DOLOR</vt:lpstr>
      <vt:lpstr>LOREM IPSUM DOLOR</vt:lpstr>
      <vt:lpstr>LOREM IPSUM DOLOR</vt:lpstr>
      <vt:lpstr>PowerPoint 演示文稿</vt:lpstr>
      <vt:lpstr>感谢您的认真聆听</vt:lpstr>
      <vt:lpstr>LOREM IPSUM </vt:lpstr>
      <vt:lpstr>PowerPoint 演示文稿</vt:lpstr>
      <vt:lpstr>LOREM IPSUM DOLOR</vt:lpstr>
      <vt:lpstr>感谢您的认真聆听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逆风竹</cp:lastModifiedBy>
  <cp:revision>11</cp:revision>
  <dcterms:created xsi:type="dcterms:W3CDTF">2018-08-29T07:07:00Z</dcterms:created>
  <dcterms:modified xsi:type="dcterms:W3CDTF">2018-09-03T01:09:38Z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2052-10.1.0.7469</vt:lpwstr>
  </property>
</Properties>
</file>