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3" r:id="rId9"/>
    <p:sldMasterId id="2147483746" r:id="rId10"/>
  </p:sldMasterIdLst>
  <p:notesMasterIdLst>
    <p:notesMasterId r:id="rId13"/>
  </p:notesMasterIdLst>
  <p:sldIdLst>
    <p:sldId id="582" r:id="rId11"/>
    <p:sldId id="583" r:id="rId12"/>
    <p:sldId id="452" r:id="rId14"/>
    <p:sldId id="25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353" r:id="rId32"/>
    <p:sldId id="426" r:id="rId33"/>
    <p:sldId id="527" r:id="rId34"/>
    <p:sldId id="453" r:id="rId35"/>
    <p:sldId id="271" r:id="rId36"/>
    <p:sldId id="319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60" r:id="rId48"/>
    <p:sldId id="449" r:id="rId49"/>
    <p:sldId id="301" r:id="rId50"/>
    <p:sldId id="442" r:id="rId51"/>
    <p:sldId id="523" r:id="rId52"/>
    <p:sldId id="462" r:id="rId53"/>
    <p:sldId id="524" r:id="rId54"/>
    <p:sldId id="355" r:id="rId55"/>
    <p:sldId id="444" r:id="rId56"/>
    <p:sldId id="465" r:id="rId57"/>
    <p:sldId id="466" r:id="rId58"/>
    <p:sldId id="661" r:id="rId59"/>
    <p:sldId id="658" r:id="rId60"/>
    <p:sldId id="659" r:id="rId61"/>
    <p:sldId id="660" r:id="rId62"/>
    <p:sldId id="471" r:id="rId63"/>
    <p:sldId id="468" r:id="rId64"/>
    <p:sldId id="532" r:id="rId65"/>
    <p:sldId id="533" r:id="rId66"/>
    <p:sldId id="265" r:id="rId67"/>
    <p:sldId id="454" r:id="rId68"/>
    <p:sldId id="456" r:id="rId69"/>
    <p:sldId id="458" r:id="rId70"/>
    <p:sldId id="459" r:id="rId71"/>
    <p:sldId id="381" r:id="rId72"/>
    <p:sldId id="391" r:id="rId7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 showGuides="1">
      <p:cViewPr varScale="1">
        <p:scale>
          <a:sx n="88" d="100"/>
          <a:sy n="88" d="100"/>
        </p:scale>
        <p:origin x="-816" y="24"/>
      </p:cViewPr>
      <p:guideLst>
        <p:guide orient="horz" pos="2137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7" Type="http://schemas.openxmlformats.org/officeDocument/2006/relationships/commentAuthors" Target="commentAuthors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slide" Target="slides/slide62.xml"/><Relationship Id="rId72" Type="http://schemas.openxmlformats.org/officeDocument/2006/relationships/slide" Target="slides/slide61.xml"/><Relationship Id="rId71" Type="http://schemas.openxmlformats.org/officeDocument/2006/relationships/slide" Target="slides/slide60.xml"/><Relationship Id="rId70" Type="http://schemas.openxmlformats.org/officeDocument/2006/relationships/slide" Target="slides/slide59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58.xml"/><Relationship Id="rId68" Type="http://schemas.openxmlformats.org/officeDocument/2006/relationships/slide" Target="slides/slide57.xml"/><Relationship Id="rId67" Type="http://schemas.openxmlformats.org/officeDocument/2006/relationships/slide" Target="slides/slide56.xml"/><Relationship Id="rId66" Type="http://schemas.openxmlformats.org/officeDocument/2006/relationships/slide" Target="slides/slide55.xml"/><Relationship Id="rId65" Type="http://schemas.openxmlformats.org/officeDocument/2006/relationships/slide" Target="slides/slide54.xml"/><Relationship Id="rId64" Type="http://schemas.openxmlformats.org/officeDocument/2006/relationships/slide" Target="slides/slide53.xml"/><Relationship Id="rId63" Type="http://schemas.openxmlformats.org/officeDocument/2006/relationships/slide" Target="slides/slide52.xml"/><Relationship Id="rId62" Type="http://schemas.openxmlformats.org/officeDocument/2006/relationships/slide" Target="slides/slide51.xml"/><Relationship Id="rId61" Type="http://schemas.openxmlformats.org/officeDocument/2006/relationships/slide" Target="slides/slide50.xml"/><Relationship Id="rId60" Type="http://schemas.openxmlformats.org/officeDocument/2006/relationships/slide" Target="slides/slide49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8.xml"/><Relationship Id="rId58" Type="http://schemas.openxmlformats.org/officeDocument/2006/relationships/slide" Target="slides/slide47.xml"/><Relationship Id="rId57" Type="http://schemas.openxmlformats.org/officeDocument/2006/relationships/slide" Target="slides/slide46.xml"/><Relationship Id="rId56" Type="http://schemas.openxmlformats.org/officeDocument/2006/relationships/slide" Target="slides/slide45.xml"/><Relationship Id="rId55" Type="http://schemas.openxmlformats.org/officeDocument/2006/relationships/slide" Target="slides/slide44.xml"/><Relationship Id="rId54" Type="http://schemas.openxmlformats.org/officeDocument/2006/relationships/slide" Target="slides/slide43.xml"/><Relationship Id="rId53" Type="http://schemas.openxmlformats.org/officeDocument/2006/relationships/slide" Target="slides/slide42.xml"/><Relationship Id="rId52" Type="http://schemas.openxmlformats.org/officeDocument/2006/relationships/slide" Target="slides/slide41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8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198969" cy="5400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1181" y="1052513"/>
            <a:ext cx="4198969" cy="5400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80152" tIns="40076" rIns="80152" bIns="40076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80137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819" y="44450"/>
            <a:ext cx="2142331" cy="64087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44450"/>
            <a:ext cx="6302801" cy="64087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198969" cy="5400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1181" y="1052513"/>
            <a:ext cx="4198969" cy="5400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80152" tIns="40076" rIns="80152" bIns="40076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80137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819" y="44450"/>
            <a:ext cx="2142331" cy="64087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44450"/>
            <a:ext cx="6302801" cy="64087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lIns="91440" tIns="45720" rIns="91440" bIns="45720"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 vert="horz" wrap="square" lIns="91426" tIns="45713" rIns="91426" bIns="45713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2495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52930" cy="585216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lIns="91440" tIns="45720" rIns="91440" bIns="45720"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 vert="horz" wrap="square" lIns="91426" tIns="45713" rIns="91426" bIns="45713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2495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52930" cy="585216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9900" y="1198563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circl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hyperlink" Target="http://weibo.com/BizModelGen" TargetMode="External"/><Relationship Id="rId12" Type="http://schemas.openxmlformats.org/officeDocument/2006/relationships/hyperlink" Target="http://www.bizmodel.org/" TargetMode="Externa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hyperlink" Target="http://weibo.com/BizModelGen" TargetMode="External"/><Relationship Id="rId12" Type="http://schemas.openxmlformats.org/officeDocument/2006/relationships/hyperlink" Target="http://www.bizmodel.org/" TargetMode="Externa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5" Type="http://schemas.openxmlformats.org/officeDocument/2006/relationships/image" Target="../media/image3.jpe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6278"/>
          <p:cNvSpPr>
            <a:spLocks noChangeArrowheads="1"/>
          </p:cNvSpPr>
          <p:nvPr/>
        </p:nvSpPr>
        <p:spPr bwMode="auto">
          <a:xfrm>
            <a:off x="0" y="6669088"/>
            <a:ext cx="9144000" cy="177800"/>
          </a:xfrm>
          <a:prstGeom prst="rect">
            <a:avLst/>
          </a:prstGeom>
          <a:solidFill>
            <a:srgbClr val="EA622F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title"/>
          </p:nvPr>
        </p:nvSpPr>
        <p:spPr>
          <a:xfrm>
            <a:off x="250825" y="44450"/>
            <a:ext cx="8569325" cy="871538"/>
          </a:xfrm>
          <a:prstGeom prst="rect">
            <a:avLst/>
          </a:prstGeom>
          <a:noFill/>
          <a:ln w="9525">
            <a:noFill/>
          </a:ln>
        </p:spPr>
        <p:txBody>
          <a:bodyPr lIns="80139" tIns="40069" rIns="80139" bIns="40069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/>
          </p:cNvSpPr>
          <p:nvPr>
            <p:ph type="body"/>
          </p:nvPr>
        </p:nvSpPr>
        <p:spPr>
          <a:xfrm>
            <a:off x="250825" y="1052513"/>
            <a:ext cx="8569325" cy="5400675"/>
          </a:xfrm>
          <a:prstGeom prst="rect">
            <a:avLst/>
          </a:prstGeom>
          <a:noFill/>
          <a:ln w="9525">
            <a:noFill/>
          </a:ln>
        </p:spPr>
        <p:txBody>
          <a:bodyPr lIns="80152" tIns="40076" rIns="80152" bIns="40076" anchor="t"/>
          <a:p>
            <a:pPr lvl="0" indent="-30035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50825"/>
            <a:r>
              <a:rPr lang="zh-CN" altLang="en-US" dirty="0"/>
              <a:t>第二级</a:t>
            </a:r>
            <a:endParaRPr lang="zh-CN" altLang="en-US" dirty="0"/>
          </a:p>
          <a:p>
            <a:pPr lvl="2" indent="-201295"/>
            <a:r>
              <a:rPr lang="zh-CN" altLang="en-US" dirty="0"/>
              <a:t>第三级</a:t>
            </a:r>
            <a:endParaRPr lang="zh-CN" altLang="en-US" dirty="0"/>
          </a:p>
          <a:p>
            <a:pPr lvl="3" indent="-200025"/>
            <a:r>
              <a:rPr lang="zh-CN" altLang="en-US" dirty="0"/>
              <a:t>第四级</a:t>
            </a:r>
            <a:endParaRPr lang="zh-CN" altLang="en-US" dirty="0"/>
          </a:p>
          <a:p>
            <a:pPr lvl="4" indent="-20129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746250" y="44450"/>
            <a:ext cx="1692275" cy="287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标题：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35-40pt 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字体：黑体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颜色：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R:222 G:100 B:34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正文：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20pt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子目录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(2-5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级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18pt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颜色：黑色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字体：华文细黑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144000" y="0"/>
            <a:ext cx="126047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9200" tIns="39600" rIns="79200" bIns="3960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客户或者合作伙伴的标志放在右上角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199563" y="1125538"/>
            <a:ext cx="1133475" cy="172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9200" tIns="39600" rIns="79200" bIns="3960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配色参考方案：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建议同一页面内不超过四种颜色，以下是多组配色方案，同一页面内只选择一组使用。（仅供参考）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9269413" y="4708525"/>
            <a:ext cx="919163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25" tIns="45712" rIns="91425" bIns="4571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81" name="组合 3080"/>
          <p:cNvGrpSpPr/>
          <p:nvPr/>
        </p:nvGrpSpPr>
        <p:grpSpPr>
          <a:xfrm>
            <a:off x="9355138" y="4216400"/>
            <a:ext cx="739775" cy="182563"/>
            <a:chOff x="0" y="0"/>
            <a:chExt cx="466" cy="115"/>
          </a:xfrm>
        </p:grpSpPr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ADA16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F6E6BE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" name="Rectangle 1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EBA28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5" name="Rectangle 1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E88E6B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6" name="组合 3085"/>
          <p:cNvGrpSpPr/>
          <p:nvPr/>
        </p:nvGrpSpPr>
        <p:grpSpPr>
          <a:xfrm>
            <a:off x="9355138" y="4432300"/>
            <a:ext cx="739775" cy="182563"/>
            <a:chOff x="0" y="0"/>
            <a:chExt cx="466" cy="115"/>
          </a:xfrm>
        </p:grpSpPr>
        <p:sp>
          <p:nvSpPr>
            <p:cNvPr id="3087" name="Rectangle 1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6369A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8" name="Rectangle 1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EAE7E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9" name="Rectangle 1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D9C6D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0" name="Rectangle 2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E3C3C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1" name="组合 3090"/>
          <p:cNvGrpSpPr/>
          <p:nvPr/>
        </p:nvGrpSpPr>
        <p:grpSpPr>
          <a:xfrm>
            <a:off x="9355138" y="4648200"/>
            <a:ext cx="739775" cy="182563"/>
            <a:chOff x="0" y="0"/>
            <a:chExt cx="466" cy="115"/>
          </a:xfrm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ECE8EE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7A6DAB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BCA2C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C7629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6" name="Rectangle 27"/>
          <p:cNvSpPr>
            <a:spLocks noChangeArrowheads="1"/>
          </p:cNvSpPr>
          <p:nvPr/>
        </p:nvSpPr>
        <p:spPr bwMode="auto">
          <a:xfrm flipV="1">
            <a:off x="9725025" y="4000500"/>
            <a:ext cx="184150" cy="188913"/>
          </a:xfrm>
          <a:prstGeom prst="rect">
            <a:avLst/>
          </a:prstGeom>
          <a:solidFill>
            <a:srgbClr val="D0B9A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7" name="Rectangle 28"/>
          <p:cNvSpPr>
            <a:spLocks noChangeArrowheads="1"/>
          </p:cNvSpPr>
          <p:nvPr/>
        </p:nvSpPr>
        <p:spPr bwMode="auto">
          <a:xfrm flipV="1">
            <a:off x="9909175" y="4000500"/>
            <a:ext cx="185738" cy="188913"/>
          </a:xfrm>
          <a:prstGeom prst="rect">
            <a:avLst/>
          </a:prstGeom>
          <a:solidFill>
            <a:srgbClr val="EBA28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8" name="Rectangle 29"/>
          <p:cNvSpPr>
            <a:spLocks noChangeArrowheads="1"/>
          </p:cNvSpPr>
          <p:nvPr/>
        </p:nvSpPr>
        <p:spPr bwMode="auto">
          <a:xfrm flipV="1">
            <a:off x="9355138" y="4000500"/>
            <a:ext cx="185738" cy="188913"/>
          </a:xfrm>
          <a:prstGeom prst="rect">
            <a:avLst/>
          </a:prstGeom>
          <a:solidFill>
            <a:srgbClr val="9C8D6D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9" name="Rectangle 30"/>
          <p:cNvSpPr>
            <a:spLocks noChangeArrowheads="1"/>
          </p:cNvSpPr>
          <p:nvPr/>
        </p:nvSpPr>
        <p:spPr bwMode="auto">
          <a:xfrm flipV="1">
            <a:off x="9540875" y="4000500"/>
            <a:ext cx="184150" cy="188913"/>
          </a:xfrm>
          <a:prstGeom prst="rect">
            <a:avLst/>
          </a:prstGeom>
          <a:solidFill>
            <a:srgbClr val="F3E6D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00" name="Rectangle 32"/>
          <p:cNvSpPr>
            <a:spLocks noChangeArrowheads="1"/>
          </p:cNvSpPr>
          <p:nvPr/>
        </p:nvSpPr>
        <p:spPr bwMode="auto">
          <a:xfrm flipV="1">
            <a:off x="9540875" y="4945063"/>
            <a:ext cx="184150" cy="182563"/>
          </a:xfrm>
          <a:prstGeom prst="rect">
            <a:avLst/>
          </a:prstGeom>
          <a:solidFill>
            <a:srgbClr val="44679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01" name="Rectangle 33"/>
          <p:cNvSpPr>
            <a:spLocks noChangeArrowheads="1"/>
          </p:cNvSpPr>
          <p:nvPr/>
        </p:nvSpPr>
        <p:spPr bwMode="auto">
          <a:xfrm flipV="1">
            <a:off x="9725025" y="4945063"/>
            <a:ext cx="184150" cy="182563"/>
          </a:xfrm>
          <a:prstGeom prst="rect">
            <a:avLst/>
          </a:prstGeom>
          <a:solidFill>
            <a:srgbClr val="397593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02" name="Rectangle 34"/>
          <p:cNvSpPr>
            <a:spLocks noChangeArrowheads="1"/>
          </p:cNvSpPr>
          <p:nvPr/>
        </p:nvSpPr>
        <p:spPr bwMode="auto">
          <a:xfrm flipV="1">
            <a:off x="9909175" y="4945063"/>
            <a:ext cx="185738" cy="182563"/>
          </a:xfrm>
          <a:prstGeom prst="rect">
            <a:avLst/>
          </a:prstGeom>
          <a:solidFill>
            <a:srgbClr val="0088B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03" name="Rectangle 35"/>
          <p:cNvSpPr>
            <a:spLocks noChangeArrowheads="1"/>
          </p:cNvSpPr>
          <p:nvPr/>
        </p:nvSpPr>
        <p:spPr bwMode="auto">
          <a:xfrm flipV="1">
            <a:off x="9355138" y="4945063"/>
            <a:ext cx="185738" cy="182563"/>
          </a:xfrm>
          <a:prstGeom prst="rect">
            <a:avLst/>
          </a:prstGeom>
          <a:solidFill>
            <a:srgbClr val="849FB4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4" name="组合 3103"/>
          <p:cNvGrpSpPr/>
          <p:nvPr/>
        </p:nvGrpSpPr>
        <p:grpSpPr>
          <a:xfrm>
            <a:off x="9355138" y="5160963"/>
            <a:ext cx="739775" cy="182562"/>
            <a:chOff x="0" y="0"/>
            <a:chExt cx="466" cy="115"/>
          </a:xfrm>
        </p:grpSpPr>
        <p:sp>
          <p:nvSpPr>
            <p:cNvPr id="3105" name="Rectangle 3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0E3F7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6" name="Rectangle 3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91D2EB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7" name="Rectangle 3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A5B97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8" name="Rectangle 4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00A18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9" name="组合 3108"/>
          <p:cNvGrpSpPr/>
          <p:nvPr/>
        </p:nvGrpSpPr>
        <p:grpSpPr>
          <a:xfrm>
            <a:off x="9355138" y="5376863"/>
            <a:ext cx="739775" cy="182562"/>
            <a:chOff x="0" y="0"/>
            <a:chExt cx="466" cy="115"/>
          </a:xfrm>
        </p:grpSpPr>
        <p:sp>
          <p:nvSpPr>
            <p:cNvPr id="3110" name="Rectangle 4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F2973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1" name="Rectangle 4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9E9E9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2" name="Rectangle 4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C8C9C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3" name="Rectangle 4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CA101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14" name="组合 3113"/>
          <p:cNvGrpSpPr/>
          <p:nvPr/>
        </p:nvGrpSpPr>
        <p:grpSpPr>
          <a:xfrm>
            <a:off x="9355138" y="5594350"/>
            <a:ext cx="739775" cy="182563"/>
            <a:chOff x="0" y="0"/>
            <a:chExt cx="466" cy="115"/>
          </a:xfrm>
        </p:grpSpPr>
        <p:sp>
          <p:nvSpPr>
            <p:cNvPr id="3115" name="Rectangle 4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FFFAC7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6" name="Rectangle 4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9C647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7" name="Rectangle 4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F9CF9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8" name="Rectangle 5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F9CF9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19" name="组合 3118"/>
          <p:cNvGrpSpPr/>
          <p:nvPr/>
        </p:nvGrpSpPr>
        <p:grpSpPr>
          <a:xfrm>
            <a:off x="9355138" y="5889625"/>
            <a:ext cx="739775" cy="182563"/>
            <a:chOff x="0" y="0"/>
            <a:chExt cx="466" cy="115"/>
          </a:xfrm>
        </p:grpSpPr>
        <p:sp>
          <p:nvSpPr>
            <p:cNvPr id="3120" name="Rectangle 5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12362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1" name="Rectangle 5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A5B97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2" name="Rectangle 5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598A5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3" name="Rectangle 5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00AC8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24" name="组合 3123"/>
          <p:cNvGrpSpPr/>
          <p:nvPr/>
        </p:nvGrpSpPr>
        <p:grpSpPr>
          <a:xfrm>
            <a:off x="9355138" y="6105525"/>
            <a:ext cx="739775" cy="182563"/>
            <a:chOff x="0" y="0"/>
            <a:chExt cx="466" cy="115"/>
          </a:xfrm>
        </p:grpSpPr>
        <p:sp>
          <p:nvSpPr>
            <p:cNvPr id="3125" name="Rectangle 5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A5B97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6" name="Rectangle 5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1C372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7" name="Rectangle 5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00A18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8" name="Rectangle 6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006C5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29" name="组合 3128"/>
          <p:cNvGrpSpPr/>
          <p:nvPr/>
        </p:nvGrpSpPr>
        <p:grpSpPr>
          <a:xfrm>
            <a:off x="9355138" y="6321425"/>
            <a:ext cx="739775" cy="182563"/>
            <a:chOff x="0" y="0"/>
            <a:chExt cx="466" cy="115"/>
          </a:xfrm>
        </p:grpSpPr>
        <p:sp>
          <p:nvSpPr>
            <p:cNvPr id="3130" name="Rectangle 6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22181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1" name="Rectangle 6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B8562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2" name="Rectangle 6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CAAAC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3" name="Rectangle 6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F1BCB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34" name="组合 3133"/>
          <p:cNvGrpSpPr/>
          <p:nvPr/>
        </p:nvGrpSpPr>
        <p:grpSpPr>
          <a:xfrm>
            <a:off x="9355138" y="6546850"/>
            <a:ext cx="739775" cy="182563"/>
            <a:chOff x="0" y="0"/>
            <a:chExt cx="466" cy="115"/>
          </a:xfrm>
        </p:grpSpPr>
        <p:sp>
          <p:nvSpPr>
            <p:cNvPr id="3135" name="Rectangle 6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C81E8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6" name="Rectangle 6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22181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7" name="Rectangle 6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BCA2C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8" name="Rectangle 7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7B226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39" name="Rectangle 81"/>
          <p:cNvSpPr/>
          <p:nvPr/>
        </p:nvSpPr>
        <p:spPr>
          <a:xfrm>
            <a:off x="4233863" y="6669088"/>
            <a:ext cx="649287" cy="2047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lvl="0" indent="0" algn="r"/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page</a:t>
            </a: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fld id="{9A0DB2DC-4C9A-4742-B13C-FB6460FD3503}" type="slidenum"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40" name="Rectangle 17">
            <a:hlinkClick r:id="rId12" tooltip="http://Www.BizModel.OrG"/>
          </p:cNvPr>
          <p:cNvSpPr>
            <a:spLocks noChangeArrowheads="1"/>
          </p:cNvSpPr>
          <p:nvPr/>
        </p:nvSpPr>
        <p:spPr bwMode="auto">
          <a:xfrm>
            <a:off x="539750" y="6669088"/>
            <a:ext cx="1511300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http://Www.BizModel.OrG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141" name="Rectangle 84"/>
          <p:cNvSpPr>
            <a:spLocks noChangeArrowheads="1"/>
          </p:cNvSpPr>
          <p:nvPr/>
        </p:nvSpPr>
        <p:spPr bwMode="auto">
          <a:xfrm flipV="1">
            <a:off x="9536113" y="3068638"/>
            <a:ext cx="184150" cy="182563"/>
          </a:xfrm>
          <a:prstGeom prst="rect">
            <a:avLst/>
          </a:prstGeom>
          <a:solidFill>
            <a:srgbClr val="A5ABCC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2" name="Rectangle 85"/>
          <p:cNvSpPr>
            <a:spLocks noChangeArrowheads="1"/>
          </p:cNvSpPr>
          <p:nvPr/>
        </p:nvSpPr>
        <p:spPr bwMode="auto">
          <a:xfrm flipV="1">
            <a:off x="9720263" y="3068638"/>
            <a:ext cx="184150" cy="182563"/>
          </a:xfrm>
          <a:prstGeom prst="rect">
            <a:avLst/>
          </a:prstGeom>
          <a:solidFill>
            <a:srgbClr val="00AECC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3" name="Rectangle 86"/>
          <p:cNvSpPr>
            <a:spLocks noChangeArrowheads="1"/>
          </p:cNvSpPr>
          <p:nvPr/>
        </p:nvSpPr>
        <p:spPr bwMode="auto">
          <a:xfrm flipV="1">
            <a:off x="9904413" y="3068638"/>
            <a:ext cx="185738" cy="182563"/>
          </a:xfrm>
          <a:prstGeom prst="rect">
            <a:avLst/>
          </a:prstGeom>
          <a:solidFill>
            <a:srgbClr val="D4ECEB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4" name="Rectangle 87"/>
          <p:cNvSpPr>
            <a:spLocks noChangeArrowheads="1"/>
          </p:cNvSpPr>
          <p:nvPr/>
        </p:nvSpPr>
        <p:spPr bwMode="auto">
          <a:xfrm flipV="1">
            <a:off x="9350375" y="3068638"/>
            <a:ext cx="185738" cy="182563"/>
          </a:xfrm>
          <a:prstGeom prst="rect">
            <a:avLst/>
          </a:prstGeom>
          <a:solidFill>
            <a:srgbClr val="28619B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5" name="Rectangle 89"/>
          <p:cNvSpPr>
            <a:spLocks noChangeArrowheads="1"/>
          </p:cNvSpPr>
          <p:nvPr/>
        </p:nvSpPr>
        <p:spPr bwMode="auto">
          <a:xfrm flipV="1">
            <a:off x="9536113" y="3294063"/>
            <a:ext cx="184150" cy="182563"/>
          </a:xfrm>
          <a:prstGeom prst="rect">
            <a:avLst/>
          </a:prstGeom>
          <a:solidFill>
            <a:srgbClr val="E6C7D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6" name="Rectangle 90"/>
          <p:cNvSpPr>
            <a:spLocks noChangeArrowheads="1"/>
          </p:cNvSpPr>
          <p:nvPr/>
        </p:nvSpPr>
        <p:spPr bwMode="auto">
          <a:xfrm flipV="1">
            <a:off x="9720263" y="3294063"/>
            <a:ext cx="184150" cy="182563"/>
          </a:xfrm>
          <a:prstGeom prst="rect">
            <a:avLst/>
          </a:prstGeom>
          <a:solidFill>
            <a:srgbClr val="BB5526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7" name="Rectangle 91"/>
          <p:cNvSpPr>
            <a:spLocks noChangeArrowheads="1"/>
          </p:cNvSpPr>
          <p:nvPr/>
        </p:nvSpPr>
        <p:spPr bwMode="auto">
          <a:xfrm flipV="1">
            <a:off x="9904413" y="3294063"/>
            <a:ext cx="185738" cy="182563"/>
          </a:xfrm>
          <a:prstGeom prst="rect">
            <a:avLst/>
          </a:prstGeom>
          <a:solidFill>
            <a:srgbClr val="FDE2BA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8" name="Rectangle 92"/>
          <p:cNvSpPr>
            <a:spLocks noChangeArrowheads="1"/>
          </p:cNvSpPr>
          <p:nvPr/>
        </p:nvSpPr>
        <p:spPr bwMode="auto">
          <a:xfrm flipV="1">
            <a:off x="9350375" y="3294063"/>
            <a:ext cx="185738" cy="182563"/>
          </a:xfrm>
          <a:prstGeom prst="rect">
            <a:avLst/>
          </a:prstGeom>
          <a:solidFill>
            <a:srgbClr val="B84C97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49" name="Rectangle 94"/>
          <p:cNvSpPr>
            <a:spLocks noChangeArrowheads="1"/>
          </p:cNvSpPr>
          <p:nvPr/>
        </p:nvSpPr>
        <p:spPr bwMode="auto">
          <a:xfrm flipV="1">
            <a:off x="9531350" y="3716338"/>
            <a:ext cx="184150" cy="182563"/>
          </a:xfrm>
          <a:prstGeom prst="rect">
            <a:avLst/>
          </a:prstGeom>
          <a:solidFill>
            <a:srgbClr val="F0820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0" name="Rectangle 95"/>
          <p:cNvSpPr>
            <a:spLocks noChangeArrowheads="1"/>
          </p:cNvSpPr>
          <p:nvPr/>
        </p:nvSpPr>
        <p:spPr bwMode="auto">
          <a:xfrm flipV="1">
            <a:off x="9715500" y="3716338"/>
            <a:ext cx="184150" cy="182563"/>
          </a:xfrm>
          <a:prstGeom prst="rect">
            <a:avLst/>
          </a:prstGeom>
          <a:solidFill>
            <a:srgbClr val="221815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1" name="Rectangle 97"/>
          <p:cNvSpPr>
            <a:spLocks noChangeArrowheads="1"/>
          </p:cNvSpPr>
          <p:nvPr/>
        </p:nvSpPr>
        <p:spPr bwMode="auto">
          <a:xfrm flipV="1">
            <a:off x="9345613" y="3716338"/>
            <a:ext cx="185738" cy="182563"/>
          </a:xfrm>
          <a:prstGeom prst="rect">
            <a:avLst/>
          </a:prstGeom>
          <a:solidFill>
            <a:srgbClr val="E83917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2" name="Rectangle 98"/>
          <p:cNvSpPr>
            <a:spLocks noChangeArrowheads="1"/>
          </p:cNvSpPr>
          <p:nvPr/>
        </p:nvSpPr>
        <p:spPr bwMode="auto">
          <a:xfrm flipV="1">
            <a:off x="9536113" y="3509963"/>
            <a:ext cx="184150" cy="182563"/>
          </a:xfrm>
          <a:prstGeom prst="rect">
            <a:avLst/>
          </a:prstGeom>
          <a:solidFill>
            <a:srgbClr val="C6C8A5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" name="Rectangle 99"/>
          <p:cNvSpPr>
            <a:spLocks noChangeArrowheads="1"/>
          </p:cNvSpPr>
          <p:nvPr/>
        </p:nvSpPr>
        <p:spPr bwMode="auto">
          <a:xfrm flipV="1">
            <a:off x="9720263" y="3509963"/>
            <a:ext cx="184150" cy="182563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4" name="Rectangle 100"/>
          <p:cNvSpPr>
            <a:spLocks noChangeArrowheads="1"/>
          </p:cNvSpPr>
          <p:nvPr/>
        </p:nvSpPr>
        <p:spPr bwMode="auto">
          <a:xfrm flipV="1">
            <a:off x="9904413" y="3509963"/>
            <a:ext cx="185738" cy="182563"/>
          </a:xfrm>
          <a:prstGeom prst="rect">
            <a:avLst/>
          </a:prstGeom>
          <a:solidFill>
            <a:srgbClr val="CFCFD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5" name="Rectangle 101"/>
          <p:cNvSpPr>
            <a:spLocks noChangeArrowheads="1"/>
          </p:cNvSpPr>
          <p:nvPr/>
        </p:nvSpPr>
        <p:spPr bwMode="auto">
          <a:xfrm flipV="1">
            <a:off x="9350375" y="3509963"/>
            <a:ext cx="185738" cy="182563"/>
          </a:xfrm>
          <a:prstGeom prst="rect">
            <a:avLst/>
          </a:prstGeom>
          <a:solidFill>
            <a:srgbClr val="006D4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6" name="Rectangle 17">
            <a:hlinkClick r:id="rId13"/>
          </p:cNvPr>
          <p:cNvSpPr>
            <a:spLocks noChangeArrowheads="1"/>
          </p:cNvSpPr>
          <p:nvPr/>
        </p:nvSpPr>
        <p:spPr bwMode="auto">
          <a:xfrm>
            <a:off x="6659563" y="6669088"/>
            <a:ext cx="1800225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http://Weibo.com/BizModelGen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hf sldNum="0" hdr="0" ftr="0" dt="0"/>
  <p:txStyles>
    <p:titleStyle>
      <a:lvl1pPr algn="l" defTabSz="80137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DE6422"/>
          </a:solidFill>
          <a:latin typeface="+mj-lt"/>
          <a:ea typeface="+mj-ea"/>
          <a:cs typeface="+mj-cs"/>
        </a:defRPr>
      </a:lvl1pPr>
      <a:lvl2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2pPr>
      <a:lvl3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3pPr>
      <a:lvl4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4pPr>
      <a:lvl5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5pPr>
      <a:lvl6pPr marL="4572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6pPr>
      <a:lvl7pPr marL="9144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7pPr>
      <a:lvl8pPr marL="13716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8pPr>
      <a:lvl9pPr marL="18288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9pPr>
    </p:titleStyle>
    <p:bodyStyle>
      <a:lvl1pPr marL="300355" indent="-300355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52780" lvl="1" indent="-250825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▬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3300" lvl="2" indent="-201930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60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02080" lvl="3" indent="-200025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lvl="4" indent="-201930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6278"/>
          <p:cNvSpPr>
            <a:spLocks noChangeArrowheads="1"/>
          </p:cNvSpPr>
          <p:nvPr/>
        </p:nvSpPr>
        <p:spPr bwMode="auto">
          <a:xfrm>
            <a:off x="0" y="6669088"/>
            <a:ext cx="9144000" cy="177800"/>
          </a:xfrm>
          <a:prstGeom prst="rect">
            <a:avLst/>
          </a:prstGeom>
          <a:solidFill>
            <a:srgbClr val="EA622F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title"/>
          </p:nvPr>
        </p:nvSpPr>
        <p:spPr>
          <a:xfrm>
            <a:off x="250825" y="44450"/>
            <a:ext cx="8569325" cy="871538"/>
          </a:xfrm>
          <a:prstGeom prst="rect">
            <a:avLst/>
          </a:prstGeom>
          <a:noFill/>
          <a:ln w="9525">
            <a:noFill/>
          </a:ln>
        </p:spPr>
        <p:txBody>
          <a:bodyPr lIns="80139" tIns="40069" rIns="80139" bIns="40069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/>
          </p:cNvSpPr>
          <p:nvPr>
            <p:ph type="body"/>
          </p:nvPr>
        </p:nvSpPr>
        <p:spPr>
          <a:xfrm>
            <a:off x="250825" y="1052513"/>
            <a:ext cx="8569325" cy="5400675"/>
          </a:xfrm>
          <a:prstGeom prst="rect">
            <a:avLst/>
          </a:prstGeom>
          <a:noFill/>
          <a:ln w="9525">
            <a:noFill/>
          </a:ln>
        </p:spPr>
        <p:txBody>
          <a:bodyPr lIns="80152" tIns="40076" rIns="80152" bIns="40076" anchor="t"/>
          <a:p>
            <a:pPr lvl="0" indent="-30035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50825"/>
            <a:r>
              <a:rPr lang="zh-CN" altLang="en-US" dirty="0"/>
              <a:t>第二级</a:t>
            </a:r>
            <a:endParaRPr lang="zh-CN" altLang="en-US" dirty="0"/>
          </a:p>
          <a:p>
            <a:pPr lvl="2" indent="-201295"/>
            <a:r>
              <a:rPr lang="zh-CN" altLang="en-US" dirty="0"/>
              <a:t>第三级</a:t>
            </a:r>
            <a:endParaRPr lang="zh-CN" altLang="en-US" dirty="0"/>
          </a:p>
          <a:p>
            <a:pPr lvl="3" indent="-200025"/>
            <a:r>
              <a:rPr lang="zh-CN" altLang="en-US" dirty="0"/>
              <a:t>第四级</a:t>
            </a:r>
            <a:endParaRPr lang="zh-CN" altLang="en-US" dirty="0"/>
          </a:p>
          <a:p>
            <a:pPr lvl="4" indent="-20129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747837" y="44450"/>
            <a:ext cx="1692275" cy="287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标题：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35-40pt 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字体：黑体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颜色：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R:222 G:100 B:34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正文：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20pt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子目录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(2-5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级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18pt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颜色：黑色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字体：华文细黑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0" y="0"/>
            <a:ext cx="126047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9200" tIns="39600" rIns="79200" bIns="3960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客户或者合作伙伴的标志放在右上角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199563" y="1125538"/>
            <a:ext cx="1133475" cy="172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9200" tIns="39600" rIns="79200" bIns="3960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配色参考方案：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建议同一页面内不超过四种颜色，以下是多组配色方案，同一页面内只选择一组使用。（仅供参考）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9269413" y="4708525"/>
            <a:ext cx="919163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25" tIns="45712" rIns="91425" bIns="45712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05" name="组合 4104"/>
          <p:cNvGrpSpPr/>
          <p:nvPr/>
        </p:nvGrpSpPr>
        <p:grpSpPr>
          <a:xfrm>
            <a:off x="9355138" y="4216400"/>
            <a:ext cx="739775" cy="182563"/>
            <a:chOff x="0" y="0"/>
            <a:chExt cx="466" cy="115"/>
          </a:xfrm>
        </p:grpSpPr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ADA16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F6E6BE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8" name="Rectangle 1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EBA28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9" name="Rectangle 1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E88E6B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0" name="组合 4109"/>
          <p:cNvGrpSpPr/>
          <p:nvPr/>
        </p:nvGrpSpPr>
        <p:grpSpPr>
          <a:xfrm>
            <a:off x="9355138" y="4432300"/>
            <a:ext cx="739775" cy="182563"/>
            <a:chOff x="0" y="0"/>
            <a:chExt cx="466" cy="115"/>
          </a:xfrm>
        </p:grpSpPr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6369A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2" name="Rectangle 1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EAE7E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3" name="Rectangle 1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D9C6D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4" name="Rectangle 2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E3C3C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5" name="组合 4114"/>
          <p:cNvGrpSpPr/>
          <p:nvPr/>
        </p:nvGrpSpPr>
        <p:grpSpPr>
          <a:xfrm>
            <a:off x="9355138" y="4648200"/>
            <a:ext cx="739775" cy="182563"/>
            <a:chOff x="0" y="0"/>
            <a:chExt cx="466" cy="115"/>
          </a:xfrm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ECE8EE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7A6DAB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BCA2C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C7629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20" name="Rectangle 27"/>
          <p:cNvSpPr>
            <a:spLocks noChangeArrowheads="1"/>
          </p:cNvSpPr>
          <p:nvPr/>
        </p:nvSpPr>
        <p:spPr bwMode="auto">
          <a:xfrm flipV="1">
            <a:off x="9725025" y="4000500"/>
            <a:ext cx="184150" cy="188913"/>
          </a:xfrm>
          <a:prstGeom prst="rect">
            <a:avLst/>
          </a:prstGeom>
          <a:solidFill>
            <a:srgbClr val="D0B9A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1" name="Rectangle 28"/>
          <p:cNvSpPr>
            <a:spLocks noChangeArrowheads="1"/>
          </p:cNvSpPr>
          <p:nvPr/>
        </p:nvSpPr>
        <p:spPr bwMode="auto">
          <a:xfrm flipV="1">
            <a:off x="9909175" y="4000500"/>
            <a:ext cx="185738" cy="188913"/>
          </a:xfrm>
          <a:prstGeom prst="rect">
            <a:avLst/>
          </a:prstGeom>
          <a:solidFill>
            <a:srgbClr val="EBA28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2" name="Rectangle 29"/>
          <p:cNvSpPr>
            <a:spLocks noChangeArrowheads="1"/>
          </p:cNvSpPr>
          <p:nvPr/>
        </p:nvSpPr>
        <p:spPr bwMode="auto">
          <a:xfrm flipV="1">
            <a:off x="9355138" y="4000500"/>
            <a:ext cx="185738" cy="188913"/>
          </a:xfrm>
          <a:prstGeom prst="rect">
            <a:avLst/>
          </a:prstGeom>
          <a:solidFill>
            <a:srgbClr val="9C8D6D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3" name="Rectangle 30"/>
          <p:cNvSpPr>
            <a:spLocks noChangeArrowheads="1"/>
          </p:cNvSpPr>
          <p:nvPr/>
        </p:nvSpPr>
        <p:spPr bwMode="auto">
          <a:xfrm flipV="1">
            <a:off x="9540875" y="4000500"/>
            <a:ext cx="184150" cy="188913"/>
          </a:xfrm>
          <a:prstGeom prst="rect">
            <a:avLst/>
          </a:prstGeom>
          <a:solidFill>
            <a:srgbClr val="F3E6D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 flipV="1">
            <a:off x="9540875" y="4945063"/>
            <a:ext cx="184150" cy="182563"/>
          </a:xfrm>
          <a:prstGeom prst="rect">
            <a:avLst/>
          </a:prstGeom>
          <a:solidFill>
            <a:srgbClr val="44679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 flipV="1">
            <a:off x="9725025" y="4945063"/>
            <a:ext cx="184150" cy="182563"/>
          </a:xfrm>
          <a:prstGeom prst="rect">
            <a:avLst/>
          </a:prstGeom>
          <a:solidFill>
            <a:srgbClr val="397593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 flipV="1">
            <a:off x="9909175" y="4945063"/>
            <a:ext cx="185738" cy="182563"/>
          </a:xfrm>
          <a:prstGeom prst="rect">
            <a:avLst/>
          </a:prstGeom>
          <a:solidFill>
            <a:srgbClr val="0088B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7" name="Rectangle 35"/>
          <p:cNvSpPr>
            <a:spLocks noChangeArrowheads="1"/>
          </p:cNvSpPr>
          <p:nvPr/>
        </p:nvSpPr>
        <p:spPr bwMode="auto">
          <a:xfrm flipV="1">
            <a:off x="9355138" y="4945063"/>
            <a:ext cx="185738" cy="182563"/>
          </a:xfrm>
          <a:prstGeom prst="rect">
            <a:avLst/>
          </a:prstGeom>
          <a:solidFill>
            <a:srgbClr val="849FB4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8" name="组合 4127"/>
          <p:cNvGrpSpPr/>
          <p:nvPr/>
        </p:nvGrpSpPr>
        <p:grpSpPr>
          <a:xfrm>
            <a:off x="9355138" y="5160963"/>
            <a:ext cx="739775" cy="182562"/>
            <a:chOff x="0" y="0"/>
            <a:chExt cx="466" cy="115"/>
          </a:xfrm>
        </p:grpSpPr>
        <p:sp>
          <p:nvSpPr>
            <p:cNvPr id="4129" name="Rectangle 3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0E3F7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0" name="Rectangle 3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91D2EB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1" name="Rectangle 3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A5B97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2" name="Rectangle 4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00A18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33" name="组合 4132"/>
          <p:cNvGrpSpPr/>
          <p:nvPr/>
        </p:nvGrpSpPr>
        <p:grpSpPr>
          <a:xfrm>
            <a:off x="9355138" y="5376863"/>
            <a:ext cx="739775" cy="182562"/>
            <a:chOff x="0" y="0"/>
            <a:chExt cx="466" cy="115"/>
          </a:xfrm>
        </p:grpSpPr>
        <p:sp>
          <p:nvSpPr>
            <p:cNvPr id="4134" name="Rectangle 4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F2973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5" name="Rectangle 4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9E9E9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6" name="Rectangle 4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C8C9C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7" name="Rectangle 4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CA101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38" name="组合 4137"/>
          <p:cNvGrpSpPr/>
          <p:nvPr/>
        </p:nvGrpSpPr>
        <p:grpSpPr>
          <a:xfrm>
            <a:off x="9355138" y="5594350"/>
            <a:ext cx="739775" cy="182563"/>
            <a:chOff x="0" y="0"/>
            <a:chExt cx="466" cy="115"/>
          </a:xfrm>
        </p:grpSpPr>
        <p:sp>
          <p:nvSpPr>
            <p:cNvPr id="4139" name="Rectangle 4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FFFAC7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0" name="Rectangle 4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9C647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1" name="Rectangle 4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F9CF9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2" name="Rectangle 5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F9CF9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43" name="组合 4142"/>
          <p:cNvGrpSpPr/>
          <p:nvPr/>
        </p:nvGrpSpPr>
        <p:grpSpPr>
          <a:xfrm>
            <a:off x="9355138" y="5889625"/>
            <a:ext cx="739775" cy="182563"/>
            <a:chOff x="0" y="0"/>
            <a:chExt cx="466" cy="115"/>
          </a:xfrm>
        </p:grpSpPr>
        <p:sp>
          <p:nvSpPr>
            <p:cNvPr id="4144" name="Rectangle 5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12362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5" name="Rectangle 5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A5B97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6" name="Rectangle 5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598A5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7" name="Rectangle 5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00AC8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48" name="组合 4147"/>
          <p:cNvGrpSpPr/>
          <p:nvPr/>
        </p:nvGrpSpPr>
        <p:grpSpPr>
          <a:xfrm>
            <a:off x="9355138" y="6105525"/>
            <a:ext cx="739775" cy="182563"/>
            <a:chOff x="0" y="0"/>
            <a:chExt cx="466" cy="115"/>
          </a:xfrm>
        </p:grpSpPr>
        <p:sp>
          <p:nvSpPr>
            <p:cNvPr id="4149" name="Rectangle 5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A5B97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0" name="Rectangle 5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1C372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1" name="Rectangle 5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00A18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2" name="Rectangle 6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006C5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53" name="组合 4152"/>
          <p:cNvGrpSpPr/>
          <p:nvPr/>
        </p:nvGrpSpPr>
        <p:grpSpPr>
          <a:xfrm>
            <a:off x="9355138" y="6321425"/>
            <a:ext cx="739775" cy="182563"/>
            <a:chOff x="0" y="0"/>
            <a:chExt cx="466" cy="115"/>
          </a:xfrm>
        </p:grpSpPr>
        <p:sp>
          <p:nvSpPr>
            <p:cNvPr id="4154" name="Rectangle 62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22181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5" name="Rectangle 63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B8562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6" name="Rectangle 64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CAAAC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7" name="Rectangle 65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F1BCBD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58" name="组合 4157"/>
          <p:cNvGrpSpPr/>
          <p:nvPr/>
        </p:nvGrpSpPr>
        <p:grpSpPr>
          <a:xfrm>
            <a:off x="9355138" y="6546850"/>
            <a:ext cx="739775" cy="182563"/>
            <a:chOff x="0" y="0"/>
            <a:chExt cx="466" cy="115"/>
          </a:xfrm>
        </p:grpSpPr>
        <p:sp>
          <p:nvSpPr>
            <p:cNvPr id="4159" name="Rectangle 67"/>
            <p:cNvSpPr>
              <a:spLocks noChangeArrowheads="1"/>
            </p:cNvSpPr>
            <p:nvPr/>
          </p:nvSpPr>
          <p:spPr bwMode="auto">
            <a:xfrm flipV="1">
              <a:off x="117" y="0"/>
              <a:ext cx="116" cy="115"/>
            </a:xfrm>
            <a:prstGeom prst="rect">
              <a:avLst/>
            </a:prstGeom>
            <a:solidFill>
              <a:srgbClr val="C81E8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0" name="Rectangle 68"/>
            <p:cNvSpPr>
              <a:spLocks noChangeArrowheads="1"/>
            </p:cNvSpPr>
            <p:nvPr/>
          </p:nvSpPr>
          <p:spPr bwMode="auto">
            <a:xfrm flipV="1">
              <a:off x="233" y="0"/>
              <a:ext cx="116" cy="115"/>
            </a:xfrm>
            <a:prstGeom prst="rect">
              <a:avLst/>
            </a:prstGeom>
            <a:solidFill>
              <a:srgbClr val="221815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1" name="Rectangle 69"/>
            <p:cNvSpPr>
              <a:spLocks noChangeArrowheads="1"/>
            </p:cNvSpPr>
            <p:nvPr/>
          </p:nvSpPr>
          <p:spPr bwMode="auto">
            <a:xfrm flipV="1">
              <a:off x="349" y="0"/>
              <a:ext cx="117" cy="115"/>
            </a:xfrm>
            <a:prstGeom prst="rect">
              <a:avLst/>
            </a:prstGeom>
            <a:solidFill>
              <a:srgbClr val="BCA2C8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2" name="Rectangle 70"/>
            <p:cNvSpPr>
              <a:spLocks noChangeArrowheads="1"/>
            </p:cNvSpPr>
            <p:nvPr/>
          </p:nvSpPr>
          <p:spPr bwMode="auto">
            <a:xfrm flipV="1">
              <a:off x="0" y="0"/>
              <a:ext cx="117" cy="115"/>
            </a:xfrm>
            <a:prstGeom prst="rect">
              <a:avLst/>
            </a:prstGeom>
            <a:solidFill>
              <a:srgbClr val="7B2264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63" name="Rectangle 81"/>
          <p:cNvSpPr/>
          <p:nvPr/>
        </p:nvSpPr>
        <p:spPr>
          <a:xfrm>
            <a:off x="4233863" y="6669088"/>
            <a:ext cx="649287" cy="2047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lvl="0" indent="0" algn="r"/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page</a:t>
            </a: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fld id="{9A0DB2DC-4C9A-4742-B13C-FB6460FD3503}" type="slidenum"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64" name="Rectangle 17">
            <a:hlinkClick r:id="rId12" tooltip="http://Www.BizModel.OrG"/>
          </p:cNvPr>
          <p:cNvSpPr>
            <a:spLocks noChangeArrowheads="1"/>
          </p:cNvSpPr>
          <p:nvPr/>
        </p:nvSpPr>
        <p:spPr bwMode="auto">
          <a:xfrm>
            <a:off x="539750" y="6669088"/>
            <a:ext cx="1511300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http://Www.BizModel.OrG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165" name="Rectangle 84"/>
          <p:cNvSpPr>
            <a:spLocks noChangeArrowheads="1"/>
          </p:cNvSpPr>
          <p:nvPr/>
        </p:nvSpPr>
        <p:spPr bwMode="auto">
          <a:xfrm flipV="1">
            <a:off x="9536113" y="3068638"/>
            <a:ext cx="184150" cy="182563"/>
          </a:xfrm>
          <a:prstGeom prst="rect">
            <a:avLst/>
          </a:prstGeom>
          <a:solidFill>
            <a:srgbClr val="A5ABCC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66" name="Rectangle 85"/>
          <p:cNvSpPr>
            <a:spLocks noChangeArrowheads="1"/>
          </p:cNvSpPr>
          <p:nvPr/>
        </p:nvSpPr>
        <p:spPr bwMode="auto">
          <a:xfrm flipV="1">
            <a:off x="9720263" y="3068638"/>
            <a:ext cx="184150" cy="182563"/>
          </a:xfrm>
          <a:prstGeom prst="rect">
            <a:avLst/>
          </a:prstGeom>
          <a:solidFill>
            <a:srgbClr val="00AECC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67" name="Rectangle 86"/>
          <p:cNvSpPr>
            <a:spLocks noChangeArrowheads="1"/>
          </p:cNvSpPr>
          <p:nvPr/>
        </p:nvSpPr>
        <p:spPr bwMode="auto">
          <a:xfrm flipV="1">
            <a:off x="9904413" y="3068638"/>
            <a:ext cx="185738" cy="182563"/>
          </a:xfrm>
          <a:prstGeom prst="rect">
            <a:avLst/>
          </a:prstGeom>
          <a:solidFill>
            <a:srgbClr val="D4ECEB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68" name="Rectangle 87"/>
          <p:cNvSpPr>
            <a:spLocks noChangeArrowheads="1"/>
          </p:cNvSpPr>
          <p:nvPr/>
        </p:nvSpPr>
        <p:spPr bwMode="auto">
          <a:xfrm flipV="1">
            <a:off x="9350375" y="3068638"/>
            <a:ext cx="185738" cy="182563"/>
          </a:xfrm>
          <a:prstGeom prst="rect">
            <a:avLst/>
          </a:prstGeom>
          <a:solidFill>
            <a:srgbClr val="28619B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69" name="Rectangle 89"/>
          <p:cNvSpPr>
            <a:spLocks noChangeArrowheads="1"/>
          </p:cNvSpPr>
          <p:nvPr/>
        </p:nvSpPr>
        <p:spPr bwMode="auto">
          <a:xfrm flipV="1">
            <a:off x="9536113" y="3294063"/>
            <a:ext cx="184150" cy="182563"/>
          </a:xfrm>
          <a:prstGeom prst="rect">
            <a:avLst/>
          </a:prstGeom>
          <a:solidFill>
            <a:srgbClr val="E6C7D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0" name="Rectangle 90"/>
          <p:cNvSpPr>
            <a:spLocks noChangeArrowheads="1"/>
          </p:cNvSpPr>
          <p:nvPr/>
        </p:nvSpPr>
        <p:spPr bwMode="auto">
          <a:xfrm flipV="1">
            <a:off x="9720263" y="3294063"/>
            <a:ext cx="184150" cy="182563"/>
          </a:xfrm>
          <a:prstGeom prst="rect">
            <a:avLst/>
          </a:prstGeom>
          <a:solidFill>
            <a:srgbClr val="BB5526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1" name="Rectangle 91"/>
          <p:cNvSpPr>
            <a:spLocks noChangeArrowheads="1"/>
          </p:cNvSpPr>
          <p:nvPr/>
        </p:nvSpPr>
        <p:spPr bwMode="auto">
          <a:xfrm flipV="1">
            <a:off x="9904413" y="3294063"/>
            <a:ext cx="185738" cy="182563"/>
          </a:xfrm>
          <a:prstGeom prst="rect">
            <a:avLst/>
          </a:prstGeom>
          <a:solidFill>
            <a:srgbClr val="FDE2BA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2" name="Rectangle 92"/>
          <p:cNvSpPr>
            <a:spLocks noChangeArrowheads="1"/>
          </p:cNvSpPr>
          <p:nvPr/>
        </p:nvSpPr>
        <p:spPr bwMode="auto">
          <a:xfrm flipV="1">
            <a:off x="9350375" y="3294063"/>
            <a:ext cx="185738" cy="182563"/>
          </a:xfrm>
          <a:prstGeom prst="rect">
            <a:avLst/>
          </a:prstGeom>
          <a:solidFill>
            <a:srgbClr val="B84C97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3" name="Rectangle 94"/>
          <p:cNvSpPr>
            <a:spLocks noChangeArrowheads="1"/>
          </p:cNvSpPr>
          <p:nvPr/>
        </p:nvSpPr>
        <p:spPr bwMode="auto">
          <a:xfrm flipV="1">
            <a:off x="9531350" y="3716338"/>
            <a:ext cx="184150" cy="182563"/>
          </a:xfrm>
          <a:prstGeom prst="rect">
            <a:avLst/>
          </a:prstGeom>
          <a:solidFill>
            <a:srgbClr val="F0820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4" name="Rectangle 95"/>
          <p:cNvSpPr>
            <a:spLocks noChangeArrowheads="1"/>
          </p:cNvSpPr>
          <p:nvPr/>
        </p:nvSpPr>
        <p:spPr bwMode="auto">
          <a:xfrm flipV="1">
            <a:off x="9715500" y="3716338"/>
            <a:ext cx="184150" cy="182563"/>
          </a:xfrm>
          <a:prstGeom prst="rect">
            <a:avLst/>
          </a:prstGeom>
          <a:solidFill>
            <a:srgbClr val="221815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5" name="Rectangle 97"/>
          <p:cNvSpPr>
            <a:spLocks noChangeArrowheads="1"/>
          </p:cNvSpPr>
          <p:nvPr/>
        </p:nvSpPr>
        <p:spPr bwMode="auto">
          <a:xfrm flipV="1">
            <a:off x="9345613" y="3716338"/>
            <a:ext cx="185738" cy="182563"/>
          </a:xfrm>
          <a:prstGeom prst="rect">
            <a:avLst/>
          </a:prstGeom>
          <a:solidFill>
            <a:srgbClr val="E83917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6" name="Rectangle 98"/>
          <p:cNvSpPr>
            <a:spLocks noChangeArrowheads="1"/>
          </p:cNvSpPr>
          <p:nvPr/>
        </p:nvSpPr>
        <p:spPr bwMode="auto">
          <a:xfrm flipV="1">
            <a:off x="9536113" y="3509963"/>
            <a:ext cx="184150" cy="182563"/>
          </a:xfrm>
          <a:prstGeom prst="rect">
            <a:avLst/>
          </a:prstGeom>
          <a:solidFill>
            <a:srgbClr val="C6C8A5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7" name="Rectangle 99"/>
          <p:cNvSpPr>
            <a:spLocks noChangeArrowheads="1"/>
          </p:cNvSpPr>
          <p:nvPr/>
        </p:nvSpPr>
        <p:spPr bwMode="auto">
          <a:xfrm flipV="1">
            <a:off x="9720263" y="3509963"/>
            <a:ext cx="184150" cy="182563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8" name="Rectangle 100"/>
          <p:cNvSpPr>
            <a:spLocks noChangeArrowheads="1"/>
          </p:cNvSpPr>
          <p:nvPr/>
        </p:nvSpPr>
        <p:spPr bwMode="auto">
          <a:xfrm flipV="1">
            <a:off x="9904413" y="3509963"/>
            <a:ext cx="185738" cy="182563"/>
          </a:xfrm>
          <a:prstGeom prst="rect">
            <a:avLst/>
          </a:prstGeom>
          <a:solidFill>
            <a:srgbClr val="CFCFD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79" name="Rectangle 101"/>
          <p:cNvSpPr>
            <a:spLocks noChangeArrowheads="1"/>
          </p:cNvSpPr>
          <p:nvPr/>
        </p:nvSpPr>
        <p:spPr bwMode="auto">
          <a:xfrm flipV="1">
            <a:off x="9350375" y="3509963"/>
            <a:ext cx="185738" cy="182563"/>
          </a:xfrm>
          <a:prstGeom prst="rect">
            <a:avLst/>
          </a:prstGeom>
          <a:solidFill>
            <a:srgbClr val="006D4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80" name="Rectangle 17">
            <a:hlinkClick r:id="rId13"/>
          </p:cNvPr>
          <p:cNvSpPr>
            <a:spLocks noChangeArrowheads="1"/>
          </p:cNvSpPr>
          <p:nvPr/>
        </p:nvSpPr>
        <p:spPr bwMode="auto">
          <a:xfrm>
            <a:off x="6659563" y="6669088"/>
            <a:ext cx="1800225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marR="0" lvl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http://Weibo.com/BizModelGen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hf sldNum="0" hdr="0" ftr="0" dt="0"/>
  <p:txStyles>
    <p:titleStyle>
      <a:lvl1pPr algn="l" defTabSz="80137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DE6422"/>
          </a:solidFill>
          <a:latin typeface="+mj-lt"/>
          <a:ea typeface="+mj-ea"/>
          <a:cs typeface="+mj-cs"/>
        </a:defRPr>
      </a:lvl1pPr>
      <a:lvl2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2pPr>
      <a:lvl3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3pPr>
      <a:lvl4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4pPr>
      <a:lvl5pPr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5pPr>
      <a:lvl6pPr marL="4572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6pPr>
      <a:lvl7pPr marL="9144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7pPr>
      <a:lvl8pPr marL="13716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8pPr>
      <a:lvl9pPr marL="1828800" algn="l" defTabSz="80137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DE6422"/>
          </a:solidFill>
          <a:latin typeface="FrutigerNext LT Medium" pitchFamily="2" charset="0"/>
          <a:ea typeface="黑体" panose="02010609060101010101" pitchFamily="49" charset="-122"/>
        </a:defRPr>
      </a:lvl9pPr>
    </p:titleStyle>
    <p:bodyStyle>
      <a:lvl1pPr marL="300355" indent="-300355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52780" lvl="1" indent="-250825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▬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3300" lvl="2" indent="-201930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60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02080" lvl="3" indent="-200025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lvl="4" indent="-201930" algn="l" defTabSz="80137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02005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 indent="-34163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448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26" tIns="45713" rIns="91426" bIns="45713" anchor="ctr"/>
          <a:lstStyle>
            <a:lvl1pPr>
              <a:defRPr sz="1200" noProof="1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26" tIns="45713" rIns="91426" bIns="45713" anchor="ctr"/>
          <a:lstStyle>
            <a:lvl1pPr algn="ctr">
              <a:defRPr sz="1200" noProof="1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26" tIns="45713" rIns="91426" bIns="45713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lvl="1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930" lvl="1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130" lvl="2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330" lvl="3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530" lvl="4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矩形 6"/>
          <p:cNvGrpSpPr/>
          <p:nvPr userDrawn="1"/>
        </p:nvGrpSpPr>
        <p:grpSpPr>
          <a:xfrm>
            <a:off x="-4762" y="6392863"/>
            <a:ext cx="9155112" cy="468312"/>
            <a:chOff x="0" y="0"/>
            <a:chExt cx="5768" cy="246"/>
          </a:xfrm>
        </p:grpSpPr>
        <p:pic>
          <p:nvPicPr>
            <p:cNvPr id="11267" name="矩形 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768" cy="2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" name="文本框 2051"/>
            <p:cNvSpPr txBox="1">
              <a:spLocks noChangeArrowheads="1"/>
            </p:cNvSpPr>
            <p:nvPr/>
          </p:nvSpPr>
          <p:spPr bwMode="auto">
            <a:xfrm>
              <a:off x="4" y="4"/>
              <a:ext cx="5760" cy="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269" name="矩形 7"/>
          <p:cNvGrpSpPr/>
          <p:nvPr userDrawn="1"/>
        </p:nvGrpSpPr>
        <p:grpSpPr>
          <a:xfrm>
            <a:off x="-4762" y="-34925"/>
            <a:ext cx="9155112" cy="965200"/>
            <a:chOff x="0" y="0"/>
            <a:chExt cx="5768" cy="507"/>
          </a:xfrm>
        </p:grpSpPr>
        <p:pic>
          <p:nvPicPr>
            <p:cNvPr id="11270" name="矩形 7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768" cy="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054"/>
            <p:cNvSpPr txBox="1">
              <a:spLocks noChangeArrowheads="1"/>
            </p:cNvSpPr>
            <p:nvPr/>
          </p:nvSpPr>
          <p:spPr bwMode="auto">
            <a:xfrm>
              <a:off x="4" y="3"/>
              <a:ext cx="5760" cy="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272" name="灯片编号占位符 3"/>
          <p:cNvSpPr txBox="1"/>
          <p:nvPr/>
        </p:nvSpPr>
        <p:spPr>
          <a:xfrm>
            <a:off x="179388" y="6486525"/>
            <a:ext cx="1439862" cy="2841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 indent="0" defTabSz="914400"/>
            <a:r>
              <a:rPr lang="de-DE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9A0DB2DC-4C9A-4742-B13C-FB6460FD3503}" type="slidenum"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3"/>
          <p:cNvSpPr txBox="1">
            <a:spLocks noChangeArrowheads="1"/>
          </p:cNvSpPr>
          <p:nvPr/>
        </p:nvSpPr>
        <p:spPr bwMode="auto">
          <a:xfrm>
            <a:off x="6372225" y="6486525"/>
            <a:ext cx="2771775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6" tIns="45713" rIns="91426" bIns="45713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日照职业技术学院公共教学部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8" name="椭圆 10"/>
          <p:cNvSpPr>
            <a:spLocks noChangeArrowheads="1"/>
          </p:cNvSpPr>
          <p:nvPr/>
        </p:nvSpPr>
        <p:spPr bwMode="auto">
          <a:xfrm>
            <a:off x="7429500" y="-20637"/>
            <a:ext cx="1428750" cy="941388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25400">
            <a:solidFill>
              <a:srgbClr val="003566"/>
            </a:solidFill>
            <a:bevel/>
          </a:ln>
        </p:spPr>
        <p:txBody>
          <a:bodyPr lIns="91426" tIns="45713" rIns="91426" bIns="45713" anchor="ctr"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5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76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 indent="-34163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448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 dt="0"/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lvl="1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930" lvl="1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130" lvl="2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330" lvl="3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530" lvl="4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circle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3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1.jpe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2.jpeg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3.jpe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4.jpeg"/><Relationship Id="rId1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5.jpeg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6.jpeg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7.jpeg"/><Relationship Id="rId1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8.jpeg"/><Relationship Id="rId1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39.jpeg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40.jpeg"/><Relationship Id="rId1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7.xml"/><Relationship Id="rId1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image" Target="../media/image41.jpeg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image" Target="../media/image42.jpeg"/><Relationship Id="rId1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image" Target="../media/image43.png"/><Relationship Id="rId1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image" Target="../media/image44.jpeg"/><Relationship Id="rId1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45.jpeg"/><Relationship Id="rId1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46.jpeg"/><Relationship Id="rId1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47.jpeg"/><Relationship Id="rId1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image" Target="../media/image48.jpeg"/><Relationship Id="rId1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7.xml"/><Relationship Id="rId1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image" Target="../media/image51.jpeg"/><Relationship Id="rId1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52.jpeg"/><Relationship Id="rId1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3.jpeg"/><Relationship Id="rId1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4.jpeg"/><Relationship Id="rId1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5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hyperlink" Target="http://tv.cntv.cn/video/VSET100173543987/78eb68a09b644a86abc7a72bb058abac" TargetMode="External"/><Relationship Id="rId2" Type="http://schemas.openxmlformats.org/officeDocument/2006/relationships/hyperlink" Target="https://mp.weixin.qq.com/s/P2fDUUR886J0c6o8kSHu_A" TargetMode="External"/><Relationship Id="rId1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2"/>
          <p:cNvSpPr/>
          <p:nvPr/>
        </p:nvSpPr>
        <p:spPr>
          <a:xfrm>
            <a:off x="2705100" y="3259138"/>
            <a:ext cx="3695700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3" rIns="91426" bIns="45713" anchor="t">
            <a:spAutoFit/>
          </a:bodyPr>
          <a:p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模板下载：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8" name="矩形 8"/>
          <p:cNvSpPr/>
          <p:nvPr/>
        </p:nvSpPr>
        <p:spPr>
          <a:xfrm>
            <a:off x="0" y="2132013"/>
            <a:ext cx="9144000" cy="165576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lIns="91426" tIns="45713" rIns="91426" bIns="45713" anchor="ctr"/>
          <a:p>
            <a:pPr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4339" name="矩形 3"/>
          <p:cNvGrpSpPr/>
          <p:nvPr/>
        </p:nvGrpSpPr>
        <p:grpSpPr>
          <a:xfrm>
            <a:off x="819150" y="2124075"/>
            <a:ext cx="3541713" cy="1670050"/>
            <a:chOff x="0" y="0"/>
            <a:chExt cx="2231" cy="1052"/>
          </a:xfrm>
        </p:grpSpPr>
        <p:pic>
          <p:nvPicPr>
            <p:cNvPr id="14340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文本框 4101"/>
            <p:cNvSpPr txBox="1"/>
            <p:nvPr/>
          </p:nvSpPr>
          <p:spPr>
            <a:xfrm>
              <a:off x="4" y="5"/>
              <a:ext cx="2223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3" rIns="91426" bIns="45713" anchor="ctr"/>
            <a:p>
              <a:pPr algn="ctr"/>
              <a:endParaRPr lang="zh-CN" altLang="en-US" dirty="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342" name="矩形 4"/>
          <p:cNvSpPr/>
          <p:nvPr/>
        </p:nvSpPr>
        <p:spPr>
          <a:xfrm>
            <a:off x="-19050" y="3789363"/>
            <a:ext cx="9180513" cy="222250"/>
          </a:xfrm>
          <a:prstGeom prst="rect">
            <a:avLst/>
          </a:prstGeom>
          <a:solidFill>
            <a:srgbClr val="97CDFE"/>
          </a:solidFill>
          <a:ln w="9525">
            <a:noFill/>
          </a:ln>
        </p:spPr>
        <p:txBody>
          <a:bodyPr lIns="91426" tIns="45713" rIns="91426" bIns="45713" anchor="ctr"/>
          <a:p>
            <a:pPr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04" name="TextBox 6"/>
          <p:cNvSpPr txBox="1"/>
          <p:nvPr/>
        </p:nvSpPr>
        <p:spPr>
          <a:xfrm>
            <a:off x="2647950" y="4114800"/>
            <a:ext cx="6496050" cy="101282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</a:t>
            </a:r>
            <a:r>
              <a:rPr lang="en-US" altLang="zh-CN" sz="2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zh-CN" sz="4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职业生涯规划</a:t>
            </a:r>
            <a:endParaRPr lang="zh-CN" altLang="zh-CN" sz="4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344" name="灯片编号占位符 1"/>
          <p:cNvSpPr/>
          <p:nvPr/>
        </p:nvSpPr>
        <p:spPr>
          <a:xfrm>
            <a:off x="6553200" y="5868988"/>
            <a:ext cx="2133600" cy="303212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45" name="矩形 4"/>
          <p:cNvSpPr/>
          <p:nvPr/>
        </p:nvSpPr>
        <p:spPr>
          <a:xfrm>
            <a:off x="0" y="4011613"/>
            <a:ext cx="2482850" cy="2865437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14346" name="矩形 4"/>
          <p:cNvSpPr/>
          <p:nvPr/>
        </p:nvSpPr>
        <p:spPr>
          <a:xfrm>
            <a:off x="6948488" y="12700"/>
            <a:ext cx="2232025" cy="2112963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2" name="文本框 1"/>
          <p:cNvSpPr txBox="1"/>
          <p:nvPr/>
        </p:nvSpPr>
        <p:spPr>
          <a:xfrm>
            <a:off x="3292475" y="2274888"/>
            <a:ext cx="5226050" cy="1706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规划人生，迎接挑战</a:t>
            </a:r>
            <a:endParaRPr lang="zh-CN" altLang="en-US" sz="3200" dirty="0">
              <a:solidFill>
                <a:schemeClr val="bg1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 </a:t>
            </a:r>
            <a:endParaRPr lang="zh-CN" altLang="en-US" sz="3000" dirty="0">
              <a:solidFill>
                <a:schemeClr val="bg1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pic>
        <p:nvPicPr>
          <p:cNvPr id="14348" name="图片 1" descr="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013"/>
            <a:ext cx="2482850" cy="1662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51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1" descr="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5602" name="图片 1" descr="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" descr="8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7650" name="图片 1" descr="9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图片 1" descr="1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9698" name="图片 1" descr="01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22" name="图片 1" descr="1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746" name="图片 1" descr="1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5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2770" name="图片 1" descr="1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3794" name="图片 1" descr="1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2" descr="W0201406193376253955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4445000"/>
            <a:ext cx="9140825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5123"/>
          <p:cNvSpPr txBox="1"/>
          <p:nvPr/>
        </p:nvSpPr>
        <p:spPr>
          <a:xfrm>
            <a:off x="3175" y="1355725"/>
            <a:ext cx="9140825" cy="2892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   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任课教师：</a:t>
            </a:r>
            <a:r>
              <a:rPr lang="zh-CN" altLang="en-US" sz="2800" b="1" dirty="0">
                <a:solidFill>
                  <a:srgbClr val="0265B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刘夏辉</a:t>
            </a:r>
            <a:endParaRPr lang="zh-CN" altLang="en-US" sz="2800" b="1" dirty="0">
              <a:solidFill>
                <a:srgbClr val="0265B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25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        工作单位：</a:t>
            </a:r>
            <a:r>
              <a:rPr lang="zh-CN" altLang="en-US" sz="2800" b="1" dirty="0">
                <a:solidFill>
                  <a:srgbClr val="0265B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公共教学部</a:t>
            </a:r>
            <a:endParaRPr lang="zh-CN" altLang="en-US" sz="2800" b="1" dirty="0">
              <a:solidFill>
                <a:srgbClr val="0265B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25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        联系电话：</a:t>
            </a:r>
            <a:r>
              <a:rPr lang="en-US" altLang="zh-CN" sz="2800" b="1" dirty="0">
                <a:solidFill>
                  <a:srgbClr val="0265B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13806332327</a:t>
            </a:r>
            <a:endParaRPr lang="en-US" altLang="zh-CN" sz="2800" b="1" dirty="0">
              <a:solidFill>
                <a:srgbClr val="0265B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defTabSz="914400">
              <a:lnSpc>
                <a:spcPct val="125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        办公地点：</a:t>
            </a:r>
            <a:r>
              <a:rPr lang="zh-CN" altLang="en-US" sz="2800" b="1" dirty="0">
                <a:solidFill>
                  <a:srgbClr val="0265B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天润楼</a:t>
            </a:r>
            <a:r>
              <a:rPr lang="en-US" altLang="zh-CN" sz="2800" b="1" dirty="0">
                <a:solidFill>
                  <a:srgbClr val="0265B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508</a:t>
            </a:r>
            <a:r>
              <a:rPr lang="zh-CN" altLang="en-US" sz="2800" b="1" dirty="0">
                <a:solidFill>
                  <a:srgbClr val="0265B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室</a:t>
            </a:r>
            <a:endParaRPr lang="en-US" altLang="zh-CN" sz="2800" b="1" u="sng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defTabSz="914400">
              <a:spcBef>
                <a:spcPct val="50000"/>
              </a:spcBef>
            </a:pPr>
            <a:endParaRPr lang="en-US" altLang="zh-CN" sz="2800" b="1" u="sng" dirty="0">
              <a:solidFill>
                <a:srgbClr val="0265B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3" name="灯片编号占位符 1"/>
          <p:cNvSpPr/>
          <p:nvPr/>
        </p:nvSpPr>
        <p:spPr>
          <a:xfrm>
            <a:off x="6553200" y="5868988"/>
            <a:ext cx="2133600" cy="303212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4818" name="图片 1" descr="1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AutoShape 38"/>
          <p:cNvSpPr/>
          <p:nvPr/>
        </p:nvSpPr>
        <p:spPr>
          <a:xfrm>
            <a:off x="601663" y="269875"/>
            <a:ext cx="6856412" cy="112395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txBody>
          <a:bodyPr lIns="270000" anchor="ctr">
            <a:spAutoFit/>
          </a:bodyPr>
          <a:p>
            <a:r>
              <a:rPr lang="zh-CN" altLang="en-US" sz="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一句话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描述大学生活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3" name="文本框 10242"/>
          <p:cNvSpPr txBox="1"/>
          <p:nvPr/>
        </p:nvSpPr>
        <p:spPr>
          <a:xfrm>
            <a:off x="714375" y="1755775"/>
            <a:ext cx="7602538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5844" name="图片 4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36700"/>
            <a:ext cx="7010400" cy="378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2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文本框 10242"/>
          <p:cNvSpPr txBox="1"/>
          <p:nvPr/>
        </p:nvSpPr>
        <p:spPr>
          <a:xfrm>
            <a:off x="714375" y="1755775"/>
            <a:ext cx="7602538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341313" y="463550"/>
            <a:ext cx="8472487" cy="1292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大学与高中有什么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8" name="图片 4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5825"/>
            <a:ext cx="9525" cy="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5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5825"/>
            <a:ext cx="9525" cy="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1" descr="C:\Users\Administrator\Desktop\tim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8" y="3425825"/>
            <a:ext cx="9525" cy="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3" descr="https://timgsa.baidu.com/timg?image&amp;quality=80&amp;size=b9999_10000&amp;sec=1537769811576&amp;di=ac896d4a622051ef07e2cbe251560e4f&amp;imgtype=0&amp;src=http%3A%2F%2Fshp.qpic.cn%2Fqqvideo_ori%2F0%2Fm0525aees9e_496_280%2F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120900"/>
            <a:ext cx="47244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文本框 10242"/>
          <p:cNvSpPr txBox="1"/>
          <p:nvPr/>
        </p:nvSpPr>
        <p:spPr>
          <a:xfrm>
            <a:off x="714375" y="1755775"/>
            <a:ext cx="7602538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1" name="图片 4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5825"/>
            <a:ext cx="9525" cy="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5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5825"/>
            <a:ext cx="9525" cy="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1" descr="C:\Users\Administrator\Desktop\tim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8" y="3425825"/>
            <a:ext cx="9525" cy="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1" descr="timg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049338"/>
            <a:ext cx="5715000" cy="4760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34817"/>
          <p:cNvGrpSpPr/>
          <p:nvPr/>
        </p:nvGrpSpPr>
        <p:grpSpPr>
          <a:xfrm>
            <a:off x="500063" y="-1292225"/>
            <a:ext cx="3286125" cy="9505950"/>
            <a:chOff x="0" y="0"/>
            <a:chExt cx="3286148" cy="9526617"/>
          </a:xfrm>
        </p:grpSpPr>
        <p:sp>
          <p:nvSpPr>
            <p:cNvPr id="38915" name="矩形 2"/>
            <p:cNvSpPr/>
            <p:nvPr/>
          </p:nvSpPr>
          <p:spPr>
            <a:xfrm>
              <a:off x="0" y="1157099"/>
              <a:ext cx="3286148" cy="7142581"/>
            </a:xfrm>
            <a:prstGeom prst="rect">
              <a:avLst/>
            </a:prstGeom>
            <a:solidFill>
              <a:schemeClr val="bg1"/>
            </a:solidFill>
            <a:ln w="571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8916" name="组合 34819"/>
            <p:cNvGrpSpPr/>
            <p:nvPr/>
          </p:nvGrpSpPr>
          <p:grpSpPr>
            <a:xfrm>
              <a:off x="135378" y="951632"/>
              <a:ext cx="198000" cy="7539164"/>
              <a:chOff x="0" y="0"/>
              <a:chExt cx="198000" cy="7539164"/>
            </a:xfrm>
          </p:grpSpPr>
          <p:grpSp>
            <p:nvGrpSpPr>
              <p:cNvPr id="38917" name="组合 34820"/>
              <p:cNvGrpSpPr/>
              <p:nvPr/>
            </p:nvGrpSpPr>
            <p:grpSpPr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38918" name="圆角矩形 4"/>
                <p:cNvSpPr/>
                <p:nvPr/>
              </p:nvSpPr>
              <p:spPr>
                <a:xfrm>
                  <a:off x="-440" y="128637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19" name="圆角矩形 5"/>
                <p:cNvSpPr/>
                <p:nvPr/>
              </p:nvSpPr>
              <p:spPr>
                <a:xfrm>
                  <a:off x="-440" y="16085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0" name="圆角矩形 8"/>
                <p:cNvSpPr/>
                <p:nvPr/>
              </p:nvSpPr>
              <p:spPr>
                <a:xfrm>
                  <a:off x="-440" y="19292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1" name="圆角矩形 9"/>
                <p:cNvSpPr/>
                <p:nvPr/>
              </p:nvSpPr>
              <p:spPr>
                <a:xfrm>
                  <a:off x="-440" y="225142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2" name="圆角矩形 16"/>
                <p:cNvSpPr/>
                <p:nvPr/>
              </p:nvSpPr>
              <p:spPr>
                <a:xfrm>
                  <a:off x="-440" y="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3" name="圆角矩形 17"/>
                <p:cNvSpPr/>
                <p:nvPr/>
              </p:nvSpPr>
              <p:spPr>
                <a:xfrm>
                  <a:off x="-440" y="32292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4" name="圆角矩形 14"/>
                <p:cNvSpPr/>
                <p:nvPr/>
              </p:nvSpPr>
              <p:spPr>
                <a:xfrm>
                  <a:off x="-440" y="643545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5" name="圆角矩形 15"/>
                <p:cNvSpPr/>
                <p:nvPr/>
              </p:nvSpPr>
              <p:spPr>
                <a:xfrm>
                  <a:off x="-440" y="96575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26" name="组合 34829"/>
              <p:cNvGrpSpPr/>
              <p:nvPr/>
            </p:nvGrpSpPr>
            <p:grpSpPr>
              <a:xfrm>
                <a:off x="0" y="2571768"/>
                <a:ext cx="198000" cy="2395628"/>
                <a:chOff x="0" y="0"/>
                <a:chExt cx="198000" cy="2395628"/>
              </a:xfrm>
            </p:grpSpPr>
            <p:sp>
              <p:nvSpPr>
                <p:cNvPr id="38927" name="圆角矩形 20"/>
                <p:cNvSpPr/>
                <p:nvPr/>
              </p:nvSpPr>
              <p:spPr>
                <a:xfrm>
                  <a:off x="-440" y="128593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8" name="圆角矩形 21"/>
                <p:cNvSpPr/>
                <p:nvPr/>
              </p:nvSpPr>
              <p:spPr>
                <a:xfrm>
                  <a:off x="-440" y="160814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9" name="圆角矩形 22"/>
                <p:cNvSpPr/>
                <p:nvPr/>
              </p:nvSpPr>
              <p:spPr>
                <a:xfrm>
                  <a:off x="-440" y="192877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0" name="圆角矩形 23"/>
                <p:cNvSpPr/>
                <p:nvPr/>
              </p:nvSpPr>
              <p:spPr>
                <a:xfrm>
                  <a:off x="-440" y="225098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1" name="圆角矩形 24"/>
                <p:cNvSpPr/>
                <p:nvPr/>
              </p:nvSpPr>
              <p:spPr>
                <a:xfrm>
                  <a:off x="-440" y="27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2" name="圆角矩形 25"/>
                <p:cNvSpPr/>
                <p:nvPr/>
              </p:nvSpPr>
              <p:spPr>
                <a:xfrm>
                  <a:off x="-440" y="32248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3" name="圆角矩形 26"/>
                <p:cNvSpPr/>
                <p:nvPr/>
              </p:nvSpPr>
              <p:spPr>
                <a:xfrm>
                  <a:off x="-440" y="64310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4" name="圆角矩形 27"/>
                <p:cNvSpPr/>
                <p:nvPr/>
              </p:nvSpPr>
              <p:spPr>
                <a:xfrm>
                  <a:off x="-440" y="96531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35" name="组合 34838"/>
              <p:cNvGrpSpPr/>
              <p:nvPr/>
            </p:nvGrpSpPr>
            <p:grpSpPr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38936" name="圆角矩形 29"/>
                <p:cNvSpPr/>
                <p:nvPr/>
              </p:nvSpPr>
              <p:spPr>
                <a:xfrm>
                  <a:off x="-440" y="128550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7" name="圆角矩形 30"/>
                <p:cNvSpPr/>
                <p:nvPr/>
              </p:nvSpPr>
              <p:spPr>
                <a:xfrm>
                  <a:off x="-440" y="16077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8" name="圆角矩形 31"/>
                <p:cNvSpPr/>
                <p:nvPr/>
              </p:nvSpPr>
              <p:spPr>
                <a:xfrm>
                  <a:off x="-440" y="192833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9" name="圆角矩形 32"/>
                <p:cNvSpPr/>
                <p:nvPr/>
              </p:nvSpPr>
              <p:spPr>
                <a:xfrm>
                  <a:off x="-440" y="225054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0" name="圆角矩形 33"/>
                <p:cNvSpPr/>
                <p:nvPr/>
              </p:nvSpPr>
              <p:spPr>
                <a:xfrm>
                  <a:off x="-440" y="-16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1" name="圆角矩形 34"/>
                <p:cNvSpPr/>
                <p:nvPr/>
              </p:nvSpPr>
              <p:spPr>
                <a:xfrm>
                  <a:off x="-440" y="32204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2" name="圆角矩形 35"/>
                <p:cNvSpPr/>
                <p:nvPr/>
              </p:nvSpPr>
              <p:spPr>
                <a:xfrm>
                  <a:off x="-440" y="64266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en-US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  <a:p>
                  <a:pPr algn="ctr"/>
                  <a:endParaRPr lang="en-US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3" name="圆角矩形 36"/>
                <p:cNvSpPr/>
                <p:nvPr/>
              </p:nvSpPr>
              <p:spPr>
                <a:xfrm>
                  <a:off x="-440" y="96487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8944" name="组合 34847"/>
            <p:cNvGrpSpPr/>
            <p:nvPr/>
          </p:nvGrpSpPr>
          <p:grpSpPr>
            <a:xfrm>
              <a:off x="2945272" y="950196"/>
              <a:ext cx="198000" cy="7539164"/>
              <a:chOff x="0" y="0"/>
              <a:chExt cx="198000" cy="7539164"/>
            </a:xfrm>
          </p:grpSpPr>
          <p:grpSp>
            <p:nvGrpSpPr>
              <p:cNvPr id="38945" name="组合 34848"/>
              <p:cNvGrpSpPr/>
              <p:nvPr/>
            </p:nvGrpSpPr>
            <p:grpSpPr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38946" name="圆角矩形 4"/>
                <p:cNvSpPr/>
                <p:nvPr/>
              </p:nvSpPr>
              <p:spPr>
                <a:xfrm>
                  <a:off x="-439" y="128622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7" name="圆角矩形 87"/>
                <p:cNvSpPr/>
                <p:nvPr/>
              </p:nvSpPr>
              <p:spPr>
                <a:xfrm>
                  <a:off x="-439" y="160843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8" name="圆角矩形 88"/>
                <p:cNvSpPr/>
                <p:nvPr/>
              </p:nvSpPr>
              <p:spPr>
                <a:xfrm>
                  <a:off x="-439" y="192905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9" name="圆角矩形 89"/>
                <p:cNvSpPr/>
                <p:nvPr/>
              </p:nvSpPr>
              <p:spPr>
                <a:xfrm>
                  <a:off x="-439" y="225126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0" name="圆角矩形 90"/>
                <p:cNvSpPr/>
                <p:nvPr/>
              </p:nvSpPr>
              <p:spPr>
                <a:xfrm>
                  <a:off x="-439" y="56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1" name="圆角矩形 91"/>
                <p:cNvSpPr/>
                <p:nvPr/>
              </p:nvSpPr>
              <p:spPr>
                <a:xfrm>
                  <a:off x="-439" y="32277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2" name="圆角矩形 92"/>
                <p:cNvSpPr/>
                <p:nvPr/>
              </p:nvSpPr>
              <p:spPr>
                <a:xfrm>
                  <a:off x="-439" y="6433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3" name="圆角矩形 93"/>
                <p:cNvSpPr/>
                <p:nvPr/>
              </p:nvSpPr>
              <p:spPr>
                <a:xfrm>
                  <a:off x="-439" y="9656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54" name="组合 34857"/>
              <p:cNvGrpSpPr/>
              <p:nvPr/>
            </p:nvGrpSpPr>
            <p:grpSpPr>
              <a:xfrm>
                <a:off x="0" y="2571768"/>
                <a:ext cx="198000" cy="2395628"/>
                <a:chOff x="0" y="0"/>
                <a:chExt cx="198000" cy="2395628"/>
              </a:xfrm>
            </p:grpSpPr>
            <p:sp>
              <p:nvSpPr>
                <p:cNvPr id="38955" name="圆角矩形 78"/>
                <p:cNvSpPr/>
                <p:nvPr/>
              </p:nvSpPr>
              <p:spPr>
                <a:xfrm>
                  <a:off x="-439" y="128737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6" name="圆角矩形 79"/>
                <p:cNvSpPr/>
                <p:nvPr/>
              </p:nvSpPr>
              <p:spPr>
                <a:xfrm>
                  <a:off x="-439" y="161117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7" name="圆角矩形 80"/>
                <p:cNvSpPr/>
                <p:nvPr/>
              </p:nvSpPr>
              <p:spPr>
                <a:xfrm>
                  <a:off x="-439" y="19317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8" name="圆角矩形 81"/>
                <p:cNvSpPr/>
                <p:nvPr/>
              </p:nvSpPr>
              <p:spPr>
                <a:xfrm>
                  <a:off x="-439" y="22540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59" name="圆角矩形 82"/>
                <p:cNvSpPr/>
                <p:nvPr/>
              </p:nvSpPr>
              <p:spPr>
                <a:xfrm>
                  <a:off x="-439" y="1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0" name="圆角矩形 83"/>
                <p:cNvSpPr/>
                <p:nvPr/>
              </p:nvSpPr>
              <p:spPr>
                <a:xfrm>
                  <a:off x="-439" y="3223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1" name="圆角矩形 84"/>
                <p:cNvSpPr/>
                <p:nvPr/>
              </p:nvSpPr>
              <p:spPr>
                <a:xfrm>
                  <a:off x="-439" y="6429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2" name="圆角矩形 85"/>
                <p:cNvSpPr/>
                <p:nvPr/>
              </p:nvSpPr>
              <p:spPr>
                <a:xfrm>
                  <a:off x="-439" y="966753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63" name="组合 34866"/>
              <p:cNvGrpSpPr/>
              <p:nvPr/>
            </p:nvGrpSpPr>
            <p:grpSpPr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38964" name="圆角矩形 70"/>
                <p:cNvSpPr/>
                <p:nvPr/>
              </p:nvSpPr>
              <p:spPr>
                <a:xfrm>
                  <a:off x="-439" y="12885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5" name="圆角矩形 71"/>
                <p:cNvSpPr/>
                <p:nvPr/>
              </p:nvSpPr>
              <p:spPr>
                <a:xfrm>
                  <a:off x="-439" y="16107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6" name="圆角矩形 72"/>
                <p:cNvSpPr/>
                <p:nvPr/>
              </p:nvSpPr>
              <p:spPr>
                <a:xfrm>
                  <a:off x="-439" y="19313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7" name="圆角矩形 73"/>
                <p:cNvSpPr/>
                <p:nvPr/>
              </p:nvSpPr>
              <p:spPr>
                <a:xfrm>
                  <a:off x="-439" y="225356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8" name="圆角矩形 74"/>
                <p:cNvSpPr/>
                <p:nvPr/>
              </p:nvSpPr>
              <p:spPr>
                <a:xfrm>
                  <a:off x="-439" y="285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69" name="圆角矩形 75"/>
                <p:cNvSpPr/>
                <p:nvPr/>
              </p:nvSpPr>
              <p:spPr>
                <a:xfrm>
                  <a:off x="-439" y="32506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70" name="圆角矩形 76"/>
                <p:cNvSpPr/>
                <p:nvPr/>
              </p:nvSpPr>
              <p:spPr>
                <a:xfrm>
                  <a:off x="-439" y="64569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71" name="圆角矩形 77"/>
                <p:cNvSpPr/>
                <p:nvPr/>
              </p:nvSpPr>
              <p:spPr>
                <a:xfrm>
                  <a:off x="-439" y="96790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8972" name="圆角矩形 94"/>
            <p:cNvSpPr/>
            <p:nvPr/>
          </p:nvSpPr>
          <p:spPr>
            <a:xfrm>
              <a:off x="428628" y="1958655"/>
              <a:ext cx="2428892" cy="1728504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73" name="圆角矩形 95"/>
            <p:cNvSpPr/>
            <p:nvPr/>
          </p:nvSpPr>
          <p:spPr>
            <a:xfrm>
              <a:off x="428628" y="3893501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74" name="圆角矩形 96"/>
            <p:cNvSpPr/>
            <p:nvPr/>
          </p:nvSpPr>
          <p:spPr>
            <a:xfrm>
              <a:off x="428628" y="5845806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75" name="圆角矩形 97"/>
            <p:cNvSpPr/>
            <p:nvPr/>
          </p:nvSpPr>
          <p:spPr>
            <a:xfrm>
              <a:off x="428628" y="7798112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76" name="圆角矩形 98"/>
            <p:cNvSpPr/>
            <p:nvPr/>
          </p:nvSpPr>
          <p:spPr>
            <a:xfrm>
              <a:off x="428628" y="0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81" name="TextBox 99"/>
          <p:cNvSpPr txBox="1"/>
          <p:nvPr/>
        </p:nvSpPr>
        <p:spPr>
          <a:xfrm rot="-548456">
            <a:off x="798513" y="939800"/>
            <a:ext cx="3151187" cy="1139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8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itchFamily="2" charset="-122"/>
              </a:rPr>
              <a:t>STEP</a:t>
            </a:r>
            <a:endParaRPr lang="en-US" altLang="zh-CN" sz="6800" b="1" dirty="0">
              <a:solidFill>
                <a:schemeClr val="bg1"/>
              </a:solidFill>
              <a:latin typeface="Arial Black" panose="020B0A04020102020204" pitchFamily="34" charset="0"/>
              <a:ea typeface="Arial Unicode MS" pitchFamily="2" charset="-122"/>
            </a:endParaRPr>
          </a:p>
        </p:txBody>
      </p:sp>
      <p:sp>
        <p:nvSpPr>
          <p:cNvPr id="34882" name="TextBox 101"/>
          <p:cNvSpPr txBox="1"/>
          <p:nvPr/>
        </p:nvSpPr>
        <p:spPr>
          <a:xfrm rot="614574">
            <a:off x="773113" y="4933950"/>
            <a:ext cx="2798762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8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itchFamily="2" charset="-122"/>
              </a:rPr>
              <a:t>STEP</a:t>
            </a:r>
            <a:endParaRPr lang="en-US" altLang="zh-CN" sz="6800" b="1" dirty="0">
              <a:solidFill>
                <a:schemeClr val="bg1"/>
              </a:solidFill>
              <a:latin typeface="Arial Black" panose="020B0A04020102020204" pitchFamily="34" charset="0"/>
              <a:ea typeface="Arial Unicode MS" pitchFamily="2" charset="-122"/>
            </a:endParaRPr>
          </a:p>
        </p:txBody>
      </p:sp>
      <p:cxnSp>
        <p:nvCxnSpPr>
          <p:cNvPr id="34883" name="直接连接符 105"/>
          <p:cNvCxnSpPr/>
          <p:nvPr/>
        </p:nvCxnSpPr>
        <p:spPr>
          <a:xfrm>
            <a:off x="928688" y="3451225"/>
            <a:ext cx="2519362" cy="1588"/>
          </a:xfrm>
          <a:prstGeom prst="line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84" name="直接箭头连接符 34883"/>
          <p:cNvCxnSpPr>
            <a:stCxn id="38973" idx="0"/>
            <a:endCxn id="38973" idx="2"/>
          </p:cNvCxnSpPr>
          <p:nvPr/>
        </p:nvCxnSpPr>
        <p:spPr>
          <a:xfrm>
            <a:off x="2143125" y="2584450"/>
            <a:ext cx="0" cy="1727200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组合 34884"/>
          <p:cNvGrpSpPr/>
          <p:nvPr/>
        </p:nvGrpSpPr>
        <p:grpSpPr>
          <a:xfrm>
            <a:off x="1397000" y="2714625"/>
            <a:ext cx="1500188" cy="1500188"/>
            <a:chOff x="0" y="0"/>
            <a:chExt cx="1500198" cy="1500198"/>
          </a:xfrm>
        </p:grpSpPr>
        <p:sp>
          <p:nvSpPr>
            <p:cNvPr id="38982" name="同心圆 112"/>
            <p:cNvSpPr/>
            <p:nvPr/>
          </p:nvSpPr>
          <p:spPr>
            <a:xfrm>
              <a:off x="0" y="0"/>
              <a:ext cx="1500198" cy="1500198"/>
            </a:xfrm>
            <a:custGeom>
              <a:avLst/>
              <a:gdLst/>
              <a:ahLst/>
              <a:cxnLst>
                <a:cxn ang="0">
                  <a:pos x="0" y="750099"/>
                </a:cxn>
                <a:cxn ang="0">
                  <a:pos x="750099" y="1"/>
                </a:cxn>
                <a:cxn ang="0">
                  <a:pos x="750100" y="1"/>
                </a:cxn>
                <a:cxn ang="0">
                  <a:pos x="1500198" y="750100"/>
                </a:cxn>
                <a:cxn ang="0">
                  <a:pos x="1500198" y="750101"/>
                </a:cxn>
                <a:cxn ang="0">
                  <a:pos x="750099" y="1500200"/>
                </a:cxn>
                <a:cxn ang="0">
                  <a:pos x="0" y="750101"/>
                </a:cxn>
                <a:cxn ang="0">
                  <a:pos x="0" y="750100"/>
                </a:cxn>
                <a:cxn ang="0">
                  <a:pos x="103994" y="750099"/>
                </a:cxn>
                <a:cxn ang="0">
                  <a:pos x="103994" y="750100"/>
                </a:cxn>
                <a:cxn ang="0">
                  <a:pos x="750098" y="1396205"/>
                </a:cxn>
                <a:cxn ang="0">
                  <a:pos x="1396203" y="750100"/>
                </a:cxn>
                <a:cxn ang="0">
                  <a:pos x="750098" y="103995"/>
                </a:cxn>
                <a:cxn ang="0">
                  <a:pos x="750097" y="103995"/>
                </a:cxn>
                <a:cxn ang="0">
                  <a:pos x="103992" y="750099"/>
                </a:cxn>
              </a:cxnLst>
              <a:pathLst>
                <a:path w="1500198" h="1500198">
                  <a:moveTo>
                    <a:pt x="0" y="750099"/>
                  </a:moveTo>
                  <a:cubicBezTo>
                    <a:pt x="1" y="335831"/>
                    <a:pt x="335831" y="1"/>
                    <a:pt x="750099" y="1"/>
                  </a:cubicBezTo>
                  <a:cubicBezTo>
                    <a:pt x="750099" y="1"/>
                    <a:pt x="750100" y="1"/>
                    <a:pt x="750100" y="1"/>
                  </a:cubicBezTo>
                  <a:cubicBezTo>
                    <a:pt x="1164368" y="2"/>
                    <a:pt x="1500198" y="335832"/>
                    <a:pt x="1500198" y="750100"/>
                  </a:cubicBezTo>
                  <a:cubicBezTo>
                    <a:pt x="1500198" y="750100"/>
                    <a:pt x="1500198" y="750101"/>
                    <a:pt x="1500198" y="750101"/>
                  </a:cubicBezTo>
                  <a:cubicBezTo>
                    <a:pt x="1500198" y="1164369"/>
                    <a:pt x="1164367" y="1500200"/>
                    <a:pt x="750099" y="1500200"/>
                  </a:cubicBezTo>
                  <a:cubicBezTo>
                    <a:pt x="335831" y="1500200"/>
                    <a:pt x="0" y="1164369"/>
                    <a:pt x="0" y="750101"/>
                  </a:cubicBezTo>
                  <a:cubicBezTo>
                    <a:pt x="0" y="750101"/>
                    <a:pt x="0" y="750100"/>
                    <a:pt x="0" y="750100"/>
                  </a:cubicBezTo>
                  <a:close/>
                  <a:moveTo>
                    <a:pt x="103994" y="750099"/>
                  </a:moveTo>
                  <a:cubicBezTo>
                    <a:pt x="103994" y="750099"/>
                    <a:pt x="103994" y="750100"/>
                    <a:pt x="103994" y="750100"/>
                  </a:cubicBezTo>
                  <a:cubicBezTo>
                    <a:pt x="103994" y="1106934"/>
                    <a:pt x="393265" y="1396204"/>
                    <a:pt x="750098" y="1396205"/>
                  </a:cubicBezTo>
                  <a:cubicBezTo>
                    <a:pt x="1106932" y="1396205"/>
                    <a:pt x="1396203" y="1106934"/>
                    <a:pt x="1396203" y="750100"/>
                  </a:cubicBezTo>
                  <a:cubicBezTo>
                    <a:pt x="1396203" y="393266"/>
                    <a:pt x="1106932" y="103995"/>
                    <a:pt x="750098" y="103995"/>
                  </a:cubicBezTo>
                  <a:cubicBezTo>
                    <a:pt x="750098" y="103995"/>
                    <a:pt x="750097" y="103995"/>
                    <a:pt x="750097" y="103995"/>
                  </a:cubicBezTo>
                  <a:cubicBezTo>
                    <a:pt x="393263" y="103995"/>
                    <a:pt x="103993" y="393266"/>
                    <a:pt x="103992" y="750099"/>
                  </a:cubicBezTo>
                  <a:close/>
                </a:path>
              </a:pathLst>
            </a:custGeom>
            <a:solidFill>
              <a:srgbClr val="0079C5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8983" name="组合 34886"/>
            <p:cNvGrpSpPr/>
            <p:nvPr/>
          </p:nvGrpSpPr>
          <p:grpSpPr>
            <a:xfrm>
              <a:off x="102617" y="95632"/>
              <a:ext cx="1298457" cy="1298457"/>
              <a:chOff x="0" y="0"/>
              <a:chExt cx="1298448" cy="1298448"/>
            </a:xfrm>
          </p:grpSpPr>
          <p:pic>
            <p:nvPicPr>
              <p:cNvPr id="38984" name="椭圆 11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98448" cy="12984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985" name="文本框 34888"/>
              <p:cNvSpPr txBox="1"/>
              <p:nvPr/>
            </p:nvSpPr>
            <p:spPr>
              <a:xfrm>
                <a:off x="197039" y="195650"/>
                <a:ext cx="909251" cy="909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p>
                <a:pPr algn="ctr"/>
                <a:endParaRPr lang="zh-CN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4890" name="圆角矩形 115"/>
          <p:cNvSpPr/>
          <p:nvPr/>
        </p:nvSpPr>
        <p:spPr>
          <a:xfrm>
            <a:off x="928688" y="2643188"/>
            <a:ext cx="2428875" cy="1727200"/>
          </a:xfrm>
          <a:prstGeom prst="roundRect">
            <a:avLst>
              <a:gd name="adj" fmla="val 6477"/>
            </a:avLst>
          </a:prstGeom>
          <a:solidFill>
            <a:srgbClr val="000000">
              <a:alpha val="39999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891" name="TextBox 116"/>
          <p:cNvSpPr txBox="1"/>
          <p:nvPr/>
        </p:nvSpPr>
        <p:spPr>
          <a:xfrm>
            <a:off x="1674813" y="2643188"/>
            <a:ext cx="1785937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0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10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92" name="任意多边形 108"/>
          <p:cNvSpPr/>
          <p:nvPr/>
        </p:nvSpPr>
        <p:spPr>
          <a:xfrm>
            <a:off x="6624638" y="3786188"/>
            <a:ext cx="2519362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19362" y="0"/>
              </a:cxn>
              <a:cxn ang="0">
                <a:pos x="2519362" y="0"/>
              </a:cxn>
            </a:cxnLst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93" name="TextBox 110"/>
          <p:cNvSpPr txBox="1"/>
          <p:nvPr/>
        </p:nvSpPr>
        <p:spPr>
          <a:xfrm>
            <a:off x="6564313" y="3103563"/>
            <a:ext cx="23574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现在时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1" grpId="0"/>
      <p:bldP spid="34882" grpId="0"/>
      <p:bldP spid="34890" grpId="0" bldLvl="0" animBg="1"/>
      <p:bldP spid="34890" grpId="1" bldLvl="0" animBg="1"/>
      <p:bldP spid="34891" grpId="0"/>
      <p:bldP spid="348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任意多边形 5"/>
          <p:cNvSpPr/>
          <p:nvPr/>
        </p:nvSpPr>
        <p:spPr>
          <a:xfrm>
            <a:off x="4333875" y="1857375"/>
            <a:ext cx="1177925" cy="1719263"/>
          </a:xfrm>
          <a:custGeom>
            <a:avLst/>
            <a:gdLst/>
            <a:ahLst/>
            <a:cxnLst>
              <a:cxn ang="0">
                <a:pos x="161453" y="1719263"/>
              </a:cxn>
              <a:cxn ang="0">
                <a:pos x="72767" y="1562346"/>
              </a:cxn>
              <a:cxn ang="0">
                <a:pos x="11370" y="1323560"/>
              </a:cxn>
              <a:cxn ang="0">
                <a:pos x="4548" y="1105241"/>
              </a:cxn>
              <a:cxn ang="0">
                <a:pos x="18192" y="961969"/>
              </a:cxn>
              <a:cxn ang="0">
                <a:pos x="65945" y="770940"/>
              </a:cxn>
              <a:cxn ang="0">
                <a:pos x="161453" y="559444"/>
              </a:cxn>
              <a:cxn ang="0">
                <a:pos x="284248" y="382059"/>
              </a:cxn>
              <a:cxn ang="0">
                <a:pos x="475263" y="204675"/>
              </a:cxn>
              <a:cxn ang="0">
                <a:pos x="679921" y="95515"/>
              </a:cxn>
              <a:cxn ang="0">
                <a:pos x="905046" y="34113"/>
              </a:cxn>
              <a:cxn ang="0">
                <a:pos x="1177925" y="0"/>
              </a:cxn>
            </a:cxnLst>
            <a:pathLst>
              <a:path w="1178257" h="1719618">
                <a:moveTo>
                  <a:pt x="161499" y="1719618"/>
                </a:moveTo>
                <a:cubicBezTo>
                  <a:pt x="133066" y="1679812"/>
                  <a:pt x="97809" y="1628633"/>
                  <a:pt x="72788" y="1562669"/>
                </a:cubicBezTo>
                <a:cubicBezTo>
                  <a:pt x="47767" y="1496705"/>
                  <a:pt x="22746" y="1400033"/>
                  <a:pt x="11373" y="1323833"/>
                </a:cubicBezTo>
                <a:cubicBezTo>
                  <a:pt x="0" y="1247633"/>
                  <a:pt x="3412" y="1165746"/>
                  <a:pt x="4549" y="1105469"/>
                </a:cubicBezTo>
                <a:cubicBezTo>
                  <a:pt x="5686" y="1045192"/>
                  <a:pt x="7961" y="1017896"/>
                  <a:pt x="18197" y="962168"/>
                </a:cubicBezTo>
                <a:cubicBezTo>
                  <a:pt x="28433" y="906440"/>
                  <a:pt x="42080" y="838201"/>
                  <a:pt x="65964" y="771099"/>
                </a:cubicBezTo>
                <a:cubicBezTo>
                  <a:pt x="89848" y="703998"/>
                  <a:pt x="125105" y="624386"/>
                  <a:pt x="161499" y="559559"/>
                </a:cubicBezTo>
                <a:cubicBezTo>
                  <a:pt x="197893" y="494732"/>
                  <a:pt x="232012" y="441278"/>
                  <a:pt x="284328" y="382138"/>
                </a:cubicBezTo>
                <a:cubicBezTo>
                  <a:pt x="336644" y="322998"/>
                  <a:pt x="409433" y="252484"/>
                  <a:pt x="475397" y="204717"/>
                </a:cubicBezTo>
                <a:cubicBezTo>
                  <a:pt x="541361" y="156950"/>
                  <a:pt x="608462" y="123968"/>
                  <a:pt x="680113" y="95535"/>
                </a:cubicBezTo>
                <a:cubicBezTo>
                  <a:pt x="751764" y="67102"/>
                  <a:pt x="822277" y="50042"/>
                  <a:pt x="905301" y="34120"/>
                </a:cubicBezTo>
                <a:cubicBezTo>
                  <a:pt x="988325" y="18198"/>
                  <a:pt x="1083291" y="9099"/>
                  <a:pt x="1178257" y="0"/>
                </a:cubicBezTo>
              </a:path>
            </a:pathLst>
          </a:custGeom>
          <a:noFill/>
          <a:ln w="57150" cap="rnd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1" name="任意多边形 6"/>
          <p:cNvSpPr/>
          <p:nvPr/>
        </p:nvSpPr>
        <p:spPr>
          <a:xfrm>
            <a:off x="5484813" y="1858963"/>
            <a:ext cx="1155700" cy="1874837"/>
          </a:xfrm>
          <a:custGeom>
            <a:avLst/>
            <a:gdLst/>
            <a:ahLst/>
            <a:cxnLst>
              <a:cxn ang="0">
                <a:pos x="0" y="4550"/>
              </a:cxn>
              <a:cxn ang="0">
                <a:pos x="150151" y="4550"/>
              </a:cxn>
              <a:cxn ang="0">
                <a:pos x="341250" y="31854"/>
              </a:cxn>
              <a:cxn ang="0">
                <a:pos x="511875" y="86461"/>
              </a:cxn>
              <a:cxn ang="0">
                <a:pos x="655200" y="161546"/>
              </a:cxn>
              <a:cxn ang="0">
                <a:pos x="805350" y="277586"/>
              </a:cxn>
              <a:cxn ang="0">
                <a:pos x="921375" y="393625"/>
              </a:cxn>
              <a:cxn ang="0">
                <a:pos x="1030574" y="571097"/>
              </a:cxn>
              <a:cxn ang="0">
                <a:pos x="1105650" y="755395"/>
              </a:cxn>
              <a:cxn ang="0">
                <a:pos x="1146600" y="939694"/>
              </a:cxn>
              <a:cxn ang="0">
                <a:pos x="1153425" y="1062560"/>
              </a:cxn>
              <a:cxn ang="0">
                <a:pos x="1153425" y="1144469"/>
              </a:cxn>
              <a:cxn ang="0">
                <a:pos x="1139774" y="1294639"/>
              </a:cxn>
              <a:cxn ang="0">
                <a:pos x="1092000" y="1519892"/>
              </a:cxn>
              <a:cxn ang="0">
                <a:pos x="982800" y="1765623"/>
              </a:cxn>
              <a:cxn ang="0">
                <a:pos x="866775" y="1874837"/>
              </a:cxn>
            </a:cxnLst>
            <a:pathLst>
              <a:path w="1155511" h="1874293">
                <a:moveTo>
                  <a:pt x="0" y="4549"/>
                </a:moveTo>
                <a:cubicBezTo>
                  <a:pt x="46630" y="2274"/>
                  <a:pt x="93260" y="0"/>
                  <a:pt x="150126" y="4549"/>
                </a:cubicBezTo>
                <a:cubicBezTo>
                  <a:pt x="206992" y="9098"/>
                  <a:pt x="280917" y="18197"/>
                  <a:pt x="341194" y="31845"/>
                </a:cubicBezTo>
                <a:cubicBezTo>
                  <a:pt x="401472" y="45493"/>
                  <a:pt x="459474" y="64827"/>
                  <a:pt x="511791" y="86436"/>
                </a:cubicBezTo>
                <a:cubicBezTo>
                  <a:pt x="564108" y="108045"/>
                  <a:pt x="606189" y="129654"/>
                  <a:pt x="655093" y="161499"/>
                </a:cubicBezTo>
                <a:cubicBezTo>
                  <a:pt x="703997" y="193344"/>
                  <a:pt x="760863" y="238836"/>
                  <a:pt x="805218" y="277505"/>
                </a:cubicBezTo>
                <a:cubicBezTo>
                  <a:pt x="849573" y="316174"/>
                  <a:pt x="883693" y="344607"/>
                  <a:pt x="921224" y="393511"/>
                </a:cubicBezTo>
                <a:cubicBezTo>
                  <a:pt x="958755" y="442415"/>
                  <a:pt x="999699" y="510654"/>
                  <a:pt x="1030406" y="570931"/>
                </a:cubicBezTo>
                <a:cubicBezTo>
                  <a:pt x="1061114" y="631209"/>
                  <a:pt x="1086135" y="693761"/>
                  <a:pt x="1105469" y="755176"/>
                </a:cubicBezTo>
                <a:cubicBezTo>
                  <a:pt x="1124803" y="816591"/>
                  <a:pt x="1138451" y="888242"/>
                  <a:pt x="1146412" y="939421"/>
                </a:cubicBezTo>
                <a:cubicBezTo>
                  <a:pt x="1154373" y="990600"/>
                  <a:pt x="1152099" y="1028132"/>
                  <a:pt x="1153236" y="1062251"/>
                </a:cubicBezTo>
                <a:cubicBezTo>
                  <a:pt x="1154373" y="1096370"/>
                  <a:pt x="1155511" y="1105468"/>
                  <a:pt x="1153236" y="1144137"/>
                </a:cubicBezTo>
                <a:cubicBezTo>
                  <a:pt x="1150961" y="1182806"/>
                  <a:pt x="1149824" y="1231711"/>
                  <a:pt x="1139588" y="1294263"/>
                </a:cubicBezTo>
                <a:cubicBezTo>
                  <a:pt x="1129352" y="1356815"/>
                  <a:pt x="1117979" y="1440976"/>
                  <a:pt x="1091821" y="1519451"/>
                </a:cubicBezTo>
                <a:cubicBezTo>
                  <a:pt x="1065663" y="1597926"/>
                  <a:pt x="1020170" y="1705971"/>
                  <a:pt x="982639" y="1765111"/>
                </a:cubicBezTo>
                <a:cubicBezTo>
                  <a:pt x="945108" y="1824251"/>
                  <a:pt x="905870" y="1849272"/>
                  <a:pt x="866633" y="1874293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2" name="任意多边形 7"/>
          <p:cNvSpPr/>
          <p:nvPr/>
        </p:nvSpPr>
        <p:spPr>
          <a:xfrm>
            <a:off x="5695950" y="3679825"/>
            <a:ext cx="688975" cy="285750"/>
          </a:xfrm>
          <a:custGeom>
            <a:avLst/>
            <a:gdLst/>
            <a:ahLst/>
            <a:cxnLst>
              <a:cxn ang="0">
                <a:pos x="688975" y="27215"/>
              </a:cxn>
              <a:cxn ang="0">
                <a:pos x="648046" y="61232"/>
              </a:cxn>
              <a:cxn ang="0">
                <a:pos x="566188" y="54430"/>
              </a:cxn>
              <a:cxn ang="0">
                <a:pos x="457043" y="6804"/>
              </a:cxn>
              <a:cxn ang="0">
                <a:pos x="429757" y="20411"/>
              </a:cxn>
              <a:cxn ang="0">
                <a:pos x="272862" y="129268"/>
              </a:cxn>
              <a:cxn ang="0">
                <a:pos x="75037" y="258536"/>
              </a:cxn>
              <a:cxn ang="0">
                <a:pos x="0" y="285750"/>
              </a:cxn>
            </a:cxnLst>
            <a:pathLst>
              <a:path w="689212" h="286603">
                <a:moveTo>
                  <a:pt x="689212" y="27296"/>
                </a:moveTo>
                <a:cubicBezTo>
                  <a:pt x="678976" y="42081"/>
                  <a:pt x="668740" y="56866"/>
                  <a:pt x="648269" y="61415"/>
                </a:cubicBezTo>
                <a:cubicBezTo>
                  <a:pt x="627798" y="65964"/>
                  <a:pt x="598228" y="63691"/>
                  <a:pt x="566383" y="54592"/>
                </a:cubicBezTo>
                <a:cubicBezTo>
                  <a:pt x="534538" y="45493"/>
                  <a:pt x="479946" y="12511"/>
                  <a:pt x="457200" y="6824"/>
                </a:cubicBezTo>
                <a:cubicBezTo>
                  <a:pt x="434454" y="1137"/>
                  <a:pt x="460612" y="0"/>
                  <a:pt x="429905" y="20472"/>
                </a:cubicBezTo>
                <a:cubicBezTo>
                  <a:pt x="399198" y="40944"/>
                  <a:pt x="332096" y="89848"/>
                  <a:pt x="272956" y="129654"/>
                </a:cubicBezTo>
                <a:cubicBezTo>
                  <a:pt x="213816" y="169460"/>
                  <a:pt x="120556" y="233150"/>
                  <a:pt x="75063" y="259308"/>
                </a:cubicBezTo>
                <a:cubicBezTo>
                  <a:pt x="29570" y="285466"/>
                  <a:pt x="14785" y="286034"/>
                  <a:pt x="0" y="286603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" name="任意多边形 8"/>
          <p:cNvSpPr/>
          <p:nvPr/>
        </p:nvSpPr>
        <p:spPr>
          <a:xfrm>
            <a:off x="4760913" y="1946275"/>
            <a:ext cx="287337" cy="519113"/>
          </a:xfrm>
          <a:custGeom>
            <a:avLst/>
            <a:gdLst/>
            <a:ahLst/>
            <a:cxnLst>
              <a:cxn ang="0">
                <a:pos x="287337" y="0"/>
              </a:cxn>
              <a:cxn ang="0">
                <a:pos x="198399" y="68305"/>
              </a:cxn>
              <a:cxn ang="0">
                <a:pos x="82096" y="232235"/>
              </a:cxn>
              <a:cxn ang="0">
                <a:pos x="0" y="519113"/>
              </a:cxn>
            </a:cxnLst>
            <a:pathLst>
              <a:path w="286603" h="518615">
                <a:moveTo>
                  <a:pt x="286603" y="0"/>
                </a:moveTo>
                <a:cubicBezTo>
                  <a:pt x="259307" y="14785"/>
                  <a:pt x="232012" y="29570"/>
                  <a:pt x="197892" y="68239"/>
                </a:cubicBezTo>
                <a:cubicBezTo>
                  <a:pt x="163772" y="106908"/>
                  <a:pt x="114868" y="156949"/>
                  <a:pt x="81886" y="232012"/>
                </a:cubicBezTo>
                <a:cubicBezTo>
                  <a:pt x="48904" y="307075"/>
                  <a:pt x="24452" y="412845"/>
                  <a:pt x="0" y="51861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4" name="任意多边形 9"/>
          <p:cNvSpPr/>
          <p:nvPr/>
        </p:nvSpPr>
        <p:spPr>
          <a:xfrm>
            <a:off x="4749800" y="2860675"/>
            <a:ext cx="312738" cy="927100"/>
          </a:xfrm>
          <a:custGeom>
            <a:avLst/>
            <a:gdLst/>
            <a:ahLst/>
            <a:cxnLst>
              <a:cxn ang="0">
                <a:pos x="4565" y="0"/>
              </a:cxn>
              <a:cxn ang="0">
                <a:pos x="11414" y="115888"/>
              </a:cxn>
              <a:cxn ang="0">
                <a:pos x="73048" y="409015"/>
              </a:cxn>
              <a:cxn ang="0">
                <a:pos x="182620" y="695325"/>
              </a:cxn>
              <a:cxn ang="0">
                <a:pos x="312738" y="927100"/>
              </a:cxn>
            </a:cxnLst>
            <a:pathLst>
              <a:path w="311624" h="928048">
                <a:moveTo>
                  <a:pt x="4549" y="0"/>
                </a:moveTo>
                <a:cubicBezTo>
                  <a:pt x="2274" y="23883"/>
                  <a:pt x="0" y="47767"/>
                  <a:pt x="11373" y="116006"/>
                </a:cubicBezTo>
                <a:cubicBezTo>
                  <a:pt x="22746" y="184245"/>
                  <a:pt x="44355" y="312761"/>
                  <a:pt x="72788" y="409433"/>
                </a:cubicBezTo>
                <a:cubicBezTo>
                  <a:pt x="101221" y="506105"/>
                  <a:pt x="142164" y="609600"/>
                  <a:pt x="181970" y="696036"/>
                </a:cubicBezTo>
                <a:cubicBezTo>
                  <a:pt x="221776" y="782472"/>
                  <a:pt x="266700" y="855260"/>
                  <a:pt x="311624" y="928048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5" name="任意多边形 10"/>
          <p:cNvSpPr/>
          <p:nvPr/>
        </p:nvSpPr>
        <p:spPr>
          <a:xfrm>
            <a:off x="4097338" y="3556000"/>
            <a:ext cx="1824037" cy="477838"/>
          </a:xfrm>
          <a:custGeom>
            <a:avLst/>
            <a:gdLst/>
            <a:ahLst/>
            <a:cxnLst>
              <a:cxn ang="0">
                <a:pos x="1824037" y="477838"/>
              </a:cxn>
              <a:cxn ang="0">
                <a:pos x="725522" y="164576"/>
              </a:cxn>
              <a:cxn ang="0">
                <a:pos x="247906" y="28374"/>
              </a:cxn>
              <a:cxn ang="0">
                <a:pos x="138737" y="1135"/>
              </a:cxn>
              <a:cxn ang="0">
                <a:pos x="77329" y="21564"/>
              </a:cxn>
              <a:cxn ang="0">
                <a:pos x="15921" y="116906"/>
              </a:cxn>
              <a:cxn ang="0">
                <a:pos x="2275" y="171386"/>
              </a:cxn>
              <a:cxn ang="0">
                <a:pos x="29568" y="280347"/>
              </a:cxn>
              <a:cxn ang="0">
                <a:pos x="22744" y="259916"/>
              </a:cxn>
            </a:cxnLst>
            <a:pathLst>
              <a:path w="1824252" h="478808">
                <a:moveTo>
                  <a:pt x="1824252" y="478808"/>
                </a:moveTo>
                <a:lnTo>
                  <a:pt x="725607" y="164910"/>
                </a:lnTo>
                <a:lnTo>
                  <a:pt x="247935" y="28432"/>
                </a:lnTo>
                <a:cubicBezTo>
                  <a:pt x="150126" y="1137"/>
                  <a:pt x="167186" y="2274"/>
                  <a:pt x="138753" y="1137"/>
                </a:cubicBezTo>
                <a:cubicBezTo>
                  <a:pt x="110320" y="0"/>
                  <a:pt x="97810" y="2274"/>
                  <a:pt x="77338" y="21608"/>
                </a:cubicBezTo>
                <a:cubicBezTo>
                  <a:pt x="56866" y="40942"/>
                  <a:pt x="28433" y="92122"/>
                  <a:pt x="15923" y="117143"/>
                </a:cubicBezTo>
                <a:cubicBezTo>
                  <a:pt x="3413" y="142164"/>
                  <a:pt x="0" y="144439"/>
                  <a:pt x="2275" y="171734"/>
                </a:cubicBezTo>
                <a:cubicBezTo>
                  <a:pt x="4550" y="199030"/>
                  <a:pt x="26159" y="266131"/>
                  <a:pt x="29571" y="280916"/>
                </a:cubicBezTo>
                <a:cubicBezTo>
                  <a:pt x="32983" y="295701"/>
                  <a:pt x="27865" y="278072"/>
                  <a:pt x="22747" y="26044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6" name="任意多边形 12"/>
          <p:cNvSpPr/>
          <p:nvPr/>
        </p:nvSpPr>
        <p:spPr>
          <a:xfrm>
            <a:off x="7354888" y="5713413"/>
            <a:ext cx="920750" cy="95250"/>
          </a:xfrm>
          <a:custGeom>
            <a:avLst/>
            <a:gdLst/>
            <a:ahLst/>
            <a:cxnLst>
              <a:cxn ang="0">
                <a:pos x="0" y="95250"/>
              </a:cxn>
              <a:cxn ang="0">
                <a:pos x="818445" y="88446"/>
              </a:cxn>
              <a:cxn ang="0">
                <a:pos x="920750" y="0"/>
              </a:cxn>
            </a:cxnLst>
            <a:pathLst>
              <a:path w="921224" h="95534">
                <a:moveTo>
                  <a:pt x="0" y="95534"/>
                </a:moveTo>
                <a:lnTo>
                  <a:pt x="818866" y="88710"/>
                </a:lnTo>
                <a:lnTo>
                  <a:pt x="921224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7" name="任意多边形 19"/>
          <p:cNvSpPr/>
          <p:nvPr/>
        </p:nvSpPr>
        <p:spPr>
          <a:xfrm>
            <a:off x="4197350" y="3563938"/>
            <a:ext cx="2843213" cy="2151062"/>
          </a:xfrm>
          <a:custGeom>
            <a:avLst/>
            <a:gdLst/>
            <a:ahLst/>
            <a:cxnLst>
              <a:cxn ang="0">
                <a:pos x="65962" y="5688"/>
              </a:cxn>
              <a:cxn ang="0">
                <a:pos x="4549" y="26163"/>
              </a:cxn>
              <a:cxn ang="0">
                <a:pos x="38667" y="162667"/>
              </a:cxn>
              <a:cxn ang="0">
                <a:pos x="195612" y="613127"/>
              </a:cxn>
              <a:cxn ang="0">
                <a:pos x="557270" y="1609600"/>
              </a:cxn>
              <a:cxn ang="0">
                <a:pos x="700567" y="1971334"/>
              </a:cxn>
              <a:cxn ang="0">
                <a:pos x="768804" y="2094187"/>
              </a:cxn>
              <a:cxn ang="0">
                <a:pos x="850689" y="2141962"/>
              </a:cxn>
              <a:cxn ang="0">
                <a:pos x="1034930" y="2148788"/>
              </a:cxn>
              <a:cxn ang="0">
                <a:pos x="1785538" y="2148788"/>
              </a:cxn>
              <a:cxn ang="0">
                <a:pos x="2843213" y="2148788"/>
              </a:cxn>
            </a:cxnLst>
            <a:pathLst>
              <a:path w="2843283" h="2150659">
                <a:moveTo>
                  <a:pt x="65964" y="5687"/>
                </a:moveTo>
                <a:cubicBezTo>
                  <a:pt x="37531" y="2843"/>
                  <a:pt x="9098" y="0"/>
                  <a:pt x="4549" y="26158"/>
                </a:cubicBezTo>
                <a:cubicBezTo>
                  <a:pt x="0" y="52316"/>
                  <a:pt x="6823" y="64827"/>
                  <a:pt x="38668" y="162636"/>
                </a:cubicBezTo>
                <a:cubicBezTo>
                  <a:pt x="70513" y="260445"/>
                  <a:pt x="109181" y="371902"/>
                  <a:pt x="195617" y="613012"/>
                </a:cubicBezTo>
                <a:cubicBezTo>
                  <a:pt x="282053" y="854122"/>
                  <a:pt x="473122" y="1382973"/>
                  <a:pt x="557283" y="1609298"/>
                </a:cubicBezTo>
                <a:cubicBezTo>
                  <a:pt x="641444" y="1835623"/>
                  <a:pt x="665327" y="1890215"/>
                  <a:pt x="700584" y="1970964"/>
                </a:cubicBezTo>
                <a:cubicBezTo>
                  <a:pt x="735841" y="2051713"/>
                  <a:pt x="743802" y="2065361"/>
                  <a:pt x="768823" y="2093794"/>
                </a:cubicBezTo>
                <a:cubicBezTo>
                  <a:pt x="793844" y="2122227"/>
                  <a:pt x="806355" y="2132463"/>
                  <a:pt x="850710" y="2141561"/>
                </a:cubicBezTo>
                <a:cubicBezTo>
                  <a:pt x="895065" y="2150659"/>
                  <a:pt x="1034955" y="2148385"/>
                  <a:pt x="1034955" y="2148385"/>
                </a:cubicBezTo>
                <a:lnTo>
                  <a:pt x="1785581" y="2148385"/>
                </a:lnTo>
                <a:lnTo>
                  <a:pt x="2843283" y="2148385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8" name="任意多边形 21"/>
          <p:cNvSpPr/>
          <p:nvPr/>
        </p:nvSpPr>
        <p:spPr>
          <a:xfrm>
            <a:off x="7327900" y="5719763"/>
            <a:ext cx="9413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1388" y="6350"/>
              </a:cxn>
            </a:cxnLst>
            <a:pathLst>
              <a:path w="941695" h="6824">
                <a:moveTo>
                  <a:pt x="0" y="0"/>
                </a:moveTo>
                <a:lnTo>
                  <a:pt x="941695" y="6824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9" name="任意多边形 25"/>
          <p:cNvSpPr/>
          <p:nvPr/>
        </p:nvSpPr>
        <p:spPr>
          <a:xfrm>
            <a:off x="3571875" y="5276850"/>
            <a:ext cx="1039813" cy="989013"/>
          </a:xfrm>
          <a:custGeom>
            <a:avLst/>
            <a:gdLst/>
            <a:ahLst/>
            <a:cxnLst>
              <a:cxn ang="0">
                <a:pos x="1039813" y="0"/>
              </a:cxn>
              <a:cxn ang="0">
                <a:pos x="896469" y="34104"/>
              </a:cxn>
              <a:cxn ang="0">
                <a:pos x="616607" y="129594"/>
              </a:cxn>
              <a:cxn ang="0">
                <a:pos x="336744" y="306935"/>
              </a:cxn>
              <a:cxn ang="0">
                <a:pos x="118315" y="566125"/>
              </a:cxn>
              <a:cxn ang="0">
                <a:pos x="36404" y="723003"/>
              </a:cxn>
              <a:cxn ang="0">
                <a:pos x="9101" y="818493"/>
              </a:cxn>
              <a:cxn ang="0">
                <a:pos x="91011" y="893522"/>
              </a:cxn>
              <a:cxn ang="0">
                <a:pos x="350397" y="968551"/>
              </a:cxn>
              <a:cxn ang="0">
                <a:pos x="664388" y="989013"/>
              </a:cxn>
            </a:cxnLst>
            <a:pathLst>
              <a:path w="1039503" h="989462">
                <a:moveTo>
                  <a:pt x="1039503" y="0"/>
                </a:moveTo>
                <a:cubicBezTo>
                  <a:pt x="1003109" y="6255"/>
                  <a:pt x="966715" y="12510"/>
                  <a:pt x="896202" y="34119"/>
                </a:cubicBezTo>
                <a:cubicBezTo>
                  <a:pt x="825689" y="55728"/>
                  <a:pt x="709683" y="84160"/>
                  <a:pt x="616423" y="129653"/>
                </a:cubicBezTo>
                <a:cubicBezTo>
                  <a:pt x="523163" y="175146"/>
                  <a:pt x="419668" y="234286"/>
                  <a:pt x="336644" y="307074"/>
                </a:cubicBezTo>
                <a:cubicBezTo>
                  <a:pt x="253620" y="379862"/>
                  <a:pt x="168322" y="497006"/>
                  <a:pt x="118280" y="566382"/>
                </a:cubicBezTo>
                <a:cubicBezTo>
                  <a:pt x="68238" y="635758"/>
                  <a:pt x="54590" y="681251"/>
                  <a:pt x="36393" y="723331"/>
                </a:cubicBezTo>
                <a:cubicBezTo>
                  <a:pt x="18196" y="765411"/>
                  <a:pt x="0" y="790432"/>
                  <a:pt x="9098" y="818865"/>
                </a:cubicBezTo>
                <a:cubicBezTo>
                  <a:pt x="18196" y="847298"/>
                  <a:pt x="34118" y="868907"/>
                  <a:pt x="90984" y="893928"/>
                </a:cubicBezTo>
                <a:cubicBezTo>
                  <a:pt x="147850" y="918949"/>
                  <a:pt x="254758" y="953069"/>
                  <a:pt x="350292" y="968991"/>
                </a:cubicBezTo>
                <a:cubicBezTo>
                  <a:pt x="445826" y="984913"/>
                  <a:pt x="555008" y="987187"/>
                  <a:pt x="664190" y="989462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0" name="任意多边形 26"/>
          <p:cNvSpPr/>
          <p:nvPr/>
        </p:nvSpPr>
        <p:spPr>
          <a:xfrm>
            <a:off x="4175125" y="6088063"/>
            <a:ext cx="1084263" cy="184150"/>
          </a:xfrm>
          <a:custGeom>
            <a:avLst/>
            <a:gdLst/>
            <a:ahLst/>
            <a:cxnLst>
              <a:cxn ang="0">
                <a:pos x="0" y="170509"/>
              </a:cxn>
              <a:cxn ang="0">
                <a:pos x="197759" y="177330"/>
              </a:cxn>
              <a:cxn ang="0">
                <a:pos x="531903" y="129587"/>
              </a:cxn>
              <a:cxn ang="0">
                <a:pos x="1084263" y="0"/>
              </a:cxn>
            </a:cxnLst>
            <a:pathLst>
              <a:path w="1084997" h="184245">
                <a:moveTo>
                  <a:pt x="0" y="170597"/>
                </a:moveTo>
                <a:cubicBezTo>
                  <a:pt x="54591" y="177421"/>
                  <a:pt x="109183" y="184245"/>
                  <a:pt x="197893" y="177421"/>
                </a:cubicBezTo>
                <a:cubicBezTo>
                  <a:pt x="286604" y="170597"/>
                  <a:pt x="384412" y="159224"/>
                  <a:pt x="532263" y="129654"/>
                </a:cubicBezTo>
                <a:cubicBezTo>
                  <a:pt x="680114" y="100084"/>
                  <a:pt x="882555" y="50042"/>
                  <a:pt x="1084997" y="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1" name="任意多边形 27"/>
          <p:cNvSpPr/>
          <p:nvPr/>
        </p:nvSpPr>
        <p:spPr>
          <a:xfrm>
            <a:off x="5146675" y="5899150"/>
            <a:ext cx="658813" cy="811213"/>
          </a:xfrm>
          <a:custGeom>
            <a:avLst/>
            <a:gdLst/>
            <a:ahLst/>
            <a:cxnLst>
              <a:cxn ang="0">
                <a:pos x="222633" y="0"/>
              </a:cxn>
              <a:cxn ang="0">
                <a:pos x="181741" y="61352"/>
              </a:cxn>
              <a:cxn ang="0">
                <a:pos x="93142" y="286310"/>
              </a:cxn>
              <a:cxn ang="0">
                <a:pos x="4543" y="613523"/>
              </a:cxn>
              <a:cxn ang="0">
                <a:pos x="65881" y="702142"/>
              </a:cxn>
              <a:cxn ang="0">
                <a:pos x="345308" y="777129"/>
              </a:cxn>
              <a:cxn ang="0">
                <a:pos x="658813" y="811213"/>
              </a:cxn>
            </a:cxnLst>
            <a:pathLst>
              <a:path w="659642" h="812042">
                <a:moveTo>
                  <a:pt x="222913" y="0"/>
                </a:moveTo>
                <a:cubicBezTo>
                  <a:pt x="213246" y="6824"/>
                  <a:pt x="203579" y="13648"/>
                  <a:pt x="181970" y="61415"/>
                </a:cubicBezTo>
                <a:cubicBezTo>
                  <a:pt x="160361" y="109182"/>
                  <a:pt x="122829" y="194481"/>
                  <a:pt x="93259" y="286603"/>
                </a:cubicBezTo>
                <a:cubicBezTo>
                  <a:pt x="63689" y="378725"/>
                  <a:pt x="9098" y="544774"/>
                  <a:pt x="4549" y="614150"/>
                </a:cubicBezTo>
                <a:cubicBezTo>
                  <a:pt x="0" y="683526"/>
                  <a:pt x="9098" y="675565"/>
                  <a:pt x="65964" y="702860"/>
                </a:cubicBezTo>
                <a:cubicBezTo>
                  <a:pt x="122830" y="730155"/>
                  <a:pt x="246797" y="759726"/>
                  <a:pt x="345743" y="777923"/>
                </a:cubicBezTo>
                <a:cubicBezTo>
                  <a:pt x="444689" y="796120"/>
                  <a:pt x="552165" y="804081"/>
                  <a:pt x="659642" y="812042"/>
                </a:cubicBezTo>
              </a:path>
            </a:pathLst>
          </a:custGeom>
          <a:noFill/>
          <a:ln w="76200" cap="rnd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2" name="任意多边形 28"/>
          <p:cNvSpPr/>
          <p:nvPr/>
        </p:nvSpPr>
        <p:spPr>
          <a:xfrm>
            <a:off x="5784850" y="6178550"/>
            <a:ext cx="1082675" cy="536575"/>
          </a:xfrm>
          <a:custGeom>
            <a:avLst/>
            <a:gdLst/>
            <a:ahLst/>
            <a:cxnLst>
              <a:cxn ang="0">
                <a:pos x="0" y="532028"/>
              </a:cxn>
              <a:cxn ang="0">
                <a:pos x="225178" y="532028"/>
              </a:cxn>
              <a:cxn ang="0">
                <a:pos x="607299" y="504745"/>
              </a:cxn>
              <a:cxn ang="0">
                <a:pos x="825653" y="450178"/>
              </a:cxn>
              <a:cxn ang="0">
                <a:pos x="962125" y="368327"/>
              </a:cxn>
              <a:cxn ang="0">
                <a:pos x="1064479" y="218269"/>
              </a:cxn>
              <a:cxn ang="0">
                <a:pos x="1071302" y="61388"/>
              </a:cxn>
              <a:cxn ang="0">
                <a:pos x="1050832" y="0"/>
              </a:cxn>
            </a:cxnLst>
            <a:pathLst>
              <a:path w="1082722" h="536812">
                <a:moveTo>
                  <a:pt x="0" y="532263"/>
                </a:moveTo>
                <a:cubicBezTo>
                  <a:pt x="61983" y="534537"/>
                  <a:pt x="123967" y="536812"/>
                  <a:pt x="225188" y="532263"/>
                </a:cubicBezTo>
                <a:cubicBezTo>
                  <a:pt x="326409" y="527714"/>
                  <a:pt x="507242" y="518616"/>
                  <a:pt x="607325" y="504968"/>
                </a:cubicBezTo>
                <a:cubicBezTo>
                  <a:pt x="707408" y="491320"/>
                  <a:pt x="766549" y="473123"/>
                  <a:pt x="825689" y="450377"/>
                </a:cubicBezTo>
                <a:cubicBezTo>
                  <a:pt x="884829" y="427631"/>
                  <a:pt x="922361" y="407159"/>
                  <a:pt x="962167" y="368490"/>
                </a:cubicBezTo>
                <a:cubicBezTo>
                  <a:pt x="1001973" y="329821"/>
                  <a:pt x="1046328" y="269544"/>
                  <a:pt x="1064525" y="218365"/>
                </a:cubicBezTo>
                <a:cubicBezTo>
                  <a:pt x="1082722" y="167186"/>
                  <a:pt x="1073623" y="97809"/>
                  <a:pt x="1071349" y="61415"/>
                </a:cubicBezTo>
                <a:cubicBezTo>
                  <a:pt x="1069075" y="25021"/>
                  <a:pt x="1059976" y="12510"/>
                  <a:pt x="1050878" y="0"/>
                </a:cubicBezTo>
              </a:path>
            </a:pathLst>
          </a:custGeom>
          <a:noFill/>
          <a:ln w="76200" cap="rnd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3" name="任意多边形 30"/>
          <p:cNvSpPr/>
          <p:nvPr/>
        </p:nvSpPr>
        <p:spPr>
          <a:xfrm>
            <a:off x="5989638" y="3719513"/>
            <a:ext cx="403225" cy="173037"/>
          </a:xfrm>
          <a:custGeom>
            <a:avLst/>
            <a:gdLst/>
            <a:ahLst/>
            <a:cxnLst>
              <a:cxn ang="0">
                <a:pos x="403225" y="0"/>
              </a:cxn>
              <a:cxn ang="0">
                <a:pos x="300710" y="75135"/>
              </a:cxn>
              <a:cxn ang="0">
                <a:pos x="191361" y="150268"/>
              </a:cxn>
              <a:cxn ang="0">
                <a:pos x="123018" y="170760"/>
              </a:cxn>
              <a:cxn ang="0">
                <a:pos x="61509" y="163929"/>
              </a:cxn>
              <a:cxn ang="0">
                <a:pos x="47841" y="143438"/>
              </a:cxn>
              <a:cxn ang="0">
                <a:pos x="0" y="109286"/>
              </a:cxn>
            </a:cxnLst>
            <a:pathLst>
              <a:path w="402609" h="172872">
                <a:moveTo>
                  <a:pt x="402609" y="0"/>
                </a:moveTo>
                <a:cubicBezTo>
                  <a:pt x="369058" y="25021"/>
                  <a:pt x="335508" y="50042"/>
                  <a:pt x="300251" y="75063"/>
                </a:cubicBezTo>
                <a:cubicBezTo>
                  <a:pt x="264994" y="100084"/>
                  <a:pt x="220639" y="134203"/>
                  <a:pt x="191069" y="150125"/>
                </a:cubicBezTo>
                <a:cubicBezTo>
                  <a:pt x="161499" y="166047"/>
                  <a:pt x="144439" y="168322"/>
                  <a:pt x="122830" y="170597"/>
                </a:cubicBezTo>
                <a:cubicBezTo>
                  <a:pt x="101221" y="172872"/>
                  <a:pt x="73925" y="168322"/>
                  <a:pt x="61415" y="163773"/>
                </a:cubicBezTo>
                <a:cubicBezTo>
                  <a:pt x="48905" y="159224"/>
                  <a:pt x="58004" y="152400"/>
                  <a:pt x="47768" y="143301"/>
                </a:cubicBezTo>
                <a:cubicBezTo>
                  <a:pt x="37532" y="134202"/>
                  <a:pt x="18766" y="121692"/>
                  <a:pt x="0" y="109182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4" name="任意多边形 31"/>
          <p:cNvSpPr/>
          <p:nvPr/>
        </p:nvSpPr>
        <p:spPr>
          <a:xfrm>
            <a:off x="5937250" y="3870325"/>
            <a:ext cx="120650" cy="184150"/>
          </a:xfrm>
          <a:custGeom>
            <a:avLst/>
            <a:gdLst/>
            <a:ahLst/>
            <a:cxnLst>
              <a:cxn ang="0">
                <a:pos x="120650" y="13641"/>
              </a:cxn>
              <a:cxn ang="0">
                <a:pos x="66016" y="6820"/>
              </a:cxn>
              <a:cxn ang="0">
                <a:pos x="11382" y="54563"/>
              </a:cxn>
              <a:cxn ang="0">
                <a:pos x="4553" y="136408"/>
              </a:cxn>
              <a:cxn ang="0">
                <a:pos x="38699" y="184150"/>
              </a:cxn>
            </a:cxnLst>
            <a:pathLst>
              <a:path w="120555" h="184245">
                <a:moveTo>
                  <a:pt x="120555" y="13648"/>
                </a:moveTo>
                <a:cubicBezTo>
                  <a:pt x="102358" y="6824"/>
                  <a:pt x="84161" y="0"/>
                  <a:pt x="65964" y="6824"/>
                </a:cubicBezTo>
                <a:cubicBezTo>
                  <a:pt x="47767" y="13648"/>
                  <a:pt x="21609" y="32982"/>
                  <a:pt x="11373" y="54591"/>
                </a:cubicBezTo>
                <a:cubicBezTo>
                  <a:pt x="1137" y="76200"/>
                  <a:pt x="0" y="114869"/>
                  <a:pt x="4549" y="136478"/>
                </a:cubicBezTo>
                <a:cubicBezTo>
                  <a:pt x="9098" y="158087"/>
                  <a:pt x="23883" y="171166"/>
                  <a:pt x="38669" y="18424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5" name="任意多边形 32"/>
          <p:cNvSpPr/>
          <p:nvPr/>
        </p:nvSpPr>
        <p:spPr>
          <a:xfrm>
            <a:off x="6057900" y="3890963"/>
            <a:ext cx="860425" cy="246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0425" y="246062"/>
              </a:cxn>
            </a:cxnLst>
            <a:pathLst>
              <a:path w="859809" h="245660">
                <a:moveTo>
                  <a:pt x="0" y="0"/>
                </a:moveTo>
                <a:lnTo>
                  <a:pt x="859809" y="24566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6" name="任意多边形 33"/>
          <p:cNvSpPr/>
          <p:nvPr/>
        </p:nvSpPr>
        <p:spPr>
          <a:xfrm>
            <a:off x="5888038" y="4027488"/>
            <a:ext cx="1069975" cy="334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782" y="20507"/>
              </a:cxn>
              <a:cxn ang="0">
                <a:pos x="88597" y="13671"/>
              </a:cxn>
              <a:cxn ang="0">
                <a:pos x="1069975" y="334962"/>
              </a:cxn>
            </a:cxnLst>
            <a:pathLst>
              <a:path w="1071349" h="334370">
                <a:moveTo>
                  <a:pt x="0" y="0"/>
                </a:moveTo>
                <a:lnTo>
                  <a:pt x="81887" y="20471"/>
                </a:lnTo>
                <a:lnTo>
                  <a:pt x="88711" y="13647"/>
                </a:lnTo>
                <a:lnTo>
                  <a:pt x="1071349" y="33437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7" name="任意多边形 35"/>
          <p:cNvSpPr/>
          <p:nvPr/>
        </p:nvSpPr>
        <p:spPr>
          <a:xfrm>
            <a:off x="6892925" y="4084638"/>
            <a:ext cx="342900" cy="277812"/>
          </a:xfrm>
          <a:custGeom>
            <a:avLst/>
            <a:gdLst/>
            <a:ahLst/>
            <a:cxnLst>
              <a:cxn ang="0">
                <a:pos x="66073" y="277812"/>
              </a:cxn>
              <a:cxn ang="0">
                <a:pos x="11392" y="216076"/>
              </a:cxn>
              <a:cxn ang="0">
                <a:pos x="4557" y="126902"/>
              </a:cxn>
              <a:cxn ang="0">
                <a:pos x="38733" y="51447"/>
              </a:cxn>
              <a:cxn ang="0">
                <a:pos x="86579" y="17149"/>
              </a:cxn>
              <a:cxn ang="0">
                <a:pos x="168602" y="3430"/>
              </a:cxn>
              <a:cxn ang="0">
                <a:pos x="264295" y="37728"/>
              </a:cxn>
              <a:cxn ang="0">
                <a:pos x="332647" y="120042"/>
              </a:cxn>
              <a:cxn ang="0">
                <a:pos x="325812" y="202357"/>
              </a:cxn>
              <a:cxn ang="0">
                <a:pos x="298470" y="236654"/>
              </a:cxn>
            </a:cxnLst>
            <a:pathLst>
              <a:path w="342332" h="276368">
                <a:moveTo>
                  <a:pt x="65964" y="276368"/>
                </a:moveTo>
                <a:cubicBezTo>
                  <a:pt x="43786" y="258171"/>
                  <a:pt x="21609" y="239974"/>
                  <a:pt x="11373" y="214953"/>
                </a:cubicBezTo>
                <a:cubicBezTo>
                  <a:pt x="1137" y="189932"/>
                  <a:pt x="0" y="153537"/>
                  <a:pt x="4549" y="126242"/>
                </a:cubicBezTo>
                <a:cubicBezTo>
                  <a:pt x="9098" y="98947"/>
                  <a:pt x="25021" y="69377"/>
                  <a:pt x="38669" y="51180"/>
                </a:cubicBezTo>
                <a:cubicBezTo>
                  <a:pt x="52317" y="32983"/>
                  <a:pt x="64827" y="25021"/>
                  <a:pt x="86436" y="17060"/>
                </a:cubicBezTo>
                <a:cubicBezTo>
                  <a:pt x="108045" y="9099"/>
                  <a:pt x="138753" y="0"/>
                  <a:pt x="168323" y="3412"/>
                </a:cubicBezTo>
                <a:cubicBezTo>
                  <a:pt x="197893" y="6824"/>
                  <a:pt x="236562" y="18198"/>
                  <a:pt x="263857" y="37532"/>
                </a:cubicBezTo>
                <a:cubicBezTo>
                  <a:pt x="291153" y="56866"/>
                  <a:pt x="321860" y="92123"/>
                  <a:pt x="332096" y="119418"/>
                </a:cubicBezTo>
                <a:cubicBezTo>
                  <a:pt x="342332" y="146713"/>
                  <a:pt x="330959" y="181971"/>
                  <a:pt x="325272" y="201305"/>
                </a:cubicBezTo>
                <a:cubicBezTo>
                  <a:pt x="319585" y="220639"/>
                  <a:pt x="308780" y="228031"/>
                  <a:pt x="297976" y="23542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8" name="任意多边形 36"/>
          <p:cNvSpPr/>
          <p:nvPr/>
        </p:nvSpPr>
        <p:spPr>
          <a:xfrm>
            <a:off x="6951663" y="4354513"/>
            <a:ext cx="74612" cy="846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348" y="47766"/>
              </a:cxn>
              <a:cxn ang="0">
                <a:pos x="74612" y="846137"/>
              </a:cxn>
            </a:cxnLst>
            <a:pathLst>
              <a:path w="75062" h="846161">
                <a:moveTo>
                  <a:pt x="0" y="0"/>
                </a:moveTo>
                <a:lnTo>
                  <a:pt x="20471" y="47767"/>
                </a:lnTo>
                <a:lnTo>
                  <a:pt x="75062" y="846161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9" name="任意多边形 37"/>
          <p:cNvSpPr/>
          <p:nvPr/>
        </p:nvSpPr>
        <p:spPr>
          <a:xfrm>
            <a:off x="7191375" y="4321175"/>
            <a:ext cx="60325" cy="893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325" y="893763"/>
              </a:cxn>
            </a:cxnLst>
            <a:pathLst>
              <a:path w="61415" h="893929">
                <a:moveTo>
                  <a:pt x="0" y="0"/>
                </a:moveTo>
                <a:lnTo>
                  <a:pt x="61415" y="893929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0" name="任意多边形 39"/>
          <p:cNvSpPr/>
          <p:nvPr/>
        </p:nvSpPr>
        <p:spPr>
          <a:xfrm>
            <a:off x="6942138" y="5180013"/>
            <a:ext cx="398462" cy="382587"/>
          </a:xfrm>
          <a:custGeom>
            <a:avLst/>
            <a:gdLst/>
            <a:ahLst/>
            <a:cxnLst>
              <a:cxn ang="0">
                <a:pos x="303103" y="375755"/>
              </a:cxn>
              <a:cxn ang="0">
                <a:pos x="350783" y="348427"/>
              </a:cxn>
              <a:cxn ang="0">
                <a:pos x="384839" y="307436"/>
              </a:cxn>
              <a:cxn ang="0">
                <a:pos x="398462" y="218622"/>
              </a:cxn>
              <a:cxn ang="0">
                <a:pos x="384839" y="129806"/>
              </a:cxn>
              <a:cxn ang="0">
                <a:pos x="330349" y="54655"/>
              </a:cxn>
              <a:cxn ang="0">
                <a:pos x="282670" y="20496"/>
              </a:cxn>
              <a:cxn ang="0">
                <a:pos x="200933" y="0"/>
              </a:cxn>
              <a:cxn ang="0">
                <a:pos x="105575" y="20496"/>
              </a:cxn>
              <a:cxn ang="0">
                <a:pos x="37462" y="75151"/>
              </a:cxn>
              <a:cxn ang="0">
                <a:pos x="3406" y="191294"/>
              </a:cxn>
              <a:cxn ang="0">
                <a:pos x="17028" y="300604"/>
              </a:cxn>
              <a:cxn ang="0">
                <a:pos x="98764" y="382587"/>
              </a:cxn>
            </a:cxnLst>
            <a:pathLst>
              <a:path w="399197" h="382138">
                <a:moveTo>
                  <a:pt x="303662" y="375314"/>
                </a:moveTo>
                <a:cubicBezTo>
                  <a:pt x="320722" y="367352"/>
                  <a:pt x="337782" y="359391"/>
                  <a:pt x="351430" y="348018"/>
                </a:cubicBezTo>
                <a:cubicBezTo>
                  <a:pt x="365078" y="336645"/>
                  <a:pt x="377588" y="328684"/>
                  <a:pt x="385549" y="307075"/>
                </a:cubicBezTo>
                <a:cubicBezTo>
                  <a:pt x="393510" y="285466"/>
                  <a:pt x="399197" y="247935"/>
                  <a:pt x="399197" y="218365"/>
                </a:cubicBezTo>
                <a:cubicBezTo>
                  <a:pt x="399197" y="188795"/>
                  <a:pt x="396922" y="156950"/>
                  <a:pt x="385549" y="129654"/>
                </a:cubicBezTo>
                <a:cubicBezTo>
                  <a:pt x="374176" y="102358"/>
                  <a:pt x="348018" y="72788"/>
                  <a:pt x="330958" y="54591"/>
                </a:cubicBezTo>
                <a:cubicBezTo>
                  <a:pt x="313898" y="36394"/>
                  <a:pt x="304800" y="29570"/>
                  <a:pt x="283191" y="20472"/>
                </a:cubicBezTo>
                <a:cubicBezTo>
                  <a:pt x="261582" y="11374"/>
                  <a:pt x="230874" y="0"/>
                  <a:pt x="201304" y="0"/>
                </a:cubicBezTo>
                <a:cubicBezTo>
                  <a:pt x="171734" y="0"/>
                  <a:pt x="133065" y="7962"/>
                  <a:pt x="105770" y="20472"/>
                </a:cubicBezTo>
                <a:cubicBezTo>
                  <a:pt x="78475" y="32982"/>
                  <a:pt x="54591" y="46630"/>
                  <a:pt x="37531" y="75063"/>
                </a:cubicBezTo>
                <a:cubicBezTo>
                  <a:pt x="20471" y="103496"/>
                  <a:pt x="6824" y="153538"/>
                  <a:pt x="3412" y="191069"/>
                </a:cubicBezTo>
                <a:cubicBezTo>
                  <a:pt x="0" y="228600"/>
                  <a:pt x="1137" y="268406"/>
                  <a:pt x="17059" y="300251"/>
                </a:cubicBezTo>
                <a:cubicBezTo>
                  <a:pt x="32981" y="332096"/>
                  <a:pt x="65963" y="357117"/>
                  <a:pt x="98946" y="382138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1" name="任意多边形 40"/>
          <p:cNvSpPr/>
          <p:nvPr/>
        </p:nvSpPr>
        <p:spPr>
          <a:xfrm>
            <a:off x="6508750" y="5461000"/>
            <a:ext cx="715963" cy="558800"/>
          </a:xfrm>
          <a:custGeom>
            <a:avLst/>
            <a:gdLst/>
            <a:ahLst/>
            <a:cxnLst>
              <a:cxn ang="0">
                <a:pos x="531858" y="0"/>
              </a:cxn>
              <a:cxn ang="0">
                <a:pos x="545496" y="272586"/>
              </a:cxn>
              <a:cxn ang="0">
                <a:pos x="538677" y="320288"/>
              </a:cxn>
              <a:cxn ang="0">
                <a:pos x="518220" y="333917"/>
              </a:cxn>
              <a:cxn ang="0">
                <a:pos x="300023" y="374805"/>
              </a:cxn>
              <a:cxn ang="0">
                <a:pos x="0" y="388434"/>
              </a:cxn>
              <a:cxn ang="0">
                <a:pos x="129555" y="558800"/>
              </a:cxn>
              <a:cxn ang="0">
                <a:pos x="538677" y="538356"/>
              </a:cxn>
              <a:cxn ang="0">
                <a:pos x="695507" y="524726"/>
              </a:cxn>
              <a:cxn ang="0">
                <a:pos x="715963" y="504283"/>
              </a:cxn>
            </a:cxnLst>
            <a:pathLst>
              <a:path w="716508" h="559559">
                <a:moveTo>
                  <a:pt x="532263" y="0"/>
                </a:moveTo>
                <a:lnTo>
                  <a:pt x="545911" y="272956"/>
                </a:lnTo>
                <a:lnTo>
                  <a:pt x="539087" y="320723"/>
                </a:lnTo>
                <a:lnTo>
                  <a:pt x="518615" y="334371"/>
                </a:lnTo>
                <a:lnTo>
                  <a:pt x="300251" y="375314"/>
                </a:lnTo>
                <a:lnTo>
                  <a:pt x="0" y="388962"/>
                </a:lnTo>
                <a:lnTo>
                  <a:pt x="129654" y="559559"/>
                </a:lnTo>
                <a:lnTo>
                  <a:pt x="539087" y="539087"/>
                </a:lnTo>
                <a:lnTo>
                  <a:pt x="696036" y="525439"/>
                </a:lnTo>
                <a:lnTo>
                  <a:pt x="716508" y="504968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2" name="任意多边形 41"/>
          <p:cNvSpPr/>
          <p:nvPr/>
        </p:nvSpPr>
        <p:spPr>
          <a:xfrm>
            <a:off x="7197725" y="5440363"/>
            <a:ext cx="47625" cy="538162"/>
          </a:xfrm>
          <a:custGeom>
            <a:avLst/>
            <a:gdLst/>
            <a:ahLst/>
            <a:cxnLst>
              <a:cxn ang="0">
                <a:pos x="13607" y="538162"/>
              </a:cxn>
              <a:cxn ang="0">
                <a:pos x="47625" y="497289"/>
              </a:cxn>
              <a:cxn ang="0">
                <a:pos x="0" y="0"/>
              </a:cxn>
            </a:cxnLst>
            <a:pathLst>
              <a:path w="47767" h="539086">
                <a:moveTo>
                  <a:pt x="13648" y="539086"/>
                </a:moveTo>
                <a:lnTo>
                  <a:pt x="47767" y="498143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3" name="任意多边形 42"/>
          <p:cNvSpPr/>
          <p:nvPr/>
        </p:nvSpPr>
        <p:spPr>
          <a:xfrm>
            <a:off x="7040563" y="5430838"/>
            <a:ext cx="225425" cy="117475"/>
          </a:xfrm>
          <a:custGeom>
            <a:avLst/>
            <a:gdLst/>
            <a:ahLst/>
            <a:cxnLst>
              <a:cxn ang="0">
                <a:pos x="0" y="42923"/>
              </a:cxn>
              <a:cxn ang="0">
                <a:pos x="54648" y="56478"/>
              </a:cxn>
              <a:cxn ang="0">
                <a:pos x="136622" y="22591"/>
              </a:cxn>
              <a:cxn ang="0">
                <a:pos x="157114" y="15814"/>
              </a:cxn>
              <a:cxn ang="0">
                <a:pos x="225425" y="117475"/>
              </a:cxn>
            </a:cxnLst>
            <a:pathLst>
              <a:path w="225188" h="118280">
                <a:moveTo>
                  <a:pt x="0" y="43217"/>
                </a:moveTo>
                <a:cubicBezTo>
                  <a:pt x="15922" y="51747"/>
                  <a:pt x="31845" y="60277"/>
                  <a:pt x="54591" y="56865"/>
                </a:cubicBezTo>
                <a:cubicBezTo>
                  <a:pt x="77337" y="53453"/>
                  <a:pt x="119418" y="29570"/>
                  <a:pt x="136478" y="22746"/>
                </a:cubicBezTo>
                <a:cubicBezTo>
                  <a:pt x="153538" y="15922"/>
                  <a:pt x="142164" y="0"/>
                  <a:pt x="156949" y="15922"/>
                </a:cubicBezTo>
                <a:cubicBezTo>
                  <a:pt x="171734" y="31844"/>
                  <a:pt x="198461" y="75062"/>
                  <a:pt x="225188" y="11828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4" name="任意多边形 43"/>
          <p:cNvSpPr/>
          <p:nvPr/>
        </p:nvSpPr>
        <p:spPr>
          <a:xfrm>
            <a:off x="6692900" y="5514975"/>
            <a:ext cx="688975" cy="627063"/>
          </a:xfrm>
          <a:custGeom>
            <a:avLst/>
            <a:gdLst/>
            <a:ahLst/>
            <a:cxnLst>
              <a:cxn ang="0">
                <a:pos x="0" y="518009"/>
              </a:cxn>
              <a:cxn ang="0">
                <a:pos x="109144" y="627063"/>
              </a:cxn>
              <a:cxn ang="0">
                <a:pos x="613938" y="613432"/>
              </a:cxn>
              <a:cxn ang="0">
                <a:pos x="668510" y="592984"/>
              </a:cxn>
              <a:cxn ang="0">
                <a:pos x="688975" y="545273"/>
              </a:cxn>
              <a:cxn ang="0">
                <a:pos x="627581" y="0"/>
              </a:cxn>
            </a:cxnLst>
            <a:pathLst>
              <a:path w="689212" h="627797">
                <a:moveTo>
                  <a:pt x="0" y="518615"/>
                </a:moveTo>
                <a:lnTo>
                  <a:pt x="109182" y="627797"/>
                </a:lnTo>
                <a:lnTo>
                  <a:pt x="614149" y="614150"/>
                </a:lnTo>
                <a:lnTo>
                  <a:pt x="668740" y="593678"/>
                </a:lnTo>
                <a:lnTo>
                  <a:pt x="689212" y="545911"/>
                </a:lnTo>
                <a:lnTo>
                  <a:pt x="627797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5" name="任意多边形 44"/>
          <p:cNvSpPr/>
          <p:nvPr/>
        </p:nvSpPr>
        <p:spPr>
          <a:xfrm>
            <a:off x="6734175" y="5535613"/>
            <a:ext cx="558800" cy="538162"/>
          </a:xfrm>
          <a:custGeom>
            <a:avLst/>
            <a:gdLst/>
            <a:ahLst/>
            <a:cxnLst>
              <a:cxn ang="0">
                <a:pos x="0" y="538162"/>
              </a:cxn>
              <a:cxn ang="0">
                <a:pos x="436137" y="517725"/>
              </a:cxn>
              <a:cxn ang="0">
                <a:pos x="524726" y="504100"/>
              </a:cxn>
              <a:cxn ang="0">
                <a:pos x="545171" y="490477"/>
              </a:cxn>
              <a:cxn ang="0">
                <a:pos x="558800" y="456415"/>
              </a:cxn>
              <a:cxn ang="0">
                <a:pos x="551985" y="299736"/>
              </a:cxn>
              <a:cxn ang="0">
                <a:pos x="531541" y="0"/>
              </a:cxn>
            </a:cxnLst>
            <a:pathLst>
              <a:path w="559559" h="539087">
                <a:moveTo>
                  <a:pt x="0" y="539087"/>
                </a:moveTo>
                <a:lnTo>
                  <a:pt x="436729" y="518615"/>
                </a:lnTo>
                <a:lnTo>
                  <a:pt x="525439" y="504967"/>
                </a:lnTo>
                <a:lnTo>
                  <a:pt x="545911" y="491320"/>
                </a:lnTo>
                <a:lnTo>
                  <a:pt x="559559" y="457200"/>
                </a:lnTo>
                <a:lnTo>
                  <a:pt x="552735" y="300251"/>
                </a:lnTo>
                <a:lnTo>
                  <a:pt x="532263" y="0"/>
                </a:lnTo>
              </a:path>
            </a:pathLst>
          </a:custGeom>
          <a:noFill/>
          <a:ln w="317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6" name="任意多边形 48"/>
          <p:cNvSpPr/>
          <p:nvPr/>
        </p:nvSpPr>
        <p:spPr>
          <a:xfrm>
            <a:off x="4605338" y="4321175"/>
            <a:ext cx="666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675" y="12700"/>
              </a:cxn>
              <a:cxn ang="0">
                <a:pos x="0" y="0"/>
              </a:cxn>
            </a:cxnLst>
            <a:pathLst>
              <a:path w="68238" h="13648">
                <a:moveTo>
                  <a:pt x="0" y="0"/>
                </a:moveTo>
                <a:lnTo>
                  <a:pt x="68238" y="136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7" name="任意多边形 52"/>
          <p:cNvSpPr/>
          <p:nvPr/>
        </p:nvSpPr>
        <p:spPr>
          <a:xfrm>
            <a:off x="5410200" y="5268913"/>
            <a:ext cx="12700" cy="88900"/>
          </a:xfrm>
          <a:custGeom>
            <a:avLst/>
            <a:gdLst/>
            <a:ahLst/>
            <a:cxnLst>
              <a:cxn ang="0">
                <a:pos x="12700" y="88900"/>
              </a:cxn>
              <a:cxn ang="0">
                <a:pos x="0" y="0"/>
              </a:cxn>
              <a:cxn ang="0">
                <a:pos x="12700" y="88900"/>
              </a:cxn>
            </a:cxnLst>
            <a:pathLst>
              <a:path w="13647" h="88710">
                <a:moveTo>
                  <a:pt x="13647" y="88710"/>
                </a:moveTo>
                <a:lnTo>
                  <a:pt x="0" y="0"/>
                </a:lnTo>
                <a:lnTo>
                  <a:pt x="13647" y="88710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12317"/>
          <p:cNvGrpSpPr/>
          <p:nvPr/>
        </p:nvGrpSpPr>
        <p:grpSpPr>
          <a:xfrm>
            <a:off x="4605338" y="4306888"/>
            <a:ext cx="1582737" cy="1106487"/>
            <a:chOff x="0" y="0"/>
            <a:chExt cx="1583140" cy="1105828"/>
          </a:xfrm>
        </p:grpSpPr>
        <p:sp>
          <p:nvSpPr>
            <p:cNvPr id="39967" name="任意多边形 49"/>
            <p:cNvSpPr/>
            <p:nvPr/>
          </p:nvSpPr>
          <p:spPr>
            <a:xfrm>
              <a:off x="0" y="0"/>
              <a:ext cx="68279" cy="47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624" y="20398"/>
                </a:cxn>
                <a:cxn ang="0">
                  <a:pos x="68279" y="27198"/>
                </a:cxn>
                <a:cxn ang="0">
                  <a:pos x="34140" y="47597"/>
                </a:cxn>
                <a:cxn ang="0">
                  <a:pos x="0" y="0"/>
                </a:cxn>
              </a:cxnLst>
              <a:pathLst>
                <a:path w="68238" h="47767">
                  <a:moveTo>
                    <a:pt x="0" y="0"/>
                  </a:moveTo>
                  <a:lnTo>
                    <a:pt x="54591" y="20471"/>
                  </a:lnTo>
                  <a:lnTo>
                    <a:pt x="68238" y="27295"/>
                  </a:lnTo>
                  <a:lnTo>
                    <a:pt x="34119" y="47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68" name="任意多边形 50"/>
            <p:cNvSpPr/>
            <p:nvPr/>
          </p:nvSpPr>
          <p:spPr>
            <a:xfrm>
              <a:off x="109565" y="279234"/>
              <a:ext cx="74632" cy="682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08" y="40932"/>
                </a:cxn>
                <a:cxn ang="0">
                  <a:pos x="74632" y="40932"/>
                </a:cxn>
                <a:cxn ang="0">
                  <a:pos x="33924" y="68221"/>
                </a:cxn>
                <a:cxn ang="0">
                  <a:pos x="0" y="0"/>
                </a:cxn>
              </a:cxnLst>
              <a:pathLst>
                <a:path w="75062" h="68239">
                  <a:moveTo>
                    <a:pt x="0" y="0"/>
                  </a:moveTo>
                  <a:lnTo>
                    <a:pt x="40943" y="40943"/>
                  </a:lnTo>
                  <a:lnTo>
                    <a:pt x="75062" y="40943"/>
                  </a:lnTo>
                  <a:lnTo>
                    <a:pt x="34119" y="68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69" name="任意多边形 51"/>
            <p:cNvSpPr/>
            <p:nvPr/>
          </p:nvSpPr>
          <p:spPr>
            <a:xfrm>
              <a:off x="228658" y="620342"/>
              <a:ext cx="98450" cy="55530"/>
            </a:xfrm>
            <a:custGeom>
              <a:avLst/>
              <a:gdLst/>
              <a:ahLst/>
              <a:cxnLst>
                <a:cxn ang="0">
                  <a:pos x="16561" y="0"/>
                </a:cxn>
                <a:cxn ang="0">
                  <a:pos x="64329" y="27764"/>
                </a:cxn>
                <a:cxn ang="0">
                  <a:pos x="98450" y="27764"/>
                </a:cxn>
                <a:cxn ang="0">
                  <a:pos x="57506" y="48589"/>
                </a:cxn>
                <a:cxn ang="0">
                  <a:pos x="30209" y="55530"/>
                </a:cxn>
                <a:cxn ang="0">
                  <a:pos x="16561" y="0"/>
                </a:cxn>
              </a:cxnLst>
              <a:pathLst>
                <a:path w="98447" h="54591">
                  <a:moveTo>
                    <a:pt x="16560" y="0"/>
                  </a:moveTo>
                  <a:lnTo>
                    <a:pt x="64327" y="27295"/>
                  </a:lnTo>
                  <a:lnTo>
                    <a:pt x="98447" y="27295"/>
                  </a:lnTo>
                  <a:lnTo>
                    <a:pt x="57504" y="47767"/>
                  </a:lnTo>
                  <a:lnTo>
                    <a:pt x="30208" y="54591"/>
                  </a:lnTo>
                  <a:cubicBezTo>
                    <a:pt x="15935" y="4637"/>
                    <a:pt x="0" y="6824"/>
                    <a:pt x="16560" y="0"/>
                  </a:cubicBez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70" name="任意多边形 53"/>
            <p:cNvSpPr/>
            <p:nvPr/>
          </p:nvSpPr>
          <p:spPr>
            <a:xfrm>
              <a:off x="763781" y="969384"/>
              <a:ext cx="819359" cy="136444"/>
            </a:xfrm>
            <a:custGeom>
              <a:avLst/>
              <a:gdLst/>
              <a:ahLst/>
              <a:cxnLst>
                <a:cxn ang="0">
                  <a:pos x="0" y="75044"/>
                </a:cxn>
                <a:cxn ang="0">
                  <a:pos x="54624" y="75044"/>
                </a:cxn>
                <a:cxn ang="0">
                  <a:pos x="40969" y="0"/>
                </a:cxn>
                <a:cxn ang="0">
                  <a:pos x="81936" y="75044"/>
                </a:cxn>
                <a:cxn ang="0">
                  <a:pos x="430164" y="102333"/>
                </a:cxn>
                <a:cxn ang="0">
                  <a:pos x="430164" y="47755"/>
                </a:cxn>
                <a:cxn ang="0">
                  <a:pos x="457475" y="102333"/>
                </a:cxn>
                <a:cxn ang="0">
                  <a:pos x="778391" y="122800"/>
                </a:cxn>
                <a:cxn ang="0">
                  <a:pos x="778391" y="88689"/>
                </a:cxn>
                <a:cxn ang="0">
                  <a:pos x="812531" y="115978"/>
                </a:cxn>
                <a:cxn ang="0">
                  <a:pos x="819359" y="129623"/>
                </a:cxn>
                <a:cxn ang="0">
                  <a:pos x="792047" y="136444"/>
                </a:cxn>
                <a:cxn ang="0">
                  <a:pos x="0" y="75044"/>
                </a:cxn>
              </a:cxnLst>
              <a:pathLst>
                <a:path w="818866" h="136477">
                  <a:moveTo>
                    <a:pt x="0" y="75062"/>
                  </a:moveTo>
                  <a:lnTo>
                    <a:pt x="54591" y="75062"/>
                  </a:lnTo>
                  <a:lnTo>
                    <a:pt x="40944" y="0"/>
                  </a:lnTo>
                  <a:lnTo>
                    <a:pt x="81887" y="75062"/>
                  </a:lnTo>
                  <a:lnTo>
                    <a:pt x="429905" y="102358"/>
                  </a:lnTo>
                  <a:lnTo>
                    <a:pt x="429905" y="47767"/>
                  </a:lnTo>
                  <a:lnTo>
                    <a:pt x="457200" y="102358"/>
                  </a:lnTo>
                  <a:lnTo>
                    <a:pt x="777923" y="122830"/>
                  </a:lnTo>
                  <a:lnTo>
                    <a:pt x="777923" y="88710"/>
                  </a:lnTo>
                  <a:lnTo>
                    <a:pt x="812042" y="116006"/>
                  </a:lnTo>
                  <a:lnTo>
                    <a:pt x="818866" y="129654"/>
                  </a:lnTo>
                  <a:lnTo>
                    <a:pt x="791570" y="136477"/>
                  </a:lnTo>
                  <a:lnTo>
                    <a:pt x="0" y="75062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23" name="任意多边形 54"/>
          <p:cNvSpPr/>
          <p:nvPr/>
        </p:nvSpPr>
        <p:spPr>
          <a:xfrm>
            <a:off x="4392613" y="3671888"/>
            <a:ext cx="2409825" cy="661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7975" y="47772"/>
              </a:cxn>
              <a:cxn ang="0">
                <a:pos x="225281" y="68246"/>
              </a:cxn>
              <a:cxn ang="0">
                <a:pos x="245761" y="61422"/>
              </a:cxn>
              <a:cxn ang="0">
                <a:pos x="443736" y="116018"/>
              </a:cxn>
              <a:cxn ang="0">
                <a:pos x="450562" y="129667"/>
              </a:cxn>
              <a:cxn ang="0">
                <a:pos x="457389" y="116018"/>
              </a:cxn>
              <a:cxn ang="0">
                <a:pos x="648537" y="163791"/>
              </a:cxn>
              <a:cxn ang="0">
                <a:pos x="655364" y="184264"/>
              </a:cxn>
              <a:cxn ang="0">
                <a:pos x="675843" y="170615"/>
              </a:cxn>
              <a:cxn ang="0">
                <a:pos x="860164" y="218387"/>
              </a:cxn>
              <a:cxn ang="0">
                <a:pos x="873818" y="245685"/>
              </a:cxn>
              <a:cxn ang="0">
                <a:pos x="887471" y="225212"/>
              </a:cxn>
              <a:cxn ang="0">
                <a:pos x="1030831" y="259335"/>
              </a:cxn>
              <a:cxn ang="0">
                <a:pos x="1051312" y="286634"/>
              </a:cxn>
              <a:cxn ang="0">
                <a:pos x="1071793" y="272984"/>
              </a:cxn>
              <a:cxn ang="0">
                <a:pos x="1194672" y="307107"/>
              </a:cxn>
              <a:cxn ang="0">
                <a:pos x="1215153" y="327581"/>
              </a:cxn>
              <a:cxn ang="0">
                <a:pos x="1242460" y="313932"/>
              </a:cxn>
              <a:cxn ang="0">
                <a:pos x="1385820" y="354880"/>
              </a:cxn>
              <a:cxn ang="0">
                <a:pos x="1399474" y="382178"/>
              </a:cxn>
              <a:cxn ang="0">
                <a:pos x="1426780" y="375353"/>
              </a:cxn>
              <a:cxn ang="0">
                <a:pos x="1549661" y="409477"/>
              </a:cxn>
              <a:cxn ang="0">
                <a:pos x="1576968" y="436775"/>
              </a:cxn>
              <a:cxn ang="0">
                <a:pos x="1597447" y="416301"/>
              </a:cxn>
              <a:cxn ang="0">
                <a:pos x="1693022" y="443600"/>
              </a:cxn>
              <a:cxn ang="0">
                <a:pos x="1713501" y="464074"/>
              </a:cxn>
              <a:cxn ang="0">
                <a:pos x="1720328" y="457249"/>
              </a:cxn>
              <a:cxn ang="0">
                <a:pos x="1829555" y="491372"/>
              </a:cxn>
              <a:cxn ang="0">
                <a:pos x="1856862" y="511846"/>
              </a:cxn>
              <a:cxn ang="0">
                <a:pos x="1877342" y="511846"/>
              </a:cxn>
              <a:cxn ang="0">
                <a:pos x="1972916" y="539144"/>
              </a:cxn>
              <a:cxn ang="0">
                <a:pos x="1986570" y="552793"/>
              </a:cxn>
              <a:cxn ang="0">
                <a:pos x="2007049" y="545969"/>
              </a:cxn>
              <a:cxn ang="0">
                <a:pos x="2088970" y="566443"/>
              </a:cxn>
              <a:cxn ang="0">
                <a:pos x="2109449" y="586916"/>
              </a:cxn>
              <a:cxn ang="0">
                <a:pos x="2123103" y="580092"/>
              </a:cxn>
              <a:cxn ang="0">
                <a:pos x="2245983" y="614215"/>
              </a:cxn>
              <a:cxn ang="0">
                <a:pos x="2252810" y="627864"/>
              </a:cxn>
              <a:cxn ang="0">
                <a:pos x="2280117" y="627864"/>
              </a:cxn>
              <a:cxn ang="0">
                <a:pos x="2348384" y="641513"/>
              </a:cxn>
              <a:cxn ang="0">
                <a:pos x="2382518" y="661987"/>
              </a:cxn>
              <a:cxn ang="0">
                <a:pos x="2409825" y="655162"/>
              </a:cxn>
            </a:cxnLst>
            <a:pathLst>
              <a:path w="2408830" h="661916">
                <a:moveTo>
                  <a:pt x="0" y="0"/>
                </a:moveTo>
                <a:lnTo>
                  <a:pt x="197893" y="47767"/>
                </a:lnTo>
                <a:lnTo>
                  <a:pt x="225188" y="68239"/>
                </a:lnTo>
                <a:lnTo>
                  <a:pt x="245660" y="61415"/>
                </a:lnTo>
                <a:lnTo>
                  <a:pt x="443553" y="116006"/>
                </a:lnTo>
                <a:lnTo>
                  <a:pt x="450376" y="129653"/>
                </a:lnTo>
                <a:lnTo>
                  <a:pt x="457200" y="116006"/>
                </a:lnTo>
                <a:lnTo>
                  <a:pt x="648269" y="163773"/>
                </a:lnTo>
                <a:lnTo>
                  <a:pt x="655093" y="184244"/>
                </a:lnTo>
                <a:lnTo>
                  <a:pt x="675564" y="170597"/>
                </a:lnTo>
                <a:lnTo>
                  <a:pt x="859809" y="218364"/>
                </a:lnTo>
                <a:lnTo>
                  <a:pt x="873457" y="245659"/>
                </a:lnTo>
                <a:lnTo>
                  <a:pt x="887105" y="225188"/>
                </a:lnTo>
                <a:lnTo>
                  <a:pt x="1030406" y="259307"/>
                </a:lnTo>
                <a:lnTo>
                  <a:pt x="1050878" y="286603"/>
                </a:lnTo>
                <a:lnTo>
                  <a:pt x="1071350" y="272955"/>
                </a:lnTo>
                <a:lnTo>
                  <a:pt x="1194179" y="307074"/>
                </a:lnTo>
                <a:lnTo>
                  <a:pt x="1214651" y="327546"/>
                </a:lnTo>
                <a:lnTo>
                  <a:pt x="1241947" y="313898"/>
                </a:lnTo>
                <a:lnTo>
                  <a:pt x="1385248" y="354842"/>
                </a:lnTo>
                <a:lnTo>
                  <a:pt x="1398896" y="382137"/>
                </a:lnTo>
                <a:lnTo>
                  <a:pt x="1426191" y="375313"/>
                </a:lnTo>
                <a:lnTo>
                  <a:pt x="1549021" y="409433"/>
                </a:lnTo>
                <a:lnTo>
                  <a:pt x="1576317" y="436728"/>
                </a:lnTo>
                <a:lnTo>
                  <a:pt x="1596788" y="416256"/>
                </a:lnTo>
                <a:lnTo>
                  <a:pt x="1692323" y="443552"/>
                </a:lnTo>
                <a:lnTo>
                  <a:pt x="1712794" y="464024"/>
                </a:lnTo>
                <a:lnTo>
                  <a:pt x="1719618" y="457200"/>
                </a:lnTo>
                <a:lnTo>
                  <a:pt x="1828800" y="491319"/>
                </a:lnTo>
                <a:lnTo>
                  <a:pt x="1856096" y="511791"/>
                </a:lnTo>
                <a:lnTo>
                  <a:pt x="1876567" y="511791"/>
                </a:lnTo>
                <a:lnTo>
                  <a:pt x="1972102" y="539086"/>
                </a:lnTo>
                <a:lnTo>
                  <a:pt x="1985750" y="552734"/>
                </a:lnTo>
                <a:lnTo>
                  <a:pt x="2006221" y="545910"/>
                </a:lnTo>
                <a:lnTo>
                  <a:pt x="2088108" y="566382"/>
                </a:lnTo>
                <a:lnTo>
                  <a:pt x="2108579" y="586853"/>
                </a:lnTo>
                <a:lnTo>
                  <a:pt x="2122227" y="580030"/>
                </a:lnTo>
                <a:lnTo>
                  <a:pt x="2245057" y="614149"/>
                </a:lnTo>
                <a:lnTo>
                  <a:pt x="2251881" y="627797"/>
                </a:lnTo>
                <a:lnTo>
                  <a:pt x="2279176" y="627797"/>
                </a:lnTo>
                <a:lnTo>
                  <a:pt x="2347415" y="641444"/>
                </a:lnTo>
                <a:lnTo>
                  <a:pt x="2381535" y="661916"/>
                </a:lnTo>
                <a:lnTo>
                  <a:pt x="2408830" y="655092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" name="组合 12323"/>
          <p:cNvGrpSpPr/>
          <p:nvPr/>
        </p:nvGrpSpPr>
        <p:grpSpPr>
          <a:xfrm>
            <a:off x="4357688" y="3713163"/>
            <a:ext cx="403225" cy="376237"/>
            <a:chOff x="0" y="0"/>
            <a:chExt cx="402609" cy="375313"/>
          </a:xfrm>
        </p:grpSpPr>
        <p:sp>
          <p:nvSpPr>
            <p:cNvPr id="39973" name="任意多边形 46"/>
            <p:cNvSpPr/>
            <p:nvPr/>
          </p:nvSpPr>
          <p:spPr>
            <a:xfrm>
              <a:off x="0" y="0"/>
              <a:ext cx="88764" cy="142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624" y="101803"/>
                </a:cxn>
                <a:cxn ang="0">
                  <a:pos x="88764" y="128951"/>
                </a:cxn>
                <a:cxn ang="0">
                  <a:pos x="61452" y="142524"/>
                </a:cxn>
                <a:cxn ang="0">
                  <a:pos x="0" y="0"/>
                </a:cxn>
              </a:cxnLst>
              <a:pathLst>
                <a:path w="88710" h="143301">
                  <a:moveTo>
                    <a:pt x="0" y="0"/>
                  </a:moveTo>
                  <a:lnTo>
                    <a:pt x="54591" y="102358"/>
                  </a:lnTo>
                  <a:lnTo>
                    <a:pt x="88710" y="129654"/>
                  </a:lnTo>
                  <a:lnTo>
                    <a:pt x="61415" y="143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74" name="任意多边形 47"/>
            <p:cNvSpPr/>
            <p:nvPr/>
          </p:nvSpPr>
          <p:spPr>
            <a:xfrm>
              <a:off x="129976" y="321471"/>
              <a:ext cx="61817" cy="538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817" y="40382"/>
                </a:cxn>
                <a:cxn ang="0">
                  <a:pos x="34343" y="53842"/>
                </a:cxn>
                <a:cxn ang="0">
                  <a:pos x="0" y="0"/>
                </a:cxn>
              </a:cxnLst>
              <a:pathLst>
                <a:path w="61414" h="54591">
                  <a:moveTo>
                    <a:pt x="0" y="0"/>
                  </a:moveTo>
                  <a:lnTo>
                    <a:pt x="61414" y="40944"/>
                  </a:lnTo>
                  <a:lnTo>
                    <a:pt x="34119" y="54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75" name="任意多边形 55"/>
            <p:cNvSpPr/>
            <p:nvPr/>
          </p:nvSpPr>
          <p:spPr>
            <a:xfrm>
              <a:off x="61817" y="115602"/>
              <a:ext cx="129976" cy="232790"/>
            </a:xfrm>
            <a:custGeom>
              <a:avLst/>
              <a:gdLst/>
              <a:ahLst/>
              <a:cxnLst>
                <a:cxn ang="0">
                  <a:pos x="0" y="20541"/>
                </a:cxn>
                <a:cxn ang="0">
                  <a:pos x="61568" y="0"/>
                </a:cxn>
                <a:cxn ang="0">
                  <a:pos x="129976" y="150628"/>
                </a:cxn>
                <a:cxn ang="0">
                  <a:pos x="95772" y="232790"/>
                </a:cxn>
                <a:cxn ang="0">
                  <a:pos x="0" y="20541"/>
                </a:cxn>
              </a:cxnLst>
              <a:pathLst>
                <a:path w="129653" h="232012">
                  <a:moveTo>
                    <a:pt x="0" y="20472"/>
                  </a:moveTo>
                  <a:lnTo>
                    <a:pt x="61415" y="0"/>
                  </a:lnTo>
                  <a:lnTo>
                    <a:pt x="129653" y="150125"/>
                  </a:lnTo>
                  <a:lnTo>
                    <a:pt x="95534" y="232012"/>
                  </a:lnTo>
                  <a:lnTo>
                    <a:pt x="0" y="20472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76" name="任意多边形 56"/>
            <p:cNvSpPr/>
            <p:nvPr/>
          </p:nvSpPr>
          <p:spPr>
            <a:xfrm>
              <a:off x="129976" y="123521"/>
              <a:ext cx="266293" cy="163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4841" y="40777"/>
                </a:cxn>
                <a:cxn ang="0">
                  <a:pos x="266293" y="163110"/>
                </a:cxn>
                <a:cxn ang="0">
                  <a:pos x="75108" y="129129"/>
                </a:cxn>
                <a:cxn ang="0">
                  <a:pos x="0" y="0"/>
                </a:cxn>
              </a:cxnLst>
              <a:pathLst>
                <a:path w="266131" h="163773">
                  <a:moveTo>
                    <a:pt x="0" y="0"/>
                  </a:moveTo>
                  <a:lnTo>
                    <a:pt x="204716" y="40943"/>
                  </a:lnTo>
                  <a:lnTo>
                    <a:pt x="266131" y="163773"/>
                  </a:lnTo>
                  <a:lnTo>
                    <a:pt x="75062" y="129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77" name="任意多边形 57"/>
            <p:cNvSpPr/>
            <p:nvPr/>
          </p:nvSpPr>
          <p:spPr>
            <a:xfrm>
              <a:off x="171188" y="272379"/>
              <a:ext cx="231421" cy="88682"/>
            </a:xfrm>
            <a:custGeom>
              <a:avLst/>
              <a:gdLst/>
              <a:ahLst/>
              <a:cxnLst>
                <a:cxn ang="0">
                  <a:pos x="34032" y="0"/>
                </a:cxn>
                <a:cxn ang="0">
                  <a:pos x="217808" y="27287"/>
                </a:cxn>
                <a:cxn ang="0">
                  <a:pos x="231421" y="88682"/>
                </a:cxn>
                <a:cxn ang="0">
                  <a:pos x="81677" y="61395"/>
                </a:cxn>
                <a:cxn ang="0">
                  <a:pos x="27225" y="81860"/>
                </a:cxn>
                <a:cxn ang="0">
                  <a:pos x="0" y="68217"/>
                </a:cxn>
                <a:cxn ang="0">
                  <a:pos x="34032" y="0"/>
                </a:cxn>
              </a:cxnLst>
              <a:pathLst>
                <a:path w="232012" h="88711">
                  <a:moveTo>
                    <a:pt x="34119" y="0"/>
                  </a:moveTo>
                  <a:lnTo>
                    <a:pt x="218364" y="27296"/>
                  </a:lnTo>
                  <a:lnTo>
                    <a:pt x="232012" y="88711"/>
                  </a:lnTo>
                  <a:lnTo>
                    <a:pt x="81886" y="61415"/>
                  </a:lnTo>
                  <a:lnTo>
                    <a:pt x="27295" y="81887"/>
                  </a:lnTo>
                  <a:lnTo>
                    <a:pt x="0" y="68239"/>
                  </a:lnTo>
                  <a:lnTo>
                    <a:pt x="34119" y="0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组合 12329"/>
          <p:cNvGrpSpPr/>
          <p:nvPr/>
        </p:nvGrpSpPr>
        <p:grpSpPr>
          <a:xfrm>
            <a:off x="4527550" y="4059238"/>
            <a:ext cx="473075" cy="315912"/>
            <a:chOff x="0" y="0"/>
            <a:chExt cx="473337" cy="316388"/>
          </a:xfrm>
        </p:grpSpPr>
        <p:sp>
          <p:nvSpPr>
            <p:cNvPr id="39979" name="任意多边形 58"/>
            <p:cNvSpPr/>
            <p:nvPr/>
          </p:nvSpPr>
          <p:spPr>
            <a:xfrm>
              <a:off x="0" y="0"/>
              <a:ext cx="142954" cy="252792"/>
            </a:xfrm>
            <a:custGeom>
              <a:avLst/>
              <a:gdLst/>
              <a:ahLst/>
              <a:cxnLst>
                <a:cxn ang="0">
                  <a:pos x="0" y="33262"/>
                </a:cxn>
                <a:cxn ang="0">
                  <a:pos x="61266" y="0"/>
                </a:cxn>
                <a:cxn ang="0">
                  <a:pos x="142954" y="172963"/>
                </a:cxn>
                <a:cxn ang="0">
                  <a:pos x="81688" y="252792"/>
                </a:cxn>
                <a:cxn ang="0">
                  <a:pos x="0" y="33262"/>
                </a:cxn>
              </a:cxnLst>
              <a:pathLst>
                <a:path w="143301" h="259307">
                  <a:moveTo>
                    <a:pt x="0" y="34119"/>
                  </a:moveTo>
                  <a:lnTo>
                    <a:pt x="61415" y="0"/>
                  </a:lnTo>
                  <a:lnTo>
                    <a:pt x="143301" y="177421"/>
                  </a:lnTo>
                  <a:lnTo>
                    <a:pt x="81886" y="259307"/>
                  </a:lnTo>
                  <a:lnTo>
                    <a:pt x="0" y="34119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80" name="任意多边形 59"/>
            <p:cNvSpPr/>
            <p:nvPr/>
          </p:nvSpPr>
          <p:spPr>
            <a:xfrm>
              <a:off x="98480" y="173298"/>
              <a:ext cx="374857" cy="143090"/>
            </a:xfrm>
            <a:custGeom>
              <a:avLst/>
              <a:gdLst/>
              <a:ahLst/>
              <a:cxnLst>
                <a:cxn ang="0">
                  <a:pos x="40893" y="0"/>
                </a:cxn>
                <a:cxn ang="0">
                  <a:pos x="0" y="88579"/>
                </a:cxn>
                <a:cxn ang="0">
                  <a:pos x="34078" y="102207"/>
                </a:cxn>
                <a:cxn ang="0">
                  <a:pos x="54525" y="95393"/>
                </a:cxn>
                <a:cxn ang="0">
                  <a:pos x="374857" y="143090"/>
                </a:cxn>
                <a:cxn ang="0">
                  <a:pos x="354411" y="61325"/>
                </a:cxn>
                <a:cxn ang="0">
                  <a:pos x="40893" y="0"/>
                </a:cxn>
              </a:cxnLst>
              <a:pathLst>
                <a:path w="375313" h="143301">
                  <a:moveTo>
                    <a:pt x="40943" y="0"/>
                  </a:moveTo>
                  <a:lnTo>
                    <a:pt x="0" y="88710"/>
                  </a:lnTo>
                  <a:lnTo>
                    <a:pt x="34119" y="102358"/>
                  </a:lnTo>
                  <a:lnTo>
                    <a:pt x="54591" y="95534"/>
                  </a:lnTo>
                  <a:lnTo>
                    <a:pt x="375313" y="143301"/>
                  </a:lnTo>
                  <a:lnTo>
                    <a:pt x="354842" y="61415"/>
                  </a:lnTo>
                  <a:lnTo>
                    <a:pt x="40943" y="0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81" name="任意多边形 60"/>
            <p:cNvSpPr/>
            <p:nvPr/>
          </p:nvSpPr>
          <p:spPr>
            <a:xfrm>
              <a:off x="77831" y="9539"/>
              <a:ext cx="362150" cy="211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163" y="156886"/>
                </a:cxn>
                <a:cxn ang="0">
                  <a:pos x="362150" y="211455"/>
                </a:cxn>
                <a:cxn ang="0">
                  <a:pos x="286987" y="61390"/>
                </a:cxn>
                <a:cxn ang="0">
                  <a:pos x="0" y="0"/>
                </a:cxn>
              </a:cxnLst>
              <a:pathLst>
                <a:path w="361666" h="211540">
                  <a:moveTo>
                    <a:pt x="0" y="0"/>
                  </a:moveTo>
                  <a:lnTo>
                    <a:pt x="75063" y="156949"/>
                  </a:lnTo>
                  <a:lnTo>
                    <a:pt x="361666" y="211540"/>
                  </a:lnTo>
                  <a:lnTo>
                    <a:pt x="286603" y="6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" name="组合 12333"/>
          <p:cNvGrpSpPr/>
          <p:nvPr/>
        </p:nvGrpSpPr>
        <p:grpSpPr>
          <a:xfrm>
            <a:off x="4643438" y="4333875"/>
            <a:ext cx="588962" cy="341313"/>
            <a:chOff x="0" y="0"/>
            <a:chExt cx="589376" cy="342358"/>
          </a:xfrm>
        </p:grpSpPr>
        <p:sp>
          <p:nvSpPr>
            <p:cNvPr id="39983" name="任意多边形 61"/>
            <p:cNvSpPr/>
            <p:nvPr/>
          </p:nvSpPr>
          <p:spPr>
            <a:xfrm>
              <a:off x="0" y="0"/>
              <a:ext cx="147741" cy="294587"/>
            </a:xfrm>
            <a:custGeom>
              <a:avLst/>
              <a:gdLst/>
              <a:ahLst/>
              <a:cxnLst>
                <a:cxn ang="0">
                  <a:pos x="0" y="30325"/>
                </a:cxn>
                <a:cxn ang="0">
                  <a:pos x="52143" y="0"/>
                </a:cxn>
                <a:cxn ang="0">
                  <a:pos x="60834" y="0"/>
                </a:cxn>
                <a:cxn ang="0">
                  <a:pos x="147741" y="181951"/>
                </a:cxn>
                <a:cxn ang="0">
                  <a:pos x="112979" y="294587"/>
                </a:cxn>
                <a:cxn ang="0">
                  <a:pos x="0" y="30325"/>
                </a:cxn>
              </a:cxnLst>
              <a:pathLst>
                <a:path w="147344" h="294688">
                  <a:moveTo>
                    <a:pt x="0" y="30335"/>
                  </a:moveTo>
                  <a:lnTo>
                    <a:pt x="52003" y="0"/>
                  </a:lnTo>
                  <a:lnTo>
                    <a:pt x="60671" y="0"/>
                  </a:lnTo>
                  <a:lnTo>
                    <a:pt x="147344" y="182013"/>
                  </a:lnTo>
                  <a:lnTo>
                    <a:pt x="112675" y="294688"/>
                  </a:lnTo>
                  <a:lnTo>
                    <a:pt x="0" y="30335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84" name="任意多边形 62"/>
            <p:cNvSpPr/>
            <p:nvPr/>
          </p:nvSpPr>
          <p:spPr>
            <a:xfrm>
              <a:off x="130267" y="191083"/>
              <a:ext cx="459109" cy="151275"/>
            </a:xfrm>
            <a:custGeom>
              <a:avLst/>
              <a:gdLst/>
              <a:ahLst/>
              <a:cxnLst>
                <a:cxn ang="0">
                  <a:pos x="30319" y="0"/>
                </a:cxn>
                <a:cxn ang="0">
                  <a:pos x="0" y="103732"/>
                </a:cxn>
                <a:cxn ang="0">
                  <a:pos x="30319" y="108054"/>
                </a:cxn>
                <a:cxn ang="0">
                  <a:pos x="64968" y="95088"/>
                </a:cxn>
                <a:cxn ang="0">
                  <a:pos x="459109" y="151275"/>
                </a:cxn>
                <a:cxn ang="0">
                  <a:pos x="441784" y="69155"/>
                </a:cxn>
                <a:cxn ang="0">
                  <a:pos x="30319" y="0"/>
                </a:cxn>
              </a:cxnLst>
              <a:pathLst>
                <a:path w="459367" h="151678">
                  <a:moveTo>
                    <a:pt x="30336" y="0"/>
                  </a:moveTo>
                  <a:lnTo>
                    <a:pt x="0" y="104008"/>
                  </a:lnTo>
                  <a:lnTo>
                    <a:pt x="30336" y="108342"/>
                  </a:lnTo>
                  <a:lnTo>
                    <a:pt x="65005" y="95341"/>
                  </a:lnTo>
                  <a:lnTo>
                    <a:pt x="459367" y="151678"/>
                  </a:lnTo>
                  <a:lnTo>
                    <a:pt x="442032" y="69339"/>
                  </a:lnTo>
                  <a:lnTo>
                    <a:pt x="30336" y="0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85" name="任意多边形 63"/>
            <p:cNvSpPr/>
            <p:nvPr/>
          </p:nvSpPr>
          <p:spPr>
            <a:xfrm>
              <a:off x="77842" y="4778"/>
              <a:ext cx="503592" cy="2468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400" y="60622"/>
                </a:cxn>
                <a:cxn ang="0">
                  <a:pos x="503592" y="246815"/>
                </a:cxn>
                <a:cxn ang="0">
                  <a:pos x="82485" y="177533"/>
                </a:cxn>
                <a:cxn ang="0">
                  <a:pos x="0" y="0"/>
                </a:cxn>
              </a:cxnLst>
              <a:pathLst>
                <a:path w="502704" h="247019">
                  <a:moveTo>
                    <a:pt x="0" y="0"/>
                  </a:moveTo>
                  <a:lnTo>
                    <a:pt x="398696" y="60672"/>
                  </a:lnTo>
                  <a:lnTo>
                    <a:pt x="502704" y="247019"/>
                  </a:lnTo>
                  <a:lnTo>
                    <a:pt x="82340" y="177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" name="组合 12337"/>
          <p:cNvGrpSpPr/>
          <p:nvPr/>
        </p:nvGrpSpPr>
        <p:grpSpPr>
          <a:xfrm>
            <a:off x="4741863" y="4632325"/>
            <a:ext cx="758825" cy="381000"/>
            <a:chOff x="0" y="0"/>
            <a:chExt cx="758388" cy="381361"/>
          </a:xfrm>
        </p:grpSpPr>
        <p:sp>
          <p:nvSpPr>
            <p:cNvPr id="39987" name="任意多边形 65"/>
            <p:cNvSpPr/>
            <p:nvPr/>
          </p:nvSpPr>
          <p:spPr>
            <a:xfrm>
              <a:off x="0" y="4768"/>
              <a:ext cx="165005" cy="317801"/>
            </a:xfrm>
            <a:custGeom>
              <a:avLst/>
              <a:gdLst/>
              <a:ahLst/>
              <a:cxnLst>
                <a:cxn ang="0">
                  <a:pos x="0" y="26012"/>
                </a:cxn>
                <a:cxn ang="0">
                  <a:pos x="78160" y="0"/>
                </a:cxn>
                <a:cxn ang="0">
                  <a:pos x="165005" y="208096"/>
                </a:cxn>
                <a:cxn ang="0">
                  <a:pos x="112898" y="316478"/>
                </a:cxn>
                <a:cxn ang="0">
                  <a:pos x="0" y="26012"/>
                </a:cxn>
              </a:cxnLst>
              <a:pathLst>
                <a:path w="164678" h="317678">
                  <a:moveTo>
                    <a:pt x="0" y="26002"/>
                  </a:moveTo>
                  <a:lnTo>
                    <a:pt x="78005" y="0"/>
                  </a:lnTo>
                  <a:lnTo>
                    <a:pt x="164678" y="208015"/>
                  </a:lnTo>
                  <a:cubicBezTo>
                    <a:pt x="116426" y="317678"/>
                    <a:pt x="156463" y="316356"/>
                    <a:pt x="112674" y="316356"/>
                  </a:cubicBezTo>
                  <a:lnTo>
                    <a:pt x="0" y="26002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88" name="任意多边形 66"/>
            <p:cNvSpPr/>
            <p:nvPr/>
          </p:nvSpPr>
          <p:spPr>
            <a:xfrm>
              <a:off x="138032" y="216105"/>
              <a:ext cx="620356" cy="165256"/>
            </a:xfrm>
            <a:custGeom>
              <a:avLst/>
              <a:gdLst/>
              <a:ahLst/>
              <a:cxnLst>
                <a:cxn ang="0">
                  <a:pos x="34705" y="0"/>
                </a:cxn>
                <a:cxn ang="0">
                  <a:pos x="0" y="104372"/>
                </a:cxn>
                <a:cxn ang="0">
                  <a:pos x="34705" y="113070"/>
                </a:cxn>
                <a:cxn ang="0">
                  <a:pos x="56396" y="100023"/>
                </a:cxn>
                <a:cxn ang="0">
                  <a:pos x="381757" y="134814"/>
                </a:cxn>
                <a:cxn ang="0">
                  <a:pos x="403448" y="156558"/>
                </a:cxn>
                <a:cxn ang="0">
                  <a:pos x="464182" y="165256"/>
                </a:cxn>
                <a:cxn ang="0">
                  <a:pos x="490211" y="143512"/>
                </a:cxn>
                <a:cxn ang="0">
                  <a:pos x="620356" y="156558"/>
                </a:cxn>
                <a:cxn ang="0">
                  <a:pos x="607341" y="65233"/>
                </a:cxn>
                <a:cxn ang="0">
                  <a:pos x="34705" y="0"/>
                </a:cxn>
              </a:cxnLst>
              <a:pathLst>
                <a:path w="619712" h="164679">
                  <a:moveTo>
                    <a:pt x="34669" y="0"/>
                  </a:moveTo>
                  <a:lnTo>
                    <a:pt x="0" y="104008"/>
                  </a:lnTo>
                  <a:lnTo>
                    <a:pt x="34669" y="112675"/>
                  </a:lnTo>
                  <a:lnTo>
                    <a:pt x="56337" y="99674"/>
                  </a:lnTo>
                  <a:lnTo>
                    <a:pt x="381361" y="134343"/>
                  </a:lnTo>
                  <a:lnTo>
                    <a:pt x="403029" y="156011"/>
                  </a:lnTo>
                  <a:lnTo>
                    <a:pt x="463700" y="164679"/>
                  </a:lnTo>
                  <a:lnTo>
                    <a:pt x="489702" y="143011"/>
                  </a:lnTo>
                  <a:lnTo>
                    <a:pt x="619712" y="156011"/>
                  </a:lnTo>
                  <a:lnTo>
                    <a:pt x="606711" y="65005"/>
                  </a:lnTo>
                  <a:lnTo>
                    <a:pt x="34669" y="0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89" name="任意多边形 67"/>
            <p:cNvSpPr/>
            <p:nvPr/>
          </p:nvSpPr>
          <p:spPr>
            <a:xfrm>
              <a:off x="90435" y="0"/>
              <a:ext cx="650500" cy="268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96" y="199241"/>
                </a:cxn>
                <a:cxn ang="0">
                  <a:pos x="650500" y="268542"/>
                </a:cxn>
                <a:cxn ang="0">
                  <a:pos x="546421" y="77963"/>
                </a:cxn>
                <a:cxn ang="0">
                  <a:pos x="0" y="0"/>
                </a:cxn>
              </a:cxnLst>
              <a:pathLst>
                <a:path w="650047" h="268686">
                  <a:moveTo>
                    <a:pt x="0" y="0"/>
                  </a:moveTo>
                  <a:lnTo>
                    <a:pt x="82339" y="199348"/>
                  </a:lnTo>
                  <a:lnTo>
                    <a:pt x="650047" y="268686"/>
                  </a:lnTo>
                  <a:lnTo>
                    <a:pt x="546040" y="7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" name="组合 12341"/>
          <p:cNvGrpSpPr/>
          <p:nvPr/>
        </p:nvGrpSpPr>
        <p:grpSpPr>
          <a:xfrm>
            <a:off x="4868863" y="4951413"/>
            <a:ext cx="554037" cy="393700"/>
            <a:chOff x="0" y="0"/>
            <a:chExt cx="554708" cy="394362"/>
          </a:xfrm>
        </p:grpSpPr>
        <p:sp>
          <p:nvSpPr>
            <p:cNvPr id="39991" name="任意多边形 68"/>
            <p:cNvSpPr/>
            <p:nvPr/>
          </p:nvSpPr>
          <p:spPr>
            <a:xfrm>
              <a:off x="0" y="4770"/>
              <a:ext cx="182783" cy="333936"/>
            </a:xfrm>
            <a:custGeom>
              <a:avLst/>
              <a:gdLst/>
              <a:ahLst/>
              <a:cxnLst>
                <a:cxn ang="0">
                  <a:pos x="0" y="34694"/>
                </a:cxn>
                <a:cxn ang="0">
                  <a:pos x="82688" y="0"/>
                </a:cxn>
                <a:cxn ang="0">
                  <a:pos x="182783" y="208168"/>
                </a:cxn>
                <a:cxn ang="0">
                  <a:pos x="152319" y="333936"/>
                </a:cxn>
                <a:cxn ang="0">
                  <a:pos x="113151" y="325263"/>
                </a:cxn>
                <a:cxn ang="0">
                  <a:pos x="0" y="34694"/>
                </a:cxn>
              </a:cxnLst>
              <a:pathLst>
                <a:path w="182014" h="333691">
                  <a:moveTo>
                    <a:pt x="0" y="34669"/>
                  </a:moveTo>
                  <a:lnTo>
                    <a:pt x="82340" y="0"/>
                  </a:lnTo>
                  <a:lnTo>
                    <a:pt x="182014" y="208015"/>
                  </a:lnTo>
                  <a:lnTo>
                    <a:pt x="151678" y="333691"/>
                  </a:lnTo>
                  <a:lnTo>
                    <a:pt x="112675" y="325024"/>
                  </a:lnTo>
                  <a:lnTo>
                    <a:pt x="0" y="34669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92" name="任意多边形 69"/>
            <p:cNvSpPr/>
            <p:nvPr/>
          </p:nvSpPr>
          <p:spPr>
            <a:xfrm>
              <a:off x="160531" y="228984"/>
              <a:ext cx="394177" cy="165378"/>
            </a:xfrm>
            <a:custGeom>
              <a:avLst/>
              <a:gdLst/>
              <a:ahLst/>
              <a:cxnLst>
                <a:cxn ang="0">
                  <a:pos x="0" y="130562"/>
                </a:cxn>
                <a:cxn ang="0">
                  <a:pos x="34654" y="0"/>
                </a:cxn>
                <a:cxn ang="0">
                  <a:pos x="372518" y="30464"/>
                </a:cxn>
                <a:cxn ang="0">
                  <a:pos x="394177" y="165378"/>
                </a:cxn>
                <a:cxn ang="0">
                  <a:pos x="0" y="130562"/>
                </a:cxn>
              </a:cxnLst>
              <a:pathLst>
                <a:path w="394363" h="164678">
                  <a:moveTo>
                    <a:pt x="0" y="130009"/>
                  </a:moveTo>
                  <a:lnTo>
                    <a:pt x="34670" y="0"/>
                  </a:lnTo>
                  <a:lnTo>
                    <a:pt x="372694" y="30335"/>
                  </a:lnTo>
                  <a:lnTo>
                    <a:pt x="394363" y="164678"/>
                  </a:lnTo>
                  <a:lnTo>
                    <a:pt x="0" y="130009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93" name="任意多边形 71"/>
            <p:cNvSpPr/>
            <p:nvPr/>
          </p:nvSpPr>
          <p:spPr>
            <a:xfrm>
              <a:off x="100133" y="0"/>
              <a:ext cx="429144" cy="243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440" y="30412"/>
                </a:cxn>
                <a:cxn ang="0">
                  <a:pos x="429144" y="243295"/>
                </a:cxn>
                <a:cxn ang="0">
                  <a:pos x="104035" y="217228"/>
                </a:cxn>
                <a:cxn ang="0">
                  <a:pos x="0" y="0"/>
                </a:cxn>
              </a:cxnLst>
              <a:pathLst>
                <a:path w="429032" h="242685">
                  <a:moveTo>
                    <a:pt x="0" y="0"/>
                  </a:moveTo>
                  <a:lnTo>
                    <a:pt x="316357" y="30336"/>
                  </a:lnTo>
                  <a:lnTo>
                    <a:pt x="429032" y="242685"/>
                  </a:lnTo>
                  <a:lnTo>
                    <a:pt x="104008" y="216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" name="组合 12345"/>
          <p:cNvGrpSpPr/>
          <p:nvPr/>
        </p:nvGrpSpPr>
        <p:grpSpPr>
          <a:xfrm>
            <a:off x="5322888" y="5005388"/>
            <a:ext cx="473075" cy="368300"/>
            <a:chOff x="0" y="0"/>
            <a:chExt cx="472367" cy="368360"/>
          </a:xfrm>
        </p:grpSpPr>
        <p:sp>
          <p:nvSpPr>
            <p:cNvPr id="39995" name="任意多边形 72"/>
            <p:cNvSpPr/>
            <p:nvPr/>
          </p:nvSpPr>
          <p:spPr>
            <a:xfrm>
              <a:off x="0" y="0"/>
              <a:ext cx="177534" cy="350894"/>
            </a:xfrm>
            <a:custGeom>
              <a:avLst/>
              <a:gdLst/>
              <a:ahLst/>
              <a:cxnLst>
                <a:cxn ang="0">
                  <a:pos x="0" y="47652"/>
                </a:cxn>
                <a:cxn ang="0">
                  <a:pos x="64951" y="0"/>
                </a:cxn>
                <a:cxn ang="0">
                  <a:pos x="177534" y="216601"/>
                </a:cxn>
                <a:cxn ang="0">
                  <a:pos x="134233" y="350894"/>
                </a:cxn>
                <a:cxn ang="0">
                  <a:pos x="90932" y="281582"/>
                </a:cxn>
                <a:cxn ang="0">
                  <a:pos x="77941" y="212270"/>
                </a:cxn>
                <a:cxn ang="0">
                  <a:pos x="0" y="47652"/>
                </a:cxn>
              </a:cxnLst>
              <a:pathLst>
                <a:path w="177679" h="351025">
                  <a:moveTo>
                    <a:pt x="0" y="47670"/>
                  </a:moveTo>
                  <a:lnTo>
                    <a:pt x="65004" y="0"/>
                  </a:lnTo>
                  <a:lnTo>
                    <a:pt x="177679" y="216682"/>
                  </a:lnTo>
                  <a:lnTo>
                    <a:pt x="134343" y="351025"/>
                  </a:lnTo>
                  <a:lnTo>
                    <a:pt x="91006" y="281687"/>
                  </a:lnTo>
                  <a:lnTo>
                    <a:pt x="78005" y="212349"/>
                  </a:lnTo>
                  <a:lnTo>
                    <a:pt x="0" y="47670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96" name="任意多边形 73"/>
            <p:cNvSpPr/>
            <p:nvPr/>
          </p:nvSpPr>
          <p:spPr>
            <a:xfrm>
              <a:off x="152172" y="225462"/>
              <a:ext cx="320195" cy="142898"/>
            </a:xfrm>
            <a:custGeom>
              <a:avLst/>
              <a:gdLst/>
              <a:ahLst/>
              <a:cxnLst>
                <a:cxn ang="0">
                  <a:pos x="0" y="121247"/>
                </a:cxn>
                <a:cxn ang="0">
                  <a:pos x="38943" y="0"/>
                </a:cxn>
                <a:cxn ang="0">
                  <a:pos x="311541" y="21651"/>
                </a:cxn>
                <a:cxn ang="0">
                  <a:pos x="320195" y="142898"/>
                </a:cxn>
                <a:cxn ang="0">
                  <a:pos x="0" y="121247"/>
                </a:cxn>
              </a:cxnLst>
              <a:pathLst>
                <a:path w="320690" h="143010">
                  <a:moveTo>
                    <a:pt x="0" y="121342"/>
                  </a:moveTo>
                  <a:lnTo>
                    <a:pt x="39003" y="0"/>
                  </a:lnTo>
                  <a:lnTo>
                    <a:pt x="312023" y="21668"/>
                  </a:lnTo>
                  <a:lnTo>
                    <a:pt x="320690" y="143010"/>
                  </a:lnTo>
                  <a:lnTo>
                    <a:pt x="0" y="121342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97" name="任意多边形 74"/>
            <p:cNvSpPr/>
            <p:nvPr/>
          </p:nvSpPr>
          <p:spPr>
            <a:xfrm>
              <a:off x="82426" y="0"/>
              <a:ext cx="382014" cy="2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82" y="25933"/>
                </a:cxn>
                <a:cxn ang="0">
                  <a:pos x="382014" y="233400"/>
                </a:cxn>
                <a:cxn ang="0">
                  <a:pos x="104186" y="211789"/>
                </a:cxn>
                <a:cxn ang="0">
                  <a:pos x="0" y="0"/>
                </a:cxn>
              </a:cxnLst>
              <a:pathLst>
                <a:path w="381361" h="234017">
                  <a:moveTo>
                    <a:pt x="0" y="0"/>
                  </a:moveTo>
                  <a:lnTo>
                    <a:pt x="251352" y="26002"/>
                  </a:lnTo>
                  <a:lnTo>
                    <a:pt x="381361" y="234017"/>
                  </a:lnTo>
                  <a:lnTo>
                    <a:pt x="104008" y="212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" name="组合 12349"/>
          <p:cNvGrpSpPr/>
          <p:nvPr/>
        </p:nvGrpSpPr>
        <p:grpSpPr>
          <a:xfrm>
            <a:off x="5691188" y="5053013"/>
            <a:ext cx="450850" cy="338137"/>
            <a:chOff x="0" y="0"/>
            <a:chExt cx="450699" cy="338025"/>
          </a:xfrm>
        </p:grpSpPr>
        <p:sp>
          <p:nvSpPr>
            <p:cNvPr id="39999" name="任意多边形 75"/>
            <p:cNvSpPr/>
            <p:nvPr/>
          </p:nvSpPr>
          <p:spPr>
            <a:xfrm>
              <a:off x="0" y="0"/>
              <a:ext cx="172979" cy="320569"/>
            </a:xfrm>
            <a:custGeom>
              <a:avLst/>
              <a:gdLst/>
              <a:ahLst/>
              <a:cxnLst>
                <a:cxn ang="0">
                  <a:pos x="0" y="21660"/>
                </a:cxn>
                <a:cxn ang="0">
                  <a:pos x="64867" y="0"/>
                </a:cxn>
                <a:cxn ang="0">
                  <a:pos x="172979" y="199272"/>
                </a:cxn>
                <a:cxn ang="0">
                  <a:pos x="142707" y="320569"/>
                </a:cxn>
                <a:cxn ang="0">
                  <a:pos x="99463" y="255588"/>
                </a:cxn>
                <a:cxn ang="0">
                  <a:pos x="99463" y="181944"/>
                </a:cxn>
                <a:cxn ang="0">
                  <a:pos x="0" y="21660"/>
                </a:cxn>
              </a:cxnLst>
              <a:pathLst>
                <a:path w="173346" h="320690">
                  <a:moveTo>
                    <a:pt x="0" y="21668"/>
                  </a:moveTo>
                  <a:lnTo>
                    <a:pt x="65005" y="0"/>
                  </a:lnTo>
                  <a:lnTo>
                    <a:pt x="173346" y="199347"/>
                  </a:lnTo>
                  <a:lnTo>
                    <a:pt x="143010" y="320690"/>
                  </a:lnTo>
                  <a:lnTo>
                    <a:pt x="99674" y="255685"/>
                  </a:lnTo>
                  <a:lnTo>
                    <a:pt x="99674" y="182013"/>
                  </a:lnTo>
                  <a:lnTo>
                    <a:pt x="0" y="21668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00" name="任意多边形 76"/>
            <p:cNvSpPr/>
            <p:nvPr/>
          </p:nvSpPr>
          <p:spPr>
            <a:xfrm>
              <a:off x="160283" y="203133"/>
              <a:ext cx="290416" cy="134892"/>
            </a:xfrm>
            <a:custGeom>
              <a:avLst/>
              <a:gdLst/>
              <a:ahLst/>
              <a:cxnLst>
                <a:cxn ang="0">
                  <a:pos x="0" y="113135"/>
                </a:cxn>
                <a:cxn ang="0">
                  <a:pos x="30341" y="0"/>
                </a:cxn>
                <a:cxn ang="0">
                  <a:pos x="281747" y="21757"/>
                </a:cxn>
                <a:cxn ang="0">
                  <a:pos x="290416" y="134892"/>
                </a:cxn>
                <a:cxn ang="0">
                  <a:pos x="0" y="113135"/>
                </a:cxn>
              </a:cxnLst>
              <a:pathLst>
                <a:path w="290354" h="134343">
                  <a:moveTo>
                    <a:pt x="0" y="112675"/>
                  </a:moveTo>
                  <a:lnTo>
                    <a:pt x="30335" y="0"/>
                  </a:lnTo>
                  <a:lnTo>
                    <a:pt x="281687" y="21668"/>
                  </a:lnTo>
                  <a:lnTo>
                    <a:pt x="290354" y="134343"/>
                  </a:lnTo>
                  <a:lnTo>
                    <a:pt x="0" y="112675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01" name="任意多边形 77"/>
            <p:cNvSpPr/>
            <p:nvPr/>
          </p:nvSpPr>
          <p:spPr>
            <a:xfrm>
              <a:off x="77761" y="0"/>
              <a:ext cx="350720" cy="2078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917" y="190569"/>
                </a:cxn>
                <a:cxn ang="0">
                  <a:pos x="350720" y="207893"/>
                </a:cxn>
                <a:cxn ang="0">
                  <a:pos x="233813" y="21656"/>
                </a:cxn>
                <a:cxn ang="0">
                  <a:pos x="0" y="0"/>
                </a:cxn>
              </a:cxnLst>
              <a:pathLst>
                <a:path w="351026" h="208015">
                  <a:moveTo>
                    <a:pt x="0" y="0"/>
                  </a:moveTo>
                  <a:lnTo>
                    <a:pt x="104008" y="190681"/>
                  </a:lnTo>
                  <a:lnTo>
                    <a:pt x="351026" y="208015"/>
                  </a:lnTo>
                  <a:lnTo>
                    <a:pt x="234017" y="21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" name="组合 12353"/>
          <p:cNvGrpSpPr/>
          <p:nvPr/>
        </p:nvGrpSpPr>
        <p:grpSpPr>
          <a:xfrm>
            <a:off x="6026150" y="5100638"/>
            <a:ext cx="992188" cy="358775"/>
            <a:chOff x="0" y="0"/>
            <a:chExt cx="992405" cy="359693"/>
          </a:xfrm>
        </p:grpSpPr>
        <p:sp>
          <p:nvSpPr>
            <p:cNvPr id="40003" name="任意多边形 78"/>
            <p:cNvSpPr/>
            <p:nvPr/>
          </p:nvSpPr>
          <p:spPr>
            <a:xfrm>
              <a:off x="0" y="0"/>
              <a:ext cx="173076" cy="294438"/>
            </a:xfrm>
            <a:custGeom>
              <a:avLst/>
              <a:gdLst/>
              <a:ahLst/>
              <a:cxnLst>
                <a:cxn ang="0">
                  <a:pos x="0" y="21650"/>
                </a:cxn>
                <a:cxn ang="0">
                  <a:pos x="64904" y="0"/>
                </a:cxn>
                <a:cxn ang="0">
                  <a:pos x="173076" y="181859"/>
                </a:cxn>
                <a:cxn ang="0">
                  <a:pos x="142787" y="294438"/>
                </a:cxn>
                <a:cxn ang="0">
                  <a:pos x="112499" y="255468"/>
                </a:cxn>
                <a:cxn ang="0">
                  <a:pos x="112499" y="203508"/>
                </a:cxn>
                <a:cxn ang="0">
                  <a:pos x="0" y="21650"/>
                </a:cxn>
              </a:cxnLst>
              <a:pathLst>
                <a:path w="173346" h="294688">
                  <a:moveTo>
                    <a:pt x="0" y="21668"/>
                  </a:moveTo>
                  <a:lnTo>
                    <a:pt x="65005" y="0"/>
                  </a:lnTo>
                  <a:lnTo>
                    <a:pt x="173346" y="182013"/>
                  </a:lnTo>
                  <a:lnTo>
                    <a:pt x="143010" y="294688"/>
                  </a:lnTo>
                  <a:lnTo>
                    <a:pt x="112675" y="255685"/>
                  </a:lnTo>
                  <a:lnTo>
                    <a:pt x="112675" y="203681"/>
                  </a:lnTo>
                  <a:lnTo>
                    <a:pt x="0" y="21668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04" name="任意多边形 80"/>
            <p:cNvSpPr/>
            <p:nvPr/>
          </p:nvSpPr>
          <p:spPr>
            <a:xfrm>
              <a:off x="155609" y="195762"/>
              <a:ext cx="763755" cy="163931"/>
            </a:xfrm>
            <a:custGeom>
              <a:avLst/>
              <a:gdLst/>
              <a:ahLst/>
              <a:cxnLst>
                <a:cxn ang="0">
                  <a:pos x="0" y="107849"/>
                </a:cxn>
                <a:cxn ang="0">
                  <a:pos x="34716" y="0"/>
                </a:cxn>
                <a:cxn ang="0">
                  <a:pos x="763755" y="56081"/>
                </a:cxn>
                <a:cxn ang="0">
                  <a:pos x="763755" y="163931"/>
                </a:cxn>
                <a:cxn ang="0">
                  <a:pos x="0" y="107849"/>
                </a:cxn>
              </a:cxnLst>
              <a:pathLst>
                <a:path w="762722" h="164679">
                  <a:moveTo>
                    <a:pt x="0" y="108341"/>
                  </a:moveTo>
                  <a:lnTo>
                    <a:pt x="34669" y="0"/>
                  </a:lnTo>
                  <a:lnTo>
                    <a:pt x="762722" y="56337"/>
                  </a:lnTo>
                  <a:lnTo>
                    <a:pt x="762722" y="164679"/>
                  </a:lnTo>
                  <a:lnTo>
                    <a:pt x="0" y="108341"/>
                  </a:lnTo>
                  <a:close/>
                </a:path>
              </a:pathLst>
            </a:custGeom>
            <a:solidFill>
              <a:schemeClr val="bg1">
                <a:alpha val="89803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05" name="任意多边形 81"/>
            <p:cNvSpPr/>
            <p:nvPr/>
          </p:nvSpPr>
          <p:spPr>
            <a:xfrm>
              <a:off x="90508" y="7957"/>
              <a:ext cx="901897" cy="230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7562" y="87085"/>
                </a:cxn>
                <a:cxn ang="0">
                  <a:pos x="901897" y="130629"/>
                </a:cxn>
                <a:cxn ang="0">
                  <a:pos x="858537" y="182880"/>
                </a:cxn>
                <a:cxn ang="0">
                  <a:pos x="836857" y="230777"/>
                </a:cxn>
                <a:cxn ang="0">
                  <a:pos x="99729" y="174171"/>
                </a:cxn>
                <a:cxn ang="0">
                  <a:pos x="0" y="0"/>
                </a:cxn>
              </a:cxnLst>
              <a:pathLst>
                <a:path w="901399" h="229684">
                  <a:moveTo>
                    <a:pt x="0" y="0"/>
                  </a:moveTo>
                  <a:lnTo>
                    <a:pt x="897066" y="86673"/>
                  </a:lnTo>
                  <a:lnTo>
                    <a:pt x="901399" y="130010"/>
                  </a:lnTo>
                  <a:lnTo>
                    <a:pt x="858063" y="182014"/>
                  </a:lnTo>
                  <a:lnTo>
                    <a:pt x="836395" y="229684"/>
                  </a:lnTo>
                  <a:lnTo>
                    <a:pt x="99674" y="173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58" name="任意多边形 82"/>
          <p:cNvSpPr/>
          <p:nvPr/>
        </p:nvSpPr>
        <p:spPr>
          <a:xfrm>
            <a:off x="7204075" y="4457700"/>
            <a:ext cx="936625" cy="1138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354" y="51935"/>
              </a:cxn>
              <a:cxn ang="0">
                <a:pos x="26017" y="69246"/>
              </a:cxn>
              <a:cxn ang="0">
                <a:pos x="43363" y="69246"/>
              </a:cxn>
              <a:cxn ang="0">
                <a:pos x="160440" y="207739"/>
              </a:cxn>
              <a:cxn ang="0">
                <a:pos x="160440" y="225051"/>
              </a:cxn>
              <a:cxn ang="0">
                <a:pos x="173449" y="225051"/>
              </a:cxn>
              <a:cxn ang="0">
                <a:pos x="316545" y="380855"/>
              </a:cxn>
              <a:cxn ang="0">
                <a:pos x="316545" y="402494"/>
              </a:cxn>
              <a:cxn ang="0">
                <a:pos x="342562" y="406823"/>
              </a:cxn>
              <a:cxn ang="0">
                <a:pos x="489994" y="575610"/>
              </a:cxn>
              <a:cxn ang="0">
                <a:pos x="485657" y="605906"/>
              </a:cxn>
              <a:cxn ang="0">
                <a:pos x="516011" y="610234"/>
              </a:cxn>
              <a:cxn ang="0">
                <a:pos x="667778" y="770367"/>
              </a:cxn>
              <a:cxn ang="0">
                <a:pos x="659106" y="800661"/>
              </a:cxn>
              <a:cxn ang="0">
                <a:pos x="680787" y="796333"/>
              </a:cxn>
              <a:cxn ang="0">
                <a:pos x="932288" y="1060336"/>
              </a:cxn>
              <a:cxn ang="0">
                <a:pos x="936625" y="1125254"/>
              </a:cxn>
              <a:cxn ang="0">
                <a:pos x="932288" y="1138238"/>
              </a:cxn>
            </a:cxnLst>
            <a:pathLst>
              <a:path w="936069" h="1139750">
                <a:moveTo>
                  <a:pt x="0" y="0"/>
                </a:moveTo>
                <a:lnTo>
                  <a:pt x="30336" y="52004"/>
                </a:lnTo>
                <a:lnTo>
                  <a:pt x="26002" y="69338"/>
                </a:lnTo>
                <a:lnTo>
                  <a:pt x="43337" y="69338"/>
                </a:lnTo>
                <a:lnTo>
                  <a:pt x="160345" y="208015"/>
                </a:lnTo>
                <a:lnTo>
                  <a:pt x="160345" y="225350"/>
                </a:lnTo>
                <a:lnTo>
                  <a:pt x="173346" y="225350"/>
                </a:lnTo>
                <a:lnTo>
                  <a:pt x="316357" y="381361"/>
                </a:lnTo>
                <a:lnTo>
                  <a:pt x="316357" y="403029"/>
                </a:lnTo>
                <a:lnTo>
                  <a:pt x="342359" y="407363"/>
                </a:lnTo>
                <a:lnTo>
                  <a:pt x="489703" y="576375"/>
                </a:lnTo>
                <a:lnTo>
                  <a:pt x="485369" y="606711"/>
                </a:lnTo>
                <a:lnTo>
                  <a:pt x="515705" y="611045"/>
                </a:lnTo>
                <a:cubicBezTo>
                  <a:pt x="566222" y="664533"/>
                  <a:pt x="615364" y="719360"/>
                  <a:pt x="667382" y="771390"/>
                </a:cubicBezTo>
                <a:lnTo>
                  <a:pt x="658715" y="801725"/>
                </a:lnTo>
                <a:lnTo>
                  <a:pt x="680383" y="797391"/>
                </a:lnTo>
                <a:lnTo>
                  <a:pt x="931735" y="1061744"/>
                </a:lnTo>
                <a:lnTo>
                  <a:pt x="936069" y="1126749"/>
                </a:lnTo>
                <a:cubicBezTo>
                  <a:pt x="936069" y="1139750"/>
                  <a:pt x="932638" y="1137042"/>
                  <a:pt x="931735" y="113975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59" name="任意多边形 83"/>
          <p:cNvSpPr/>
          <p:nvPr/>
        </p:nvSpPr>
        <p:spPr>
          <a:xfrm>
            <a:off x="8148638" y="5568950"/>
            <a:ext cx="125412" cy="150813"/>
          </a:xfrm>
          <a:custGeom>
            <a:avLst/>
            <a:gdLst/>
            <a:ahLst/>
            <a:cxnLst>
              <a:cxn ang="0">
                <a:pos x="125412" y="150813"/>
              </a:cxn>
              <a:cxn ang="0">
                <a:pos x="0" y="0"/>
              </a:cxn>
            </a:cxnLst>
            <a:pathLst>
              <a:path w="125676" h="151678">
                <a:moveTo>
                  <a:pt x="125676" y="151678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" name="组合 12359"/>
          <p:cNvGrpSpPr/>
          <p:nvPr/>
        </p:nvGrpSpPr>
        <p:grpSpPr>
          <a:xfrm>
            <a:off x="4359275" y="3684588"/>
            <a:ext cx="3779838" cy="1916112"/>
            <a:chOff x="0" y="0"/>
            <a:chExt cx="3779263" cy="1915178"/>
          </a:xfrm>
        </p:grpSpPr>
        <p:sp>
          <p:nvSpPr>
            <p:cNvPr id="40009" name="任意多边形 84"/>
            <p:cNvSpPr/>
            <p:nvPr/>
          </p:nvSpPr>
          <p:spPr>
            <a:xfrm>
              <a:off x="0" y="0"/>
              <a:ext cx="2641198" cy="1494696"/>
            </a:xfrm>
            <a:custGeom>
              <a:avLst/>
              <a:gdLst/>
              <a:ahLst/>
              <a:cxnLst>
                <a:cxn ang="0">
                  <a:pos x="109197" y="143328"/>
                </a:cxn>
                <a:cxn ang="0">
                  <a:pos x="320765" y="191103"/>
                </a:cxn>
                <a:cxn ang="0">
                  <a:pos x="389014" y="320780"/>
                </a:cxn>
                <a:cxn ang="0">
                  <a:pos x="389014" y="402681"/>
                </a:cxn>
                <a:cxn ang="0">
                  <a:pos x="545984" y="436807"/>
                </a:cxn>
                <a:cxn ang="0">
                  <a:pos x="621057" y="600609"/>
                </a:cxn>
                <a:cxn ang="0">
                  <a:pos x="634706" y="682509"/>
                </a:cxn>
                <a:cxn ang="0">
                  <a:pos x="743904" y="702985"/>
                </a:cxn>
                <a:cxn ang="0">
                  <a:pos x="846276" y="887263"/>
                </a:cxn>
                <a:cxn ang="0">
                  <a:pos x="853101" y="982814"/>
                </a:cxn>
                <a:cxn ang="0">
                  <a:pos x="1016896" y="1016940"/>
                </a:cxn>
                <a:cxn ang="0">
                  <a:pos x="1132918" y="1214867"/>
                </a:cxn>
                <a:cxn ang="0">
                  <a:pos x="1132918" y="1324069"/>
                </a:cxn>
                <a:cxn ang="0">
                  <a:pos x="1276238" y="1344544"/>
                </a:cxn>
                <a:cxn ang="0">
                  <a:pos x="1296713" y="1392320"/>
                </a:cxn>
                <a:cxn ang="0">
                  <a:pos x="1364961" y="1351370"/>
                </a:cxn>
                <a:cxn ang="0">
                  <a:pos x="1624303" y="1378669"/>
                </a:cxn>
                <a:cxn ang="0">
                  <a:pos x="1651603" y="1412795"/>
                </a:cxn>
                <a:cxn ang="0">
                  <a:pos x="1706201" y="1399145"/>
                </a:cxn>
                <a:cxn ang="0">
                  <a:pos x="2641198" y="1494696"/>
                </a:cxn>
                <a:cxn ang="0">
                  <a:pos x="2600250" y="743935"/>
                </a:cxn>
                <a:cxn ang="0">
                  <a:pos x="2579776" y="675685"/>
                </a:cxn>
                <a:cxn ang="0">
                  <a:pos x="2443279" y="627909"/>
                </a:cxn>
                <a:cxn ang="0">
                  <a:pos x="2402332" y="655210"/>
                </a:cxn>
                <a:cxn ang="0">
                  <a:pos x="1644778" y="423156"/>
                </a:cxn>
                <a:cxn ang="0">
                  <a:pos x="1392260" y="368556"/>
                </a:cxn>
                <a:cxn ang="0">
                  <a:pos x="1378610" y="341255"/>
                </a:cxn>
                <a:cxn ang="0">
                  <a:pos x="0" y="0"/>
                </a:cxn>
                <a:cxn ang="0">
                  <a:pos x="109197" y="143328"/>
                </a:cxn>
              </a:cxnLst>
              <a:pathLst>
                <a:path w="2640841" h="1494430">
                  <a:moveTo>
                    <a:pt x="109182" y="143302"/>
                  </a:moveTo>
                  <a:lnTo>
                    <a:pt x="320722" y="191069"/>
                  </a:lnTo>
                  <a:lnTo>
                    <a:pt x="388961" y="320723"/>
                  </a:lnTo>
                  <a:lnTo>
                    <a:pt x="388961" y="402609"/>
                  </a:lnTo>
                  <a:lnTo>
                    <a:pt x="545910" y="436729"/>
                  </a:lnTo>
                  <a:lnTo>
                    <a:pt x="620973" y="600502"/>
                  </a:lnTo>
                  <a:lnTo>
                    <a:pt x="634620" y="682388"/>
                  </a:lnTo>
                  <a:lnTo>
                    <a:pt x="743803" y="702860"/>
                  </a:lnTo>
                  <a:lnTo>
                    <a:pt x="846161" y="887105"/>
                  </a:lnTo>
                  <a:lnTo>
                    <a:pt x="852985" y="982639"/>
                  </a:lnTo>
                  <a:lnTo>
                    <a:pt x="1016758" y="1016759"/>
                  </a:lnTo>
                  <a:lnTo>
                    <a:pt x="1132764" y="1214651"/>
                  </a:lnTo>
                  <a:lnTo>
                    <a:pt x="1132764" y="1323833"/>
                  </a:lnTo>
                  <a:lnTo>
                    <a:pt x="1276065" y="1344305"/>
                  </a:lnTo>
                  <a:lnTo>
                    <a:pt x="1296537" y="1392072"/>
                  </a:lnTo>
                  <a:lnTo>
                    <a:pt x="1364776" y="1351129"/>
                  </a:lnTo>
                  <a:lnTo>
                    <a:pt x="1624083" y="1378424"/>
                  </a:lnTo>
                  <a:lnTo>
                    <a:pt x="1651379" y="1412544"/>
                  </a:lnTo>
                  <a:lnTo>
                    <a:pt x="1705970" y="1398896"/>
                  </a:lnTo>
                  <a:lnTo>
                    <a:pt x="2640841" y="1494430"/>
                  </a:lnTo>
                  <a:lnTo>
                    <a:pt x="2599898" y="743803"/>
                  </a:lnTo>
                  <a:lnTo>
                    <a:pt x="2579426" y="675565"/>
                  </a:lnTo>
                  <a:lnTo>
                    <a:pt x="2442949" y="627797"/>
                  </a:lnTo>
                  <a:lnTo>
                    <a:pt x="2402006" y="655093"/>
                  </a:lnTo>
                  <a:lnTo>
                    <a:pt x="1644555" y="423081"/>
                  </a:lnTo>
                  <a:lnTo>
                    <a:pt x="1392071" y="368490"/>
                  </a:lnTo>
                  <a:lnTo>
                    <a:pt x="1378423" y="341194"/>
                  </a:lnTo>
                  <a:lnTo>
                    <a:pt x="0" y="0"/>
                  </a:lnTo>
                  <a:lnTo>
                    <a:pt x="109182" y="143302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10" name="任意多边形 85"/>
            <p:cNvSpPr/>
            <p:nvPr/>
          </p:nvSpPr>
          <p:spPr>
            <a:xfrm>
              <a:off x="2850716" y="850485"/>
              <a:ext cx="928547" cy="1064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965" y="689321"/>
                </a:cxn>
                <a:cxn ang="0">
                  <a:pos x="109241" y="764396"/>
                </a:cxn>
                <a:cxn ang="0">
                  <a:pos x="136551" y="846294"/>
                </a:cxn>
                <a:cxn ang="0">
                  <a:pos x="129724" y="955494"/>
                </a:cxn>
                <a:cxn ang="0">
                  <a:pos x="477929" y="969144"/>
                </a:cxn>
                <a:cxn ang="0">
                  <a:pos x="587170" y="1051044"/>
                </a:cxn>
                <a:cxn ang="0">
                  <a:pos x="928547" y="1064693"/>
                </a:cxn>
                <a:cxn ang="0">
                  <a:pos x="921719" y="1016918"/>
                </a:cxn>
                <a:cxn ang="0">
                  <a:pos x="122896" y="150149"/>
                </a:cxn>
                <a:cxn ang="0">
                  <a:pos x="0" y="0"/>
                </a:cxn>
              </a:cxnLst>
              <a:pathLst>
                <a:path w="928048" h="1064525">
                  <a:moveTo>
                    <a:pt x="0" y="0"/>
                  </a:moveTo>
                  <a:lnTo>
                    <a:pt x="40943" y="689212"/>
                  </a:lnTo>
                  <a:lnTo>
                    <a:pt x="109182" y="764275"/>
                  </a:lnTo>
                  <a:lnTo>
                    <a:pt x="136478" y="846161"/>
                  </a:lnTo>
                  <a:lnTo>
                    <a:pt x="129654" y="955343"/>
                  </a:lnTo>
                  <a:lnTo>
                    <a:pt x="477672" y="968991"/>
                  </a:lnTo>
                  <a:lnTo>
                    <a:pt x="586854" y="1050878"/>
                  </a:lnTo>
                  <a:lnTo>
                    <a:pt x="928048" y="1064525"/>
                  </a:lnTo>
                  <a:lnTo>
                    <a:pt x="921224" y="1016758"/>
                  </a:lnTo>
                  <a:lnTo>
                    <a:pt x="122830" y="150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" name="组合 12362"/>
          <p:cNvGrpSpPr/>
          <p:nvPr/>
        </p:nvGrpSpPr>
        <p:grpSpPr>
          <a:xfrm>
            <a:off x="4351338" y="3671888"/>
            <a:ext cx="3787775" cy="1925637"/>
            <a:chOff x="0" y="0"/>
            <a:chExt cx="3788149" cy="1924334"/>
          </a:xfrm>
        </p:grpSpPr>
        <p:sp>
          <p:nvSpPr>
            <p:cNvPr id="40012" name="任意多边形 23"/>
            <p:cNvSpPr/>
            <p:nvPr/>
          </p:nvSpPr>
          <p:spPr>
            <a:xfrm>
              <a:off x="2995908" y="1802180"/>
              <a:ext cx="792241" cy="122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8313" y="13573"/>
                </a:cxn>
                <a:cxn ang="0">
                  <a:pos x="457588" y="101795"/>
                </a:cxn>
                <a:cxn ang="0">
                  <a:pos x="792241" y="122154"/>
                </a:cxn>
              </a:cxnLst>
              <a:pathLst>
                <a:path w="791570" h="122830">
                  <a:moveTo>
                    <a:pt x="0" y="0"/>
                  </a:moveTo>
                  <a:lnTo>
                    <a:pt x="348018" y="13648"/>
                  </a:lnTo>
                  <a:lnTo>
                    <a:pt x="457200" y="102358"/>
                  </a:lnTo>
                  <a:lnTo>
                    <a:pt x="791570" y="12283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13" name="任意多边形 22"/>
            <p:cNvSpPr/>
            <p:nvPr/>
          </p:nvSpPr>
          <p:spPr>
            <a:xfrm>
              <a:off x="0" y="0"/>
              <a:ext cx="2578355" cy="1781556"/>
            </a:xfrm>
            <a:custGeom>
              <a:avLst/>
              <a:gdLst/>
              <a:ahLst/>
              <a:cxnLst>
                <a:cxn ang="0">
                  <a:pos x="32982" y="0"/>
                </a:cxn>
                <a:cxn ang="0">
                  <a:pos x="19335" y="68259"/>
                </a:cxn>
                <a:cxn ang="0">
                  <a:pos x="148991" y="382249"/>
                </a:cxn>
                <a:cxn ang="0">
                  <a:pos x="551610" y="1399306"/>
                </a:cxn>
                <a:cxn ang="0">
                  <a:pos x="653971" y="1638212"/>
                </a:cxn>
                <a:cxn ang="0">
                  <a:pos x="892813" y="1679167"/>
                </a:cxn>
                <a:cxn ang="0">
                  <a:pos x="1199896" y="1699645"/>
                </a:cxn>
                <a:cxn ang="0">
                  <a:pos x="2182561" y="1761078"/>
                </a:cxn>
                <a:cxn ang="0">
                  <a:pos x="2578355" y="1781556"/>
                </a:cxn>
              </a:cxnLst>
              <a:pathLst>
                <a:path w="2578289" h="1781033">
                  <a:moveTo>
                    <a:pt x="32981" y="0"/>
                  </a:moveTo>
                  <a:cubicBezTo>
                    <a:pt x="16490" y="2275"/>
                    <a:pt x="0" y="4550"/>
                    <a:pt x="19334" y="68239"/>
                  </a:cubicBezTo>
                  <a:cubicBezTo>
                    <a:pt x="38668" y="131929"/>
                    <a:pt x="60277" y="160361"/>
                    <a:pt x="148987" y="382137"/>
                  </a:cubicBezTo>
                  <a:cubicBezTo>
                    <a:pt x="237697" y="603913"/>
                    <a:pt x="467435" y="1189629"/>
                    <a:pt x="551596" y="1398895"/>
                  </a:cubicBezTo>
                  <a:cubicBezTo>
                    <a:pt x="635757" y="1608161"/>
                    <a:pt x="597088" y="1591101"/>
                    <a:pt x="653954" y="1637731"/>
                  </a:cubicBezTo>
                  <a:cubicBezTo>
                    <a:pt x="710820" y="1684361"/>
                    <a:pt x="801805" y="1668438"/>
                    <a:pt x="892790" y="1678674"/>
                  </a:cubicBezTo>
                  <a:cubicBezTo>
                    <a:pt x="983775" y="1688910"/>
                    <a:pt x="1199865" y="1699146"/>
                    <a:pt x="1199865" y="1699146"/>
                  </a:cubicBezTo>
                  <a:lnTo>
                    <a:pt x="2182504" y="1760561"/>
                  </a:lnTo>
                  <a:lnTo>
                    <a:pt x="2578289" y="1781033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66" name="任意多边形 86"/>
          <p:cNvSpPr/>
          <p:nvPr/>
        </p:nvSpPr>
        <p:spPr>
          <a:xfrm>
            <a:off x="2881313" y="1457325"/>
            <a:ext cx="1860550" cy="1676400"/>
          </a:xfrm>
          <a:custGeom>
            <a:avLst/>
            <a:gdLst/>
            <a:ahLst/>
            <a:cxnLst>
              <a:cxn ang="0">
                <a:pos x="0" y="1676400"/>
              </a:cxn>
              <a:cxn ang="0">
                <a:pos x="95412" y="1374250"/>
              </a:cxn>
              <a:cxn ang="0">
                <a:pos x="270336" y="857415"/>
              </a:cxn>
              <a:cxn ang="0">
                <a:pos x="485015" y="284922"/>
              </a:cxn>
              <a:cxn ang="0">
                <a:pos x="572477" y="78188"/>
              </a:cxn>
              <a:cxn ang="0">
                <a:pos x="636085" y="6626"/>
              </a:cxn>
              <a:cxn ang="0">
                <a:pos x="763302" y="38431"/>
              </a:cxn>
              <a:cxn ang="0">
                <a:pos x="1105199" y="149749"/>
              </a:cxn>
              <a:cxn ang="0">
                <a:pos x="1478898" y="324678"/>
              </a:cxn>
              <a:cxn ang="0">
                <a:pos x="1693578" y="531412"/>
              </a:cxn>
              <a:cxn ang="0">
                <a:pos x="1860550" y="666584"/>
              </a:cxn>
            </a:cxnLst>
            <a:pathLst>
              <a:path w="1860605" h="1676400">
                <a:moveTo>
                  <a:pt x="0" y="1676400"/>
                </a:moveTo>
                <a:cubicBezTo>
                  <a:pt x="25179" y="1593573"/>
                  <a:pt x="50358" y="1510747"/>
                  <a:pt x="95415" y="1374250"/>
                </a:cubicBezTo>
                <a:cubicBezTo>
                  <a:pt x="140472" y="1237753"/>
                  <a:pt x="205408" y="1038970"/>
                  <a:pt x="270344" y="857415"/>
                </a:cubicBezTo>
                <a:cubicBezTo>
                  <a:pt x="335280" y="675860"/>
                  <a:pt x="434671" y="414793"/>
                  <a:pt x="485029" y="284922"/>
                </a:cubicBezTo>
                <a:cubicBezTo>
                  <a:pt x="535387" y="155051"/>
                  <a:pt x="547315" y="124571"/>
                  <a:pt x="572494" y="78188"/>
                </a:cubicBezTo>
                <a:cubicBezTo>
                  <a:pt x="597673" y="31805"/>
                  <a:pt x="604299" y="13252"/>
                  <a:pt x="636104" y="6626"/>
                </a:cubicBezTo>
                <a:cubicBezTo>
                  <a:pt x="667909" y="0"/>
                  <a:pt x="685137" y="14577"/>
                  <a:pt x="763325" y="38431"/>
                </a:cubicBezTo>
                <a:cubicBezTo>
                  <a:pt x="841513" y="62285"/>
                  <a:pt x="985962" y="102041"/>
                  <a:pt x="1105231" y="149749"/>
                </a:cubicBezTo>
                <a:cubicBezTo>
                  <a:pt x="1224500" y="197457"/>
                  <a:pt x="1380876" y="261068"/>
                  <a:pt x="1478942" y="324678"/>
                </a:cubicBezTo>
                <a:cubicBezTo>
                  <a:pt x="1577008" y="388289"/>
                  <a:pt x="1630018" y="474428"/>
                  <a:pt x="1693628" y="531412"/>
                </a:cubicBezTo>
                <a:cubicBezTo>
                  <a:pt x="1757238" y="588396"/>
                  <a:pt x="1808921" y="627490"/>
                  <a:pt x="1860605" y="6665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3" name="组合 12366"/>
          <p:cNvGrpSpPr/>
          <p:nvPr/>
        </p:nvGrpSpPr>
        <p:grpSpPr>
          <a:xfrm>
            <a:off x="4222750" y="4337050"/>
            <a:ext cx="119063" cy="142875"/>
            <a:chOff x="0" y="0"/>
            <a:chExt cx="118753" cy="142503"/>
          </a:xfrm>
        </p:grpSpPr>
        <p:sp>
          <p:nvSpPr>
            <p:cNvPr id="40016" name="任意多边形 88"/>
            <p:cNvSpPr/>
            <p:nvPr/>
          </p:nvSpPr>
          <p:spPr>
            <a:xfrm>
              <a:off x="0" y="0"/>
              <a:ext cx="58585" cy="17418"/>
            </a:xfrm>
            <a:custGeom>
              <a:avLst/>
              <a:gdLst/>
              <a:ahLst/>
              <a:cxnLst>
                <a:cxn ang="0">
                  <a:pos x="0" y="17418"/>
                </a:cxn>
                <a:cxn ang="0">
                  <a:pos x="58585" y="0"/>
                </a:cxn>
              </a:cxnLst>
              <a:pathLst>
                <a:path w="59376" h="17813">
                  <a:moveTo>
                    <a:pt x="0" y="17813"/>
                  </a:moveTo>
                  <a:lnTo>
                    <a:pt x="59376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17" name="任意多边形 89"/>
            <p:cNvSpPr/>
            <p:nvPr/>
          </p:nvSpPr>
          <p:spPr>
            <a:xfrm>
              <a:off x="64919" y="131420"/>
              <a:ext cx="53834" cy="11083"/>
            </a:xfrm>
            <a:custGeom>
              <a:avLst/>
              <a:gdLst/>
              <a:ahLst/>
              <a:cxnLst>
                <a:cxn ang="0">
                  <a:pos x="0" y="11083"/>
                </a:cxn>
                <a:cxn ang="0">
                  <a:pos x="53834" y="0"/>
                </a:cxn>
              </a:cxnLst>
              <a:pathLst>
                <a:path w="53439" h="11875">
                  <a:moveTo>
                    <a:pt x="0" y="11875"/>
                  </a:moveTo>
                  <a:lnTo>
                    <a:pt x="53439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70" name="任意多边形 90"/>
          <p:cNvSpPr/>
          <p:nvPr/>
        </p:nvSpPr>
        <p:spPr>
          <a:xfrm>
            <a:off x="4100513" y="4338638"/>
            <a:ext cx="203200" cy="225425"/>
          </a:xfrm>
          <a:custGeom>
            <a:avLst/>
            <a:gdLst/>
            <a:ahLst/>
            <a:cxnLst>
              <a:cxn ang="0">
                <a:pos x="2988" y="93517"/>
              </a:cxn>
              <a:cxn ang="0">
                <a:pos x="14942" y="40360"/>
              </a:cxn>
              <a:cxn ang="0">
                <a:pos x="62753" y="4922"/>
              </a:cxn>
              <a:cxn ang="0">
                <a:pos x="128494" y="10829"/>
              </a:cxn>
              <a:cxn ang="0">
                <a:pos x="134471" y="63985"/>
              </a:cxn>
              <a:cxn ang="0">
                <a:pos x="164353" y="128955"/>
              </a:cxn>
              <a:cxn ang="0">
                <a:pos x="200212" y="140768"/>
              </a:cxn>
              <a:cxn ang="0">
                <a:pos x="182282" y="188018"/>
              </a:cxn>
              <a:cxn ang="0">
                <a:pos x="98612" y="223456"/>
              </a:cxn>
              <a:cxn ang="0">
                <a:pos x="32871" y="176206"/>
              </a:cxn>
              <a:cxn ang="0">
                <a:pos x="2988" y="93517"/>
              </a:cxn>
            </a:cxnLst>
            <a:pathLst>
              <a:path w="201881" h="226620">
                <a:moveTo>
                  <a:pt x="2969" y="94013"/>
                </a:moveTo>
                <a:cubicBezTo>
                  <a:pt x="0" y="71252"/>
                  <a:pt x="4949" y="55418"/>
                  <a:pt x="14845" y="40574"/>
                </a:cubicBezTo>
                <a:cubicBezTo>
                  <a:pt x="24741" y="25730"/>
                  <a:pt x="43544" y="9896"/>
                  <a:pt x="62346" y="4948"/>
                </a:cubicBezTo>
                <a:cubicBezTo>
                  <a:pt x="81148" y="0"/>
                  <a:pt x="115785" y="990"/>
                  <a:pt x="127660" y="10886"/>
                </a:cubicBezTo>
                <a:cubicBezTo>
                  <a:pt x="139535" y="20782"/>
                  <a:pt x="127660" y="44532"/>
                  <a:pt x="133598" y="64324"/>
                </a:cubicBezTo>
                <a:cubicBezTo>
                  <a:pt x="139536" y="84116"/>
                  <a:pt x="152400" y="116774"/>
                  <a:pt x="163286" y="129639"/>
                </a:cubicBezTo>
                <a:cubicBezTo>
                  <a:pt x="174172" y="142504"/>
                  <a:pt x="195943" y="131618"/>
                  <a:pt x="198912" y="141514"/>
                </a:cubicBezTo>
                <a:cubicBezTo>
                  <a:pt x="201881" y="151410"/>
                  <a:pt x="197922" y="175161"/>
                  <a:pt x="181099" y="189015"/>
                </a:cubicBezTo>
                <a:cubicBezTo>
                  <a:pt x="164276" y="202869"/>
                  <a:pt x="122712" y="226620"/>
                  <a:pt x="97972" y="224641"/>
                </a:cubicBezTo>
                <a:cubicBezTo>
                  <a:pt x="73232" y="222662"/>
                  <a:pt x="47502" y="198911"/>
                  <a:pt x="32658" y="177140"/>
                </a:cubicBezTo>
                <a:cubicBezTo>
                  <a:pt x="17814" y="155369"/>
                  <a:pt x="5938" y="116774"/>
                  <a:pt x="2969" y="94013"/>
                </a:cubicBezTo>
                <a:close/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71" name="任意多边形 92"/>
          <p:cNvSpPr/>
          <p:nvPr/>
        </p:nvSpPr>
        <p:spPr>
          <a:xfrm>
            <a:off x="3451225" y="4419600"/>
            <a:ext cx="647700" cy="225425"/>
          </a:xfrm>
          <a:custGeom>
            <a:avLst/>
            <a:gdLst/>
            <a:ahLst/>
            <a:cxnLst>
              <a:cxn ang="0">
                <a:pos x="0" y="225425"/>
              </a:cxn>
              <a:cxn ang="0">
                <a:pos x="0" y="225425"/>
              </a:cxn>
              <a:cxn ang="0">
                <a:pos x="647700" y="0"/>
              </a:cxn>
            </a:cxnLst>
            <a:pathLst>
              <a:path w="647205" h="225631">
                <a:moveTo>
                  <a:pt x="0" y="225631"/>
                </a:moveTo>
                <a:lnTo>
                  <a:pt x="0" y="225631"/>
                </a:lnTo>
                <a:lnTo>
                  <a:pt x="647205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72" name="任意多边形 93"/>
          <p:cNvSpPr/>
          <p:nvPr/>
        </p:nvSpPr>
        <p:spPr>
          <a:xfrm>
            <a:off x="3481388" y="4545013"/>
            <a:ext cx="676275" cy="236537"/>
          </a:xfrm>
          <a:custGeom>
            <a:avLst/>
            <a:gdLst/>
            <a:ahLst/>
            <a:cxnLst>
              <a:cxn ang="0">
                <a:pos x="0" y="236537"/>
              </a:cxn>
              <a:cxn ang="0">
                <a:pos x="676275" y="0"/>
              </a:cxn>
            </a:cxnLst>
            <a:pathLst>
              <a:path w="676893" h="237506">
                <a:moveTo>
                  <a:pt x="0" y="237506"/>
                </a:moveTo>
                <a:lnTo>
                  <a:pt x="676893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4" name="组合 12372"/>
          <p:cNvGrpSpPr/>
          <p:nvPr/>
        </p:nvGrpSpPr>
        <p:grpSpPr>
          <a:xfrm>
            <a:off x="3281363" y="4619625"/>
            <a:ext cx="211137" cy="252413"/>
            <a:chOff x="0" y="0"/>
            <a:chExt cx="211776" cy="251361"/>
          </a:xfrm>
        </p:grpSpPr>
        <p:sp>
          <p:nvSpPr>
            <p:cNvPr id="40022" name="任意多边形 94"/>
            <p:cNvSpPr/>
            <p:nvPr/>
          </p:nvSpPr>
          <p:spPr>
            <a:xfrm>
              <a:off x="0" y="0"/>
              <a:ext cx="205407" cy="251361"/>
            </a:xfrm>
            <a:custGeom>
              <a:avLst/>
              <a:gdLst/>
              <a:ahLst/>
              <a:cxnLst>
                <a:cxn ang="0">
                  <a:pos x="169856" y="37605"/>
                </a:cxn>
                <a:cxn ang="0">
                  <a:pos x="116529" y="1979"/>
                </a:cxn>
                <a:cxn ang="0">
                  <a:pos x="39501" y="25730"/>
                </a:cxn>
                <a:cxn ang="0">
                  <a:pos x="3950" y="96982"/>
                </a:cxn>
                <a:cxn ang="0">
                  <a:pos x="15800" y="186047"/>
                </a:cxn>
                <a:cxn ang="0">
                  <a:pos x="75052" y="245423"/>
                </a:cxn>
                <a:cxn ang="0">
                  <a:pos x="175780" y="221673"/>
                </a:cxn>
                <a:cxn ang="0">
                  <a:pos x="205407" y="156358"/>
                </a:cxn>
              </a:cxnLst>
              <a:pathLst>
                <a:path w="205839" h="251361">
                  <a:moveTo>
                    <a:pt x="170213" y="37605"/>
                  </a:moveTo>
                  <a:cubicBezTo>
                    <a:pt x="154379" y="20781"/>
                    <a:pt x="138546" y="3958"/>
                    <a:pt x="116774" y="1979"/>
                  </a:cubicBezTo>
                  <a:cubicBezTo>
                    <a:pt x="95003" y="0"/>
                    <a:pt x="58387" y="9896"/>
                    <a:pt x="39584" y="25730"/>
                  </a:cubicBezTo>
                  <a:cubicBezTo>
                    <a:pt x="20781" y="41564"/>
                    <a:pt x="7916" y="70263"/>
                    <a:pt x="3958" y="96982"/>
                  </a:cubicBezTo>
                  <a:cubicBezTo>
                    <a:pt x="0" y="123701"/>
                    <a:pt x="3958" y="161307"/>
                    <a:pt x="15833" y="186047"/>
                  </a:cubicBezTo>
                  <a:cubicBezTo>
                    <a:pt x="27708" y="210787"/>
                    <a:pt x="48491" y="239485"/>
                    <a:pt x="75210" y="245423"/>
                  </a:cubicBezTo>
                  <a:cubicBezTo>
                    <a:pt x="101929" y="251361"/>
                    <a:pt x="154379" y="236517"/>
                    <a:pt x="176150" y="221673"/>
                  </a:cubicBezTo>
                  <a:cubicBezTo>
                    <a:pt x="197921" y="206829"/>
                    <a:pt x="201880" y="181593"/>
                    <a:pt x="205839" y="156358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23" name="任意多边形 95"/>
            <p:cNvSpPr/>
            <p:nvPr/>
          </p:nvSpPr>
          <p:spPr>
            <a:xfrm>
              <a:off x="149677" y="31618"/>
              <a:ext cx="62099" cy="135956"/>
            </a:xfrm>
            <a:custGeom>
              <a:avLst/>
              <a:gdLst/>
              <a:ahLst/>
              <a:cxnLst>
                <a:cxn ang="0">
                  <a:pos x="14023" y="0"/>
                </a:cxn>
                <a:cxn ang="0">
                  <a:pos x="8013" y="82756"/>
                </a:cxn>
                <a:cxn ang="0">
                  <a:pos x="62099" y="135956"/>
                </a:cxn>
              </a:cxnLst>
              <a:pathLst>
                <a:path w="61356" h="136566">
                  <a:moveTo>
                    <a:pt x="13855" y="0"/>
                  </a:moveTo>
                  <a:cubicBezTo>
                    <a:pt x="6927" y="30183"/>
                    <a:pt x="0" y="60366"/>
                    <a:pt x="7917" y="83127"/>
                  </a:cubicBezTo>
                  <a:cubicBezTo>
                    <a:pt x="15834" y="105888"/>
                    <a:pt x="38595" y="121227"/>
                    <a:pt x="61356" y="136566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76" name="任意多边形 96"/>
          <p:cNvSpPr/>
          <p:nvPr/>
        </p:nvSpPr>
        <p:spPr>
          <a:xfrm>
            <a:off x="2976563" y="4378325"/>
            <a:ext cx="320675" cy="546100"/>
          </a:xfrm>
          <a:custGeom>
            <a:avLst/>
            <a:gdLst/>
            <a:ahLst/>
            <a:cxnLst>
              <a:cxn ang="0">
                <a:pos x="302860" y="356152"/>
              </a:cxn>
              <a:cxn ang="0">
                <a:pos x="124706" y="421447"/>
              </a:cxn>
              <a:cxn ang="0">
                <a:pos x="83138" y="207755"/>
              </a:cxn>
              <a:cxn ang="0">
                <a:pos x="207845" y="47487"/>
              </a:cxn>
              <a:cxn ang="0">
                <a:pos x="142522" y="0"/>
              </a:cxn>
              <a:cxn ang="0">
                <a:pos x="0" y="195884"/>
              </a:cxn>
              <a:cxn ang="0">
                <a:pos x="17815" y="528292"/>
              </a:cxn>
              <a:cxn ang="0">
                <a:pos x="83138" y="546100"/>
              </a:cxn>
              <a:cxn ang="0">
                <a:pos x="320675" y="462998"/>
              </a:cxn>
            </a:cxnLst>
            <a:pathLst>
              <a:path w="320633" h="546265">
                <a:moveTo>
                  <a:pt x="302820" y="356260"/>
                </a:moveTo>
                <a:lnTo>
                  <a:pt x="124690" y="421574"/>
                </a:lnTo>
                <a:lnTo>
                  <a:pt x="83127" y="207818"/>
                </a:lnTo>
                <a:lnTo>
                  <a:pt x="207818" y="47501"/>
                </a:lnTo>
                <a:lnTo>
                  <a:pt x="142503" y="0"/>
                </a:lnTo>
                <a:lnTo>
                  <a:pt x="0" y="195943"/>
                </a:lnTo>
                <a:cubicBezTo>
                  <a:pt x="6045" y="306774"/>
                  <a:pt x="17813" y="417457"/>
                  <a:pt x="17813" y="528452"/>
                </a:cubicBezTo>
                <a:lnTo>
                  <a:pt x="83127" y="546265"/>
                </a:lnTo>
                <a:lnTo>
                  <a:pt x="320633" y="463138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77" name="任意多边形 97"/>
          <p:cNvSpPr/>
          <p:nvPr/>
        </p:nvSpPr>
        <p:spPr>
          <a:xfrm>
            <a:off x="3148013" y="4384675"/>
            <a:ext cx="136525" cy="396875"/>
          </a:xfrm>
          <a:custGeom>
            <a:avLst/>
            <a:gdLst/>
            <a:ahLst/>
            <a:cxnLst>
              <a:cxn ang="0">
                <a:pos x="23743" y="35540"/>
              </a:cxn>
              <a:cxn ang="0">
                <a:pos x="65294" y="0"/>
              </a:cxn>
              <a:cxn ang="0">
                <a:pos x="136525" y="71081"/>
              </a:cxn>
              <a:cxn ang="0">
                <a:pos x="0" y="231016"/>
              </a:cxn>
              <a:cxn ang="0">
                <a:pos x="29679" y="396875"/>
              </a:cxn>
            </a:cxnLst>
            <a:pathLst>
              <a:path w="136566" h="397823">
                <a:moveTo>
                  <a:pt x="23750" y="35625"/>
                </a:moveTo>
                <a:lnTo>
                  <a:pt x="65314" y="0"/>
                </a:lnTo>
                <a:lnTo>
                  <a:pt x="136566" y="71251"/>
                </a:lnTo>
                <a:lnTo>
                  <a:pt x="0" y="231568"/>
                </a:lnTo>
                <a:lnTo>
                  <a:pt x="29688" y="397823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78" name="任意多边形 99"/>
          <p:cNvSpPr/>
          <p:nvPr/>
        </p:nvSpPr>
        <p:spPr>
          <a:xfrm>
            <a:off x="3052763" y="4872038"/>
            <a:ext cx="315912" cy="76200"/>
          </a:xfrm>
          <a:custGeom>
            <a:avLst/>
            <a:gdLst/>
            <a:ahLst/>
            <a:cxnLst>
              <a:cxn ang="0">
                <a:pos x="0" y="58615"/>
              </a:cxn>
              <a:cxn ang="0">
                <a:pos x="149015" y="76200"/>
              </a:cxn>
              <a:cxn ang="0">
                <a:pos x="315912" y="0"/>
              </a:cxn>
            </a:cxnLst>
            <a:pathLst>
              <a:path w="314696" h="77190">
                <a:moveTo>
                  <a:pt x="0" y="59377"/>
                </a:moveTo>
                <a:lnTo>
                  <a:pt x="148441" y="77190"/>
                </a:lnTo>
                <a:lnTo>
                  <a:pt x="314696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79" name="任意多边形 101"/>
          <p:cNvSpPr/>
          <p:nvPr/>
        </p:nvSpPr>
        <p:spPr>
          <a:xfrm>
            <a:off x="2857500" y="3116263"/>
            <a:ext cx="187325" cy="2103437"/>
          </a:xfrm>
          <a:custGeom>
            <a:avLst/>
            <a:gdLst/>
            <a:ahLst/>
            <a:cxnLst>
              <a:cxn ang="0">
                <a:pos x="28575" y="0"/>
              </a:cxn>
              <a:cxn ang="0">
                <a:pos x="9525" y="63516"/>
              </a:cxn>
              <a:cxn ang="0">
                <a:pos x="3175" y="152438"/>
              </a:cxn>
              <a:cxn ang="0">
                <a:pos x="9525" y="647863"/>
              </a:cxn>
              <a:cxn ang="0">
                <a:pos x="60325" y="1556141"/>
              </a:cxn>
              <a:cxn ang="0">
                <a:pos x="79375" y="1867369"/>
              </a:cxn>
              <a:cxn ang="0">
                <a:pos x="98425" y="2064269"/>
              </a:cxn>
              <a:cxn ang="0">
                <a:pos x="187325" y="2102379"/>
              </a:cxn>
            </a:cxnLst>
            <a:pathLst>
              <a:path w="187325" h="2102908">
                <a:moveTo>
                  <a:pt x="28575" y="0"/>
                </a:moveTo>
                <a:cubicBezTo>
                  <a:pt x="21166" y="19050"/>
                  <a:pt x="13758" y="38100"/>
                  <a:pt x="9525" y="63500"/>
                </a:cubicBezTo>
                <a:cubicBezTo>
                  <a:pt x="5292" y="88900"/>
                  <a:pt x="3175" y="55033"/>
                  <a:pt x="3175" y="152400"/>
                </a:cubicBezTo>
                <a:cubicBezTo>
                  <a:pt x="3175" y="249767"/>
                  <a:pt x="0" y="413808"/>
                  <a:pt x="9525" y="647700"/>
                </a:cubicBezTo>
                <a:cubicBezTo>
                  <a:pt x="19050" y="881592"/>
                  <a:pt x="48683" y="1352550"/>
                  <a:pt x="60325" y="1555750"/>
                </a:cubicBezTo>
                <a:cubicBezTo>
                  <a:pt x="71967" y="1758950"/>
                  <a:pt x="73025" y="1782233"/>
                  <a:pt x="79375" y="1866900"/>
                </a:cubicBezTo>
                <a:cubicBezTo>
                  <a:pt x="85725" y="1951567"/>
                  <a:pt x="80433" y="2024592"/>
                  <a:pt x="98425" y="2063750"/>
                </a:cubicBezTo>
                <a:cubicBezTo>
                  <a:pt x="116417" y="2102908"/>
                  <a:pt x="151871" y="2102379"/>
                  <a:pt x="187325" y="210185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80" name="任意多边形 103"/>
          <p:cNvSpPr/>
          <p:nvPr/>
        </p:nvSpPr>
        <p:spPr>
          <a:xfrm>
            <a:off x="3025775" y="4767263"/>
            <a:ext cx="1409700" cy="452437"/>
          </a:xfrm>
          <a:custGeom>
            <a:avLst/>
            <a:gdLst/>
            <a:ahLst/>
            <a:cxnLst>
              <a:cxn ang="0">
                <a:pos x="0" y="451378"/>
              </a:cxn>
              <a:cxn ang="0">
                <a:pos x="127000" y="445020"/>
              </a:cxn>
              <a:cxn ang="0">
                <a:pos x="457200" y="406876"/>
              </a:cxn>
              <a:cxn ang="0">
                <a:pos x="755650" y="324229"/>
              </a:cxn>
              <a:cxn ang="0">
                <a:pos x="1104900" y="165293"/>
              </a:cxn>
              <a:cxn ang="0">
                <a:pos x="1409700" y="0"/>
              </a:cxn>
            </a:cxnLst>
            <a:pathLst>
              <a:path w="1409700" h="451908">
                <a:moveTo>
                  <a:pt x="0" y="450850"/>
                </a:moveTo>
                <a:cubicBezTo>
                  <a:pt x="25400" y="451379"/>
                  <a:pt x="50800" y="451908"/>
                  <a:pt x="127000" y="444500"/>
                </a:cubicBezTo>
                <a:cubicBezTo>
                  <a:pt x="203200" y="437092"/>
                  <a:pt x="352425" y="426508"/>
                  <a:pt x="457200" y="406400"/>
                </a:cubicBezTo>
                <a:cubicBezTo>
                  <a:pt x="561975" y="386292"/>
                  <a:pt x="647700" y="364067"/>
                  <a:pt x="755650" y="323850"/>
                </a:cubicBezTo>
                <a:cubicBezTo>
                  <a:pt x="863600" y="283633"/>
                  <a:pt x="995892" y="219075"/>
                  <a:pt x="1104900" y="165100"/>
                </a:cubicBezTo>
                <a:cubicBezTo>
                  <a:pt x="1213908" y="111125"/>
                  <a:pt x="1311804" y="55562"/>
                  <a:pt x="1409700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81" name="任意多边形 104"/>
          <p:cNvSpPr/>
          <p:nvPr/>
        </p:nvSpPr>
        <p:spPr>
          <a:xfrm>
            <a:off x="3489325" y="1470025"/>
            <a:ext cx="330200" cy="2592388"/>
          </a:xfrm>
          <a:custGeom>
            <a:avLst/>
            <a:gdLst/>
            <a:ahLst/>
            <a:cxnLst>
              <a:cxn ang="0">
                <a:pos x="0" y="2117"/>
              </a:cxn>
              <a:cxn ang="0">
                <a:pos x="44450" y="40209"/>
              </a:cxn>
              <a:cxn ang="0">
                <a:pos x="69850" y="243367"/>
              </a:cxn>
              <a:cxn ang="0">
                <a:pos x="196850" y="1430576"/>
              </a:cxn>
              <a:cxn ang="0">
                <a:pos x="247650" y="1894031"/>
              </a:cxn>
              <a:cxn ang="0">
                <a:pos x="330200" y="2592388"/>
              </a:cxn>
            </a:cxnLst>
            <a:pathLst>
              <a:path w="330200" h="2592917">
                <a:moveTo>
                  <a:pt x="0" y="2117"/>
                </a:moveTo>
                <a:cubicBezTo>
                  <a:pt x="16404" y="1058"/>
                  <a:pt x="32808" y="0"/>
                  <a:pt x="44450" y="40217"/>
                </a:cubicBezTo>
                <a:cubicBezTo>
                  <a:pt x="56092" y="80434"/>
                  <a:pt x="44450" y="11642"/>
                  <a:pt x="69850" y="243417"/>
                </a:cubicBezTo>
                <a:cubicBezTo>
                  <a:pt x="95250" y="475192"/>
                  <a:pt x="167217" y="1155700"/>
                  <a:pt x="196850" y="1430867"/>
                </a:cubicBezTo>
                <a:cubicBezTo>
                  <a:pt x="226483" y="1706034"/>
                  <a:pt x="225425" y="1700742"/>
                  <a:pt x="247650" y="1894417"/>
                </a:cubicBezTo>
                <a:cubicBezTo>
                  <a:pt x="269875" y="2088092"/>
                  <a:pt x="300037" y="2340504"/>
                  <a:pt x="330200" y="2592917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" name="组合 12381"/>
          <p:cNvGrpSpPr/>
          <p:nvPr/>
        </p:nvGrpSpPr>
        <p:grpSpPr>
          <a:xfrm>
            <a:off x="2968625" y="4044950"/>
            <a:ext cx="1257300" cy="1166813"/>
            <a:chOff x="0" y="0"/>
            <a:chExt cx="1257300" cy="1167342"/>
          </a:xfrm>
        </p:grpSpPr>
        <p:sp>
          <p:nvSpPr>
            <p:cNvPr id="40031" name="任意多边形 105"/>
            <p:cNvSpPr/>
            <p:nvPr/>
          </p:nvSpPr>
          <p:spPr>
            <a:xfrm>
              <a:off x="0" y="900521"/>
              <a:ext cx="171450" cy="266821"/>
            </a:xfrm>
            <a:custGeom>
              <a:avLst/>
              <a:gdLst/>
              <a:ahLst/>
              <a:cxnLst>
                <a:cxn ang="0">
                  <a:pos x="0" y="266821"/>
                </a:cxn>
                <a:cxn ang="0">
                  <a:pos x="50800" y="177881"/>
                </a:cxn>
                <a:cxn ang="0">
                  <a:pos x="171450" y="0"/>
                </a:cxn>
              </a:cxnLst>
              <a:pathLst>
                <a:path w="171450" h="266700">
                  <a:moveTo>
                    <a:pt x="0" y="266700"/>
                  </a:moveTo>
                  <a:cubicBezTo>
                    <a:pt x="11112" y="244475"/>
                    <a:pt x="22225" y="222250"/>
                    <a:pt x="50800" y="177800"/>
                  </a:cubicBezTo>
                  <a:cubicBezTo>
                    <a:pt x="79375" y="133350"/>
                    <a:pt x="125412" y="66675"/>
                    <a:pt x="171450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032" name="任意多边形 106"/>
            <p:cNvSpPr/>
            <p:nvPr/>
          </p:nvSpPr>
          <p:spPr>
            <a:xfrm>
              <a:off x="400050" y="0"/>
              <a:ext cx="857250" cy="582877"/>
            </a:xfrm>
            <a:custGeom>
              <a:avLst/>
              <a:gdLst/>
              <a:ahLst/>
              <a:cxnLst>
                <a:cxn ang="0">
                  <a:pos x="0" y="582877"/>
                </a:cxn>
                <a:cxn ang="0">
                  <a:pos x="368300" y="94149"/>
                </a:cxn>
                <a:cxn ang="0">
                  <a:pos x="508000" y="17984"/>
                </a:cxn>
                <a:cxn ang="0">
                  <a:pos x="679450" y="24331"/>
                </a:cxn>
                <a:cxn ang="0">
                  <a:pos x="857250" y="56067"/>
                </a:cxn>
              </a:cxnLst>
              <a:pathLst>
                <a:path w="857250" h="583142">
                  <a:moveTo>
                    <a:pt x="0" y="583142"/>
                  </a:moveTo>
                  <a:cubicBezTo>
                    <a:pt x="141816" y="385763"/>
                    <a:pt x="283633" y="188384"/>
                    <a:pt x="368300" y="94192"/>
                  </a:cubicBezTo>
                  <a:cubicBezTo>
                    <a:pt x="452967" y="0"/>
                    <a:pt x="456142" y="29634"/>
                    <a:pt x="508000" y="17992"/>
                  </a:cubicBezTo>
                  <a:cubicBezTo>
                    <a:pt x="559858" y="6350"/>
                    <a:pt x="621242" y="17992"/>
                    <a:pt x="679450" y="24342"/>
                  </a:cubicBezTo>
                  <a:cubicBezTo>
                    <a:pt x="737658" y="30692"/>
                    <a:pt x="797454" y="43392"/>
                    <a:pt x="857250" y="56092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85" name="任意多边形 107"/>
          <p:cNvSpPr/>
          <p:nvPr/>
        </p:nvSpPr>
        <p:spPr>
          <a:xfrm>
            <a:off x="2924175" y="1827213"/>
            <a:ext cx="717550" cy="2730500"/>
          </a:xfrm>
          <a:custGeom>
            <a:avLst/>
            <a:gdLst/>
            <a:ahLst/>
            <a:cxnLst>
              <a:cxn ang="0">
                <a:pos x="50800" y="2730500"/>
              </a:cxn>
              <a:cxn ang="0">
                <a:pos x="0" y="1403350"/>
              </a:cxn>
              <a:cxn ang="0">
                <a:pos x="279400" y="558800"/>
              </a:cxn>
              <a:cxn ang="0">
                <a:pos x="501650" y="0"/>
              </a:cxn>
              <a:cxn ang="0">
                <a:pos x="717550" y="1854200"/>
              </a:cxn>
              <a:cxn ang="0">
                <a:pos x="254000" y="2565400"/>
              </a:cxn>
              <a:cxn ang="0">
                <a:pos x="203200" y="2533650"/>
              </a:cxn>
              <a:cxn ang="0">
                <a:pos x="50800" y="2730500"/>
              </a:cxn>
            </a:cxnLst>
            <a:pathLst>
              <a:path w="717550" h="2730500">
                <a:moveTo>
                  <a:pt x="50800" y="2730500"/>
                </a:moveTo>
                <a:lnTo>
                  <a:pt x="0" y="1403350"/>
                </a:lnTo>
                <a:lnTo>
                  <a:pt x="279400" y="558800"/>
                </a:lnTo>
                <a:lnTo>
                  <a:pt x="501650" y="0"/>
                </a:lnTo>
                <a:lnTo>
                  <a:pt x="717550" y="1854200"/>
                </a:lnTo>
                <a:lnTo>
                  <a:pt x="254000" y="2565400"/>
                </a:lnTo>
                <a:lnTo>
                  <a:pt x="203200" y="2533650"/>
                </a:lnTo>
                <a:lnTo>
                  <a:pt x="50800" y="2730500"/>
                </a:lnTo>
                <a:close/>
              </a:path>
            </a:pathLst>
          </a:custGeom>
          <a:solidFill>
            <a:schemeClr val="bg1">
              <a:alpha val="94116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86" name="任意多边形 109"/>
          <p:cNvSpPr/>
          <p:nvPr/>
        </p:nvSpPr>
        <p:spPr>
          <a:xfrm>
            <a:off x="4567238" y="2463800"/>
            <a:ext cx="290512" cy="396875"/>
          </a:xfrm>
          <a:custGeom>
            <a:avLst/>
            <a:gdLst/>
            <a:ahLst/>
            <a:cxnLst>
              <a:cxn ang="0">
                <a:pos x="186606" y="5278"/>
              </a:cxn>
              <a:cxn ang="0">
                <a:pos x="116629" y="24277"/>
              </a:cxn>
              <a:cxn ang="0">
                <a:pos x="46652" y="93941"/>
              </a:cxn>
              <a:cxn ang="0">
                <a:pos x="8482" y="176272"/>
              </a:cxn>
              <a:cxn ang="0">
                <a:pos x="2121" y="258602"/>
              </a:cxn>
              <a:cxn ang="0">
                <a:pos x="21206" y="347265"/>
              </a:cxn>
              <a:cxn ang="0">
                <a:pos x="78460" y="391597"/>
              </a:cxn>
              <a:cxn ang="0">
                <a:pos x="148437" y="378931"/>
              </a:cxn>
              <a:cxn ang="0">
                <a:pos x="218414" y="334599"/>
              </a:cxn>
              <a:cxn ang="0">
                <a:pos x="269306" y="258602"/>
              </a:cxn>
              <a:cxn ang="0">
                <a:pos x="288391" y="138273"/>
              </a:cxn>
              <a:cxn ang="0">
                <a:pos x="256583" y="55943"/>
              </a:cxn>
              <a:cxn ang="0">
                <a:pos x="186606" y="5278"/>
              </a:cxn>
            </a:cxnLst>
            <a:pathLst>
              <a:path w="289984" h="397934">
                <a:moveTo>
                  <a:pt x="186267" y="5292"/>
                </a:moveTo>
                <a:cubicBezTo>
                  <a:pt x="162984" y="0"/>
                  <a:pt x="139700" y="9525"/>
                  <a:pt x="116417" y="24342"/>
                </a:cubicBezTo>
                <a:cubicBezTo>
                  <a:pt x="93134" y="39159"/>
                  <a:pt x="64559" y="68792"/>
                  <a:pt x="46567" y="94192"/>
                </a:cubicBezTo>
                <a:cubicBezTo>
                  <a:pt x="28575" y="119592"/>
                  <a:pt x="15875" y="149225"/>
                  <a:pt x="8467" y="176742"/>
                </a:cubicBezTo>
                <a:cubicBezTo>
                  <a:pt x="1059" y="204259"/>
                  <a:pt x="0" y="230717"/>
                  <a:pt x="2117" y="259292"/>
                </a:cubicBezTo>
                <a:cubicBezTo>
                  <a:pt x="4234" y="287867"/>
                  <a:pt x="8467" y="325967"/>
                  <a:pt x="21167" y="348192"/>
                </a:cubicBezTo>
                <a:cubicBezTo>
                  <a:pt x="33867" y="370417"/>
                  <a:pt x="57151" y="387350"/>
                  <a:pt x="78317" y="392642"/>
                </a:cubicBezTo>
                <a:cubicBezTo>
                  <a:pt x="99483" y="397934"/>
                  <a:pt x="124884" y="389467"/>
                  <a:pt x="148167" y="379942"/>
                </a:cubicBezTo>
                <a:cubicBezTo>
                  <a:pt x="171450" y="370417"/>
                  <a:pt x="197909" y="355600"/>
                  <a:pt x="218017" y="335492"/>
                </a:cubicBezTo>
                <a:cubicBezTo>
                  <a:pt x="238125" y="315384"/>
                  <a:pt x="257175" y="292100"/>
                  <a:pt x="268817" y="259292"/>
                </a:cubicBezTo>
                <a:cubicBezTo>
                  <a:pt x="280459" y="226484"/>
                  <a:pt x="289984" y="172509"/>
                  <a:pt x="287867" y="138642"/>
                </a:cubicBezTo>
                <a:cubicBezTo>
                  <a:pt x="285750" y="104775"/>
                  <a:pt x="269875" y="77259"/>
                  <a:pt x="256117" y="56092"/>
                </a:cubicBezTo>
                <a:cubicBezTo>
                  <a:pt x="242359" y="34925"/>
                  <a:pt x="209550" y="10584"/>
                  <a:pt x="186267" y="5292"/>
                </a:cubicBezTo>
                <a:close/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87" name="任意多边形 110"/>
          <p:cNvSpPr/>
          <p:nvPr/>
        </p:nvSpPr>
        <p:spPr>
          <a:xfrm>
            <a:off x="4683125" y="2455863"/>
            <a:ext cx="223838" cy="415925"/>
          </a:xfrm>
          <a:custGeom>
            <a:avLst/>
            <a:gdLst/>
            <a:ahLst/>
            <a:cxnLst>
              <a:cxn ang="0">
                <a:pos x="0" y="412750"/>
              </a:cxn>
              <a:cxn ang="0">
                <a:pos x="95476" y="400050"/>
              </a:cxn>
              <a:cxn ang="0">
                <a:pos x="190952" y="317500"/>
              </a:cxn>
              <a:cxn ang="0">
                <a:pos x="222777" y="184150"/>
              </a:cxn>
              <a:cxn ang="0">
                <a:pos x="184587" y="50800"/>
              </a:cxn>
              <a:cxn ang="0">
                <a:pos x="82746" y="0"/>
              </a:cxn>
            </a:cxnLst>
            <a:pathLst>
              <a:path w="223308" h="415925">
                <a:moveTo>
                  <a:pt x="0" y="412750"/>
                </a:moveTo>
                <a:cubicBezTo>
                  <a:pt x="31750" y="414337"/>
                  <a:pt x="63500" y="415925"/>
                  <a:pt x="95250" y="400050"/>
                </a:cubicBezTo>
                <a:cubicBezTo>
                  <a:pt x="127000" y="384175"/>
                  <a:pt x="169333" y="353483"/>
                  <a:pt x="190500" y="317500"/>
                </a:cubicBezTo>
                <a:cubicBezTo>
                  <a:pt x="211667" y="281517"/>
                  <a:pt x="223308" y="228600"/>
                  <a:pt x="222250" y="184150"/>
                </a:cubicBezTo>
                <a:cubicBezTo>
                  <a:pt x="221192" y="139700"/>
                  <a:pt x="207433" y="81492"/>
                  <a:pt x="184150" y="50800"/>
                </a:cubicBezTo>
                <a:cubicBezTo>
                  <a:pt x="160867" y="20108"/>
                  <a:pt x="121708" y="10054"/>
                  <a:pt x="8255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88" name="任意多边形 111"/>
          <p:cNvSpPr/>
          <p:nvPr/>
        </p:nvSpPr>
        <p:spPr>
          <a:xfrm>
            <a:off x="4645025" y="2520950"/>
            <a:ext cx="214313" cy="311150"/>
          </a:xfrm>
          <a:custGeom>
            <a:avLst/>
            <a:gdLst/>
            <a:ahLst/>
            <a:cxnLst>
              <a:cxn ang="0">
                <a:pos x="100294" y="302683"/>
              </a:cxn>
              <a:cxn ang="0">
                <a:pos x="49620" y="302683"/>
              </a:cxn>
              <a:cxn ang="0">
                <a:pos x="11613" y="251883"/>
              </a:cxn>
              <a:cxn ang="0">
                <a:pos x="5279" y="156633"/>
              </a:cxn>
              <a:cxn ang="0">
                <a:pos x="43285" y="55033"/>
              </a:cxn>
              <a:cxn ang="0">
                <a:pos x="93960" y="10583"/>
              </a:cxn>
              <a:cxn ang="0">
                <a:pos x="157304" y="4233"/>
              </a:cxn>
              <a:cxn ang="0">
                <a:pos x="214313" y="35983"/>
              </a:cxn>
            </a:cxnLst>
            <a:pathLst>
              <a:path w="214842" h="311150">
                <a:moveTo>
                  <a:pt x="100542" y="302683"/>
                </a:moveTo>
                <a:cubicBezTo>
                  <a:pt x="82550" y="306916"/>
                  <a:pt x="64559" y="311150"/>
                  <a:pt x="49742" y="302683"/>
                </a:cubicBezTo>
                <a:cubicBezTo>
                  <a:pt x="34925" y="294216"/>
                  <a:pt x="19050" y="276225"/>
                  <a:pt x="11642" y="251883"/>
                </a:cubicBezTo>
                <a:cubicBezTo>
                  <a:pt x="4234" y="227541"/>
                  <a:pt x="0" y="189441"/>
                  <a:pt x="5292" y="156633"/>
                </a:cubicBezTo>
                <a:cubicBezTo>
                  <a:pt x="10584" y="123825"/>
                  <a:pt x="28575" y="79375"/>
                  <a:pt x="43392" y="55033"/>
                </a:cubicBezTo>
                <a:cubicBezTo>
                  <a:pt x="58209" y="30691"/>
                  <a:pt x="75142" y="19050"/>
                  <a:pt x="94192" y="10583"/>
                </a:cubicBezTo>
                <a:cubicBezTo>
                  <a:pt x="113242" y="2116"/>
                  <a:pt x="137584" y="0"/>
                  <a:pt x="157692" y="4233"/>
                </a:cubicBezTo>
                <a:cubicBezTo>
                  <a:pt x="177800" y="8466"/>
                  <a:pt x="196321" y="22224"/>
                  <a:pt x="214842" y="35983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89" name="任意多边形 114"/>
          <p:cNvSpPr/>
          <p:nvPr/>
        </p:nvSpPr>
        <p:spPr>
          <a:xfrm>
            <a:off x="6958013" y="4310063"/>
            <a:ext cx="227012" cy="53975"/>
          </a:xfrm>
          <a:custGeom>
            <a:avLst/>
            <a:gdLst/>
            <a:ahLst/>
            <a:cxnLst>
              <a:cxn ang="0">
                <a:pos x="0" y="53975"/>
              </a:cxn>
              <a:cxn ang="0">
                <a:pos x="58584" y="9814"/>
              </a:cxn>
              <a:cxn ang="0">
                <a:pos x="168428" y="2453"/>
              </a:cxn>
              <a:cxn ang="0">
                <a:pos x="227012" y="24534"/>
              </a:cxn>
            </a:cxnLst>
            <a:pathLst>
              <a:path w="226772" h="53645">
                <a:moveTo>
                  <a:pt x="0" y="53645"/>
                </a:moveTo>
                <a:cubicBezTo>
                  <a:pt x="15240" y="35966"/>
                  <a:pt x="30480" y="18288"/>
                  <a:pt x="58522" y="9754"/>
                </a:cubicBezTo>
                <a:cubicBezTo>
                  <a:pt x="86564" y="1220"/>
                  <a:pt x="140208" y="0"/>
                  <a:pt x="168250" y="2438"/>
                </a:cubicBezTo>
                <a:cubicBezTo>
                  <a:pt x="196292" y="4876"/>
                  <a:pt x="211532" y="14630"/>
                  <a:pt x="226772" y="24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6" name="组合 12389"/>
          <p:cNvGrpSpPr/>
          <p:nvPr/>
        </p:nvGrpSpPr>
        <p:grpSpPr>
          <a:xfrm>
            <a:off x="4127500" y="3816350"/>
            <a:ext cx="2695575" cy="2052638"/>
            <a:chOff x="0" y="0"/>
            <a:chExt cx="2695433" cy="2053988"/>
          </a:xfrm>
        </p:grpSpPr>
        <p:sp>
          <p:nvSpPr>
            <p:cNvPr id="40039" name="任意多边形 17"/>
            <p:cNvSpPr/>
            <p:nvPr/>
          </p:nvSpPr>
          <p:spPr>
            <a:xfrm>
              <a:off x="600043" y="1801409"/>
              <a:ext cx="396854" cy="252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738" y="143356"/>
                </a:cxn>
                <a:cxn ang="0">
                  <a:pos x="75266" y="177487"/>
                </a:cxn>
                <a:cxn ang="0">
                  <a:pos x="136846" y="218447"/>
                </a:cxn>
                <a:cxn ang="0">
                  <a:pos x="232638" y="238926"/>
                </a:cxn>
                <a:cxn ang="0">
                  <a:pos x="396854" y="252579"/>
                </a:cxn>
              </a:cxnLst>
              <a:pathLst>
                <a:path w="395786" h="252483">
                  <a:moveTo>
                    <a:pt x="0" y="0"/>
                  </a:moveTo>
                  <a:cubicBezTo>
                    <a:pt x="21040" y="56865"/>
                    <a:pt x="42081" y="113731"/>
                    <a:pt x="54591" y="143301"/>
                  </a:cubicBezTo>
                  <a:cubicBezTo>
                    <a:pt x="67101" y="172871"/>
                    <a:pt x="61415" y="164909"/>
                    <a:pt x="75063" y="177420"/>
                  </a:cubicBezTo>
                  <a:cubicBezTo>
                    <a:pt x="88711" y="189931"/>
                    <a:pt x="110320" y="208128"/>
                    <a:pt x="136478" y="218364"/>
                  </a:cubicBezTo>
                  <a:cubicBezTo>
                    <a:pt x="162636" y="228600"/>
                    <a:pt x="188794" y="233149"/>
                    <a:pt x="232012" y="238835"/>
                  </a:cubicBezTo>
                  <a:cubicBezTo>
                    <a:pt x="275230" y="244521"/>
                    <a:pt x="335508" y="248502"/>
                    <a:pt x="395786" y="252483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40040" name="组合 12391"/>
            <p:cNvGrpSpPr/>
            <p:nvPr/>
          </p:nvGrpSpPr>
          <p:grpSpPr>
            <a:xfrm>
              <a:off x="0" y="0"/>
              <a:ext cx="2695433" cy="2053988"/>
              <a:chOff x="0" y="0"/>
              <a:chExt cx="2695433" cy="2053988"/>
            </a:xfrm>
          </p:grpSpPr>
          <p:sp>
            <p:nvSpPr>
              <p:cNvPr id="40041" name="任意多边形 13"/>
              <p:cNvSpPr/>
              <p:nvPr/>
            </p:nvSpPr>
            <p:spPr>
              <a:xfrm>
                <a:off x="0" y="0"/>
                <a:ext cx="614331" cy="18427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4331" y="1842711"/>
                  </a:cxn>
                </a:cxnLst>
                <a:pathLst>
                  <a:path w="614149" h="1842448">
                    <a:moveTo>
                      <a:pt x="0" y="0"/>
                    </a:moveTo>
                    <a:lnTo>
                      <a:pt x="614149" y="1842448"/>
                    </a:ln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042" name="任意多边形 15"/>
              <p:cNvSpPr/>
              <p:nvPr/>
            </p:nvSpPr>
            <p:spPr>
              <a:xfrm>
                <a:off x="941338" y="2012686"/>
                <a:ext cx="1754095" cy="41302"/>
              </a:xfrm>
              <a:custGeom>
                <a:avLst/>
                <a:gdLst/>
                <a:ahLst/>
                <a:cxnLst>
                  <a:cxn ang="0">
                    <a:pos x="1754095" y="0"/>
                  </a:cxn>
                  <a:cxn ang="0">
                    <a:pos x="0" y="41302"/>
                  </a:cxn>
                </a:cxnLst>
                <a:pathLst>
                  <a:path w="1753738" h="40943">
                    <a:moveTo>
                      <a:pt x="1753738" y="0"/>
                    </a:moveTo>
                    <a:lnTo>
                      <a:pt x="0" y="40943"/>
                    </a:ln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2395" name="文本框 12394"/>
          <p:cNvSpPr txBox="1"/>
          <p:nvPr/>
        </p:nvSpPr>
        <p:spPr>
          <a:xfrm>
            <a:off x="428625" y="225425"/>
            <a:ext cx="800100" cy="58166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/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目标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0044" name="图片 107" descr="tim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381000"/>
            <a:ext cx="1879600" cy="156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9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9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3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2" name="文本占位符 1331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80152" tIns="40076" rIns="80152" bIns="40076" anchor="t"/>
          <a:p>
            <a:pPr>
              <a:buNone/>
            </a:pPr>
            <a:endParaRPr lang="zh-CN" altLang="en-US" dirty="0"/>
          </a:p>
        </p:txBody>
      </p:sp>
      <p:sp>
        <p:nvSpPr>
          <p:cNvPr id="13315" name="AutoShape 38"/>
          <p:cNvSpPr/>
          <p:nvPr/>
        </p:nvSpPr>
        <p:spPr>
          <a:xfrm>
            <a:off x="515938" y="266700"/>
            <a:ext cx="6856412" cy="112395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txBody>
          <a:bodyPr lIns="270000" anchor="ctr">
            <a:spAutoFit/>
          </a:bodyPr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读大学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</a:t>
            </a:r>
            <a:r>
              <a:rPr lang="zh-CN" altLang="en-US" sz="6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6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50825" y="1390650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1397000"/>
          <a:ext cx="6096000" cy="52117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大学目标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大学目标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大学目标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  <p:bldP spid="13315" grpId="1" bldLvl="0" animBg="1"/>
      <p:bldP spid="13316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文本占位符 1331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AutoShape 38"/>
          <p:cNvSpPr/>
          <p:nvPr/>
        </p:nvSpPr>
        <p:spPr>
          <a:xfrm>
            <a:off x="287338" y="71438"/>
            <a:ext cx="6856412" cy="112395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txBody>
          <a:bodyPr lIns="270000" anchor="ctr">
            <a:spAutoFit/>
          </a:bodyPr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大学毕业时我的</a:t>
            </a:r>
            <a:r>
              <a:rPr lang="zh-CN" altLang="en-US" sz="6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三大收获</a:t>
            </a:r>
            <a:endParaRPr lang="zh-CN" altLang="en-US" sz="6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50825" y="119221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1397000"/>
          <a:ext cx="6096000" cy="52117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三年收获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三年收获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三年收获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  <p:bldP spid="13315" grpId="1" bldLvl="0" animBg="1"/>
      <p:bldP spid="13316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3010" name="图片 1" descr="image-1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4034" name="图片 1" descr="image-1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30721"/>
          <p:cNvGrpSpPr/>
          <p:nvPr/>
        </p:nvGrpSpPr>
        <p:grpSpPr>
          <a:xfrm>
            <a:off x="500063" y="-1292225"/>
            <a:ext cx="3286125" cy="9505950"/>
            <a:chOff x="0" y="0"/>
            <a:chExt cx="3286148" cy="9526617"/>
          </a:xfrm>
        </p:grpSpPr>
        <p:sp>
          <p:nvSpPr>
            <p:cNvPr id="17411" name="矩形 2"/>
            <p:cNvSpPr/>
            <p:nvPr/>
          </p:nvSpPr>
          <p:spPr>
            <a:xfrm>
              <a:off x="0" y="1157099"/>
              <a:ext cx="3286148" cy="7142581"/>
            </a:xfrm>
            <a:prstGeom prst="rect">
              <a:avLst/>
            </a:prstGeom>
            <a:solidFill>
              <a:schemeClr val="bg1"/>
            </a:solidFill>
            <a:ln w="571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12" name="组合 30723"/>
            <p:cNvGrpSpPr/>
            <p:nvPr/>
          </p:nvGrpSpPr>
          <p:grpSpPr>
            <a:xfrm>
              <a:off x="135378" y="951632"/>
              <a:ext cx="198000" cy="7539164"/>
              <a:chOff x="0" y="0"/>
              <a:chExt cx="198000" cy="7539164"/>
            </a:xfrm>
          </p:grpSpPr>
          <p:grpSp>
            <p:nvGrpSpPr>
              <p:cNvPr id="17413" name="组合 30724"/>
              <p:cNvGrpSpPr/>
              <p:nvPr/>
            </p:nvGrpSpPr>
            <p:grpSpPr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17414" name="圆角矩形 4"/>
                <p:cNvSpPr/>
                <p:nvPr/>
              </p:nvSpPr>
              <p:spPr>
                <a:xfrm>
                  <a:off x="-440" y="128637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5" name="圆角矩形 5"/>
                <p:cNvSpPr/>
                <p:nvPr/>
              </p:nvSpPr>
              <p:spPr>
                <a:xfrm>
                  <a:off x="-440" y="16085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6" name="圆角矩形 8"/>
                <p:cNvSpPr/>
                <p:nvPr/>
              </p:nvSpPr>
              <p:spPr>
                <a:xfrm>
                  <a:off x="-440" y="19292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7" name="圆角矩形 9"/>
                <p:cNvSpPr/>
                <p:nvPr/>
              </p:nvSpPr>
              <p:spPr>
                <a:xfrm>
                  <a:off x="-440" y="225142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8" name="圆角矩形 16"/>
                <p:cNvSpPr/>
                <p:nvPr/>
              </p:nvSpPr>
              <p:spPr>
                <a:xfrm>
                  <a:off x="-440" y="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9" name="圆角矩形 17"/>
                <p:cNvSpPr/>
                <p:nvPr/>
              </p:nvSpPr>
              <p:spPr>
                <a:xfrm>
                  <a:off x="-440" y="32292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0" name="圆角矩形 14"/>
                <p:cNvSpPr/>
                <p:nvPr/>
              </p:nvSpPr>
              <p:spPr>
                <a:xfrm>
                  <a:off x="-440" y="643545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1" name="圆角矩形 15"/>
                <p:cNvSpPr/>
                <p:nvPr/>
              </p:nvSpPr>
              <p:spPr>
                <a:xfrm>
                  <a:off x="-440" y="96575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422" name="组合 30733"/>
              <p:cNvGrpSpPr/>
              <p:nvPr/>
            </p:nvGrpSpPr>
            <p:grpSpPr>
              <a:xfrm>
                <a:off x="0" y="2571768"/>
                <a:ext cx="198000" cy="2395628"/>
                <a:chOff x="0" y="0"/>
                <a:chExt cx="198000" cy="2395628"/>
              </a:xfrm>
            </p:grpSpPr>
            <p:sp>
              <p:nvSpPr>
                <p:cNvPr id="17423" name="圆角矩形 20"/>
                <p:cNvSpPr/>
                <p:nvPr/>
              </p:nvSpPr>
              <p:spPr>
                <a:xfrm>
                  <a:off x="-440" y="128593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4" name="圆角矩形 21"/>
                <p:cNvSpPr/>
                <p:nvPr/>
              </p:nvSpPr>
              <p:spPr>
                <a:xfrm>
                  <a:off x="-440" y="160814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5" name="圆角矩形 22"/>
                <p:cNvSpPr/>
                <p:nvPr/>
              </p:nvSpPr>
              <p:spPr>
                <a:xfrm>
                  <a:off x="-440" y="192877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6" name="圆角矩形 23"/>
                <p:cNvSpPr/>
                <p:nvPr/>
              </p:nvSpPr>
              <p:spPr>
                <a:xfrm>
                  <a:off x="-440" y="225098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7" name="圆角矩形 24"/>
                <p:cNvSpPr/>
                <p:nvPr/>
              </p:nvSpPr>
              <p:spPr>
                <a:xfrm>
                  <a:off x="-440" y="27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8" name="圆角矩形 25"/>
                <p:cNvSpPr/>
                <p:nvPr/>
              </p:nvSpPr>
              <p:spPr>
                <a:xfrm>
                  <a:off x="-440" y="32248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29" name="圆角矩形 26"/>
                <p:cNvSpPr/>
                <p:nvPr/>
              </p:nvSpPr>
              <p:spPr>
                <a:xfrm>
                  <a:off x="-440" y="64310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0" name="圆角矩形 27"/>
                <p:cNvSpPr/>
                <p:nvPr/>
              </p:nvSpPr>
              <p:spPr>
                <a:xfrm>
                  <a:off x="-440" y="96531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431" name="组合 30742"/>
              <p:cNvGrpSpPr/>
              <p:nvPr/>
            </p:nvGrpSpPr>
            <p:grpSpPr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17432" name="圆角矩形 29"/>
                <p:cNvSpPr/>
                <p:nvPr/>
              </p:nvSpPr>
              <p:spPr>
                <a:xfrm>
                  <a:off x="-440" y="128550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3" name="圆角矩形 30"/>
                <p:cNvSpPr/>
                <p:nvPr/>
              </p:nvSpPr>
              <p:spPr>
                <a:xfrm>
                  <a:off x="-440" y="16077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4" name="圆角矩形 31"/>
                <p:cNvSpPr/>
                <p:nvPr/>
              </p:nvSpPr>
              <p:spPr>
                <a:xfrm>
                  <a:off x="-440" y="192833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5" name="圆角矩形 32"/>
                <p:cNvSpPr/>
                <p:nvPr/>
              </p:nvSpPr>
              <p:spPr>
                <a:xfrm>
                  <a:off x="-440" y="225054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6" name="圆角矩形 33"/>
                <p:cNvSpPr/>
                <p:nvPr/>
              </p:nvSpPr>
              <p:spPr>
                <a:xfrm>
                  <a:off x="-440" y="-16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7" name="圆角矩形 34"/>
                <p:cNvSpPr/>
                <p:nvPr/>
              </p:nvSpPr>
              <p:spPr>
                <a:xfrm>
                  <a:off x="-440" y="32204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8" name="圆角矩形 35"/>
                <p:cNvSpPr/>
                <p:nvPr/>
              </p:nvSpPr>
              <p:spPr>
                <a:xfrm>
                  <a:off x="-440" y="64266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en-US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  <a:p>
                  <a:pPr algn="ctr"/>
                  <a:endParaRPr lang="en-US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39" name="圆角矩形 36"/>
                <p:cNvSpPr/>
                <p:nvPr/>
              </p:nvSpPr>
              <p:spPr>
                <a:xfrm>
                  <a:off x="-440" y="96487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7440" name="组合 30751"/>
            <p:cNvGrpSpPr/>
            <p:nvPr/>
          </p:nvGrpSpPr>
          <p:grpSpPr>
            <a:xfrm>
              <a:off x="2945272" y="950196"/>
              <a:ext cx="198000" cy="7539164"/>
              <a:chOff x="0" y="0"/>
              <a:chExt cx="198000" cy="7539164"/>
            </a:xfrm>
          </p:grpSpPr>
          <p:grpSp>
            <p:nvGrpSpPr>
              <p:cNvPr id="17441" name="组合 30752"/>
              <p:cNvGrpSpPr/>
              <p:nvPr/>
            </p:nvGrpSpPr>
            <p:grpSpPr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17442" name="圆角矩形 4"/>
                <p:cNvSpPr/>
                <p:nvPr/>
              </p:nvSpPr>
              <p:spPr>
                <a:xfrm>
                  <a:off x="-439" y="128622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3" name="圆角矩形 87"/>
                <p:cNvSpPr/>
                <p:nvPr/>
              </p:nvSpPr>
              <p:spPr>
                <a:xfrm>
                  <a:off x="-439" y="160843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4" name="圆角矩形 88"/>
                <p:cNvSpPr/>
                <p:nvPr/>
              </p:nvSpPr>
              <p:spPr>
                <a:xfrm>
                  <a:off x="-439" y="192905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5" name="圆角矩形 89"/>
                <p:cNvSpPr/>
                <p:nvPr/>
              </p:nvSpPr>
              <p:spPr>
                <a:xfrm>
                  <a:off x="-439" y="225126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6" name="圆角矩形 90"/>
                <p:cNvSpPr/>
                <p:nvPr/>
              </p:nvSpPr>
              <p:spPr>
                <a:xfrm>
                  <a:off x="-439" y="56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7" name="圆角矩形 91"/>
                <p:cNvSpPr/>
                <p:nvPr/>
              </p:nvSpPr>
              <p:spPr>
                <a:xfrm>
                  <a:off x="-439" y="32277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8" name="圆角矩形 92"/>
                <p:cNvSpPr/>
                <p:nvPr/>
              </p:nvSpPr>
              <p:spPr>
                <a:xfrm>
                  <a:off x="-439" y="6433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9" name="圆角矩形 93"/>
                <p:cNvSpPr/>
                <p:nvPr/>
              </p:nvSpPr>
              <p:spPr>
                <a:xfrm>
                  <a:off x="-439" y="9656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450" name="组合 30761"/>
              <p:cNvGrpSpPr/>
              <p:nvPr/>
            </p:nvGrpSpPr>
            <p:grpSpPr>
              <a:xfrm>
                <a:off x="0" y="2571768"/>
                <a:ext cx="198000" cy="2395628"/>
                <a:chOff x="0" y="0"/>
                <a:chExt cx="198000" cy="2395628"/>
              </a:xfrm>
            </p:grpSpPr>
            <p:sp>
              <p:nvSpPr>
                <p:cNvPr id="17451" name="圆角矩形 78"/>
                <p:cNvSpPr/>
                <p:nvPr/>
              </p:nvSpPr>
              <p:spPr>
                <a:xfrm>
                  <a:off x="-439" y="128737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2" name="圆角矩形 79"/>
                <p:cNvSpPr/>
                <p:nvPr/>
              </p:nvSpPr>
              <p:spPr>
                <a:xfrm>
                  <a:off x="-439" y="161117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3" name="圆角矩形 80"/>
                <p:cNvSpPr/>
                <p:nvPr/>
              </p:nvSpPr>
              <p:spPr>
                <a:xfrm>
                  <a:off x="-439" y="19317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4" name="圆角矩形 81"/>
                <p:cNvSpPr/>
                <p:nvPr/>
              </p:nvSpPr>
              <p:spPr>
                <a:xfrm>
                  <a:off x="-439" y="22540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5" name="圆角矩形 82"/>
                <p:cNvSpPr/>
                <p:nvPr/>
              </p:nvSpPr>
              <p:spPr>
                <a:xfrm>
                  <a:off x="-439" y="1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6" name="圆角矩形 83"/>
                <p:cNvSpPr/>
                <p:nvPr/>
              </p:nvSpPr>
              <p:spPr>
                <a:xfrm>
                  <a:off x="-439" y="3223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7" name="圆角矩形 84"/>
                <p:cNvSpPr/>
                <p:nvPr/>
              </p:nvSpPr>
              <p:spPr>
                <a:xfrm>
                  <a:off x="-439" y="6429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58" name="圆角矩形 85"/>
                <p:cNvSpPr/>
                <p:nvPr/>
              </p:nvSpPr>
              <p:spPr>
                <a:xfrm>
                  <a:off x="-439" y="966753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459" name="组合 30770"/>
              <p:cNvGrpSpPr/>
              <p:nvPr/>
            </p:nvGrpSpPr>
            <p:grpSpPr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17460" name="圆角矩形 70"/>
                <p:cNvSpPr/>
                <p:nvPr/>
              </p:nvSpPr>
              <p:spPr>
                <a:xfrm>
                  <a:off x="-439" y="12885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1" name="圆角矩形 71"/>
                <p:cNvSpPr/>
                <p:nvPr/>
              </p:nvSpPr>
              <p:spPr>
                <a:xfrm>
                  <a:off x="-439" y="16107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2" name="圆角矩形 72"/>
                <p:cNvSpPr/>
                <p:nvPr/>
              </p:nvSpPr>
              <p:spPr>
                <a:xfrm>
                  <a:off x="-439" y="19313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3" name="圆角矩形 73"/>
                <p:cNvSpPr/>
                <p:nvPr/>
              </p:nvSpPr>
              <p:spPr>
                <a:xfrm>
                  <a:off x="-439" y="225356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4" name="圆角矩形 74"/>
                <p:cNvSpPr/>
                <p:nvPr/>
              </p:nvSpPr>
              <p:spPr>
                <a:xfrm>
                  <a:off x="-439" y="285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5" name="圆角矩形 75"/>
                <p:cNvSpPr/>
                <p:nvPr/>
              </p:nvSpPr>
              <p:spPr>
                <a:xfrm>
                  <a:off x="-439" y="32506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6" name="圆角矩形 76"/>
                <p:cNvSpPr/>
                <p:nvPr/>
              </p:nvSpPr>
              <p:spPr>
                <a:xfrm>
                  <a:off x="-439" y="64569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67" name="圆角矩形 77"/>
                <p:cNvSpPr/>
                <p:nvPr/>
              </p:nvSpPr>
              <p:spPr>
                <a:xfrm>
                  <a:off x="-439" y="96790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7468" name="圆角矩形 94"/>
            <p:cNvSpPr/>
            <p:nvPr/>
          </p:nvSpPr>
          <p:spPr>
            <a:xfrm>
              <a:off x="428628" y="1958655"/>
              <a:ext cx="2428892" cy="1728504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69" name="圆角矩形 95"/>
            <p:cNvSpPr/>
            <p:nvPr/>
          </p:nvSpPr>
          <p:spPr>
            <a:xfrm>
              <a:off x="428628" y="3893501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70" name="圆角矩形 96"/>
            <p:cNvSpPr/>
            <p:nvPr/>
          </p:nvSpPr>
          <p:spPr>
            <a:xfrm>
              <a:off x="428628" y="5845806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71" name="圆角矩形 97"/>
            <p:cNvSpPr/>
            <p:nvPr/>
          </p:nvSpPr>
          <p:spPr>
            <a:xfrm>
              <a:off x="428628" y="7798112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72" name="圆角矩形 98"/>
            <p:cNvSpPr/>
            <p:nvPr/>
          </p:nvSpPr>
          <p:spPr>
            <a:xfrm>
              <a:off x="428628" y="0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85" name="TextBox 99"/>
          <p:cNvSpPr txBox="1"/>
          <p:nvPr/>
        </p:nvSpPr>
        <p:spPr>
          <a:xfrm rot="-548456">
            <a:off x="798513" y="939800"/>
            <a:ext cx="3151187" cy="1139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8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itchFamily="2" charset="-122"/>
              </a:rPr>
              <a:t>STEP</a:t>
            </a:r>
            <a:endParaRPr lang="en-US" altLang="zh-CN" sz="6800" b="1" dirty="0">
              <a:solidFill>
                <a:schemeClr val="bg1"/>
              </a:solidFill>
              <a:latin typeface="Arial Black" panose="020B0A04020102020204" pitchFamily="34" charset="0"/>
              <a:ea typeface="Arial Unicode MS" pitchFamily="2" charset="-122"/>
            </a:endParaRPr>
          </a:p>
        </p:txBody>
      </p:sp>
      <p:sp>
        <p:nvSpPr>
          <p:cNvPr id="30786" name="TextBox 101"/>
          <p:cNvSpPr txBox="1"/>
          <p:nvPr/>
        </p:nvSpPr>
        <p:spPr>
          <a:xfrm rot="614574">
            <a:off x="773113" y="4933950"/>
            <a:ext cx="2798762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8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itchFamily="2" charset="-122"/>
              </a:rPr>
              <a:t>STEP</a:t>
            </a:r>
            <a:endParaRPr lang="en-US" altLang="zh-CN" sz="6800" b="1" dirty="0">
              <a:solidFill>
                <a:schemeClr val="bg1"/>
              </a:solidFill>
              <a:latin typeface="Arial Black" panose="020B0A04020102020204" pitchFamily="34" charset="0"/>
              <a:ea typeface="Arial Unicode MS" pitchFamily="2" charset="-122"/>
            </a:endParaRPr>
          </a:p>
        </p:txBody>
      </p:sp>
      <p:cxnSp>
        <p:nvCxnSpPr>
          <p:cNvPr id="30787" name="直接连接符 105"/>
          <p:cNvCxnSpPr/>
          <p:nvPr/>
        </p:nvCxnSpPr>
        <p:spPr>
          <a:xfrm>
            <a:off x="928688" y="3451225"/>
            <a:ext cx="2519362" cy="1588"/>
          </a:xfrm>
          <a:prstGeom prst="line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88" name="直接箭头连接符 30787"/>
          <p:cNvCxnSpPr>
            <a:stCxn id="17469" idx="0"/>
            <a:endCxn id="17469" idx="2"/>
          </p:cNvCxnSpPr>
          <p:nvPr/>
        </p:nvCxnSpPr>
        <p:spPr>
          <a:xfrm>
            <a:off x="2143125" y="2584450"/>
            <a:ext cx="0" cy="1727200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组合 30788"/>
          <p:cNvGrpSpPr/>
          <p:nvPr/>
        </p:nvGrpSpPr>
        <p:grpSpPr>
          <a:xfrm>
            <a:off x="1397000" y="2714625"/>
            <a:ext cx="1500188" cy="1500188"/>
            <a:chOff x="0" y="0"/>
            <a:chExt cx="1500198" cy="1500198"/>
          </a:xfrm>
        </p:grpSpPr>
        <p:sp>
          <p:nvSpPr>
            <p:cNvPr id="17478" name="同心圆 112"/>
            <p:cNvSpPr/>
            <p:nvPr/>
          </p:nvSpPr>
          <p:spPr>
            <a:xfrm>
              <a:off x="0" y="0"/>
              <a:ext cx="1500198" cy="1500198"/>
            </a:xfrm>
            <a:custGeom>
              <a:avLst/>
              <a:gdLst/>
              <a:ahLst/>
              <a:cxnLst>
                <a:cxn ang="0">
                  <a:pos x="0" y="750099"/>
                </a:cxn>
                <a:cxn ang="0">
                  <a:pos x="750099" y="1"/>
                </a:cxn>
                <a:cxn ang="0">
                  <a:pos x="750100" y="1"/>
                </a:cxn>
                <a:cxn ang="0">
                  <a:pos x="1500198" y="750100"/>
                </a:cxn>
                <a:cxn ang="0">
                  <a:pos x="1500198" y="750101"/>
                </a:cxn>
                <a:cxn ang="0">
                  <a:pos x="750099" y="1500200"/>
                </a:cxn>
                <a:cxn ang="0">
                  <a:pos x="0" y="750101"/>
                </a:cxn>
                <a:cxn ang="0">
                  <a:pos x="0" y="750100"/>
                </a:cxn>
                <a:cxn ang="0">
                  <a:pos x="103994" y="750099"/>
                </a:cxn>
                <a:cxn ang="0">
                  <a:pos x="103994" y="750100"/>
                </a:cxn>
                <a:cxn ang="0">
                  <a:pos x="750098" y="1396205"/>
                </a:cxn>
                <a:cxn ang="0">
                  <a:pos x="1396203" y="750100"/>
                </a:cxn>
                <a:cxn ang="0">
                  <a:pos x="750098" y="103995"/>
                </a:cxn>
                <a:cxn ang="0">
                  <a:pos x="750097" y="103995"/>
                </a:cxn>
                <a:cxn ang="0">
                  <a:pos x="103992" y="750099"/>
                </a:cxn>
              </a:cxnLst>
              <a:pathLst>
                <a:path w="1500198" h="1500198">
                  <a:moveTo>
                    <a:pt x="0" y="750099"/>
                  </a:moveTo>
                  <a:cubicBezTo>
                    <a:pt x="1" y="335831"/>
                    <a:pt x="335831" y="1"/>
                    <a:pt x="750099" y="1"/>
                  </a:cubicBezTo>
                  <a:cubicBezTo>
                    <a:pt x="750099" y="1"/>
                    <a:pt x="750100" y="1"/>
                    <a:pt x="750100" y="1"/>
                  </a:cubicBezTo>
                  <a:cubicBezTo>
                    <a:pt x="1164368" y="2"/>
                    <a:pt x="1500198" y="335832"/>
                    <a:pt x="1500198" y="750100"/>
                  </a:cubicBezTo>
                  <a:cubicBezTo>
                    <a:pt x="1500198" y="750100"/>
                    <a:pt x="1500198" y="750101"/>
                    <a:pt x="1500198" y="750101"/>
                  </a:cubicBezTo>
                  <a:cubicBezTo>
                    <a:pt x="1500198" y="1164369"/>
                    <a:pt x="1164367" y="1500200"/>
                    <a:pt x="750099" y="1500200"/>
                  </a:cubicBezTo>
                  <a:cubicBezTo>
                    <a:pt x="335831" y="1500200"/>
                    <a:pt x="0" y="1164369"/>
                    <a:pt x="0" y="750101"/>
                  </a:cubicBezTo>
                  <a:cubicBezTo>
                    <a:pt x="0" y="750101"/>
                    <a:pt x="0" y="750100"/>
                    <a:pt x="0" y="750100"/>
                  </a:cubicBezTo>
                  <a:close/>
                  <a:moveTo>
                    <a:pt x="103994" y="750099"/>
                  </a:moveTo>
                  <a:cubicBezTo>
                    <a:pt x="103994" y="750099"/>
                    <a:pt x="103994" y="750100"/>
                    <a:pt x="103994" y="750100"/>
                  </a:cubicBezTo>
                  <a:cubicBezTo>
                    <a:pt x="103994" y="1106934"/>
                    <a:pt x="393265" y="1396204"/>
                    <a:pt x="750098" y="1396205"/>
                  </a:cubicBezTo>
                  <a:cubicBezTo>
                    <a:pt x="1106932" y="1396205"/>
                    <a:pt x="1396203" y="1106934"/>
                    <a:pt x="1396203" y="750100"/>
                  </a:cubicBezTo>
                  <a:cubicBezTo>
                    <a:pt x="1396203" y="393266"/>
                    <a:pt x="1106932" y="103995"/>
                    <a:pt x="750098" y="103995"/>
                  </a:cubicBezTo>
                  <a:cubicBezTo>
                    <a:pt x="750098" y="103995"/>
                    <a:pt x="750097" y="103995"/>
                    <a:pt x="750097" y="103995"/>
                  </a:cubicBezTo>
                  <a:cubicBezTo>
                    <a:pt x="393263" y="103995"/>
                    <a:pt x="103993" y="393266"/>
                    <a:pt x="103992" y="750099"/>
                  </a:cubicBezTo>
                  <a:close/>
                </a:path>
              </a:pathLst>
            </a:custGeom>
            <a:solidFill>
              <a:srgbClr val="0079C5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7479" name="组合 30790"/>
            <p:cNvGrpSpPr/>
            <p:nvPr/>
          </p:nvGrpSpPr>
          <p:grpSpPr>
            <a:xfrm>
              <a:off x="102617" y="95632"/>
              <a:ext cx="1298457" cy="1298457"/>
              <a:chOff x="0" y="0"/>
              <a:chExt cx="1298448" cy="1298448"/>
            </a:xfrm>
          </p:grpSpPr>
          <p:pic>
            <p:nvPicPr>
              <p:cNvPr id="17480" name="椭圆 11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98448" cy="12984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81" name="文本框 30792"/>
              <p:cNvSpPr txBox="1"/>
              <p:nvPr/>
            </p:nvSpPr>
            <p:spPr>
              <a:xfrm>
                <a:off x="197039" y="195650"/>
                <a:ext cx="909251" cy="909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p>
                <a:pPr algn="ctr"/>
                <a:endParaRPr lang="zh-CN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0794" name="圆角矩形 115"/>
          <p:cNvSpPr/>
          <p:nvPr/>
        </p:nvSpPr>
        <p:spPr>
          <a:xfrm>
            <a:off x="928688" y="2643188"/>
            <a:ext cx="2428875" cy="1727200"/>
          </a:xfrm>
          <a:prstGeom prst="roundRect">
            <a:avLst>
              <a:gd name="adj" fmla="val 6477"/>
            </a:avLst>
          </a:prstGeom>
          <a:solidFill>
            <a:srgbClr val="000000">
              <a:alpha val="39999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95" name="TextBox 116"/>
          <p:cNvSpPr txBox="1"/>
          <p:nvPr/>
        </p:nvSpPr>
        <p:spPr>
          <a:xfrm>
            <a:off x="1674813" y="2643188"/>
            <a:ext cx="1785937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0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10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96" name="任意多边形 108"/>
          <p:cNvSpPr/>
          <p:nvPr/>
        </p:nvSpPr>
        <p:spPr>
          <a:xfrm>
            <a:off x="6624638" y="3786188"/>
            <a:ext cx="2519362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19362" y="0"/>
              </a:cxn>
              <a:cxn ang="0">
                <a:pos x="2519362" y="0"/>
              </a:cxn>
            </a:cxnLst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97" name="TextBox 110"/>
          <p:cNvSpPr txBox="1"/>
          <p:nvPr/>
        </p:nvSpPr>
        <p:spPr>
          <a:xfrm>
            <a:off x="6564313" y="3103563"/>
            <a:ext cx="23574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过去时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5" grpId="0"/>
      <p:bldP spid="30786" grpId="0"/>
      <p:bldP spid="30794" grpId="0" bldLvl="0" animBg="1"/>
      <p:bldP spid="30794" grpId="1" bldLvl="0" animBg="1"/>
      <p:bldP spid="30795" grpId="0"/>
      <p:bldP spid="307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5058" name="图片 1" descr="image-1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2" name="图片 1" descr="image-18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6" name="图片 1" descr="image-19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0" name="图片 1" descr="image-1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4" name="图片 1" descr="image-1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0178" name="图片 1" descr="image-1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02" name="图片 1" descr="image-20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6" name="TextBox 44"/>
          <p:cNvSpPr/>
          <p:nvPr/>
        </p:nvSpPr>
        <p:spPr>
          <a:xfrm>
            <a:off x="7437438" y="5575300"/>
            <a:ext cx="1706562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just"/>
            <a:endParaRPr lang="zh-CN" altLang="zh-CN" sz="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7" name="Freeform 55"/>
          <p:cNvSpPr/>
          <p:nvPr/>
        </p:nvSpPr>
        <p:spPr>
          <a:xfrm>
            <a:off x="3284538" y="2714625"/>
            <a:ext cx="660400" cy="1346200"/>
          </a:xfrm>
          <a:custGeom>
            <a:avLst/>
            <a:gdLst/>
            <a:ahLst/>
            <a:cxnLst>
              <a:cxn ang="0">
                <a:pos x="31118048" y="109761493"/>
              </a:cxn>
              <a:cxn ang="0">
                <a:pos x="0" y="132937250"/>
              </a:cxn>
              <a:cxn ang="0">
                <a:pos x="31118048" y="156383567"/>
              </a:cxn>
              <a:cxn ang="0">
                <a:pos x="78792324" y="263479056"/>
              </a:cxn>
              <a:cxn ang="0">
                <a:pos x="125442980" y="215840733"/>
              </a:cxn>
              <a:cxn ang="0">
                <a:pos x="95711772" y="132937250"/>
              </a:cxn>
              <a:cxn ang="0">
                <a:pos x="129227072" y="46622074"/>
              </a:cxn>
              <a:cxn ang="0">
                <a:pos x="82596228" y="0"/>
              </a:cxn>
              <a:cxn ang="0">
                <a:pos x="31118048" y="109761493"/>
              </a:cxn>
            </a:cxnLst>
            <a:pathLst>
              <a:path w="100" h="204">
                <a:moveTo>
                  <a:pt x="24" y="85"/>
                </a:moveTo>
                <a:cubicBezTo>
                  <a:pt x="0" y="103"/>
                  <a:pt x="0" y="103"/>
                  <a:pt x="0" y="103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8" y="153"/>
                  <a:pt x="41" y="181"/>
                  <a:pt x="61" y="204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83" y="150"/>
                  <a:pt x="74" y="128"/>
                  <a:pt x="74" y="103"/>
                </a:cubicBezTo>
                <a:cubicBezTo>
                  <a:pt x="74" y="78"/>
                  <a:pt x="84" y="54"/>
                  <a:pt x="100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42" y="23"/>
                  <a:pt x="28" y="53"/>
                  <a:pt x="24" y="85"/>
                </a:cubicBezTo>
                <a:close/>
              </a:path>
            </a:pathLst>
          </a:custGeom>
          <a:solidFill>
            <a:srgbClr val="EBAC0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28" name="Freeform 56"/>
          <p:cNvSpPr/>
          <p:nvPr/>
        </p:nvSpPr>
        <p:spPr>
          <a:xfrm>
            <a:off x="3727450" y="3856038"/>
            <a:ext cx="1377950" cy="658812"/>
          </a:xfrm>
          <a:custGeom>
            <a:avLst/>
            <a:gdLst/>
            <a:ahLst/>
            <a:cxnLst>
              <a:cxn ang="0">
                <a:pos x="46388786" y="0"/>
              </a:cxn>
              <a:cxn ang="0">
                <a:pos x="0" y="46545068"/>
              </a:cxn>
              <a:cxn ang="0">
                <a:pos x="114541270" y="103018432"/>
              </a:cxn>
              <a:cxn ang="0">
                <a:pos x="133852349" y="128916332"/>
              </a:cxn>
              <a:cxn ang="0">
                <a:pos x="154106236" y="103018432"/>
              </a:cxn>
              <a:cxn ang="0">
                <a:pos x="268647506" y="51696978"/>
              </a:cxn>
              <a:cxn ang="0">
                <a:pos x="222252127" y="5151910"/>
              </a:cxn>
              <a:cxn ang="0">
                <a:pos x="136265410" y="38612971"/>
              </a:cxn>
              <a:cxn ang="0">
                <a:pos x="46388786" y="0"/>
              </a:cxn>
            </a:cxnLst>
            <a:pathLst>
              <a:path w="209" h="100">
                <a:moveTo>
                  <a:pt x="36" y="0"/>
                </a:moveTo>
                <a:cubicBezTo>
                  <a:pt x="0" y="36"/>
                  <a:pt x="0" y="36"/>
                  <a:pt x="0" y="36"/>
                </a:cubicBezTo>
                <a:cubicBezTo>
                  <a:pt x="23" y="60"/>
                  <a:pt x="54" y="76"/>
                  <a:pt x="89" y="8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54" y="77"/>
                  <a:pt x="185" y="62"/>
                  <a:pt x="209" y="40"/>
                </a:cubicBezTo>
                <a:cubicBezTo>
                  <a:pt x="173" y="4"/>
                  <a:pt x="173" y="4"/>
                  <a:pt x="173" y="4"/>
                </a:cubicBezTo>
                <a:cubicBezTo>
                  <a:pt x="155" y="20"/>
                  <a:pt x="132" y="30"/>
                  <a:pt x="106" y="30"/>
                </a:cubicBezTo>
                <a:cubicBezTo>
                  <a:pt x="79" y="30"/>
                  <a:pt x="54" y="18"/>
                  <a:pt x="36" y="0"/>
                </a:cubicBezTo>
                <a:close/>
              </a:path>
            </a:pathLst>
          </a:custGeom>
          <a:solidFill>
            <a:srgbClr val="A2B93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29" name="Freeform 57"/>
          <p:cNvSpPr/>
          <p:nvPr/>
        </p:nvSpPr>
        <p:spPr>
          <a:xfrm>
            <a:off x="3740150" y="2251075"/>
            <a:ext cx="1346200" cy="668338"/>
          </a:xfrm>
          <a:custGeom>
            <a:avLst/>
            <a:gdLst/>
            <a:ahLst/>
            <a:cxnLst>
              <a:cxn ang="0">
                <a:pos x="131921001" y="0"/>
              </a:cxn>
              <a:cxn ang="0">
                <a:pos x="108375699" y="31226604"/>
              </a:cxn>
              <a:cxn ang="0">
                <a:pos x="0" y="84250291"/>
              </a:cxn>
              <a:cxn ang="0">
                <a:pos x="46622074" y="131159678"/>
              </a:cxn>
              <a:cxn ang="0">
                <a:pos x="134316445" y="96114945"/>
              </a:cxn>
              <a:cxn ang="0">
                <a:pos x="216850383" y="125958553"/>
              </a:cxn>
              <a:cxn ang="0">
                <a:pos x="263479056" y="79049166"/>
              </a:cxn>
              <a:cxn ang="0">
                <a:pos x="154997773" y="31226604"/>
              </a:cxn>
              <a:cxn ang="0">
                <a:pos x="131921001" y="0"/>
              </a:cxn>
            </a:cxnLst>
            <a:pathLst>
              <a:path w="204" h="101">
                <a:moveTo>
                  <a:pt x="102" y="0"/>
                </a:moveTo>
                <a:cubicBezTo>
                  <a:pt x="84" y="24"/>
                  <a:pt x="84" y="24"/>
                  <a:pt x="84" y="24"/>
                </a:cubicBezTo>
                <a:cubicBezTo>
                  <a:pt x="52" y="29"/>
                  <a:pt x="23" y="43"/>
                  <a:pt x="0" y="65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54" y="84"/>
                  <a:pt x="78" y="74"/>
                  <a:pt x="104" y="74"/>
                </a:cubicBezTo>
                <a:cubicBezTo>
                  <a:pt x="129" y="74"/>
                  <a:pt x="151" y="83"/>
                  <a:pt x="168" y="97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182" y="41"/>
                  <a:pt x="152" y="27"/>
                  <a:pt x="120" y="24"/>
                </a:cubicBezTo>
                <a:lnTo>
                  <a:pt x="102" y="0"/>
                </a:lnTo>
                <a:close/>
              </a:path>
            </a:pathLst>
          </a:custGeom>
          <a:solidFill>
            <a:srgbClr val="F8300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0" name="Freeform 58"/>
          <p:cNvSpPr/>
          <p:nvPr/>
        </p:nvSpPr>
        <p:spPr>
          <a:xfrm>
            <a:off x="4889500" y="2695575"/>
            <a:ext cx="658813" cy="1384300"/>
          </a:xfrm>
          <a:custGeom>
            <a:avLst/>
            <a:gdLst/>
            <a:ahLst/>
            <a:cxnLst>
              <a:cxn ang="0">
                <a:pos x="103018589" y="117072229"/>
              </a:cxn>
              <a:cxn ang="0">
                <a:pos x="46545138" y="0"/>
              </a:cxn>
              <a:cxn ang="0">
                <a:pos x="0" y="46525664"/>
              </a:cxn>
              <a:cxn ang="0">
                <a:pos x="38613030" y="136313999"/>
              </a:cxn>
              <a:cxn ang="0">
                <a:pos x="3768410" y="223841310"/>
              </a:cxn>
              <a:cxn ang="0">
                <a:pos x="50313549" y="270261503"/>
              </a:cxn>
              <a:cxn ang="0">
                <a:pos x="103018589" y="157038947"/>
              </a:cxn>
              <a:cxn ang="0">
                <a:pos x="128916528" y="136313999"/>
              </a:cxn>
              <a:cxn ang="0">
                <a:pos x="103018589" y="117072229"/>
              </a:cxn>
            </a:cxnLst>
            <a:pathLst>
              <a:path w="100" h="210">
                <a:moveTo>
                  <a:pt x="80" y="91"/>
                </a:moveTo>
                <a:cubicBezTo>
                  <a:pt x="76" y="55"/>
                  <a:pt x="60" y="24"/>
                  <a:pt x="36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8" y="54"/>
                  <a:pt x="30" y="79"/>
                  <a:pt x="30" y="106"/>
                </a:cubicBezTo>
                <a:cubicBezTo>
                  <a:pt x="30" y="133"/>
                  <a:pt x="19" y="156"/>
                  <a:pt x="3" y="174"/>
                </a:cubicBezTo>
                <a:cubicBezTo>
                  <a:pt x="39" y="210"/>
                  <a:pt x="39" y="210"/>
                  <a:pt x="39" y="210"/>
                </a:cubicBezTo>
                <a:cubicBezTo>
                  <a:pt x="61" y="187"/>
                  <a:pt x="76" y="156"/>
                  <a:pt x="80" y="122"/>
                </a:cubicBezTo>
                <a:cubicBezTo>
                  <a:pt x="100" y="106"/>
                  <a:pt x="100" y="106"/>
                  <a:pt x="100" y="106"/>
                </a:cubicBezTo>
                <a:lnTo>
                  <a:pt x="80" y="91"/>
                </a:lnTo>
                <a:close/>
              </a:path>
            </a:pathLst>
          </a:custGeom>
          <a:solidFill>
            <a:srgbClr val="4C606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2231" name="组合 9"/>
          <p:cNvGrpSpPr/>
          <p:nvPr/>
        </p:nvGrpSpPr>
        <p:grpSpPr>
          <a:xfrm>
            <a:off x="2947988" y="3248025"/>
            <a:ext cx="338137" cy="284163"/>
            <a:chOff x="0" y="0"/>
            <a:chExt cx="337082" cy="284136"/>
          </a:xfrm>
        </p:grpSpPr>
        <p:sp>
          <p:nvSpPr>
            <p:cNvPr id="52232" name="Freeform 59"/>
            <p:cNvSpPr/>
            <p:nvPr/>
          </p:nvSpPr>
          <p:spPr>
            <a:xfrm>
              <a:off x="40591" y="52945"/>
              <a:ext cx="250605" cy="231191"/>
            </a:xfrm>
            <a:custGeom>
              <a:avLst/>
              <a:gdLst/>
              <a:ahLst/>
              <a:cxnLst>
                <a:cxn ang="0">
                  <a:pos x="125302" y="0"/>
                </a:cxn>
                <a:cxn ang="0">
                  <a:pos x="65298" y="45885"/>
                </a:cxn>
                <a:cxn ang="0">
                  <a:pos x="0" y="98830"/>
                </a:cxn>
                <a:cxn ang="0">
                  <a:pos x="0" y="231191"/>
                </a:cxn>
                <a:cxn ang="0">
                  <a:pos x="91771" y="231191"/>
                </a:cxn>
                <a:cxn ang="0">
                  <a:pos x="91771" y="118243"/>
                </a:cxn>
                <a:cxn ang="0">
                  <a:pos x="158834" y="118243"/>
                </a:cxn>
                <a:cxn ang="0">
                  <a:pos x="158834" y="231191"/>
                </a:cxn>
                <a:cxn ang="0">
                  <a:pos x="250605" y="231191"/>
                </a:cxn>
                <a:cxn ang="0">
                  <a:pos x="250605" y="98830"/>
                </a:cxn>
                <a:cxn ang="0">
                  <a:pos x="190601" y="45885"/>
                </a:cxn>
                <a:cxn ang="0">
                  <a:pos x="125302" y="0"/>
                </a:cxn>
              </a:cxnLst>
              <a:pathLst>
                <a:path w="142" h="131">
                  <a:moveTo>
                    <a:pt x="71" y="0"/>
                  </a:moveTo>
                  <a:lnTo>
                    <a:pt x="37" y="26"/>
                  </a:lnTo>
                  <a:lnTo>
                    <a:pt x="0" y="56"/>
                  </a:lnTo>
                  <a:lnTo>
                    <a:pt x="0" y="131"/>
                  </a:lnTo>
                  <a:lnTo>
                    <a:pt x="52" y="131"/>
                  </a:lnTo>
                  <a:lnTo>
                    <a:pt x="52" y="67"/>
                  </a:lnTo>
                  <a:lnTo>
                    <a:pt x="90" y="67"/>
                  </a:lnTo>
                  <a:lnTo>
                    <a:pt x="90" y="131"/>
                  </a:lnTo>
                  <a:lnTo>
                    <a:pt x="142" y="131"/>
                  </a:lnTo>
                  <a:lnTo>
                    <a:pt x="142" y="56"/>
                  </a:lnTo>
                  <a:lnTo>
                    <a:pt x="108" y="2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BAC0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33" name="Freeform 60"/>
            <p:cNvSpPr/>
            <p:nvPr/>
          </p:nvSpPr>
          <p:spPr>
            <a:xfrm>
              <a:off x="0" y="0"/>
              <a:ext cx="337082" cy="151775"/>
            </a:xfrm>
            <a:custGeom>
              <a:avLst/>
              <a:gdLst/>
              <a:ahLst/>
              <a:cxnLst>
                <a:cxn ang="0">
                  <a:pos x="271783" y="79417"/>
                </a:cxn>
                <a:cxn ang="0">
                  <a:pos x="271783" y="12354"/>
                </a:cxn>
                <a:cxn ang="0">
                  <a:pos x="224133" y="12354"/>
                </a:cxn>
                <a:cxn ang="0">
                  <a:pos x="224133" y="38826"/>
                </a:cxn>
                <a:cxn ang="0">
                  <a:pos x="192366" y="19413"/>
                </a:cxn>
                <a:cxn ang="0">
                  <a:pos x="172953" y="0"/>
                </a:cxn>
                <a:cxn ang="0">
                  <a:pos x="146481" y="19413"/>
                </a:cxn>
                <a:cxn ang="0">
                  <a:pos x="0" y="132362"/>
                </a:cxn>
                <a:cxn ang="0">
                  <a:pos x="21178" y="151775"/>
                </a:cxn>
                <a:cxn ang="0">
                  <a:pos x="172953" y="33532"/>
                </a:cxn>
                <a:cxn ang="0">
                  <a:pos x="324728" y="151775"/>
                </a:cxn>
                <a:cxn ang="0">
                  <a:pos x="337082" y="132362"/>
                </a:cxn>
                <a:cxn ang="0">
                  <a:pos x="271783" y="79417"/>
                </a:cxn>
              </a:cxnLst>
              <a:pathLst>
                <a:path w="191" h="86">
                  <a:moveTo>
                    <a:pt x="154" y="45"/>
                  </a:moveTo>
                  <a:lnTo>
                    <a:pt x="154" y="7"/>
                  </a:lnTo>
                  <a:lnTo>
                    <a:pt x="127" y="7"/>
                  </a:lnTo>
                  <a:lnTo>
                    <a:pt x="127" y="22"/>
                  </a:lnTo>
                  <a:lnTo>
                    <a:pt x="109" y="11"/>
                  </a:lnTo>
                  <a:lnTo>
                    <a:pt x="98" y="0"/>
                  </a:lnTo>
                  <a:lnTo>
                    <a:pt x="83" y="11"/>
                  </a:lnTo>
                  <a:lnTo>
                    <a:pt x="0" y="75"/>
                  </a:lnTo>
                  <a:lnTo>
                    <a:pt x="12" y="86"/>
                  </a:lnTo>
                  <a:lnTo>
                    <a:pt x="98" y="19"/>
                  </a:lnTo>
                  <a:lnTo>
                    <a:pt x="184" y="86"/>
                  </a:lnTo>
                  <a:lnTo>
                    <a:pt x="191" y="75"/>
                  </a:lnTo>
                  <a:lnTo>
                    <a:pt x="154" y="45"/>
                  </a:lnTo>
                  <a:close/>
                </a:path>
              </a:pathLst>
            </a:custGeom>
            <a:solidFill>
              <a:srgbClr val="EBAC0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2234" name="组合 10"/>
          <p:cNvGrpSpPr/>
          <p:nvPr/>
        </p:nvGrpSpPr>
        <p:grpSpPr>
          <a:xfrm>
            <a:off x="5716588" y="3162300"/>
            <a:ext cx="196850" cy="495300"/>
            <a:chOff x="0" y="0"/>
            <a:chExt cx="197660" cy="495914"/>
          </a:xfrm>
        </p:grpSpPr>
        <p:sp>
          <p:nvSpPr>
            <p:cNvPr id="52235" name="Freeform 61"/>
            <p:cNvSpPr/>
            <p:nvPr/>
          </p:nvSpPr>
          <p:spPr>
            <a:xfrm>
              <a:off x="0" y="86475"/>
              <a:ext cx="197660" cy="409439"/>
            </a:xfrm>
            <a:custGeom>
              <a:avLst/>
              <a:gdLst/>
              <a:ahLst/>
              <a:cxnLst>
                <a:cxn ang="0">
                  <a:pos x="29471106" y="0"/>
                </a:cxn>
                <a:cxn ang="0">
                  <a:pos x="10284909" y="0"/>
                </a:cxn>
                <a:cxn ang="0">
                  <a:pos x="0" y="7587829"/>
                </a:cxn>
                <a:cxn ang="0">
                  <a:pos x="0" y="7587829"/>
                </a:cxn>
                <a:cxn ang="0">
                  <a:pos x="0" y="8968035"/>
                </a:cxn>
                <a:cxn ang="0">
                  <a:pos x="0" y="36347617"/>
                </a:cxn>
                <a:cxn ang="0">
                  <a:pos x="2385097" y="38744816"/>
                </a:cxn>
                <a:cxn ang="0">
                  <a:pos x="6516191" y="36347617"/>
                </a:cxn>
                <a:cxn ang="0">
                  <a:pos x="6516191" y="12752044"/>
                </a:cxn>
                <a:cxn ang="0">
                  <a:pos x="8901289" y="12752044"/>
                </a:cxn>
                <a:cxn ang="0">
                  <a:pos x="8901289" y="34940996"/>
                </a:cxn>
                <a:cxn ang="0">
                  <a:pos x="8901289" y="36347617"/>
                </a:cxn>
                <a:cxn ang="0">
                  <a:pos x="8901289" y="76479243"/>
                </a:cxn>
                <a:cxn ang="0">
                  <a:pos x="14047037" y="80263252"/>
                </a:cxn>
                <a:cxn ang="0">
                  <a:pos x="17809166" y="76479243"/>
                </a:cxn>
                <a:cxn ang="0">
                  <a:pos x="17809166" y="40131626"/>
                </a:cxn>
                <a:cxn ang="0">
                  <a:pos x="20563229" y="40131626"/>
                </a:cxn>
                <a:cxn ang="0">
                  <a:pos x="20563229" y="76479243"/>
                </a:cxn>
                <a:cxn ang="0">
                  <a:pos x="24325357" y="80263252"/>
                </a:cxn>
                <a:cxn ang="0">
                  <a:pos x="29471106" y="76479243"/>
                </a:cxn>
                <a:cxn ang="0">
                  <a:pos x="29471106" y="34940996"/>
                </a:cxn>
                <a:cxn ang="0">
                  <a:pos x="29471106" y="34940996"/>
                </a:cxn>
                <a:cxn ang="0">
                  <a:pos x="29471106" y="12752044"/>
                </a:cxn>
                <a:cxn ang="0">
                  <a:pos x="31856203" y="12752044"/>
                </a:cxn>
                <a:cxn ang="0">
                  <a:pos x="31856203" y="36347617"/>
                </a:cxn>
                <a:cxn ang="0">
                  <a:pos x="34610266" y="38744816"/>
                </a:cxn>
                <a:cxn ang="0">
                  <a:pos x="38398749" y="36347617"/>
                </a:cxn>
                <a:cxn ang="0">
                  <a:pos x="38398749" y="8968035"/>
                </a:cxn>
                <a:cxn ang="0">
                  <a:pos x="38398749" y="7587829"/>
                </a:cxn>
                <a:cxn ang="0">
                  <a:pos x="38398749" y="6570836"/>
                </a:cxn>
                <a:cxn ang="0">
                  <a:pos x="29471106" y="0"/>
                </a:cxn>
              </a:cxnLst>
              <a:pathLst>
                <a:path w="30" h="62">
                  <a:moveTo>
                    <a:pt x="2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9"/>
                    <a:pt x="5" y="2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1"/>
                    <a:pt x="9" y="62"/>
                    <a:pt x="11" y="62"/>
                  </a:cubicBezTo>
                  <a:cubicBezTo>
                    <a:pt x="13" y="62"/>
                    <a:pt x="14" y="61"/>
                    <a:pt x="14" y="5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7" y="62"/>
                    <a:pt x="19" y="62"/>
                  </a:cubicBezTo>
                  <a:cubicBezTo>
                    <a:pt x="21" y="62"/>
                    <a:pt x="23" y="61"/>
                    <a:pt x="23" y="59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9" y="30"/>
                    <a:pt x="30" y="29"/>
                    <a:pt x="30" y="2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4C606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36" name="Oval 62"/>
            <p:cNvSpPr/>
            <p:nvPr/>
          </p:nvSpPr>
          <p:spPr>
            <a:xfrm>
              <a:off x="60004" y="0"/>
              <a:ext cx="79418" cy="79416"/>
            </a:xfrm>
            <a:prstGeom prst="ellipse">
              <a:avLst/>
            </a:prstGeom>
            <a:solidFill>
              <a:srgbClr val="4C6062"/>
            </a:solidFill>
            <a:ln w="9525">
              <a:noFill/>
            </a:ln>
          </p:spPr>
          <p:txBody>
            <a:bodyPr anchor="t"/>
            <a:p>
              <a:endParaRPr lang="zh-CN" altLang="zh-CN" sz="4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2237" name="Freeform 63"/>
          <p:cNvSpPr/>
          <p:nvPr/>
        </p:nvSpPr>
        <p:spPr>
          <a:xfrm>
            <a:off x="4210050" y="4581525"/>
            <a:ext cx="414338" cy="376238"/>
          </a:xfrm>
          <a:custGeom>
            <a:avLst/>
            <a:gdLst/>
            <a:ahLst/>
            <a:cxnLst>
              <a:cxn ang="0">
                <a:pos x="0" y="70963767"/>
              </a:cxn>
              <a:cxn ang="0">
                <a:pos x="5129899" y="73379611"/>
              </a:cxn>
              <a:cxn ang="0">
                <a:pos x="14008570" y="57887847"/>
              </a:cxn>
              <a:cxn ang="0">
                <a:pos x="50878076" y="50316882"/>
              </a:cxn>
              <a:cxn ang="0">
                <a:pos x="80243459" y="0"/>
              </a:cxn>
              <a:cxn ang="0">
                <a:pos x="10253221" y="55498405"/>
              </a:cxn>
              <a:cxn ang="0">
                <a:pos x="43373954" y="22026425"/>
              </a:cxn>
              <a:cxn ang="0">
                <a:pos x="0" y="70963767"/>
              </a:cxn>
            </a:cxnLst>
            <a:pathLst>
              <a:path w="63" h="57">
                <a:moveTo>
                  <a:pt x="0" y="55"/>
                </a:moveTo>
                <a:cubicBezTo>
                  <a:pt x="0" y="55"/>
                  <a:pt x="0" y="57"/>
                  <a:pt x="4" y="57"/>
                </a:cubicBezTo>
                <a:cubicBezTo>
                  <a:pt x="3" y="54"/>
                  <a:pt x="11" y="45"/>
                  <a:pt x="11" y="45"/>
                </a:cubicBezTo>
                <a:cubicBezTo>
                  <a:pt x="11" y="45"/>
                  <a:pt x="25" y="54"/>
                  <a:pt x="40" y="39"/>
                </a:cubicBezTo>
                <a:cubicBezTo>
                  <a:pt x="54" y="23"/>
                  <a:pt x="44" y="11"/>
                  <a:pt x="63" y="0"/>
                </a:cubicBezTo>
                <a:cubicBezTo>
                  <a:pt x="17" y="10"/>
                  <a:pt x="7" y="24"/>
                  <a:pt x="8" y="43"/>
                </a:cubicBezTo>
                <a:cubicBezTo>
                  <a:pt x="12" y="34"/>
                  <a:pt x="24" y="22"/>
                  <a:pt x="34" y="17"/>
                </a:cubicBezTo>
                <a:cubicBezTo>
                  <a:pt x="17" y="29"/>
                  <a:pt x="5" y="47"/>
                  <a:pt x="0" y="55"/>
                </a:cubicBezTo>
                <a:close/>
              </a:path>
            </a:pathLst>
          </a:custGeom>
          <a:solidFill>
            <a:srgbClr val="A2B93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8" name="Freeform 64"/>
          <p:cNvSpPr/>
          <p:nvPr/>
        </p:nvSpPr>
        <p:spPr>
          <a:xfrm>
            <a:off x="4248150" y="1901825"/>
            <a:ext cx="330200" cy="292100"/>
          </a:xfrm>
          <a:custGeom>
            <a:avLst/>
            <a:gdLst/>
            <a:ahLst/>
            <a:cxnLst>
              <a:cxn ang="0">
                <a:pos x="32504888" y="11949545"/>
              </a:cxn>
              <a:cxn ang="0">
                <a:pos x="15512796" y="0"/>
              </a:cxn>
              <a:cxn ang="0">
                <a:pos x="1380236" y="19617170"/>
              </a:cxn>
              <a:cxn ang="0">
                <a:pos x="31118048" y="57782691"/>
              </a:cxn>
              <a:cxn ang="0">
                <a:pos x="63180468" y="19617170"/>
              </a:cxn>
              <a:cxn ang="0">
                <a:pos x="49054512" y="0"/>
              </a:cxn>
              <a:cxn ang="0">
                <a:pos x="32504888" y="11949545"/>
              </a:cxn>
            </a:cxnLst>
            <a:pathLst>
              <a:path w="50" h="44">
                <a:moveTo>
                  <a:pt x="25" y="9"/>
                </a:moveTo>
                <a:cubicBezTo>
                  <a:pt x="22" y="3"/>
                  <a:pt x="19" y="0"/>
                  <a:pt x="12" y="0"/>
                </a:cubicBezTo>
                <a:cubicBezTo>
                  <a:pt x="3" y="1"/>
                  <a:pt x="0" y="7"/>
                  <a:pt x="1" y="15"/>
                </a:cubicBezTo>
                <a:cubicBezTo>
                  <a:pt x="2" y="25"/>
                  <a:pt x="15" y="31"/>
                  <a:pt x="24" y="44"/>
                </a:cubicBezTo>
                <a:cubicBezTo>
                  <a:pt x="34" y="32"/>
                  <a:pt x="48" y="26"/>
                  <a:pt x="49" y="15"/>
                </a:cubicBezTo>
                <a:cubicBezTo>
                  <a:pt x="50" y="7"/>
                  <a:pt x="46" y="1"/>
                  <a:pt x="38" y="0"/>
                </a:cubicBezTo>
                <a:cubicBezTo>
                  <a:pt x="31" y="0"/>
                  <a:pt x="27" y="3"/>
                  <a:pt x="25" y="9"/>
                </a:cubicBezTo>
                <a:close/>
              </a:path>
            </a:pathLst>
          </a:custGeom>
          <a:solidFill>
            <a:srgbClr val="F8300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9" name="Freeform 271"/>
          <p:cNvSpPr/>
          <p:nvPr/>
        </p:nvSpPr>
        <p:spPr>
          <a:xfrm>
            <a:off x="3892550" y="3783013"/>
            <a:ext cx="20638" cy="269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0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" h="4">
                <a:moveTo>
                  <a:pt x="2" y="4"/>
                </a:moveTo>
                <a:cubicBezTo>
                  <a:pt x="2" y="4"/>
                  <a:pt x="2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4"/>
                </a:cubicBezTo>
                <a:close/>
              </a:path>
            </a:pathLst>
          </a:custGeom>
          <a:solidFill>
            <a:srgbClr val="66666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40" name="Freeform 272"/>
          <p:cNvSpPr/>
          <p:nvPr/>
        </p:nvSpPr>
        <p:spPr>
          <a:xfrm>
            <a:off x="3919538" y="3783013"/>
            <a:ext cx="12700" cy="269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2" h="4">
                <a:moveTo>
                  <a:pt x="2" y="1"/>
                </a:moveTo>
                <a:cubicBezTo>
                  <a:pt x="2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lnTo>
                  <a:pt x="2" y="1"/>
                </a:lnTo>
                <a:close/>
              </a:path>
            </a:pathLst>
          </a:custGeom>
          <a:solidFill>
            <a:srgbClr val="66666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41" name="Freeform 307"/>
          <p:cNvSpPr/>
          <p:nvPr/>
        </p:nvSpPr>
        <p:spPr>
          <a:xfrm>
            <a:off x="4156075" y="3124200"/>
            <a:ext cx="73025" cy="714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" h="11">
                <a:moveTo>
                  <a:pt x="10" y="2"/>
                </a:move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2" y="3"/>
                  <a:pt x="3" y="4"/>
                  <a:pt x="4" y="4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2" y="9"/>
                  <a:pt x="2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7"/>
                  <a:pt x="0" y="6"/>
                </a:cubicBezTo>
                <a:cubicBezTo>
                  <a:pt x="1" y="5"/>
                  <a:pt x="1" y="5"/>
                  <a:pt x="2" y="4"/>
                </a:cubicBezTo>
                <a:cubicBezTo>
                  <a:pt x="2" y="4"/>
                  <a:pt x="1" y="3"/>
                  <a:pt x="2" y="2"/>
                </a:cubicBezTo>
                <a:cubicBezTo>
                  <a:pt x="2" y="1"/>
                  <a:pt x="2" y="0"/>
                  <a:pt x="3" y="0"/>
                </a:cubicBezTo>
                <a:cubicBezTo>
                  <a:pt x="4" y="0"/>
                  <a:pt x="4" y="0"/>
                  <a:pt x="5" y="0"/>
                </a:cubicBezTo>
                <a:cubicBezTo>
                  <a:pt x="11" y="2"/>
                  <a:pt x="11" y="2"/>
                  <a:pt x="11" y="2"/>
                </a:cubicBezTo>
                <a:lnTo>
                  <a:pt x="1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42" name="TextBox 600"/>
          <p:cNvSpPr/>
          <p:nvPr/>
        </p:nvSpPr>
        <p:spPr>
          <a:xfrm>
            <a:off x="2928938" y="5114925"/>
            <a:ext cx="300672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400" dirty="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同学的友情</a:t>
            </a:r>
            <a:endParaRPr lang="zh-CN" altLang="en-US" sz="4400" dirty="0">
              <a:solidFill>
                <a:srgbClr val="8BC92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43" name="TextBox 601"/>
          <p:cNvSpPr/>
          <p:nvPr/>
        </p:nvSpPr>
        <p:spPr>
          <a:xfrm>
            <a:off x="-46037" y="3087688"/>
            <a:ext cx="300672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400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独立的人格</a:t>
            </a:r>
            <a:endParaRPr lang="zh-CN" altLang="en-US" sz="44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244" name="TextBox 603"/>
          <p:cNvSpPr/>
          <p:nvPr/>
        </p:nvSpPr>
        <p:spPr>
          <a:xfrm>
            <a:off x="2928938" y="1016000"/>
            <a:ext cx="300672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400" dirty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母校的文凭</a:t>
            </a:r>
            <a:endParaRPr lang="zh-CN" altLang="en-US" sz="44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604"/>
          <p:cNvSpPr/>
          <p:nvPr/>
        </p:nvSpPr>
        <p:spPr>
          <a:xfrm>
            <a:off x="6138863" y="3014663"/>
            <a:ext cx="3005138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过硬的技能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250" name="图片 2" descr="QQ截图20180924112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8" y="1547813"/>
            <a:ext cx="6448425" cy="376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椭圆 3"/>
          <p:cNvSpPr>
            <a:spLocks noChangeAspect="1"/>
          </p:cNvSpPr>
          <p:nvPr/>
        </p:nvSpPr>
        <p:spPr>
          <a:xfrm>
            <a:off x="4927600" y="2438400"/>
            <a:ext cx="3910013" cy="39116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椭圆 2"/>
          <p:cNvSpPr/>
          <p:nvPr/>
        </p:nvSpPr>
        <p:spPr>
          <a:xfrm>
            <a:off x="4857750" y="2357438"/>
            <a:ext cx="4071938" cy="4071937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椭圆 10"/>
          <p:cNvSpPr>
            <a:spLocks noChangeAspect="1"/>
          </p:cNvSpPr>
          <p:nvPr/>
        </p:nvSpPr>
        <p:spPr>
          <a:xfrm>
            <a:off x="6119813" y="2595563"/>
            <a:ext cx="879475" cy="879475"/>
          </a:xfrm>
          <a:prstGeom prst="ellipse">
            <a:avLst/>
          </a:prstGeom>
          <a:solidFill>
            <a:srgbClr val="0079C5"/>
          </a:solidFill>
          <a:ln w="127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椭圆 11"/>
          <p:cNvSpPr>
            <a:spLocks noChangeAspect="1"/>
          </p:cNvSpPr>
          <p:nvPr/>
        </p:nvSpPr>
        <p:spPr>
          <a:xfrm>
            <a:off x="7448550" y="2949575"/>
            <a:ext cx="881063" cy="881063"/>
          </a:xfrm>
          <a:prstGeom prst="ellipse">
            <a:avLst/>
          </a:prstGeom>
          <a:solidFill>
            <a:srgbClr val="0079C5"/>
          </a:solidFill>
          <a:ln w="127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椭圆 12"/>
          <p:cNvSpPr>
            <a:spLocks noChangeAspect="1"/>
          </p:cNvSpPr>
          <p:nvPr/>
        </p:nvSpPr>
        <p:spPr>
          <a:xfrm>
            <a:off x="5132388" y="3575050"/>
            <a:ext cx="879475" cy="879475"/>
          </a:xfrm>
          <a:prstGeom prst="ellipse">
            <a:avLst/>
          </a:prstGeom>
          <a:solidFill>
            <a:srgbClr val="0079C5"/>
          </a:solidFill>
          <a:ln w="127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椭圆 13"/>
          <p:cNvSpPr>
            <a:spLocks noChangeAspect="1"/>
          </p:cNvSpPr>
          <p:nvPr/>
        </p:nvSpPr>
        <p:spPr>
          <a:xfrm>
            <a:off x="5502275" y="4918075"/>
            <a:ext cx="879475" cy="881063"/>
          </a:xfrm>
          <a:prstGeom prst="ellipse">
            <a:avLst/>
          </a:prstGeom>
          <a:solidFill>
            <a:srgbClr val="0079C5"/>
          </a:solidFill>
          <a:ln w="127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2" name="椭圆 14"/>
          <p:cNvSpPr>
            <a:spLocks noChangeAspect="1"/>
          </p:cNvSpPr>
          <p:nvPr/>
        </p:nvSpPr>
        <p:spPr>
          <a:xfrm>
            <a:off x="7813675" y="4292600"/>
            <a:ext cx="879475" cy="881063"/>
          </a:xfrm>
          <a:prstGeom prst="ellipse">
            <a:avLst/>
          </a:prstGeom>
          <a:solidFill>
            <a:srgbClr val="0079C5"/>
          </a:solidFill>
          <a:ln w="127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3" name="任意多边形 18"/>
          <p:cNvSpPr>
            <a:spLocks noChangeAspect="1"/>
          </p:cNvSpPr>
          <p:nvPr/>
        </p:nvSpPr>
        <p:spPr>
          <a:xfrm>
            <a:off x="6813550" y="5105400"/>
            <a:ext cx="909638" cy="1079500"/>
          </a:xfrm>
          <a:custGeom>
            <a:avLst/>
            <a:gdLst/>
            <a:ahLst/>
            <a:cxnLst>
              <a:cxn ang="0">
                <a:pos x="501020" y="1073343"/>
              </a:cxn>
              <a:cxn ang="0">
                <a:pos x="371658" y="1067186"/>
              </a:cxn>
              <a:cxn ang="0">
                <a:pos x="211496" y="999461"/>
              </a:cxn>
              <a:cxn ang="0">
                <a:pos x="106775" y="919422"/>
              </a:cxn>
              <a:cxn ang="0">
                <a:pos x="39015" y="808599"/>
              </a:cxn>
              <a:cxn ang="0">
                <a:pos x="2054" y="666991"/>
              </a:cxn>
              <a:cxn ang="0">
                <a:pos x="26694" y="463816"/>
              </a:cxn>
              <a:cxn ang="0">
                <a:pos x="112935" y="162131"/>
              </a:cxn>
              <a:cxn ang="0">
                <a:pos x="223817" y="32836"/>
              </a:cxn>
              <a:cxn ang="0">
                <a:pos x="371658" y="2053"/>
              </a:cxn>
              <a:cxn ang="0">
                <a:pos x="501020" y="45150"/>
              </a:cxn>
              <a:cxn ang="0">
                <a:pos x="642702" y="174445"/>
              </a:cxn>
              <a:cxn ang="0">
                <a:pos x="802864" y="328366"/>
              </a:cxn>
              <a:cxn ang="0">
                <a:pos x="889105" y="488444"/>
              </a:cxn>
              <a:cxn ang="0">
                <a:pos x="901425" y="673148"/>
              </a:cxn>
              <a:cxn ang="0">
                <a:pos x="839824" y="845540"/>
              </a:cxn>
              <a:cxn ang="0">
                <a:pos x="710463" y="987148"/>
              </a:cxn>
              <a:cxn ang="0">
                <a:pos x="562621" y="1061029"/>
              </a:cxn>
              <a:cxn ang="0">
                <a:pos x="501020" y="1073343"/>
              </a:cxn>
            </a:cxnLst>
            <a:pathLst>
              <a:path w="1007660" h="1196454">
                <a:moveTo>
                  <a:pt x="555010" y="1189630"/>
                </a:moveTo>
                <a:cubicBezTo>
                  <a:pt x="519753" y="1190767"/>
                  <a:pt x="465162" y="1196454"/>
                  <a:pt x="411708" y="1182806"/>
                </a:cubicBezTo>
                <a:cubicBezTo>
                  <a:pt x="358254" y="1169158"/>
                  <a:pt x="283191" y="1135039"/>
                  <a:pt x="234287" y="1107744"/>
                </a:cubicBezTo>
                <a:cubicBezTo>
                  <a:pt x="185383" y="1080449"/>
                  <a:pt x="150126" y="1054290"/>
                  <a:pt x="118281" y="1019033"/>
                </a:cubicBezTo>
                <a:cubicBezTo>
                  <a:pt x="86436" y="983776"/>
                  <a:pt x="62553" y="942833"/>
                  <a:pt x="43219" y="896203"/>
                </a:cubicBezTo>
                <a:cubicBezTo>
                  <a:pt x="23885" y="849573"/>
                  <a:pt x="4550" y="802943"/>
                  <a:pt x="2275" y="739254"/>
                </a:cubicBezTo>
                <a:cubicBezTo>
                  <a:pt x="0" y="675565"/>
                  <a:pt x="9099" y="607326"/>
                  <a:pt x="29571" y="514066"/>
                </a:cubicBezTo>
                <a:cubicBezTo>
                  <a:pt x="50043" y="420806"/>
                  <a:pt x="88711" y="259308"/>
                  <a:pt x="125105" y="179696"/>
                </a:cubicBezTo>
                <a:cubicBezTo>
                  <a:pt x="161499" y="100084"/>
                  <a:pt x="200168" y="65964"/>
                  <a:pt x="247935" y="36394"/>
                </a:cubicBezTo>
                <a:cubicBezTo>
                  <a:pt x="295702" y="6824"/>
                  <a:pt x="360529" y="0"/>
                  <a:pt x="411708" y="2275"/>
                </a:cubicBezTo>
                <a:cubicBezTo>
                  <a:pt x="462887" y="4550"/>
                  <a:pt x="504968" y="18197"/>
                  <a:pt x="555010" y="50042"/>
                </a:cubicBezTo>
                <a:cubicBezTo>
                  <a:pt x="605052" y="81887"/>
                  <a:pt x="656231" y="141027"/>
                  <a:pt x="711959" y="193344"/>
                </a:cubicBezTo>
                <a:cubicBezTo>
                  <a:pt x="767687" y="245661"/>
                  <a:pt x="843888" y="305938"/>
                  <a:pt x="889380" y="363941"/>
                </a:cubicBezTo>
                <a:cubicBezTo>
                  <a:pt x="934872" y="421944"/>
                  <a:pt x="966717" y="477673"/>
                  <a:pt x="984914" y="541362"/>
                </a:cubicBezTo>
                <a:cubicBezTo>
                  <a:pt x="1003111" y="605052"/>
                  <a:pt x="1007660" y="680114"/>
                  <a:pt x="998562" y="746078"/>
                </a:cubicBezTo>
                <a:cubicBezTo>
                  <a:pt x="989464" y="812042"/>
                  <a:pt x="965580" y="879144"/>
                  <a:pt x="930323" y="937147"/>
                </a:cubicBezTo>
                <a:cubicBezTo>
                  <a:pt x="895066" y="995150"/>
                  <a:pt x="838201" y="1054290"/>
                  <a:pt x="787022" y="1094096"/>
                </a:cubicBezTo>
                <a:cubicBezTo>
                  <a:pt x="735843" y="1133902"/>
                  <a:pt x="660780" y="1160060"/>
                  <a:pt x="623249" y="1175982"/>
                </a:cubicBezTo>
                <a:cubicBezTo>
                  <a:pt x="585718" y="1191904"/>
                  <a:pt x="590267" y="1188493"/>
                  <a:pt x="555010" y="1189630"/>
                </a:cubicBezTo>
                <a:close/>
              </a:path>
            </a:pathLst>
          </a:custGeom>
          <a:solidFill>
            <a:srgbClr val="0079C5"/>
          </a:solidFill>
          <a:ln w="6350" cap="flat" cmpd="sng">
            <a:solidFill>
              <a:srgbClr val="0079C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4" name="椭圆 35"/>
          <p:cNvSpPr>
            <a:spLocks noChangeAspect="1"/>
          </p:cNvSpPr>
          <p:nvPr/>
        </p:nvSpPr>
        <p:spPr>
          <a:xfrm>
            <a:off x="5691188" y="3151188"/>
            <a:ext cx="2446337" cy="244475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任意多边形 21"/>
          <p:cNvSpPr/>
          <p:nvPr/>
        </p:nvSpPr>
        <p:spPr>
          <a:xfrm>
            <a:off x="5119688" y="3030538"/>
            <a:ext cx="1208087" cy="1846262"/>
          </a:xfrm>
          <a:custGeom>
            <a:avLst/>
            <a:gdLst/>
            <a:ahLst/>
            <a:cxnLst>
              <a:cxn ang="0">
                <a:pos x="12502" y="1846262"/>
              </a:cxn>
              <a:cxn ang="0">
                <a:pos x="12502" y="1750648"/>
              </a:cxn>
              <a:cxn ang="0">
                <a:pos x="87510" y="1689182"/>
              </a:cxn>
              <a:cxn ang="0">
                <a:pos x="367086" y="1593567"/>
              </a:cxn>
              <a:cxn ang="0">
                <a:pos x="973971" y="1409170"/>
              </a:cxn>
              <a:cxn ang="0">
                <a:pos x="1083074" y="1375021"/>
              </a:cxn>
              <a:cxn ang="0">
                <a:pos x="1123988" y="1361362"/>
              </a:cxn>
              <a:cxn ang="0">
                <a:pos x="1130807" y="1313555"/>
              </a:cxn>
              <a:cxn ang="0">
                <a:pos x="1144444" y="1211111"/>
              </a:cxn>
              <a:cxn ang="0">
                <a:pos x="1164901" y="1122327"/>
              </a:cxn>
              <a:cxn ang="0">
                <a:pos x="1185359" y="1060861"/>
              </a:cxn>
              <a:cxn ang="0">
                <a:pos x="1198996" y="1013054"/>
              </a:cxn>
              <a:cxn ang="0">
                <a:pos x="1137625" y="937928"/>
              </a:cxn>
              <a:cxn ang="0">
                <a:pos x="776222" y="534983"/>
              </a:cxn>
              <a:cxn ang="0">
                <a:pos x="551198" y="282289"/>
              </a:cxn>
              <a:cxn ang="0">
                <a:pos x="455732" y="166186"/>
              </a:cxn>
              <a:cxn ang="0">
                <a:pos x="455732" y="63742"/>
              </a:cxn>
              <a:cxn ang="0">
                <a:pos x="517103" y="9106"/>
              </a:cxn>
              <a:cxn ang="0">
                <a:pos x="578473" y="9106"/>
              </a:cxn>
            </a:cxnLst>
            <a:pathLst>
              <a:path w="1208964" h="1844722">
                <a:moveTo>
                  <a:pt x="12511" y="1844722"/>
                </a:moveTo>
                <a:cubicBezTo>
                  <a:pt x="6255" y="1810034"/>
                  <a:pt x="0" y="1775346"/>
                  <a:pt x="12511" y="1749188"/>
                </a:cubicBezTo>
                <a:cubicBezTo>
                  <a:pt x="25022" y="1723030"/>
                  <a:pt x="28434" y="1713931"/>
                  <a:pt x="87574" y="1687773"/>
                </a:cubicBezTo>
                <a:cubicBezTo>
                  <a:pt x="146714" y="1661615"/>
                  <a:pt x="219502" y="1638868"/>
                  <a:pt x="367353" y="1592238"/>
                </a:cubicBezTo>
                <a:cubicBezTo>
                  <a:pt x="515204" y="1545608"/>
                  <a:pt x="974678" y="1407994"/>
                  <a:pt x="974678" y="1407994"/>
                </a:cubicBezTo>
                <a:lnTo>
                  <a:pt x="1083860" y="1373874"/>
                </a:lnTo>
                <a:cubicBezTo>
                  <a:pt x="1108881" y="1365913"/>
                  <a:pt x="1116843" y="1370462"/>
                  <a:pt x="1124804" y="1360226"/>
                </a:cubicBezTo>
                <a:cubicBezTo>
                  <a:pt x="1132765" y="1349990"/>
                  <a:pt x="1128216" y="1337480"/>
                  <a:pt x="1131628" y="1312459"/>
                </a:cubicBezTo>
                <a:cubicBezTo>
                  <a:pt x="1135040" y="1287438"/>
                  <a:pt x="1139589" y="1241946"/>
                  <a:pt x="1145275" y="1210101"/>
                </a:cubicBezTo>
                <a:cubicBezTo>
                  <a:pt x="1150961" y="1178256"/>
                  <a:pt x="1158923" y="1146412"/>
                  <a:pt x="1165747" y="1121391"/>
                </a:cubicBezTo>
                <a:cubicBezTo>
                  <a:pt x="1172571" y="1096370"/>
                  <a:pt x="1180533" y="1078173"/>
                  <a:pt x="1186219" y="1059976"/>
                </a:cubicBezTo>
                <a:cubicBezTo>
                  <a:pt x="1191905" y="1041779"/>
                  <a:pt x="1207827" y="1032681"/>
                  <a:pt x="1199866" y="1012209"/>
                </a:cubicBezTo>
                <a:cubicBezTo>
                  <a:pt x="1191905" y="991737"/>
                  <a:pt x="1208964" y="1016758"/>
                  <a:pt x="1138451" y="937146"/>
                </a:cubicBezTo>
                <a:cubicBezTo>
                  <a:pt x="1067938" y="857534"/>
                  <a:pt x="776786" y="534537"/>
                  <a:pt x="776786" y="534537"/>
                </a:cubicBezTo>
                <a:lnTo>
                  <a:pt x="551598" y="282053"/>
                </a:lnTo>
                <a:cubicBezTo>
                  <a:pt x="498144" y="220638"/>
                  <a:pt x="471985" y="202441"/>
                  <a:pt x="456063" y="166047"/>
                </a:cubicBezTo>
                <a:cubicBezTo>
                  <a:pt x="440141" y="129653"/>
                  <a:pt x="445827" y="89847"/>
                  <a:pt x="456063" y="63689"/>
                </a:cubicBezTo>
                <a:cubicBezTo>
                  <a:pt x="466299" y="37531"/>
                  <a:pt x="497006" y="18196"/>
                  <a:pt x="517478" y="9098"/>
                </a:cubicBezTo>
                <a:cubicBezTo>
                  <a:pt x="537950" y="0"/>
                  <a:pt x="558421" y="4549"/>
                  <a:pt x="578893" y="9098"/>
                </a:cubicBezTo>
              </a:path>
            </a:pathLst>
          </a:custGeom>
          <a:noFill/>
          <a:ln w="19050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26635"/>
          <p:cNvGrpSpPr/>
          <p:nvPr/>
        </p:nvGrpSpPr>
        <p:grpSpPr>
          <a:xfrm>
            <a:off x="5670550" y="2592388"/>
            <a:ext cx="1727200" cy="1214437"/>
            <a:chOff x="0" y="0"/>
            <a:chExt cx="1726441" cy="1214651"/>
          </a:xfrm>
        </p:grpSpPr>
        <p:sp>
          <p:nvSpPr>
            <p:cNvPr id="54285" name="任意多边形 23"/>
            <p:cNvSpPr/>
            <p:nvPr/>
          </p:nvSpPr>
          <p:spPr>
            <a:xfrm>
              <a:off x="0" y="447754"/>
              <a:ext cx="975884" cy="7668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243" y="13654"/>
                </a:cxn>
                <a:cxn ang="0">
                  <a:pos x="204730" y="122886"/>
                </a:cxn>
                <a:cxn ang="0">
                  <a:pos x="798450" y="662217"/>
                </a:cxn>
                <a:cxn ang="0">
                  <a:pos x="900816" y="750967"/>
                </a:cxn>
                <a:cxn ang="0">
                  <a:pos x="975884" y="730486"/>
                </a:cxn>
              </a:cxnLst>
              <a:pathLst>
                <a:path w="975815" h="766550">
                  <a:moveTo>
                    <a:pt x="0" y="0"/>
                  </a:moveTo>
                  <a:lnTo>
                    <a:pt x="68238" y="13648"/>
                  </a:lnTo>
                  <a:cubicBezTo>
                    <a:pt x="102357" y="34120"/>
                    <a:pt x="83023" y="14785"/>
                    <a:pt x="204716" y="122830"/>
                  </a:cubicBezTo>
                  <a:cubicBezTo>
                    <a:pt x="326409" y="230875"/>
                    <a:pt x="682388" y="557284"/>
                    <a:pt x="798394" y="661917"/>
                  </a:cubicBezTo>
                  <a:cubicBezTo>
                    <a:pt x="914400" y="766550"/>
                    <a:pt x="871182" y="739254"/>
                    <a:pt x="900752" y="750627"/>
                  </a:cubicBezTo>
                  <a:cubicBezTo>
                    <a:pt x="930322" y="762000"/>
                    <a:pt x="953068" y="746077"/>
                    <a:pt x="975815" y="730155"/>
                  </a:cubicBezTo>
                </a:path>
              </a:pathLst>
            </a:custGeom>
            <a:noFill/>
            <a:ln w="19050" cap="flat" cmpd="sng">
              <a:solidFill>
                <a:srgbClr val="4A7EB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86" name="任意多边形 24"/>
            <p:cNvSpPr/>
            <p:nvPr/>
          </p:nvSpPr>
          <p:spPr>
            <a:xfrm>
              <a:off x="969537" y="0"/>
              <a:ext cx="756904" cy="1178133"/>
            </a:xfrm>
            <a:custGeom>
              <a:avLst/>
              <a:gdLst/>
              <a:ahLst/>
              <a:cxnLst>
                <a:cxn ang="0">
                  <a:pos x="0" y="1178133"/>
                </a:cxn>
                <a:cxn ang="0">
                  <a:pos x="109103" y="1144018"/>
                </a:cxn>
                <a:cxn ang="0">
                  <a:pos x="225026" y="1130371"/>
                </a:cxn>
                <a:cxn ang="0">
                  <a:pos x="279577" y="1103079"/>
                </a:cxn>
                <a:cxn ang="0">
                  <a:pos x="313672" y="987085"/>
                </a:cxn>
                <a:cxn ang="0">
                  <a:pos x="565974" y="202420"/>
                </a:cxn>
                <a:cxn ang="0">
                  <a:pos x="613706" y="72780"/>
                </a:cxn>
                <a:cxn ang="0">
                  <a:pos x="654620" y="11372"/>
                </a:cxn>
                <a:cxn ang="0">
                  <a:pos x="756904" y="4549"/>
                </a:cxn>
              </a:cxnLst>
              <a:pathLst>
                <a:path w="757450" h="1178256">
                  <a:moveTo>
                    <a:pt x="0" y="1178256"/>
                  </a:moveTo>
                  <a:cubicBezTo>
                    <a:pt x="35825" y="1165177"/>
                    <a:pt x="71651" y="1152098"/>
                    <a:pt x="109182" y="1144137"/>
                  </a:cubicBezTo>
                  <a:cubicBezTo>
                    <a:pt x="146713" y="1136176"/>
                    <a:pt x="196755" y="1137313"/>
                    <a:pt x="225188" y="1130489"/>
                  </a:cubicBezTo>
                  <a:cubicBezTo>
                    <a:pt x="253621" y="1123665"/>
                    <a:pt x="264994" y="1127077"/>
                    <a:pt x="279779" y="1103194"/>
                  </a:cubicBezTo>
                  <a:cubicBezTo>
                    <a:pt x="294564" y="1079311"/>
                    <a:pt x="266131" y="1137313"/>
                    <a:pt x="313898" y="987188"/>
                  </a:cubicBezTo>
                  <a:cubicBezTo>
                    <a:pt x="361665" y="837063"/>
                    <a:pt x="516340" y="354841"/>
                    <a:pt x="566382" y="202441"/>
                  </a:cubicBezTo>
                  <a:cubicBezTo>
                    <a:pt x="616424" y="50041"/>
                    <a:pt x="599364" y="104633"/>
                    <a:pt x="614149" y="72788"/>
                  </a:cubicBezTo>
                  <a:cubicBezTo>
                    <a:pt x="628934" y="40943"/>
                    <a:pt x="631209" y="22746"/>
                    <a:pt x="655092" y="11373"/>
                  </a:cubicBezTo>
                  <a:cubicBezTo>
                    <a:pt x="678975" y="0"/>
                    <a:pt x="718212" y="2274"/>
                    <a:pt x="757450" y="4549"/>
                  </a:cubicBezTo>
                </a:path>
              </a:pathLst>
            </a:custGeom>
            <a:noFill/>
            <a:ln w="19050" cap="flat" cmpd="sng">
              <a:solidFill>
                <a:srgbClr val="4A7EB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6639" name="任意多边形 26"/>
          <p:cNvSpPr/>
          <p:nvPr/>
        </p:nvSpPr>
        <p:spPr>
          <a:xfrm>
            <a:off x="7250113" y="2590800"/>
            <a:ext cx="317500" cy="1443038"/>
          </a:xfrm>
          <a:custGeom>
            <a:avLst/>
            <a:gdLst/>
            <a:ahLst/>
            <a:cxnLst>
              <a:cxn ang="0">
                <a:pos x="113393" y="0"/>
              </a:cxn>
              <a:cxn ang="0">
                <a:pos x="181429" y="27270"/>
              </a:cxn>
              <a:cxn ang="0">
                <a:pos x="215446" y="88627"/>
              </a:cxn>
              <a:cxn ang="0">
                <a:pos x="201840" y="204525"/>
              </a:cxn>
              <a:cxn ang="0">
                <a:pos x="58964" y="886275"/>
              </a:cxn>
              <a:cxn ang="0">
                <a:pos x="18143" y="1097618"/>
              </a:cxn>
              <a:cxn ang="0">
                <a:pos x="4535" y="1179428"/>
              </a:cxn>
              <a:cxn ang="0">
                <a:pos x="45357" y="1206698"/>
              </a:cxn>
              <a:cxn ang="0">
                <a:pos x="140608" y="1281691"/>
              </a:cxn>
              <a:cxn ang="0">
                <a:pos x="201840" y="1343048"/>
              </a:cxn>
              <a:cxn ang="0">
                <a:pos x="242661" y="1404405"/>
              </a:cxn>
              <a:cxn ang="0">
                <a:pos x="269875" y="1438493"/>
              </a:cxn>
              <a:cxn ang="0">
                <a:pos x="317500" y="1431676"/>
              </a:cxn>
            </a:cxnLst>
            <a:pathLst>
              <a:path w="318447" h="1444388">
                <a:moveTo>
                  <a:pt x="113731" y="0"/>
                </a:moveTo>
                <a:cubicBezTo>
                  <a:pt x="139320" y="6255"/>
                  <a:pt x="164910" y="12511"/>
                  <a:pt x="181970" y="27296"/>
                </a:cubicBezTo>
                <a:cubicBezTo>
                  <a:pt x="199030" y="42081"/>
                  <a:pt x="212677" y="59140"/>
                  <a:pt x="216089" y="88710"/>
                </a:cubicBezTo>
                <a:cubicBezTo>
                  <a:pt x="219501" y="118280"/>
                  <a:pt x="228600" y="71650"/>
                  <a:pt x="202442" y="204716"/>
                </a:cubicBezTo>
                <a:cubicBezTo>
                  <a:pt x="176284" y="337782"/>
                  <a:pt x="89847" y="738116"/>
                  <a:pt x="59140" y="887104"/>
                </a:cubicBezTo>
                <a:cubicBezTo>
                  <a:pt x="28433" y="1036092"/>
                  <a:pt x="27296" y="1049740"/>
                  <a:pt x="18197" y="1098645"/>
                </a:cubicBezTo>
                <a:cubicBezTo>
                  <a:pt x="9098" y="1147550"/>
                  <a:pt x="0" y="1162334"/>
                  <a:pt x="4549" y="1180531"/>
                </a:cubicBezTo>
                <a:cubicBezTo>
                  <a:pt x="9098" y="1198728"/>
                  <a:pt x="22746" y="1190767"/>
                  <a:pt x="45492" y="1207827"/>
                </a:cubicBezTo>
                <a:cubicBezTo>
                  <a:pt x="68238" y="1224887"/>
                  <a:pt x="114869" y="1260144"/>
                  <a:pt x="141027" y="1282890"/>
                </a:cubicBezTo>
                <a:cubicBezTo>
                  <a:pt x="167185" y="1305636"/>
                  <a:pt x="185382" y="1323833"/>
                  <a:pt x="202442" y="1344304"/>
                </a:cubicBezTo>
                <a:cubicBezTo>
                  <a:pt x="219502" y="1364775"/>
                  <a:pt x="232012" y="1389797"/>
                  <a:pt x="243385" y="1405719"/>
                </a:cubicBezTo>
                <a:cubicBezTo>
                  <a:pt x="254758" y="1421641"/>
                  <a:pt x="258170" y="1435290"/>
                  <a:pt x="270680" y="1439839"/>
                </a:cubicBezTo>
                <a:cubicBezTo>
                  <a:pt x="283190" y="1444388"/>
                  <a:pt x="300818" y="1438701"/>
                  <a:pt x="318447" y="1433015"/>
                </a:cubicBezTo>
              </a:path>
            </a:pathLst>
          </a:custGeom>
          <a:noFill/>
          <a:ln w="19050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40" name="任意多边形 27"/>
          <p:cNvSpPr/>
          <p:nvPr/>
        </p:nvSpPr>
        <p:spPr>
          <a:xfrm>
            <a:off x="7546975" y="3833813"/>
            <a:ext cx="1146175" cy="195262"/>
          </a:xfrm>
          <a:custGeom>
            <a:avLst/>
            <a:gdLst/>
            <a:ahLst/>
            <a:cxnLst>
              <a:cxn ang="0">
                <a:pos x="0" y="195262"/>
              </a:cxn>
              <a:cxn ang="0">
                <a:pos x="634490" y="79467"/>
              </a:cxn>
              <a:cxn ang="0">
                <a:pos x="955145" y="11352"/>
              </a:cxn>
              <a:cxn ang="0">
                <a:pos x="1084773" y="11352"/>
              </a:cxn>
              <a:cxn ang="0">
                <a:pos x="1146175" y="72656"/>
              </a:cxn>
            </a:cxnLst>
            <a:pathLst>
              <a:path w="1146412" h="195618">
                <a:moveTo>
                  <a:pt x="0" y="195618"/>
                </a:moveTo>
                <a:lnTo>
                  <a:pt x="634621" y="79612"/>
                </a:lnTo>
                <a:cubicBezTo>
                  <a:pt x="793845" y="48905"/>
                  <a:pt x="880280" y="22746"/>
                  <a:pt x="955343" y="11373"/>
                </a:cubicBezTo>
                <a:cubicBezTo>
                  <a:pt x="1030406" y="0"/>
                  <a:pt x="1053152" y="1137"/>
                  <a:pt x="1084997" y="11373"/>
                </a:cubicBezTo>
                <a:cubicBezTo>
                  <a:pt x="1116842" y="21609"/>
                  <a:pt x="1136176" y="61415"/>
                  <a:pt x="1146412" y="72788"/>
                </a:cubicBezTo>
              </a:path>
            </a:pathLst>
          </a:custGeom>
          <a:noFill/>
          <a:ln w="19050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41" name="任意多边形 29"/>
          <p:cNvSpPr/>
          <p:nvPr/>
        </p:nvSpPr>
        <p:spPr>
          <a:xfrm>
            <a:off x="7502525" y="3906838"/>
            <a:ext cx="1200150" cy="1808162"/>
          </a:xfrm>
          <a:custGeom>
            <a:avLst/>
            <a:gdLst/>
            <a:ahLst/>
            <a:cxnLst>
              <a:cxn ang="0">
                <a:pos x="1192180" y="0"/>
              </a:cxn>
              <a:cxn ang="0">
                <a:pos x="1192180" y="61409"/>
              </a:cxn>
              <a:cxn ang="0">
                <a:pos x="1144356" y="129642"/>
              </a:cxn>
              <a:cxn ang="0">
                <a:pos x="973556" y="191051"/>
              </a:cxn>
              <a:cxn ang="0">
                <a:pos x="215207" y="436688"/>
              </a:cxn>
              <a:cxn ang="0">
                <a:pos x="99063" y="470805"/>
              </a:cxn>
              <a:cxn ang="0">
                <a:pos x="78567" y="552683"/>
              </a:cxn>
              <a:cxn ang="0">
                <a:pos x="64903" y="634563"/>
              </a:cxn>
              <a:cxn ang="0">
                <a:pos x="17079" y="764205"/>
              </a:cxn>
              <a:cxn ang="0">
                <a:pos x="30743" y="852907"/>
              </a:cxn>
              <a:cxn ang="0">
                <a:pos x="201543" y="1050782"/>
              </a:cxn>
              <a:cxn ang="0">
                <a:pos x="679781" y="1603465"/>
              </a:cxn>
              <a:cxn ang="0">
                <a:pos x="754932" y="1719460"/>
              </a:cxn>
              <a:cxn ang="0">
                <a:pos x="720773" y="1808162"/>
              </a:cxn>
            </a:cxnLst>
            <a:pathLst>
              <a:path w="1198728" h="1808328">
                <a:moveTo>
                  <a:pt x="1190767" y="0"/>
                </a:moveTo>
                <a:cubicBezTo>
                  <a:pt x="1194747" y="19903"/>
                  <a:pt x="1198728" y="39806"/>
                  <a:pt x="1190767" y="61415"/>
                </a:cubicBezTo>
                <a:cubicBezTo>
                  <a:pt x="1182806" y="83024"/>
                  <a:pt x="1179394" y="108045"/>
                  <a:pt x="1143000" y="129654"/>
                </a:cubicBezTo>
                <a:cubicBezTo>
                  <a:pt x="1106606" y="151263"/>
                  <a:pt x="972403" y="191069"/>
                  <a:pt x="972403" y="191069"/>
                </a:cubicBezTo>
                <a:lnTo>
                  <a:pt x="214952" y="436728"/>
                </a:lnTo>
                <a:cubicBezTo>
                  <a:pt x="69376" y="483358"/>
                  <a:pt x="121692" y="451514"/>
                  <a:pt x="98946" y="470848"/>
                </a:cubicBezTo>
                <a:cubicBezTo>
                  <a:pt x="76200" y="490182"/>
                  <a:pt x="84161" y="525439"/>
                  <a:pt x="78474" y="552734"/>
                </a:cubicBezTo>
                <a:cubicBezTo>
                  <a:pt x="72787" y="580030"/>
                  <a:pt x="75062" y="599364"/>
                  <a:pt x="64826" y="634621"/>
                </a:cubicBezTo>
                <a:cubicBezTo>
                  <a:pt x="54590" y="669878"/>
                  <a:pt x="22745" y="727881"/>
                  <a:pt x="17059" y="764275"/>
                </a:cubicBezTo>
                <a:cubicBezTo>
                  <a:pt x="11373" y="800669"/>
                  <a:pt x="0" y="805218"/>
                  <a:pt x="30707" y="852985"/>
                </a:cubicBezTo>
                <a:cubicBezTo>
                  <a:pt x="61414" y="900752"/>
                  <a:pt x="201304" y="1050878"/>
                  <a:pt x="201304" y="1050878"/>
                </a:cubicBezTo>
                <a:cubicBezTo>
                  <a:pt x="309349" y="1175982"/>
                  <a:pt x="586854" y="1492155"/>
                  <a:pt x="678976" y="1603612"/>
                </a:cubicBezTo>
                <a:cubicBezTo>
                  <a:pt x="771098" y="1715069"/>
                  <a:pt x="747214" y="1685499"/>
                  <a:pt x="754038" y="1719618"/>
                </a:cubicBezTo>
                <a:cubicBezTo>
                  <a:pt x="760862" y="1753737"/>
                  <a:pt x="740390" y="1781032"/>
                  <a:pt x="719919" y="1808328"/>
                </a:cubicBezTo>
              </a:path>
            </a:pathLst>
          </a:custGeom>
          <a:noFill/>
          <a:ln w="19050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42" name="任意多边形 30"/>
          <p:cNvSpPr/>
          <p:nvPr/>
        </p:nvSpPr>
        <p:spPr>
          <a:xfrm>
            <a:off x="5132388" y="4719638"/>
            <a:ext cx="1441450" cy="1474787"/>
          </a:xfrm>
          <a:custGeom>
            <a:avLst/>
            <a:gdLst/>
            <a:ahLst/>
            <a:cxnLst>
              <a:cxn ang="0">
                <a:pos x="0" y="156916"/>
              </a:cxn>
              <a:cxn ang="0">
                <a:pos x="68208" y="218318"/>
              </a:cxn>
              <a:cxn ang="0">
                <a:pos x="279650" y="184207"/>
              </a:cxn>
              <a:cxn ang="0">
                <a:pos x="995829" y="40934"/>
              </a:cxn>
              <a:cxn ang="0">
                <a:pos x="1152706" y="0"/>
              </a:cxn>
              <a:cxn ang="0">
                <a:pos x="1207272" y="40934"/>
              </a:cxn>
              <a:cxn ang="0">
                <a:pos x="1241375" y="95514"/>
              </a:cxn>
              <a:cxn ang="0">
                <a:pos x="1323224" y="184207"/>
              </a:cxn>
              <a:cxn ang="0">
                <a:pos x="1425535" y="245608"/>
              </a:cxn>
              <a:cxn ang="0">
                <a:pos x="1418714" y="341123"/>
              </a:cxn>
              <a:cxn ang="0">
                <a:pos x="1377790" y="573086"/>
              </a:cxn>
              <a:cxn ang="0">
                <a:pos x="1275479" y="1091593"/>
              </a:cxn>
              <a:cxn ang="0">
                <a:pos x="1234555" y="1323557"/>
              </a:cxn>
              <a:cxn ang="0">
                <a:pos x="1248196" y="1412248"/>
              </a:cxn>
              <a:cxn ang="0">
                <a:pos x="1295941" y="1466828"/>
              </a:cxn>
              <a:cxn ang="0">
                <a:pos x="1316404" y="1460005"/>
              </a:cxn>
            </a:cxnLst>
            <a:pathLst>
              <a:path w="1442113" h="1475095">
                <a:moveTo>
                  <a:pt x="0" y="156949"/>
                </a:moveTo>
                <a:cubicBezTo>
                  <a:pt x="10804" y="185382"/>
                  <a:pt x="21609" y="213815"/>
                  <a:pt x="68239" y="218364"/>
                </a:cubicBezTo>
                <a:cubicBezTo>
                  <a:pt x="114869" y="222913"/>
                  <a:pt x="279779" y="184245"/>
                  <a:pt x="279779" y="184245"/>
                </a:cubicBezTo>
                <a:lnTo>
                  <a:pt x="996287" y="40943"/>
                </a:lnTo>
                <a:cubicBezTo>
                  <a:pt x="1141863" y="10236"/>
                  <a:pt x="1117979" y="0"/>
                  <a:pt x="1153236" y="0"/>
                </a:cubicBezTo>
                <a:cubicBezTo>
                  <a:pt x="1188493" y="0"/>
                  <a:pt x="1193042" y="25021"/>
                  <a:pt x="1207827" y="40943"/>
                </a:cubicBezTo>
                <a:cubicBezTo>
                  <a:pt x="1222612" y="56865"/>
                  <a:pt x="1222612" y="71650"/>
                  <a:pt x="1241946" y="95534"/>
                </a:cubicBezTo>
                <a:cubicBezTo>
                  <a:pt x="1261280" y="119418"/>
                  <a:pt x="1293125" y="159224"/>
                  <a:pt x="1323833" y="184245"/>
                </a:cubicBezTo>
                <a:cubicBezTo>
                  <a:pt x="1354541" y="209266"/>
                  <a:pt x="1410269" y="219501"/>
                  <a:pt x="1426191" y="245659"/>
                </a:cubicBezTo>
                <a:cubicBezTo>
                  <a:pt x="1442113" y="271817"/>
                  <a:pt x="1427328" y="286603"/>
                  <a:pt x="1419367" y="341194"/>
                </a:cubicBezTo>
                <a:cubicBezTo>
                  <a:pt x="1411406" y="395785"/>
                  <a:pt x="1402308" y="448102"/>
                  <a:pt x="1378424" y="573206"/>
                </a:cubicBezTo>
                <a:cubicBezTo>
                  <a:pt x="1354541" y="698311"/>
                  <a:pt x="1299950" y="966717"/>
                  <a:pt x="1276066" y="1091821"/>
                </a:cubicBezTo>
                <a:cubicBezTo>
                  <a:pt x="1252183" y="1216926"/>
                  <a:pt x="1239672" y="1270379"/>
                  <a:pt x="1235123" y="1323833"/>
                </a:cubicBezTo>
                <a:cubicBezTo>
                  <a:pt x="1230574" y="1377287"/>
                  <a:pt x="1238534" y="1388660"/>
                  <a:pt x="1248770" y="1412543"/>
                </a:cubicBezTo>
                <a:cubicBezTo>
                  <a:pt x="1259006" y="1436426"/>
                  <a:pt x="1285164" y="1459173"/>
                  <a:pt x="1296537" y="1467134"/>
                </a:cubicBezTo>
                <a:cubicBezTo>
                  <a:pt x="1307910" y="1475095"/>
                  <a:pt x="1312459" y="1467702"/>
                  <a:pt x="1317009" y="1460310"/>
                </a:cubicBezTo>
              </a:path>
            </a:pathLst>
          </a:custGeom>
          <a:noFill/>
          <a:ln w="19050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" name="组合 26642"/>
          <p:cNvGrpSpPr/>
          <p:nvPr/>
        </p:nvGrpSpPr>
        <p:grpSpPr>
          <a:xfrm>
            <a:off x="6435725" y="4976813"/>
            <a:ext cx="1808163" cy="1212850"/>
            <a:chOff x="0" y="0"/>
            <a:chExt cx="1808329" cy="1213513"/>
          </a:xfrm>
        </p:grpSpPr>
        <p:sp>
          <p:nvSpPr>
            <p:cNvPr id="54292" name="任意多边形 31"/>
            <p:cNvSpPr/>
            <p:nvPr/>
          </p:nvSpPr>
          <p:spPr>
            <a:xfrm>
              <a:off x="0" y="0"/>
              <a:ext cx="879556" cy="1213513"/>
            </a:xfrm>
            <a:custGeom>
              <a:avLst/>
              <a:gdLst/>
              <a:ahLst/>
              <a:cxnLst>
                <a:cxn ang="0">
                  <a:pos x="0" y="1210101"/>
                </a:cxn>
                <a:cxn ang="0">
                  <a:pos x="81820" y="1196453"/>
                </a:cxn>
                <a:cxn ang="0">
                  <a:pos x="150002" y="1107743"/>
                </a:cxn>
                <a:cxn ang="0">
                  <a:pos x="327277" y="568656"/>
                </a:cxn>
                <a:cxn ang="0">
                  <a:pos x="422733" y="275229"/>
                </a:cxn>
                <a:cxn ang="0">
                  <a:pos x="477279" y="125104"/>
                </a:cxn>
                <a:cxn ang="0">
                  <a:pos x="565916" y="77337"/>
                </a:cxn>
                <a:cxn ang="0">
                  <a:pos x="702281" y="50041"/>
                </a:cxn>
                <a:cxn ang="0">
                  <a:pos x="811373" y="2274"/>
                </a:cxn>
                <a:cxn ang="0">
                  <a:pos x="879556" y="36394"/>
                </a:cxn>
              </a:cxnLst>
              <a:pathLst>
                <a:path w="880281" h="1213513">
                  <a:moveTo>
                    <a:pt x="0" y="1210101"/>
                  </a:moveTo>
                  <a:cubicBezTo>
                    <a:pt x="28433" y="1211807"/>
                    <a:pt x="56866" y="1213513"/>
                    <a:pt x="81887" y="1196453"/>
                  </a:cubicBezTo>
                  <a:cubicBezTo>
                    <a:pt x="106908" y="1179393"/>
                    <a:pt x="109183" y="1212376"/>
                    <a:pt x="150126" y="1107743"/>
                  </a:cubicBezTo>
                  <a:cubicBezTo>
                    <a:pt x="191069" y="1003110"/>
                    <a:pt x="282055" y="707408"/>
                    <a:pt x="327547" y="568656"/>
                  </a:cubicBezTo>
                  <a:cubicBezTo>
                    <a:pt x="373040" y="429904"/>
                    <a:pt x="398060" y="349154"/>
                    <a:pt x="423081" y="275229"/>
                  </a:cubicBezTo>
                  <a:cubicBezTo>
                    <a:pt x="448102" y="201304"/>
                    <a:pt x="453789" y="158086"/>
                    <a:pt x="477672" y="125104"/>
                  </a:cubicBezTo>
                  <a:cubicBezTo>
                    <a:pt x="501555" y="92122"/>
                    <a:pt x="528851" y="89848"/>
                    <a:pt x="566382" y="77337"/>
                  </a:cubicBezTo>
                  <a:cubicBezTo>
                    <a:pt x="603913" y="64827"/>
                    <a:pt x="661917" y="62551"/>
                    <a:pt x="702860" y="50041"/>
                  </a:cubicBezTo>
                  <a:cubicBezTo>
                    <a:pt x="743803" y="37531"/>
                    <a:pt x="782472" y="4548"/>
                    <a:pt x="812042" y="2274"/>
                  </a:cubicBezTo>
                  <a:cubicBezTo>
                    <a:pt x="841612" y="0"/>
                    <a:pt x="860946" y="18197"/>
                    <a:pt x="880281" y="36394"/>
                  </a:cubicBezTo>
                </a:path>
              </a:pathLst>
            </a:custGeom>
            <a:noFill/>
            <a:ln w="19050" cap="flat" cmpd="sng">
              <a:solidFill>
                <a:srgbClr val="4A7EB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293" name="任意多边形 34"/>
            <p:cNvSpPr/>
            <p:nvPr/>
          </p:nvSpPr>
          <p:spPr>
            <a:xfrm>
              <a:off x="860504" y="12707"/>
              <a:ext cx="947825" cy="773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5983" y="655230"/>
                </a:cxn>
                <a:cxn ang="0">
                  <a:pos x="947825" y="709833"/>
                </a:cxn>
              </a:cxnLst>
              <a:pathLst>
                <a:path w="948519" h="773372">
                  <a:moveTo>
                    <a:pt x="0" y="0"/>
                  </a:moveTo>
                  <a:cubicBezTo>
                    <a:pt x="279210" y="268406"/>
                    <a:pt x="558421" y="536812"/>
                    <a:pt x="716507" y="655092"/>
                  </a:cubicBezTo>
                  <a:cubicBezTo>
                    <a:pt x="874593" y="773372"/>
                    <a:pt x="948519" y="709683"/>
                    <a:pt x="948519" y="709683"/>
                  </a:cubicBezTo>
                </a:path>
              </a:pathLst>
            </a:custGeom>
            <a:noFill/>
            <a:ln w="19050" cap="flat" cmpd="sng">
              <a:solidFill>
                <a:srgbClr val="4A7EB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6646" name="椭圆 4"/>
          <p:cNvSpPr>
            <a:spLocks noChangeAspect="1"/>
          </p:cNvSpPr>
          <p:nvPr/>
        </p:nvSpPr>
        <p:spPr>
          <a:xfrm>
            <a:off x="6072188" y="2547938"/>
            <a:ext cx="974725" cy="974725"/>
          </a:xfrm>
          <a:prstGeom prst="ellipse">
            <a:avLst/>
          </a:prstGeom>
          <a:noFill/>
          <a:ln w="254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47" name="椭圆 5"/>
          <p:cNvSpPr>
            <a:spLocks noChangeAspect="1"/>
          </p:cNvSpPr>
          <p:nvPr/>
        </p:nvSpPr>
        <p:spPr>
          <a:xfrm>
            <a:off x="7407275" y="2906713"/>
            <a:ext cx="974725" cy="974725"/>
          </a:xfrm>
          <a:prstGeom prst="ellipse">
            <a:avLst/>
          </a:prstGeom>
          <a:noFill/>
          <a:ln w="254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48" name="椭圆 8"/>
          <p:cNvSpPr>
            <a:spLocks noChangeAspect="1"/>
          </p:cNvSpPr>
          <p:nvPr/>
        </p:nvSpPr>
        <p:spPr>
          <a:xfrm>
            <a:off x="7764463" y="4251325"/>
            <a:ext cx="974725" cy="974725"/>
          </a:xfrm>
          <a:prstGeom prst="ellipse">
            <a:avLst/>
          </a:prstGeom>
          <a:noFill/>
          <a:ln w="254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49" name="任意多边形 17"/>
          <p:cNvSpPr/>
          <p:nvPr/>
        </p:nvSpPr>
        <p:spPr>
          <a:xfrm>
            <a:off x="6767513" y="5045075"/>
            <a:ext cx="1008062" cy="1195388"/>
          </a:xfrm>
          <a:custGeom>
            <a:avLst/>
            <a:gdLst/>
            <a:ahLst/>
            <a:cxnLst>
              <a:cxn ang="0">
                <a:pos x="555232" y="1188570"/>
              </a:cxn>
              <a:cxn ang="0">
                <a:pos x="411872" y="1181752"/>
              </a:cxn>
              <a:cxn ang="0">
                <a:pos x="234380" y="1106757"/>
              </a:cxn>
              <a:cxn ang="0">
                <a:pos x="118328" y="1018125"/>
              </a:cxn>
              <a:cxn ang="0">
                <a:pos x="43236" y="895404"/>
              </a:cxn>
              <a:cxn ang="0">
                <a:pos x="2276" y="738595"/>
              </a:cxn>
              <a:cxn ang="0">
                <a:pos x="29583" y="513608"/>
              </a:cxn>
              <a:cxn ang="0">
                <a:pos x="125155" y="179536"/>
              </a:cxn>
              <a:cxn ang="0">
                <a:pos x="248034" y="36362"/>
              </a:cxn>
              <a:cxn ang="0">
                <a:pos x="411872" y="2273"/>
              </a:cxn>
              <a:cxn ang="0">
                <a:pos x="555232" y="49997"/>
              </a:cxn>
              <a:cxn ang="0">
                <a:pos x="712243" y="193172"/>
              </a:cxn>
              <a:cxn ang="0">
                <a:pos x="889735" y="363617"/>
              </a:cxn>
              <a:cxn ang="0">
                <a:pos x="985307" y="540880"/>
              </a:cxn>
              <a:cxn ang="0">
                <a:pos x="998960" y="745413"/>
              </a:cxn>
              <a:cxn ang="0">
                <a:pos x="930694" y="936312"/>
              </a:cxn>
              <a:cxn ang="0">
                <a:pos x="787336" y="1093121"/>
              </a:cxn>
              <a:cxn ang="0">
                <a:pos x="623498" y="1174934"/>
              </a:cxn>
              <a:cxn ang="0">
                <a:pos x="555232" y="1188570"/>
              </a:cxn>
            </a:cxnLst>
            <a:pathLst>
              <a:path w="1007660" h="1196454">
                <a:moveTo>
                  <a:pt x="555010" y="1189630"/>
                </a:moveTo>
                <a:cubicBezTo>
                  <a:pt x="519753" y="1190767"/>
                  <a:pt x="465162" y="1196454"/>
                  <a:pt x="411708" y="1182806"/>
                </a:cubicBezTo>
                <a:cubicBezTo>
                  <a:pt x="358254" y="1169158"/>
                  <a:pt x="283191" y="1135039"/>
                  <a:pt x="234287" y="1107744"/>
                </a:cubicBezTo>
                <a:cubicBezTo>
                  <a:pt x="185383" y="1080449"/>
                  <a:pt x="150126" y="1054290"/>
                  <a:pt x="118281" y="1019033"/>
                </a:cubicBezTo>
                <a:cubicBezTo>
                  <a:pt x="86436" y="983776"/>
                  <a:pt x="62553" y="942833"/>
                  <a:pt x="43219" y="896203"/>
                </a:cubicBezTo>
                <a:cubicBezTo>
                  <a:pt x="23885" y="849573"/>
                  <a:pt x="4550" y="802943"/>
                  <a:pt x="2275" y="739254"/>
                </a:cubicBezTo>
                <a:cubicBezTo>
                  <a:pt x="0" y="675565"/>
                  <a:pt x="9099" y="607326"/>
                  <a:pt x="29571" y="514066"/>
                </a:cubicBezTo>
                <a:cubicBezTo>
                  <a:pt x="50043" y="420806"/>
                  <a:pt x="88711" y="259308"/>
                  <a:pt x="125105" y="179696"/>
                </a:cubicBezTo>
                <a:cubicBezTo>
                  <a:pt x="161499" y="100084"/>
                  <a:pt x="200168" y="65964"/>
                  <a:pt x="247935" y="36394"/>
                </a:cubicBezTo>
                <a:cubicBezTo>
                  <a:pt x="295702" y="6824"/>
                  <a:pt x="360529" y="0"/>
                  <a:pt x="411708" y="2275"/>
                </a:cubicBezTo>
                <a:cubicBezTo>
                  <a:pt x="462887" y="4550"/>
                  <a:pt x="504968" y="18197"/>
                  <a:pt x="555010" y="50042"/>
                </a:cubicBezTo>
                <a:cubicBezTo>
                  <a:pt x="605052" y="81887"/>
                  <a:pt x="656231" y="141027"/>
                  <a:pt x="711959" y="193344"/>
                </a:cubicBezTo>
                <a:cubicBezTo>
                  <a:pt x="767687" y="245661"/>
                  <a:pt x="843888" y="305938"/>
                  <a:pt x="889380" y="363941"/>
                </a:cubicBezTo>
                <a:cubicBezTo>
                  <a:pt x="934872" y="421944"/>
                  <a:pt x="966717" y="477673"/>
                  <a:pt x="984914" y="541362"/>
                </a:cubicBezTo>
                <a:cubicBezTo>
                  <a:pt x="1003111" y="605052"/>
                  <a:pt x="1007660" y="680114"/>
                  <a:pt x="998562" y="746078"/>
                </a:cubicBezTo>
                <a:cubicBezTo>
                  <a:pt x="989464" y="812042"/>
                  <a:pt x="965580" y="879144"/>
                  <a:pt x="930323" y="937147"/>
                </a:cubicBezTo>
                <a:cubicBezTo>
                  <a:pt x="895066" y="995150"/>
                  <a:pt x="838201" y="1054290"/>
                  <a:pt x="787022" y="1094096"/>
                </a:cubicBezTo>
                <a:cubicBezTo>
                  <a:pt x="735843" y="1133902"/>
                  <a:pt x="660780" y="1160060"/>
                  <a:pt x="623249" y="1175982"/>
                </a:cubicBezTo>
                <a:cubicBezTo>
                  <a:pt x="585718" y="1191904"/>
                  <a:pt x="590267" y="1188493"/>
                  <a:pt x="555010" y="1189630"/>
                </a:cubicBezTo>
                <a:close/>
              </a:path>
            </a:pathLst>
          </a:custGeom>
          <a:noFill/>
          <a:ln w="25400" cap="flat" cmpd="sng">
            <a:solidFill>
              <a:srgbClr val="0079C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0" name="椭圆 36"/>
          <p:cNvSpPr>
            <a:spLocks noChangeAspect="1"/>
          </p:cNvSpPr>
          <p:nvPr/>
        </p:nvSpPr>
        <p:spPr>
          <a:xfrm>
            <a:off x="5137150" y="3578225"/>
            <a:ext cx="881063" cy="881063"/>
          </a:xfrm>
          <a:prstGeom prst="ellipse">
            <a:avLst/>
          </a:prstGeom>
          <a:noFill/>
          <a:ln w="1905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1" name="椭圆 6"/>
          <p:cNvSpPr>
            <a:spLocks noChangeAspect="1"/>
          </p:cNvSpPr>
          <p:nvPr/>
        </p:nvSpPr>
        <p:spPr>
          <a:xfrm>
            <a:off x="5083175" y="3525838"/>
            <a:ext cx="976313" cy="974725"/>
          </a:xfrm>
          <a:prstGeom prst="ellipse">
            <a:avLst/>
          </a:prstGeom>
          <a:noFill/>
          <a:ln w="254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2" name="椭圆 37"/>
          <p:cNvSpPr>
            <a:spLocks noChangeAspect="1"/>
          </p:cNvSpPr>
          <p:nvPr/>
        </p:nvSpPr>
        <p:spPr>
          <a:xfrm>
            <a:off x="6127750" y="2603500"/>
            <a:ext cx="879475" cy="879475"/>
          </a:xfrm>
          <a:prstGeom prst="ellipse">
            <a:avLst/>
          </a:prstGeom>
          <a:noFill/>
          <a:ln w="1905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3" name="椭圆 38"/>
          <p:cNvSpPr>
            <a:spLocks noChangeAspect="1"/>
          </p:cNvSpPr>
          <p:nvPr/>
        </p:nvSpPr>
        <p:spPr>
          <a:xfrm>
            <a:off x="7459663" y="2955925"/>
            <a:ext cx="881062" cy="881063"/>
          </a:xfrm>
          <a:prstGeom prst="ellipse">
            <a:avLst/>
          </a:prstGeom>
          <a:noFill/>
          <a:ln w="1905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4" name="椭圆 39"/>
          <p:cNvSpPr>
            <a:spLocks noChangeAspect="1"/>
          </p:cNvSpPr>
          <p:nvPr/>
        </p:nvSpPr>
        <p:spPr>
          <a:xfrm>
            <a:off x="7815263" y="4303713"/>
            <a:ext cx="879475" cy="879475"/>
          </a:xfrm>
          <a:prstGeom prst="ellipse">
            <a:avLst/>
          </a:prstGeom>
          <a:noFill/>
          <a:ln w="1905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5" name="椭圆 40"/>
          <p:cNvSpPr>
            <a:spLocks noChangeAspect="1"/>
          </p:cNvSpPr>
          <p:nvPr/>
        </p:nvSpPr>
        <p:spPr>
          <a:xfrm>
            <a:off x="5503863" y="4916488"/>
            <a:ext cx="879475" cy="881062"/>
          </a:xfrm>
          <a:prstGeom prst="ellipse">
            <a:avLst/>
          </a:prstGeom>
          <a:noFill/>
          <a:ln w="1905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6" name="椭圆 7"/>
          <p:cNvSpPr>
            <a:spLocks noChangeAspect="1"/>
          </p:cNvSpPr>
          <p:nvPr/>
        </p:nvSpPr>
        <p:spPr>
          <a:xfrm>
            <a:off x="5453063" y="4870450"/>
            <a:ext cx="974725" cy="974725"/>
          </a:xfrm>
          <a:prstGeom prst="ellipse">
            <a:avLst/>
          </a:prstGeom>
          <a:noFill/>
          <a:ln w="25400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7" name="任意多边形 41"/>
          <p:cNvSpPr>
            <a:spLocks noChangeAspect="1"/>
          </p:cNvSpPr>
          <p:nvPr/>
        </p:nvSpPr>
        <p:spPr>
          <a:xfrm>
            <a:off x="6816725" y="5110163"/>
            <a:ext cx="909638" cy="1079500"/>
          </a:xfrm>
          <a:custGeom>
            <a:avLst/>
            <a:gdLst/>
            <a:ahLst/>
            <a:cxnLst>
              <a:cxn ang="0">
                <a:pos x="501020" y="1073343"/>
              </a:cxn>
              <a:cxn ang="0">
                <a:pos x="371658" y="1067186"/>
              </a:cxn>
              <a:cxn ang="0">
                <a:pos x="211496" y="999461"/>
              </a:cxn>
              <a:cxn ang="0">
                <a:pos x="106775" y="919422"/>
              </a:cxn>
              <a:cxn ang="0">
                <a:pos x="39015" y="808599"/>
              </a:cxn>
              <a:cxn ang="0">
                <a:pos x="2054" y="666991"/>
              </a:cxn>
              <a:cxn ang="0">
                <a:pos x="26694" y="463816"/>
              </a:cxn>
              <a:cxn ang="0">
                <a:pos x="112935" y="162131"/>
              </a:cxn>
              <a:cxn ang="0">
                <a:pos x="223817" y="32836"/>
              </a:cxn>
              <a:cxn ang="0">
                <a:pos x="371658" y="2053"/>
              </a:cxn>
              <a:cxn ang="0">
                <a:pos x="501020" y="45150"/>
              </a:cxn>
              <a:cxn ang="0">
                <a:pos x="642702" y="174445"/>
              </a:cxn>
              <a:cxn ang="0">
                <a:pos x="802864" y="328366"/>
              </a:cxn>
              <a:cxn ang="0">
                <a:pos x="889105" y="488444"/>
              </a:cxn>
              <a:cxn ang="0">
                <a:pos x="901425" y="673148"/>
              </a:cxn>
              <a:cxn ang="0">
                <a:pos x="839824" y="845540"/>
              </a:cxn>
              <a:cxn ang="0">
                <a:pos x="710463" y="987148"/>
              </a:cxn>
              <a:cxn ang="0">
                <a:pos x="562621" y="1061029"/>
              </a:cxn>
              <a:cxn ang="0">
                <a:pos x="501020" y="1073343"/>
              </a:cxn>
            </a:cxnLst>
            <a:pathLst>
              <a:path w="1007660" h="1196454">
                <a:moveTo>
                  <a:pt x="555010" y="1189630"/>
                </a:moveTo>
                <a:cubicBezTo>
                  <a:pt x="519753" y="1190767"/>
                  <a:pt x="465162" y="1196454"/>
                  <a:pt x="411708" y="1182806"/>
                </a:cubicBezTo>
                <a:cubicBezTo>
                  <a:pt x="358254" y="1169158"/>
                  <a:pt x="283191" y="1135039"/>
                  <a:pt x="234287" y="1107744"/>
                </a:cubicBezTo>
                <a:cubicBezTo>
                  <a:pt x="185383" y="1080449"/>
                  <a:pt x="150126" y="1054290"/>
                  <a:pt x="118281" y="1019033"/>
                </a:cubicBezTo>
                <a:cubicBezTo>
                  <a:pt x="86436" y="983776"/>
                  <a:pt x="62553" y="942833"/>
                  <a:pt x="43219" y="896203"/>
                </a:cubicBezTo>
                <a:cubicBezTo>
                  <a:pt x="23885" y="849573"/>
                  <a:pt x="4550" y="802943"/>
                  <a:pt x="2275" y="739254"/>
                </a:cubicBezTo>
                <a:cubicBezTo>
                  <a:pt x="0" y="675565"/>
                  <a:pt x="9099" y="607326"/>
                  <a:pt x="29571" y="514066"/>
                </a:cubicBezTo>
                <a:cubicBezTo>
                  <a:pt x="50043" y="420806"/>
                  <a:pt x="88711" y="259308"/>
                  <a:pt x="125105" y="179696"/>
                </a:cubicBezTo>
                <a:cubicBezTo>
                  <a:pt x="161499" y="100084"/>
                  <a:pt x="200168" y="65964"/>
                  <a:pt x="247935" y="36394"/>
                </a:cubicBezTo>
                <a:cubicBezTo>
                  <a:pt x="295702" y="6824"/>
                  <a:pt x="360529" y="0"/>
                  <a:pt x="411708" y="2275"/>
                </a:cubicBezTo>
                <a:cubicBezTo>
                  <a:pt x="462887" y="4550"/>
                  <a:pt x="504968" y="18197"/>
                  <a:pt x="555010" y="50042"/>
                </a:cubicBezTo>
                <a:cubicBezTo>
                  <a:pt x="605052" y="81887"/>
                  <a:pt x="656231" y="141027"/>
                  <a:pt x="711959" y="193344"/>
                </a:cubicBezTo>
                <a:cubicBezTo>
                  <a:pt x="767687" y="245661"/>
                  <a:pt x="843888" y="305938"/>
                  <a:pt x="889380" y="363941"/>
                </a:cubicBezTo>
                <a:cubicBezTo>
                  <a:pt x="934872" y="421944"/>
                  <a:pt x="966717" y="477673"/>
                  <a:pt x="984914" y="541362"/>
                </a:cubicBezTo>
                <a:cubicBezTo>
                  <a:pt x="1003111" y="605052"/>
                  <a:pt x="1007660" y="680114"/>
                  <a:pt x="998562" y="746078"/>
                </a:cubicBezTo>
                <a:cubicBezTo>
                  <a:pt x="989464" y="812042"/>
                  <a:pt x="965580" y="879144"/>
                  <a:pt x="930323" y="937147"/>
                </a:cubicBezTo>
                <a:cubicBezTo>
                  <a:pt x="895066" y="995150"/>
                  <a:pt x="838201" y="1054290"/>
                  <a:pt x="787022" y="1094096"/>
                </a:cubicBezTo>
                <a:cubicBezTo>
                  <a:pt x="735843" y="1133902"/>
                  <a:pt x="660780" y="1160060"/>
                  <a:pt x="623249" y="1175982"/>
                </a:cubicBezTo>
                <a:cubicBezTo>
                  <a:pt x="585718" y="1191904"/>
                  <a:pt x="590267" y="1188493"/>
                  <a:pt x="555010" y="1189630"/>
                </a:cubicBezTo>
                <a:close/>
              </a:path>
            </a:pathLst>
          </a:custGeom>
          <a:noFill/>
          <a:ln w="19050" cap="flat" cmpd="sng">
            <a:solidFill>
              <a:srgbClr val="0079C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58" name="椭圆 43"/>
          <p:cNvSpPr/>
          <p:nvPr/>
        </p:nvSpPr>
        <p:spPr>
          <a:xfrm>
            <a:off x="6357938" y="3813175"/>
            <a:ext cx="1143000" cy="1143000"/>
          </a:xfrm>
          <a:prstGeom prst="ellipse">
            <a:avLst/>
          </a:prstGeom>
          <a:solidFill>
            <a:srgbClr val="0079C5"/>
          </a:solidFill>
          <a:ln w="28575" cap="flat" cmpd="sng">
            <a:solidFill>
              <a:srgbClr val="0079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59" name="椭圆 44"/>
          <p:cNvSpPr/>
          <p:nvPr/>
        </p:nvSpPr>
        <p:spPr>
          <a:xfrm>
            <a:off x="6565900" y="4021138"/>
            <a:ext cx="214313" cy="214312"/>
          </a:xfrm>
          <a:prstGeom prst="ellipse">
            <a:avLst/>
          </a:prstGeom>
          <a:solidFill>
            <a:srgbClr val="0079C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60" name="椭圆 45"/>
          <p:cNvSpPr/>
          <p:nvPr/>
        </p:nvSpPr>
        <p:spPr>
          <a:xfrm>
            <a:off x="6908800" y="3932238"/>
            <a:ext cx="214313" cy="214312"/>
          </a:xfrm>
          <a:prstGeom prst="ellipse">
            <a:avLst/>
          </a:prstGeom>
          <a:solidFill>
            <a:srgbClr val="0079C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61" name="椭圆 46"/>
          <p:cNvSpPr/>
          <p:nvPr/>
        </p:nvSpPr>
        <p:spPr>
          <a:xfrm>
            <a:off x="6477000" y="4378325"/>
            <a:ext cx="214313" cy="214313"/>
          </a:xfrm>
          <a:prstGeom prst="ellipse">
            <a:avLst/>
          </a:prstGeom>
          <a:solidFill>
            <a:srgbClr val="0079C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62" name="椭圆 47"/>
          <p:cNvSpPr/>
          <p:nvPr/>
        </p:nvSpPr>
        <p:spPr>
          <a:xfrm>
            <a:off x="7181850" y="4194175"/>
            <a:ext cx="214313" cy="214313"/>
          </a:xfrm>
          <a:prstGeom prst="ellipse">
            <a:avLst/>
          </a:prstGeom>
          <a:solidFill>
            <a:srgbClr val="0079C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63" name="椭圆 48"/>
          <p:cNvSpPr/>
          <p:nvPr/>
        </p:nvSpPr>
        <p:spPr>
          <a:xfrm>
            <a:off x="6724650" y="4633913"/>
            <a:ext cx="214313" cy="214312"/>
          </a:xfrm>
          <a:prstGeom prst="ellipse">
            <a:avLst/>
          </a:prstGeom>
          <a:solidFill>
            <a:srgbClr val="0079C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64" name="椭圆 49"/>
          <p:cNvSpPr/>
          <p:nvPr/>
        </p:nvSpPr>
        <p:spPr>
          <a:xfrm>
            <a:off x="7086600" y="4548188"/>
            <a:ext cx="214313" cy="214312"/>
          </a:xfrm>
          <a:prstGeom prst="ellipse">
            <a:avLst/>
          </a:prstGeom>
          <a:solidFill>
            <a:srgbClr val="0079C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65" name="椭圆 50"/>
          <p:cNvSpPr>
            <a:spLocks noChangeAspect="1"/>
          </p:cNvSpPr>
          <p:nvPr/>
        </p:nvSpPr>
        <p:spPr>
          <a:xfrm>
            <a:off x="6769100" y="4237038"/>
            <a:ext cx="322263" cy="322262"/>
          </a:xfrm>
          <a:prstGeom prst="ellipse">
            <a:avLst/>
          </a:prstGeom>
          <a:solidFill>
            <a:srgbClr val="0079C5"/>
          </a:solidFill>
          <a:ln w="508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26665"/>
          <p:cNvGrpSpPr/>
          <p:nvPr/>
        </p:nvGrpSpPr>
        <p:grpSpPr>
          <a:xfrm>
            <a:off x="4873625" y="2343150"/>
            <a:ext cx="4070350" cy="4070350"/>
            <a:chOff x="0" y="0"/>
            <a:chExt cx="4071966" cy="4071966"/>
          </a:xfrm>
        </p:grpSpPr>
        <p:sp>
          <p:nvSpPr>
            <p:cNvPr id="54315" name="椭圆 52"/>
            <p:cNvSpPr>
              <a:spLocks noChangeAspect="1"/>
            </p:cNvSpPr>
            <p:nvPr/>
          </p:nvSpPr>
          <p:spPr>
            <a:xfrm>
              <a:off x="69850" y="80963"/>
              <a:ext cx="3910040" cy="391162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16" name="椭圆 53"/>
            <p:cNvSpPr/>
            <p:nvPr/>
          </p:nvSpPr>
          <p:spPr>
            <a:xfrm>
              <a:off x="0" y="0"/>
              <a:ext cx="4071966" cy="4071966"/>
            </a:xfrm>
            <a:prstGeom prst="ellipse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17" name="椭圆 54"/>
            <p:cNvSpPr>
              <a:spLocks noChangeAspect="1"/>
            </p:cNvSpPr>
            <p:nvPr/>
          </p:nvSpPr>
          <p:spPr>
            <a:xfrm>
              <a:off x="1262071" y="238127"/>
              <a:ext cx="879481" cy="879481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rgbClr val="0079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18" name="椭圆 55"/>
            <p:cNvSpPr>
              <a:spLocks noChangeAspect="1"/>
            </p:cNvSpPr>
            <p:nvPr/>
          </p:nvSpPr>
          <p:spPr>
            <a:xfrm>
              <a:off x="2590818" y="592141"/>
              <a:ext cx="881068" cy="881069"/>
            </a:xfrm>
            <a:prstGeom prst="ellipse">
              <a:avLst/>
            </a:prstGeom>
            <a:solidFill>
              <a:srgbClr val="000000"/>
            </a:solidFill>
            <a:ln w="12700" cap="flat" cmpd="sng">
              <a:solidFill>
                <a:srgbClr val="0079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19" name="椭圆 56"/>
            <p:cNvSpPr>
              <a:spLocks noChangeAspect="1"/>
            </p:cNvSpPr>
            <p:nvPr/>
          </p:nvSpPr>
          <p:spPr>
            <a:xfrm>
              <a:off x="274639" y="1217621"/>
              <a:ext cx="879481" cy="879481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rgbClr val="0079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20" name="椭圆 57"/>
            <p:cNvSpPr>
              <a:spLocks noChangeAspect="1"/>
            </p:cNvSpPr>
            <p:nvPr/>
          </p:nvSpPr>
          <p:spPr>
            <a:xfrm>
              <a:off x="644530" y="2560655"/>
              <a:ext cx="879481" cy="881069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21" name="椭圆 58"/>
            <p:cNvSpPr>
              <a:spLocks noChangeAspect="1"/>
            </p:cNvSpPr>
            <p:nvPr/>
          </p:nvSpPr>
          <p:spPr>
            <a:xfrm>
              <a:off x="2955946" y="1935176"/>
              <a:ext cx="879481" cy="881069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rgbClr val="0079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22" name="任意多边形 59"/>
            <p:cNvSpPr>
              <a:spLocks noChangeAspect="1"/>
            </p:cNvSpPr>
            <p:nvPr/>
          </p:nvSpPr>
          <p:spPr>
            <a:xfrm>
              <a:off x="1955814" y="2747982"/>
              <a:ext cx="909643" cy="1079508"/>
            </a:xfrm>
            <a:custGeom>
              <a:avLst/>
              <a:gdLst/>
              <a:ahLst/>
              <a:cxnLst>
                <a:cxn ang="0">
                  <a:pos x="501023" y="1073351"/>
                </a:cxn>
                <a:cxn ang="0">
                  <a:pos x="371660" y="1067194"/>
                </a:cxn>
                <a:cxn ang="0">
                  <a:pos x="211497" y="999469"/>
                </a:cxn>
                <a:cxn ang="0">
                  <a:pos x="106776" y="919429"/>
                </a:cxn>
                <a:cxn ang="0">
                  <a:pos x="39015" y="808605"/>
                </a:cxn>
                <a:cxn ang="0">
                  <a:pos x="2054" y="666996"/>
                </a:cxn>
                <a:cxn ang="0">
                  <a:pos x="26695" y="463819"/>
                </a:cxn>
                <a:cxn ang="0">
                  <a:pos x="112936" y="162132"/>
                </a:cxn>
                <a:cxn ang="0">
                  <a:pos x="223818" y="32837"/>
                </a:cxn>
                <a:cxn ang="0">
                  <a:pos x="371660" y="2053"/>
                </a:cxn>
                <a:cxn ang="0">
                  <a:pos x="501023" y="45151"/>
                </a:cxn>
                <a:cxn ang="0">
                  <a:pos x="642705" y="174446"/>
                </a:cxn>
                <a:cxn ang="0">
                  <a:pos x="802868" y="328368"/>
                </a:cxn>
                <a:cxn ang="0">
                  <a:pos x="889110" y="488447"/>
                </a:cxn>
                <a:cxn ang="0">
                  <a:pos x="901430" y="673153"/>
                </a:cxn>
                <a:cxn ang="0">
                  <a:pos x="839829" y="845547"/>
                </a:cxn>
                <a:cxn ang="0">
                  <a:pos x="710467" y="987155"/>
                </a:cxn>
                <a:cxn ang="0">
                  <a:pos x="562624" y="1061037"/>
                </a:cxn>
                <a:cxn ang="0">
                  <a:pos x="501023" y="1073351"/>
                </a:cxn>
              </a:cxnLst>
              <a:pathLst>
                <a:path w="1007660" h="1196454">
                  <a:moveTo>
                    <a:pt x="555010" y="1189630"/>
                  </a:moveTo>
                  <a:cubicBezTo>
                    <a:pt x="519753" y="1190767"/>
                    <a:pt x="465162" y="1196454"/>
                    <a:pt x="411708" y="1182806"/>
                  </a:cubicBezTo>
                  <a:cubicBezTo>
                    <a:pt x="358254" y="1169158"/>
                    <a:pt x="283191" y="1135039"/>
                    <a:pt x="234287" y="1107744"/>
                  </a:cubicBezTo>
                  <a:cubicBezTo>
                    <a:pt x="185383" y="1080449"/>
                    <a:pt x="150126" y="1054290"/>
                    <a:pt x="118281" y="1019033"/>
                  </a:cubicBezTo>
                  <a:cubicBezTo>
                    <a:pt x="86436" y="983776"/>
                    <a:pt x="62553" y="942833"/>
                    <a:pt x="43219" y="896203"/>
                  </a:cubicBezTo>
                  <a:cubicBezTo>
                    <a:pt x="23885" y="849573"/>
                    <a:pt x="4550" y="802943"/>
                    <a:pt x="2275" y="739254"/>
                  </a:cubicBezTo>
                  <a:cubicBezTo>
                    <a:pt x="0" y="675565"/>
                    <a:pt x="9099" y="607326"/>
                    <a:pt x="29571" y="514066"/>
                  </a:cubicBezTo>
                  <a:cubicBezTo>
                    <a:pt x="50043" y="420806"/>
                    <a:pt x="88711" y="259308"/>
                    <a:pt x="125105" y="179696"/>
                  </a:cubicBezTo>
                  <a:cubicBezTo>
                    <a:pt x="161499" y="100084"/>
                    <a:pt x="200168" y="65964"/>
                    <a:pt x="247935" y="36394"/>
                  </a:cubicBezTo>
                  <a:cubicBezTo>
                    <a:pt x="295702" y="6824"/>
                    <a:pt x="360529" y="0"/>
                    <a:pt x="411708" y="2275"/>
                  </a:cubicBezTo>
                  <a:cubicBezTo>
                    <a:pt x="462887" y="4550"/>
                    <a:pt x="504968" y="18197"/>
                    <a:pt x="555010" y="50042"/>
                  </a:cubicBezTo>
                  <a:cubicBezTo>
                    <a:pt x="605052" y="81887"/>
                    <a:pt x="656231" y="141027"/>
                    <a:pt x="711959" y="193344"/>
                  </a:cubicBezTo>
                  <a:cubicBezTo>
                    <a:pt x="767687" y="245661"/>
                    <a:pt x="843888" y="305938"/>
                    <a:pt x="889380" y="363941"/>
                  </a:cubicBezTo>
                  <a:cubicBezTo>
                    <a:pt x="934872" y="421944"/>
                    <a:pt x="966717" y="477673"/>
                    <a:pt x="984914" y="541362"/>
                  </a:cubicBezTo>
                  <a:cubicBezTo>
                    <a:pt x="1003111" y="605052"/>
                    <a:pt x="1007660" y="680114"/>
                    <a:pt x="998562" y="746078"/>
                  </a:cubicBezTo>
                  <a:cubicBezTo>
                    <a:pt x="989464" y="812042"/>
                    <a:pt x="965580" y="879144"/>
                    <a:pt x="930323" y="937147"/>
                  </a:cubicBezTo>
                  <a:cubicBezTo>
                    <a:pt x="895066" y="995150"/>
                    <a:pt x="838201" y="1054290"/>
                    <a:pt x="787022" y="1094096"/>
                  </a:cubicBezTo>
                  <a:cubicBezTo>
                    <a:pt x="735843" y="1133902"/>
                    <a:pt x="660780" y="1160060"/>
                    <a:pt x="623249" y="1175982"/>
                  </a:cubicBezTo>
                  <a:cubicBezTo>
                    <a:pt x="585718" y="1191904"/>
                    <a:pt x="590267" y="1188493"/>
                    <a:pt x="555010" y="1189630"/>
                  </a:cubicBezTo>
                  <a:close/>
                </a:path>
              </a:pathLst>
            </a:custGeom>
            <a:solidFill>
              <a:srgbClr val="000000"/>
            </a:solidFill>
            <a:ln w="6350" cap="flat" cmpd="sng">
              <a:solidFill>
                <a:srgbClr val="0079C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323" name="椭圆 60"/>
            <p:cNvSpPr>
              <a:spLocks noChangeAspect="1"/>
            </p:cNvSpPr>
            <p:nvPr/>
          </p:nvSpPr>
          <p:spPr>
            <a:xfrm>
              <a:off x="833443" y="793756"/>
              <a:ext cx="2446355" cy="244476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24" name="任意多边形 61"/>
            <p:cNvSpPr/>
            <p:nvPr/>
          </p:nvSpPr>
          <p:spPr>
            <a:xfrm>
              <a:off x="261939" y="673105"/>
              <a:ext cx="1208097" cy="1846275"/>
            </a:xfrm>
            <a:custGeom>
              <a:avLst/>
              <a:gdLst/>
              <a:ahLst/>
              <a:cxnLst>
                <a:cxn ang="0">
                  <a:pos x="12502" y="1846275"/>
                </a:cxn>
                <a:cxn ang="0">
                  <a:pos x="12502" y="1750661"/>
                </a:cxn>
                <a:cxn ang="0">
                  <a:pos x="87511" y="1689194"/>
                </a:cxn>
                <a:cxn ang="0">
                  <a:pos x="367090" y="1593579"/>
                </a:cxn>
                <a:cxn ang="0">
                  <a:pos x="973979" y="1409179"/>
                </a:cxn>
                <a:cxn ang="0">
                  <a:pos x="1083083" y="1375031"/>
                </a:cxn>
                <a:cxn ang="0">
                  <a:pos x="1123997" y="1361371"/>
                </a:cxn>
                <a:cxn ang="0">
                  <a:pos x="1130816" y="1313564"/>
                </a:cxn>
                <a:cxn ang="0">
                  <a:pos x="1144454" y="1211120"/>
                </a:cxn>
                <a:cxn ang="0">
                  <a:pos x="1164911" y="1122335"/>
                </a:cxn>
                <a:cxn ang="0">
                  <a:pos x="1185368" y="1060869"/>
                </a:cxn>
                <a:cxn ang="0">
                  <a:pos x="1199006" y="1013061"/>
                </a:cxn>
                <a:cxn ang="0">
                  <a:pos x="1137635" y="937935"/>
                </a:cxn>
                <a:cxn ang="0">
                  <a:pos x="776229" y="534987"/>
                </a:cxn>
                <a:cxn ang="0">
                  <a:pos x="551202" y="282290"/>
                </a:cxn>
                <a:cxn ang="0">
                  <a:pos x="455736" y="166187"/>
                </a:cxn>
                <a:cxn ang="0">
                  <a:pos x="455736" y="63743"/>
                </a:cxn>
                <a:cxn ang="0">
                  <a:pos x="517107" y="9106"/>
                </a:cxn>
                <a:cxn ang="0">
                  <a:pos x="578478" y="9106"/>
                </a:cxn>
              </a:cxnLst>
              <a:pathLst>
                <a:path w="1208964" h="1844722">
                  <a:moveTo>
                    <a:pt x="12511" y="1844722"/>
                  </a:moveTo>
                  <a:cubicBezTo>
                    <a:pt x="6255" y="1810034"/>
                    <a:pt x="0" y="1775346"/>
                    <a:pt x="12511" y="1749188"/>
                  </a:cubicBezTo>
                  <a:cubicBezTo>
                    <a:pt x="25022" y="1723030"/>
                    <a:pt x="28434" y="1713931"/>
                    <a:pt x="87574" y="1687773"/>
                  </a:cubicBezTo>
                  <a:cubicBezTo>
                    <a:pt x="146714" y="1661615"/>
                    <a:pt x="219502" y="1638868"/>
                    <a:pt x="367353" y="1592238"/>
                  </a:cubicBezTo>
                  <a:cubicBezTo>
                    <a:pt x="515204" y="1545608"/>
                    <a:pt x="974678" y="1407994"/>
                    <a:pt x="974678" y="1407994"/>
                  </a:cubicBezTo>
                  <a:lnTo>
                    <a:pt x="1083860" y="1373874"/>
                  </a:lnTo>
                  <a:cubicBezTo>
                    <a:pt x="1108881" y="1365913"/>
                    <a:pt x="1116843" y="1370462"/>
                    <a:pt x="1124804" y="1360226"/>
                  </a:cubicBezTo>
                  <a:cubicBezTo>
                    <a:pt x="1132765" y="1349990"/>
                    <a:pt x="1128216" y="1337480"/>
                    <a:pt x="1131628" y="1312459"/>
                  </a:cubicBezTo>
                  <a:cubicBezTo>
                    <a:pt x="1135040" y="1287438"/>
                    <a:pt x="1139589" y="1241946"/>
                    <a:pt x="1145275" y="1210101"/>
                  </a:cubicBezTo>
                  <a:cubicBezTo>
                    <a:pt x="1150961" y="1178256"/>
                    <a:pt x="1158923" y="1146412"/>
                    <a:pt x="1165747" y="1121391"/>
                  </a:cubicBezTo>
                  <a:cubicBezTo>
                    <a:pt x="1172571" y="1096370"/>
                    <a:pt x="1180533" y="1078173"/>
                    <a:pt x="1186219" y="1059976"/>
                  </a:cubicBezTo>
                  <a:cubicBezTo>
                    <a:pt x="1191905" y="1041779"/>
                    <a:pt x="1207827" y="1032681"/>
                    <a:pt x="1199866" y="1012209"/>
                  </a:cubicBezTo>
                  <a:cubicBezTo>
                    <a:pt x="1191905" y="991737"/>
                    <a:pt x="1208964" y="1016758"/>
                    <a:pt x="1138451" y="937146"/>
                  </a:cubicBezTo>
                  <a:cubicBezTo>
                    <a:pt x="1067938" y="857534"/>
                    <a:pt x="776786" y="534537"/>
                    <a:pt x="776786" y="534537"/>
                  </a:cubicBezTo>
                  <a:lnTo>
                    <a:pt x="551598" y="282053"/>
                  </a:lnTo>
                  <a:cubicBezTo>
                    <a:pt x="498144" y="220638"/>
                    <a:pt x="471985" y="202441"/>
                    <a:pt x="456063" y="166047"/>
                  </a:cubicBezTo>
                  <a:cubicBezTo>
                    <a:pt x="440141" y="129653"/>
                    <a:pt x="445827" y="89847"/>
                    <a:pt x="456063" y="63689"/>
                  </a:cubicBezTo>
                  <a:cubicBezTo>
                    <a:pt x="466299" y="37531"/>
                    <a:pt x="497006" y="18196"/>
                    <a:pt x="517478" y="9098"/>
                  </a:cubicBezTo>
                  <a:cubicBezTo>
                    <a:pt x="537950" y="0"/>
                    <a:pt x="558421" y="4549"/>
                    <a:pt x="578893" y="909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4325" name="组合 26676"/>
            <p:cNvGrpSpPr/>
            <p:nvPr/>
          </p:nvGrpSpPr>
          <p:grpSpPr>
            <a:xfrm>
              <a:off x="813193" y="234862"/>
              <a:ext cx="1726441" cy="1214651"/>
              <a:chOff x="0" y="0"/>
              <a:chExt cx="1726441" cy="1214651"/>
            </a:xfrm>
          </p:grpSpPr>
          <p:sp>
            <p:nvSpPr>
              <p:cNvPr id="54326" name="任意多边形 63"/>
              <p:cNvSpPr/>
              <p:nvPr/>
            </p:nvSpPr>
            <p:spPr>
              <a:xfrm>
                <a:off x="-387" y="447768"/>
                <a:ext cx="976319" cy="7667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273" y="13652"/>
                  </a:cxn>
                  <a:cxn ang="0">
                    <a:pos x="204822" y="122865"/>
                  </a:cxn>
                  <a:cxn ang="0">
                    <a:pos x="798806" y="662105"/>
                  </a:cxn>
                  <a:cxn ang="0">
                    <a:pos x="901217" y="750840"/>
                  </a:cxn>
                  <a:cxn ang="0">
                    <a:pos x="976319" y="730363"/>
                  </a:cxn>
                </a:cxnLst>
                <a:pathLst>
                  <a:path w="975815" h="766550">
                    <a:moveTo>
                      <a:pt x="0" y="0"/>
                    </a:moveTo>
                    <a:lnTo>
                      <a:pt x="68238" y="13648"/>
                    </a:lnTo>
                    <a:cubicBezTo>
                      <a:pt x="102357" y="34120"/>
                      <a:pt x="83023" y="14785"/>
                      <a:pt x="204716" y="122830"/>
                    </a:cubicBezTo>
                    <a:cubicBezTo>
                      <a:pt x="326409" y="230875"/>
                      <a:pt x="682388" y="557284"/>
                      <a:pt x="798394" y="661917"/>
                    </a:cubicBezTo>
                    <a:cubicBezTo>
                      <a:pt x="914400" y="766550"/>
                      <a:pt x="871182" y="739254"/>
                      <a:pt x="900752" y="750627"/>
                    </a:cubicBezTo>
                    <a:cubicBezTo>
                      <a:pt x="930322" y="762000"/>
                      <a:pt x="953068" y="746077"/>
                      <a:pt x="975815" y="730155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327" name="任意多边形 64"/>
              <p:cNvSpPr/>
              <p:nvPr/>
            </p:nvSpPr>
            <p:spPr>
              <a:xfrm>
                <a:off x="969582" y="90"/>
                <a:ext cx="757243" cy="1177934"/>
              </a:xfrm>
              <a:custGeom>
                <a:avLst/>
                <a:gdLst/>
                <a:ahLst/>
                <a:cxnLst>
                  <a:cxn ang="0">
                    <a:pos x="0" y="1177934"/>
                  </a:cxn>
                  <a:cxn ang="0">
                    <a:pos x="109152" y="1143824"/>
                  </a:cxn>
                  <a:cxn ang="0">
                    <a:pos x="225126" y="1130180"/>
                  </a:cxn>
                  <a:cxn ang="0">
                    <a:pos x="279703" y="1102893"/>
                  </a:cxn>
                  <a:cxn ang="0">
                    <a:pos x="313812" y="986918"/>
                  </a:cxn>
                  <a:cxn ang="0">
                    <a:pos x="566227" y="202386"/>
                  </a:cxn>
                  <a:cxn ang="0">
                    <a:pos x="613981" y="72768"/>
                  </a:cxn>
                  <a:cxn ang="0">
                    <a:pos x="654913" y="11370"/>
                  </a:cxn>
                  <a:cxn ang="0">
                    <a:pos x="757243" y="4548"/>
                  </a:cxn>
                </a:cxnLst>
                <a:pathLst>
                  <a:path w="757450" h="1178256">
                    <a:moveTo>
                      <a:pt x="0" y="1178256"/>
                    </a:moveTo>
                    <a:cubicBezTo>
                      <a:pt x="35825" y="1165177"/>
                      <a:pt x="71651" y="1152098"/>
                      <a:pt x="109182" y="1144137"/>
                    </a:cubicBezTo>
                    <a:cubicBezTo>
                      <a:pt x="146713" y="1136176"/>
                      <a:pt x="196755" y="1137313"/>
                      <a:pt x="225188" y="1130489"/>
                    </a:cubicBezTo>
                    <a:cubicBezTo>
                      <a:pt x="253621" y="1123665"/>
                      <a:pt x="264994" y="1127077"/>
                      <a:pt x="279779" y="1103194"/>
                    </a:cubicBezTo>
                    <a:cubicBezTo>
                      <a:pt x="294564" y="1079311"/>
                      <a:pt x="266131" y="1137313"/>
                      <a:pt x="313898" y="987188"/>
                    </a:cubicBezTo>
                    <a:cubicBezTo>
                      <a:pt x="361665" y="837063"/>
                      <a:pt x="516340" y="354841"/>
                      <a:pt x="566382" y="202441"/>
                    </a:cubicBezTo>
                    <a:cubicBezTo>
                      <a:pt x="616424" y="50041"/>
                      <a:pt x="599364" y="104633"/>
                      <a:pt x="614149" y="72788"/>
                    </a:cubicBezTo>
                    <a:cubicBezTo>
                      <a:pt x="628934" y="40943"/>
                      <a:pt x="631209" y="22746"/>
                      <a:pt x="655092" y="11373"/>
                    </a:cubicBezTo>
                    <a:cubicBezTo>
                      <a:pt x="678975" y="0"/>
                      <a:pt x="718212" y="2274"/>
                      <a:pt x="757450" y="4549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4328" name="任意多边形 65"/>
            <p:cNvSpPr/>
            <p:nvPr/>
          </p:nvSpPr>
          <p:spPr>
            <a:xfrm>
              <a:off x="2392379" y="233364"/>
              <a:ext cx="317502" cy="1443048"/>
            </a:xfrm>
            <a:custGeom>
              <a:avLst/>
              <a:gdLst/>
              <a:ahLst/>
              <a:cxnLst>
                <a:cxn ang="0">
                  <a:pos x="113393" y="0"/>
                </a:cxn>
                <a:cxn ang="0">
                  <a:pos x="181430" y="27271"/>
                </a:cxn>
                <a:cxn ang="0">
                  <a:pos x="215448" y="88628"/>
                </a:cxn>
                <a:cxn ang="0">
                  <a:pos x="201841" y="204526"/>
                </a:cxn>
                <a:cxn ang="0">
                  <a:pos x="58964" y="886281"/>
                </a:cxn>
                <a:cxn ang="0">
                  <a:pos x="18143" y="1097626"/>
                </a:cxn>
                <a:cxn ang="0">
                  <a:pos x="4536" y="1179436"/>
                </a:cxn>
                <a:cxn ang="0">
                  <a:pos x="45357" y="1206707"/>
                </a:cxn>
                <a:cxn ang="0">
                  <a:pos x="140609" y="1281700"/>
                </a:cxn>
                <a:cxn ang="0">
                  <a:pos x="201841" y="1343057"/>
                </a:cxn>
                <a:cxn ang="0">
                  <a:pos x="242663" y="1404415"/>
                </a:cxn>
                <a:cxn ang="0">
                  <a:pos x="269877" y="1438503"/>
                </a:cxn>
                <a:cxn ang="0">
                  <a:pos x="317502" y="1431686"/>
                </a:cxn>
              </a:cxnLst>
              <a:pathLst>
                <a:path w="318447" h="1444388">
                  <a:moveTo>
                    <a:pt x="113731" y="0"/>
                  </a:moveTo>
                  <a:cubicBezTo>
                    <a:pt x="139320" y="6255"/>
                    <a:pt x="164910" y="12511"/>
                    <a:pt x="181970" y="27296"/>
                  </a:cubicBezTo>
                  <a:cubicBezTo>
                    <a:pt x="199030" y="42081"/>
                    <a:pt x="212677" y="59140"/>
                    <a:pt x="216089" y="88710"/>
                  </a:cubicBezTo>
                  <a:cubicBezTo>
                    <a:pt x="219501" y="118280"/>
                    <a:pt x="228600" y="71650"/>
                    <a:pt x="202442" y="204716"/>
                  </a:cubicBezTo>
                  <a:cubicBezTo>
                    <a:pt x="176284" y="337782"/>
                    <a:pt x="89847" y="738116"/>
                    <a:pt x="59140" y="887104"/>
                  </a:cubicBezTo>
                  <a:cubicBezTo>
                    <a:pt x="28433" y="1036092"/>
                    <a:pt x="27296" y="1049740"/>
                    <a:pt x="18197" y="1098645"/>
                  </a:cubicBezTo>
                  <a:cubicBezTo>
                    <a:pt x="9098" y="1147550"/>
                    <a:pt x="0" y="1162334"/>
                    <a:pt x="4549" y="1180531"/>
                  </a:cubicBezTo>
                  <a:cubicBezTo>
                    <a:pt x="9098" y="1198728"/>
                    <a:pt x="22746" y="1190767"/>
                    <a:pt x="45492" y="1207827"/>
                  </a:cubicBezTo>
                  <a:cubicBezTo>
                    <a:pt x="68238" y="1224887"/>
                    <a:pt x="114869" y="1260144"/>
                    <a:pt x="141027" y="1282890"/>
                  </a:cubicBezTo>
                  <a:cubicBezTo>
                    <a:pt x="167185" y="1305636"/>
                    <a:pt x="185382" y="1323833"/>
                    <a:pt x="202442" y="1344304"/>
                  </a:cubicBezTo>
                  <a:cubicBezTo>
                    <a:pt x="219502" y="1364775"/>
                    <a:pt x="232012" y="1389797"/>
                    <a:pt x="243385" y="1405719"/>
                  </a:cubicBezTo>
                  <a:cubicBezTo>
                    <a:pt x="254758" y="1421641"/>
                    <a:pt x="258170" y="1435290"/>
                    <a:pt x="270680" y="1439839"/>
                  </a:cubicBezTo>
                  <a:cubicBezTo>
                    <a:pt x="283190" y="1444388"/>
                    <a:pt x="300818" y="1438701"/>
                    <a:pt x="318447" y="1433015"/>
                  </a:cubicBezTo>
                </a:path>
              </a:pathLst>
            </a:custGeom>
            <a:noFill/>
            <a:ln w="19050" cap="flat" cmpd="sng">
              <a:solidFill>
                <a:srgbClr val="4A7EB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329" name="任意多边形 66"/>
            <p:cNvSpPr/>
            <p:nvPr/>
          </p:nvSpPr>
          <p:spPr>
            <a:xfrm>
              <a:off x="2689244" y="1476386"/>
              <a:ext cx="1146183" cy="195263"/>
            </a:xfrm>
            <a:custGeom>
              <a:avLst/>
              <a:gdLst/>
              <a:ahLst/>
              <a:cxnLst>
                <a:cxn ang="0">
                  <a:pos x="0" y="195263"/>
                </a:cxn>
                <a:cxn ang="0">
                  <a:pos x="634494" y="79468"/>
                </a:cxn>
                <a:cxn ang="0">
                  <a:pos x="955152" y="11352"/>
                </a:cxn>
                <a:cxn ang="0">
                  <a:pos x="1084780" y="11352"/>
                </a:cxn>
                <a:cxn ang="0">
                  <a:pos x="1146183" y="72656"/>
                </a:cxn>
              </a:cxnLst>
              <a:pathLst>
                <a:path w="1146412" h="195618">
                  <a:moveTo>
                    <a:pt x="0" y="195618"/>
                  </a:moveTo>
                  <a:lnTo>
                    <a:pt x="634621" y="79612"/>
                  </a:lnTo>
                  <a:cubicBezTo>
                    <a:pt x="793845" y="48905"/>
                    <a:pt x="880280" y="22746"/>
                    <a:pt x="955343" y="11373"/>
                  </a:cubicBezTo>
                  <a:cubicBezTo>
                    <a:pt x="1030406" y="0"/>
                    <a:pt x="1053152" y="1137"/>
                    <a:pt x="1084997" y="11373"/>
                  </a:cubicBezTo>
                  <a:cubicBezTo>
                    <a:pt x="1116842" y="21609"/>
                    <a:pt x="1136176" y="61415"/>
                    <a:pt x="1146412" y="7278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330" name="任意多边形 67"/>
            <p:cNvSpPr/>
            <p:nvPr/>
          </p:nvSpPr>
          <p:spPr>
            <a:xfrm>
              <a:off x="2644794" y="1549411"/>
              <a:ext cx="1198571" cy="1808175"/>
            </a:xfrm>
            <a:custGeom>
              <a:avLst/>
              <a:gdLst/>
              <a:ahLst/>
              <a:cxnLst>
                <a:cxn ang="0">
                  <a:pos x="1190611" y="0"/>
                </a:cxn>
                <a:cxn ang="0">
                  <a:pos x="1190611" y="61410"/>
                </a:cxn>
                <a:cxn ang="0">
                  <a:pos x="1142850" y="129643"/>
                </a:cxn>
                <a:cxn ang="0">
                  <a:pos x="972275" y="191053"/>
                </a:cxn>
                <a:cxn ang="0">
                  <a:pos x="214924" y="436691"/>
                </a:cxn>
                <a:cxn ang="0">
                  <a:pos x="98933" y="470808"/>
                </a:cxn>
                <a:cxn ang="0">
                  <a:pos x="78464" y="552687"/>
                </a:cxn>
                <a:cxn ang="0">
                  <a:pos x="64817" y="634567"/>
                </a:cxn>
                <a:cxn ang="0">
                  <a:pos x="17057" y="764210"/>
                </a:cxn>
                <a:cxn ang="0">
                  <a:pos x="30703" y="852913"/>
                </a:cxn>
                <a:cxn ang="0">
                  <a:pos x="201278" y="1050789"/>
                </a:cxn>
                <a:cxn ang="0">
                  <a:pos x="678887" y="1603476"/>
                </a:cxn>
                <a:cxn ang="0">
                  <a:pos x="753939" y="1719473"/>
                </a:cxn>
                <a:cxn ang="0">
                  <a:pos x="719825" y="1808175"/>
                </a:cxn>
              </a:cxnLst>
              <a:pathLst>
                <a:path w="1198728" h="1808328">
                  <a:moveTo>
                    <a:pt x="1190767" y="0"/>
                  </a:moveTo>
                  <a:cubicBezTo>
                    <a:pt x="1194747" y="19903"/>
                    <a:pt x="1198728" y="39806"/>
                    <a:pt x="1190767" y="61415"/>
                  </a:cubicBezTo>
                  <a:cubicBezTo>
                    <a:pt x="1182806" y="83024"/>
                    <a:pt x="1179394" y="108045"/>
                    <a:pt x="1143000" y="129654"/>
                  </a:cubicBezTo>
                  <a:cubicBezTo>
                    <a:pt x="1106606" y="151263"/>
                    <a:pt x="972403" y="191069"/>
                    <a:pt x="972403" y="191069"/>
                  </a:cubicBezTo>
                  <a:lnTo>
                    <a:pt x="214952" y="436728"/>
                  </a:lnTo>
                  <a:cubicBezTo>
                    <a:pt x="69376" y="483358"/>
                    <a:pt x="121692" y="451514"/>
                    <a:pt x="98946" y="470848"/>
                  </a:cubicBezTo>
                  <a:cubicBezTo>
                    <a:pt x="76200" y="490182"/>
                    <a:pt x="84161" y="525439"/>
                    <a:pt x="78474" y="552734"/>
                  </a:cubicBezTo>
                  <a:cubicBezTo>
                    <a:pt x="72787" y="580030"/>
                    <a:pt x="75062" y="599364"/>
                    <a:pt x="64826" y="634621"/>
                  </a:cubicBezTo>
                  <a:cubicBezTo>
                    <a:pt x="54590" y="669878"/>
                    <a:pt x="22745" y="727881"/>
                    <a:pt x="17059" y="764275"/>
                  </a:cubicBezTo>
                  <a:cubicBezTo>
                    <a:pt x="11373" y="800669"/>
                    <a:pt x="0" y="805218"/>
                    <a:pt x="30707" y="852985"/>
                  </a:cubicBezTo>
                  <a:cubicBezTo>
                    <a:pt x="61414" y="900752"/>
                    <a:pt x="201304" y="1050878"/>
                    <a:pt x="201304" y="1050878"/>
                  </a:cubicBezTo>
                  <a:cubicBezTo>
                    <a:pt x="309349" y="1175982"/>
                    <a:pt x="586854" y="1492155"/>
                    <a:pt x="678976" y="1603612"/>
                  </a:cubicBezTo>
                  <a:cubicBezTo>
                    <a:pt x="771098" y="1715069"/>
                    <a:pt x="747214" y="1685499"/>
                    <a:pt x="754038" y="1719618"/>
                  </a:cubicBezTo>
                  <a:cubicBezTo>
                    <a:pt x="760862" y="1753737"/>
                    <a:pt x="740390" y="1781032"/>
                    <a:pt x="719919" y="180832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331" name="任意多边形 68"/>
            <p:cNvSpPr/>
            <p:nvPr/>
          </p:nvSpPr>
          <p:spPr>
            <a:xfrm>
              <a:off x="274639" y="2362217"/>
              <a:ext cx="1441460" cy="1474798"/>
            </a:xfrm>
            <a:custGeom>
              <a:avLst/>
              <a:gdLst/>
              <a:ahLst/>
              <a:cxnLst>
                <a:cxn ang="0">
                  <a:pos x="0" y="156917"/>
                </a:cxn>
                <a:cxn ang="0">
                  <a:pos x="68208" y="218320"/>
                </a:cxn>
                <a:cxn ang="0">
                  <a:pos x="279652" y="184208"/>
                </a:cxn>
                <a:cxn ang="0">
                  <a:pos x="995836" y="40935"/>
                </a:cxn>
                <a:cxn ang="0">
                  <a:pos x="1152714" y="0"/>
                </a:cxn>
                <a:cxn ang="0">
                  <a:pos x="1207280" y="40935"/>
                </a:cxn>
                <a:cxn ang="0">
                  <a:pos x="1241384" y="95515"/>
                </a:cxn>
                <a:cxn ang="0">
                  <a:pos x="1323234" y="184208"/>
                </a:cxn>
                <a:cxn ang="0">
                  <a:pos x="1425545" y="245610"/>
                </a:cxn>
                <a:cxn ang="0">
                  <a:pos x="1418724" y="341125"/>
                </a:cxn>
                <a:cxn ang="0">
                  <a:pos x="1377800" y="573091"/>
                </a:cxn>
                <a:cxn ang="0">
                  <a:pos x="1275488" y="1091601"/>
                </a:cxn>
                <a:cxn ang="0">
                  <a:pos x="1234564" y="1323567"/>
                </a:cxn>
                <a:cxn ang="0">
                  <a:pos x="1248205" y="1412259"/>
                </a:cxn>
                <a:cxn ang="0">
                  <a:pos x="1295950" y="1466839"/>
                </a:cxn>
                <a:cxn ang="0">
                  <a:pos x="1316413" y="1460016"/>
                </a:cxn>
              </a:cxnLst>
              <a:pathLst>
                <a:path w="1442113" h="1475095">
                  <a:moveTo>
                    <a:pt x="0" y="156949"/>
                  </a:moveTo>
                  <a:cubicBezTo>
                    <a:pt x="10804" y="185382"/>
                    <a:pt x="21609" y="213815"/>
                    <a:pt x="68239" y="218364"/>
                  </a:cubicBezTo>
                  <a:cubicBezTo>
                    <a:pt x="114869" y="222913"/>
                    <a:pt x="279779" y="184245"/>
                    <a:pt x="279779" y="184245"/>
                  </a:cubicBezTo>
                  <a:lnTo>
                    <a:pt x="996287" y="40943"/>
                  </a:lnTo>
                  <a:cubicBezTo>
                    <a:pt x="1141863" y="10236"/>
                    <a:pt x="1117979" y="0"/>
                    <a:pt x="1153236" y="0"/>
                  </a:cubicBezTo>
                  <a:cubicBezTo>
                    <a:pt x="1188493" y="0"/>
                    <a:pt x="1193042" y="25021"/>
                    <a:pt x="1207827" y="40943"/>
                  </a:cubicBezTo>
                  <a:cubicBezTo>
                    <a:pt x="1222612" y="56865"/>
                    <a:pt x="1222612" y="71650"/>
                    <a:pt x="1241946" y="95534"/>
                  </a:cubicBezTo>
                  <a:cubicBezTo>
                    <a:pt x="1261280" y="119418"/>
                    <a:pt x="1293125" y="159224"/>
                    <a:pt x="1323833" y="184245"/>
                  </a:cubicBezTo>
                  <a:cubicBezTo>
                    <a:pt x="1354541" y="209266"/>
                    <a:pt x="1410269" y="219501"/>
                    <a:pt x="1426191" y="245659"/>
                  </a:cubicBezTo>
                  <a:cubicBezTo>
                    <a:pt x="1442113" y="271817"/>
                    <a:pt x="1427328" y="286603"/>
                    <a:pt x="1419367" y="341194"/>
                  </a:cubicBezTo>
                  <a:cubicBezTo>
                    <a:pt x="1411406" y="395785"/>
                    <a:pt x="1402308" y="448102"/>
                    <a:pt x="1378424" y="573206"/>
                  </a:cubicBezTo>
                  <a:cubicBezTo>
                    <a:pt x="1354541" y="698311"/>
                    <a:pt x="1299950" y="966717"/>
                    <a:pt x="1276066" y="1091821"/>
                  </a:cubicBezTo>
                  <a:cubicBezTo>
                    <a:pt x="1252183" y="1216926"/>
                    <a:pt x="1239672" y="1270379"/>
                    <a:pt x="1235123" y="1323833"/>
                  </a:cubicBezTo>
                  <a:cubicBezTo>
                    <a:pt x="1230574" y="1377287"/>
                    <a:pt x="1238534" y="1388660"/>
                    <a:pt x="1248770" y="1412543"/>
                  </a:cubicBezTo>
                  <a:cubicBezTo>
                    <a:pt x="1259006" y="1436426"/>
                    <a:pt x="1285164" y="1459173"/>
                    <a:pt x="1296537" y="1467134"/>
                  </a:cubicBezTo>
                  <a:cubicBezTo>
                    <a:pt x="1307910" y="1475095"/>
                    <a:pt x="1312459" y="1467702"/>
                    <a:pt x="1317009" y="146031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4332" name="组合 26683"/>
            <p:cNvGrpSpPr/>
            <p:nvPr/>
          </p:nvGrpSpPr>
          <p:grpSpPr>
            <a:xfrm>
              <a:off x="1577467" y="2618671"/>
              <a:ext cx="1808329" cy="1213513"/>
              <a:chOff x="0" y="0"/>
              <a:chExt cx="1808329" cy="1213513"/>
            </a:xfrm>
          </p:grpSpPr>
          <p:sp>
            <p:nvSpPr>
              <p:cNvPr id="54333" name="任意多边形 70"/>
              <p:cNvSpPr/>
              <p:nvPr/>
            </p:nvSpPr>
            <p:spPr>
              <a:xfrm>
                <a:off x="519" y="723"/>
                <a:ext cx="879481" cy="1212859"/>
              </a:xfrm>
              <a:custGeom>
                <a:avLst/>
                <a:gdLst/>
                <a:ahLst/>
                <a:cxnLst>
                  <a:cxn ang="0">
                    <a:pos x="0" y="1209449"/>
                  </a:cxn>
                  <a:cxn ang="0">
                    <a:pos x="81813" y="1195808"/>
                  </a:cxn>
                  <a:cxn ang="0">
                    <a:pos x="149990" y="1107146"/>
                  </a:cxn>
                  <a:cxn ang="0">
                    <a:pos x="327249" y="568350"/>
                  </a:cxn>
                  <a:cxn ang="0">
                    <a:pos x="422697" y="275081"/>
                  </a:cxn>
                  <a:cxn ang="0">
                    <a:pos x="477238" y="125037"/>
                  </a:cxn>
                  <a:cxn ang="0">
                    <a:pos x="565867" y="77295"/>
                  </a:cxn>
                  <a:cxn ang="0">
                    <a:pos x="702221" y="50014"/>
                  </a:cxn>
                  <a:cxn ang="0">
                    <a:pos x="811304" y="2273"/>
                  </a:cxn>
                  <a:cxn ang="0">
                    <a:pos x="879481" y="36374"/>
                  </a:cxn>
                </a:cxnLst>
                <a:pathLst>
                  <a:path w="880281" h="1213513">
                    <a:moveTo>
                      <a:pt x="0" y="1210101"/>
                    </a:moveTo>
                    <a:cubicBezTo>
                      <a:pt x="28433" y="1211807"/>
                      <a:pt x="56866" y="1213513"/>
                      <a:pt x="81887" y="1196453"/>
                    </a:cubicBezTo>
                    <a:cubicBezTo>
                      <a:pt x="106908" y="1179393"/>
                      <a:pt x="109183" y="1212376"/>
                      <a:pt x="150126" y="1107743"/>
                    </a:cubicBezTo>
                    <a:cubicBezTo>
                      <a:pt x="191069" y="1003110"/>
                      <a:pt x="282055" y="707408"/>
                      <a:pt x="327547" y="568656"/>
                    </a:cubicBezTo>
                    <a:cubicBezTo>
                      <a:pt x="373040" y="429904"/>
                      <a:pt x="398060" y="349154"/>
                      <a:pt x="423081" y="275229"/>
                    </a:cubicBezTo>
                    <a:cubicBezTo>
                      <a:pt x="448102" y="201304"/>
                      <a:pt x="453789" y="158086"/>
                      <a:pt x="477672" y="125104"/>
                    </a:cubicBezTo>
                    <a:cubicBezTo>
                      <a:pt x="501555" y="92122"/>
                      <a:pt x="528851" y="89848"/>
                      <a:pt x="566382" y="77337"/>
                    </a:cubicBezTo>
                    <a:cubicBezTo>
                      <a:pt x="603913" y="64827"/>
                      <a:pt x="661917" y="62551"/>
                      <a:pt x="702860" y="50041"/>
                    </a:cubicBezTo>
                    <a:cubicBezTo>
                      <a:pt x="743803" y="37531"/>
                      <a:pt x="782472" y="4548"/>
                      <a:pt x="812042" y="2274"/>
                    </a:cubicBezTo>
                    <a:cubicBezTo>
                      <a:pt x="841612" y="0"/>
                      <a:pt x="860946" y="18197"/>
                      <a:pt x="880281" y="3639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334" name="任意多边形 71"/>
              <p:cNvSpPr/>
              <p:nvPr/>
            </p:nvSpPr>
            <p:spPr>
              <a:xfrm>
                <a:off x="860950" y="13423"/>
                <a:ext cx="947744" cy="773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5922" y="654877"/>
                  </a:cxn>
                  <a:cxn ang="0">
                    <a:pos x="947744" y="709450"/>
                  </a:cxn>
                </a:cxnLst>
                <a:pathLst>
                  <a:path w="948519" h="773372">
                    <a:moveTo>
                      <a:pt x="0" y="0"/>
                    </a:moveTo>
                    <a:cubicBezTo>
                      <a:pt x="279210" y="268406"/>
                      <a:pt x="558421" y="536812"/>
                      <a:pt x="716507" y="655092"/>
                    </a:cubicBezTo>
                    <a:cubicBezTo>
                      <a:pt x="874593" y="773372"/>
                      <a:pt x="948519" y="709683"/>
                      <a:pt x="948519" y="70968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4335" name="椭圆 72"/>
            <p:cNvSpPr>
              <a:spLocks noChangeAspect="1"/>
            </p:cNvSpPr>
            <p:nvPr/>
          </p:nvSpPr>
          <p:spPr>
            <a:xfrm>
              <a:off x="1214446" y="190501"/>
              <a:ext cx="974732" cy="97473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36" name="椭圆 73"/>
            <p:cNvSpPr>
              <a:spLocks noChangeAspect="1"/>
            </p:cNvSpPr>
            <p:nvPr/>
          </p:nvSpPr>
          <p:spPr>
            <a:xfrm>
              <a:off x="2549543" y="549279"/>
              <a:ext cx="974732" cy="97473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37" name="椭圆 74"/>
            <p:cNvSpPr>
              <a:spLocks noChangeAspect="1"/>
            </p:cNvSpPr>
            <p:nvPr/>
          </p:nvSpPr>
          <p:spPr>
            <a:xfrm>
              <a:off x="2906733" y="1893900"/>
              <a:ext cx="974732" cy="97473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38" name="任意多边形 75"/>
            <p:cNvSpPr/>
            <p:nvPr/>
          </p:nvSpPr>
          <p:spPr>
            <a:xfrm>
              <a:off x="1909776" y="2687656"/>
              <a:ext cx="1008070" cy="1195397"/>
            </a:xfrm>
            <a:custGeom>
              <a:avLst/>
              <a:gdLst/>
              <a:ahLst/>
              <a:cxnLst>
                <a:cxn ang="0">
                  <a:pos x="555236" y="1188579"/>
                </a:cxn>
                <a:cxn ang="0">
                  <a:pos x="411876" y="1181761"/>
                </a:cxn>
                <a:cxn ang="0">
                  <a:pos x="234382" y="1106765"/>
                </a:cxn>
                <a:cxn ang="0">
                  <a:pos x="118329" y="1018133"/>
                </a:cxn>
                <a:cxn ang="0">
                  <a:pos x="43237" y="895411"/>
                </a:cxn>
                <a:cxn ang="0">
                  <a:pos x="2276" y="738601"/>
                </a:cxn>
                <a:cxn ang="0">
                  <a:pos x="29583" y="513612"/>
                </a:cxn>
                <a:cxn ang="0">
                  <a:pos x="125156" y="179537"/>
                </a:cxn>
                <a:cxn ang="0">
                  <a:pos x="248036" y="36362"/>
                </a:cxn>
                <a:cxn ang="0">
                  <a:pos x="411876" y="2273"/>
                </a:cxn>
                <a:cxn ang="0">
                  <a:pos x="555236" y="49998"/>
                </a:cxn>
                <a:cxn ang="0">
                  <a:pos x="712249" y="193173"/>
                </a:cxn>
                <a:cxn ang="0">
                  <a:pos x="889742" y="363619"/>
                </a:cxn>
                <a:cxn ang="0">
                  <a:pos x="985315" y="540884"/>
                </a:cxn>
                <a:cxn ang="0">
                  <a:pos x="998968" y="745419"/>
                </a:cxn>
                <a:cxn ang="0">
                  <a:pos x="930702" y="936319"/>
                </a:cxn>
                <a:cxn ang="0">
                  <a:pos x="787342" y="1093129"/>
                </a:cxn>
                <a:cxn ang="0">
                  <a:pos x="623503" y="1174943"/>
                </a:cxn>
                <a:cxn ang="0">
                  <a:pos x="555236" y="1188579"/>
                </a:cxn>
              </a:cxnLst>
              <a:pathLst>
                <a:path w="1007660" h="1196454">
                  <a:moveTo>
                    <a:pt x="555010" y="1189630"/>
                  </a:moveTo>
                  <a:cubicBezTo>
                    <a:pt x="519753" y="1190767"/>
                    <a:pt x="465162" y="1196454"/>
                    <a:pt x="411708" y="1182806"/>
                  </a:cubicBezTo>
                  <a:cubicBezTo>
                    <a:pt x="358254" y="1169158"/>
                    <a:pt x="283191" y="1135039"/>
                    <a:pt x="234287" y="1107744"/>
                  </a:cubicBezTo>
                  <a:cubicBezTo>
                    <a:pt x="185383" y="1080449"/>
                    <a:pt x="150126" y="1054290"/>
                    <a:pt x="118281" y="1019033"/>
                  </a:cubicBezTo>
                  <a:cubicBezTo>
                    <a:pt x="86436" y="983776"/>
                    <a:pt x="62553" y="942833"/>
                    <a:pt x="43219" y="896203"/>
                  </a:cubicBezTo>
                  <a:cubicBezTo>
                    <a:pt x="23885" y="849573"/>
                    <a:pt x="4550" y="802943"/>
                    <a:pt x="2275" y="739254"/>
                  </a:cubicBezTo>
                  <a:cubicBezTo>
                    <a:pt x="0" y="675565"/>
                    <a:pt x="9099" y="607326"/>
                    <a:pt x="29571" y="514066"/>
                  </a:cubicBezTo>
                  <a:cubicBezTo>
                    <a:pt x="50043" y="420806"/>
                    <a:pt x="88711" y="259308"/>
                    <a:pt x="125105" y="179696"/>
                  </a:cubicBezTo>
                  <a:cubicBezTo>
                    <a:pt x="161499" y="100084"/>
                    <a:pt x="200168" y="65964"/>
                    <a:pt x="247935" y="36394"/>
                  </a:cubicBezTo>
                  <a:cubicBezTo>
                    <a:pt x="295702" y="6824"/>
                    <a:pt x="360529" y="0"/>
                    <a:pt x="411708" y="2275"/>
                  </a:cubicBezTo>
                  <a:cubicBezTo>
                    <a:pt x="462887" y="4550"/>
                    <a:pt x="504968" y="18197"/>
                    <a:pt x="555010" y="50042"/>
                  </a:cubicBezTo>
                  <a:cubicBezTo>
                    <a:pt x="605052" y="81887"/>
                    <a:pt x="656231" y="141027"/>
                    <a:pt x="711959" y="193344"/>
                  </a:cubicBezTo>
                  <a:cubicBezTo>
                    <a:pt x="767687" y="245661"/>
                    <a:pt x="843888" y="305938"/>
                    <a:pt x="889380" y="363941"/>
                  </a:cubicBezTo>
                  <a:cubicBezTo>
                    <a:pt x="934872" y="421944"/>
                    <a:pt x="966717" y="477673"/>
                    <a:pt x="984914" y="541362"/>
                  </a:cubicBezTo>
                  <a:cubicBezTo>
                    <a:pt x="1003111" y="605052"/>
                    <a:pt x="1007660" y="680114"/>
                    <a:pt x="998562" y="746078"/>
                  </a:cubicBezTo>
                  <a:cubicBezTo>
                    <a:pt x="989464" y="812042"/>
                    <a:pt x="965580" y="879144"/>
                    <a:pt x="930323" y="937147"/>
                  </a:cubicBezTo>
                  <a:cubicBezTo>
                    <a:pt x="895066" y="995150"/>
                    <a:pt x="838201" y="1054290"/>
                    <a:pt x="787022" y="1094096"/>
                  </a:cubicBezTo>
                  <a:cubicBezTo>
                    <a:pt x="735843" y="1133902"/>
                    <a:pt x="660780" y="1160060"/>
                    <a:pt x="623249" y="1175982"/>
                  </a:cubicBezTo>
                  <a:cubicBezTo>
                    <a:pt x="585718" y="1191904"/>
                    <a:pt x="590267" y="1188493"/>
                    <a:pt x="555010" y="1189630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339" name="椭圆 76"/>
            <p:cNvSpPr>
              <a:spLocks noChangeAspect="1"/>
            </p:cNvSpPr>
            <p:nvPr/>
          </p:nvSpPr>
          <p:spPr>
            <a:xfrm>
              <a:off x="279402" y="1220796"/>
              <a:ext cx="881068" cy="881069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0" name="椭圆 77"/>
            <p:cNvSpPr>
              <a:spLocks noChangeAspect="1"/>
            </p:cNvSpPr>
            <p:nvPr/>
          </p:nvSpPr>
          <p:spPr>
            <a:xfrm>
              <a:off x="225427" y="1168408"/>
              <a:ext cx="976319" cy="97473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1" name="椭圆 78"/>
            <p:cNvSpPr>
              <a:spLocks noChangeAspect="1"/>
            </p:cNvSpPr>
            <p:nvPr/>
          </p:nvSpPr>
          <p:spPr>
            <a:xfrm>
              <a:off x="1270009" y="246064"/>
              <a:ext cx="879481" cy="879481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2" name="椭圆 79"/>
            <p:cNvSpPr>
              <a:spLocks noChangeAspect="1"/>
            </p:cNvSpPr>
            <p:nvPr/>
          </p:nvSpPr>
          <p:spPr>
            <a:xfrm>
              <a:off x="2601931" y="598491"/>
              <a:ext cx="881069" cy="881069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3" name="椭圆 80"/>
            <p:cNvSpPr>
              <a:spLocks noChangeAspect="1"/>
            </p:cNvSpPr>
            <p:nvPr/>
          </p:nvSpPr>
          <p:spPr>
            <a:xfrm>
              <a:off x="2957533" y="1946289"/>
              <a:ext cx="879481" cy="879481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4" name="椭圆 81"/>
            <p:cNvSpPr>
              <a:spLocks noChangeAspect="1"/>
            </p:cNvSpPr>
            <p:nvPr/>
          </p:nvSpPr>
          <p:spPr>
            <a:xfrm>
              <a:off x="646117" y="2559068"/>
              <a:ext cx="879481" cy="881068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5" name="椭圆 82"/>
            <p:cNvSpPr>
              <a:spLocks noChangeAspect="1"/>
            </p:cNvSpPr>
            <p:nvPr/>
          </p:nvSpPr>
          <p:spPr>
            <a:xfrm>
              <a:off x="595316" y="2513030"/>
              <a:ext cx="974732" cy="974732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6" name="任意多边形 83"/>
            <p:cNvSpPr>
              <a:spLocks noChangeAspect="1"/>
            </p:cNvSpPr>
            <p:nvPr/>
          </p:nvSpPr>
          <p:spPr>
            <a:xfrm>
              <a:off x="1958989" y="2752745"/>
              <a:ext cx="909643" cy="1079508"/>
            </a:xfrm>
            <a:custGeom>
              <a:avLst/>
              <a:gdLst/>
              <a:ahLst/>
              <a:cxnLst>
                <a:cxn ang="0">
                  <a:pos x="501023" y="1073351"/>
                </a:cxn>
                <a:cxn ang="0">
                  <a:pos x="371660" y="1067194"/>
                </a:cxn>
                <a:cxn ang="0">
                  <a:pos x="211497" y="999469"/>
                </a:cxn>
                <a:cxn ang="0">
                  <a:pos x="106776" y="919429"/>
                </a:cxn>
                <a:cxn ang="0">
                  <a:pos x="39015" y="808605"/>
                </a:cxn>
                <a:cxn ang="0">
                  <a:pos x="2054" y="666996"/>
                </a:cxn>
                <a:cxn ang="0">
                  <a:pos x="26695" y="463819"/>
                </a:cxn>
                <a:cxn ang="0">
                  <a:pos x="112936" y="162132"/>
                </a:cxn>
                <a:cxn ang="0">
                  <a:pos x="223818" y="32837"/>
                </a:cxn>
                <a:cxn ang="0">
                  <a:pos x="371660" y="2053"/>
                </a:cxn>
                <a:cxn ang="0">
                  <a:pos x="501023" y="45151"/>
                </a:cxn>
                <a:cxn ang="0">
                  <a:pos x="642705" y="174446"/>
                </a:cxn>
                <a:cxn ang="0">
                  <a:pos x="802868" y="328368"/>
                </a:cxn>
                <a:cxn ang="0">
                  <a:pos x="889110" y="488447"/>
                </a:cxn>
                <a:cxn ang="0">
                  <a:pos x="901430" y="673153"/>
                </a:cxn>
                <a:cxn ang="0">
                  <a:pos x="839829" y="845547"/>
                </a:cxn>
                <a:cxn ang="0">
                  <a:pos x="710467" y="987155"/>
                </a:cxn>
                <a:cxn ang="0">
                  <a:pos x="562624" y="1061037"/>
                </a:cxn>
                <a:cxn ang="0">
                  <a:pos x="501023" y="1073351"/>
                </a:cxn>
              </a:cxnLst>
              <a:pathLst>
                <a:path w="1007660" h="1196454">
                  <a:moveTo>
                    <a:pt x="555010" y="1189630"/>
                  </a:moveTo>
                  <a:cubicBezTo>
                    <a:pt x="519753" y="1190767"/>
                    <a:pt x="465162" y="1196454"/>
                    <a:pt x="411708" y="1182806"/>
                  </a:cubicBezTo>
                  <a:cubicBezTo>
                    <a:pt x="358254" y="1169158"/>
                    <a:pt x="283191" y="1135039"/>
                    <a:pt x="234287" y="1107744"/>
                  </a:cubicBezTo>
                  <a:cubicBezTo>
                    <a:pt x="185383" y="1080449"/>
                    <a:pt x="150126" y="1054290"/>
                    <a:pt x="118281" y="1019033"/>
                  </a:cubicBezTo>
                  <a:cubicBezTo>
                    <a:pt x="86436" y="983776"/>
                    <a:pt x="62553" y="942833"/>
                    <a:pt x="43219" y="896203"/>
                  </a:cubicBezTo>
                  <a:cubicBezTo>
                    <a:pt x="23885" y="849573"/>
                    <a:pt x="4550" y="802943"/>
                    <a:pt x="2275" y="739254"/>
                  </a:cubicBezTo>
                  <a:cubicBezTo>
                    <a:pt x="0" y="675565"/>
                    <a:pt x="9099" y="607326"/>
                    <a:pt x="29571" y="514066"/>
                  </a:cubicBezTo>
                  <a:cubicBezTo>
                    <a:pt x="50043" y="420806"/>
                    <a:pt x="88711" y="259308"/>
                    <a:pt x="125105" y="179696"/>
                  </a:cubicBezTo>
                  <a:cubicBezTo>
                    <a:pt x="161499" y="100084"/>
                    <a:pt x="200168" y="65964"/>
                    <a:pt x="247935" y="36394"/>
                  </a:cubicBezTo>
                  <a:cubicBezTo>
                    <a:pt x="295702" y="6824"/>
                    <a:pt x="360529" y="0"/>
                    <a:pt x="411708" y="2275"/>
                  </a:cubicBezTo>
                  <a:cubicBezTo>
                    <a:pt x="462887" y="4550"/>
                    <a:pt x="504968" y="18197"/>
                    <a:pt x="555010" y="50042"/>
                  </a:cubicBezTo>
                  <a:cubicBezTo>
                    <a:pt x="605052" y="81887"/>
                    <a:pt x="656231" y="141027"/>
                    <a:pt x="711959" y="193344"/>
                  </a:cubicBezTo>
                  <a:cubicBezTo>
                    <a:pt x="767687" y="245661"/>
                    <a:pt x="843888" y="305938"/>
                    <a:pt x="889380" y="363941"/>
                  </a:cubicBezTo>
                  <a:cubicBezTo>
                    <a:pt x="934872" y="421944"/>
                    <a:pt x="966717" y="477673"/>
                    <a:pt x="984914" y="541362"/>
                  </a:cubicBezTo>
                  <a:cubicBezTo>
                    <a:pt x="1003111" y="605052"/>
                    <a:pt x="1007660" y="680114"/>
                    <a:pt x="998562" y="746078"/>
                  </a:cubicBezTo>
                  <a:cubicBezTo>
                    <a:pt x="989464" y="812042"/>
                    <a:pt x="965580" y="879144"/>
                    <a:pt x="930323" y="937147"/>
                  </a:cubicBezTo>
                  <a:cubicBezTo>
                    <a:pt x="895066" y="995150"/>
                    <a:pt x="838201" y="1054290"/>
                    <a:pt x="787022" y="1094096"/>
                  </a:cubicBezTo>
                  <a:cubicBezTo>
                    <a:pt x="735843" y="1133902"/>
                    <a:pt x="660780" y="1160060"/>
                    <a:pt x="623249" y="1175982"/>
                  </a:cubicBezTo>
                  <a:cubicBezTo>
                    <a:pt x="585718" y="1191904"/>
                    <a:pt x="590267" y="1188493"/>
                    <a:pt x="555010" y="118963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347" name="椭圆 84"/>
            <p:cNvSpPr/>
            <p:nvPr/>
          </p:nvSpPr>
          <p:spPr>
            <a:xfrm>
              <a:off x="1500198" y="1455747"/>
              <a:ext cx="1143008" cy="1143008"/>
            </a:xfrm>
            <a:prstGeom prst="ellipse">
              <a:avLst/>
            </a:prstGeom>
            <a:solidFill>
              <a:schemeClr val="tx1"/>
            </a:solidFill>
            <a:ln w="28575" cap="flat" cmpd="sng">
              <a:solidFill>
                <a:srgbClr val="0079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8" name="椭圆 85"/>
            <p:cNvSpPr/>
            <p:nvPr/>
          </p:nvSpPr>
          <p:spPr>
            <a:xfrm>
              <a:off x="1708162" y="1663712"/>
              <a:ext cx="214314" cy="214314"/>
            </a:xfrm>
            <a:prstGeom prst="ellipse">
              <a:avLst/>
            </a:prstGeom>
            <a:solidFill>
              <a:srgbClr val="0079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49" name="椭圆 86"/>
            <p:cNvSpPr/>
            <p:nvPr/>
          </p:nvSpPr>
          <p:spPr>
            <a:xfrm>
              <a:off x="2051065" y="1574811"/>
              <a:ext cx="214314" cy="214314"/>
            </a:xfrm>
            <a:prstGeom prst="ellipse">
              <a:avLst/>
            </a:prstGeom>
            <a:solidFill>
              <a:srgbClr val="0079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50" name="椭圆 87"/>
            <p:cNvSpPr/>
            <p:nvPr/>
          </p:nvSpPr>
          <p:spPr>
            <a:xfrm>
              <a:off x="1619262" y="2020901"/>
              <a:ext cx="214314" cy="214315"/>
            </a:xfrm>
            <a:prstGeom prst="ellipse">
              <a:avLst/>
            </a:prstGeom>
            <a:solidFill>
              <a:srgbClr val="0079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51" name="椭圆 88"/>
            <p:cNvSpPr/>
            <p:nvPr/>
          </p:nvSpPr>
          <p:spPr>
            <a:xfrm>
              <a:off x="2324117" y="1836750"/>
              <a:ext cx="214314" cy="214315"/>
            </a:xfrm>
            <a:prstGeom prst="ellipse">
              <a:avLst/>
            </a:prstGeom>
            <a:solidFill>
              <a:srgbClr val="0079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52" name="椭圆 89"/>
            <p:cNvSpPr/>
            <p:nvPr/>
          </p:nvSpPr>
          <p:spPr>
            <a:xfrm>
              <a:off x="1866913" y="2276491"/>
              <a:ext cx="214314" cy="214314"/>
            </a:xfrm>
            <a:prstGeom prst="ellipse">
              <a:avLst/>
            </a:prstGeom>
            <a:solidFill>
              <a:srgbClr val="0079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53" name="椭圆 90"/>
            <p:cNvSpPr/>
            <p:nvPr/>
          </p:nvSpPr>
          <p:spPr>
            <a:xfrm>
              <a:off x="2228866" y="2190766"/>
              <a:ext cx="214314" cy="214314"/>
            </a:xfrm>
            <a:prstGeom prst="ellipse">
              <a:avLst/>
            </a:prstGeom>
            <a:solidFill>
              <a:srgbClr val="0079C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354" name="椭圆 91"/>
            <p:cNvSpPr>
              <a:spLocks noChangeAspect="1"/>
            </p:cNvSpPr>
            <p:nvPr/>
          </p:nvSpPr>
          <p:spPr>
            <a:xfrm>
              <a:off x="1911364" y="1866913"/>
              <a:ext cx="322264" cy="320677"/>
            </a:xfrm>
            <a:prstGeom prst="ellipse">
              <a:avLst/>
            </a:prstGeom>
            <a:solidFill>
              <a:srgbClr val="0079C5"/>
            </a:solidFill>
            <a:ln w="50800" cap="flat" cmpd="thickThin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707" name="文本框 26706"/>
          <p:cNvSpPr txBox="1"/>
          <p:nvPr/>
        </p:nvSpPr>
        <p:spPr>
          <a:xfrm>
            <a:off x="642938" y="2122488"/>
            <a:ext cx="4300537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关于</a:t>
            </a:r>
            <a:r>
              <a:rPr lang="zh-CN" altLang="en-US" sz="9600" dirty="0">
                <a:solidFill>
                  <a:srgbClr val="F58D7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目标</a:t>
            </a:r>
            <a:endParaRPr lang="en-US" altLang="zh-CN" sz="9600" dirty="0">
              <a:solidFill>
                <a:srgbClr val="F58D7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356" name="文本框 26707"/>
          <p:cNvSpPr txBox="1"/>
          <p:nvPr/>
        </p:nvSpPr>
        <p:spPr>
          <a:xfrm>
            <a:off x="1030288" y="3841750"/>
            <a:ext cx="361473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-21599280">
                                      <p:cBhvr>
                                        <p:cTn id="1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6" grpId="1" animBg="1"/>
      <p:bldP spid="26627" grpId="0" animBg="1"/>
      <p:bldP spid="26627" grpId="1" animBg="1"/>
      <p:bldP spid="26628" grpId="0" animBg="1"/>
      <p:bldP spid="26628" grpId="1" animBg="1"/>
      <p:bldP spid="26629" grpId="0" animBg="1"/>
      <p:bldP spid="26629" grpId="1" animBg="1"/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4" grpId="0" animBg="1"/>
      <p:bldP spid="26634" grpId="1" animBg="1"/>
      <p:bldP spid="26646" grpId="0" animBg="1"/>
      <p:bldP spid="26646" grpId="1" animBg="1"/>
      <p:bldP spid="26647" grpId="0" animBg="1"/>
      <p:bldP spid="26647" grpId="1" animBg="1"/>
      <p:bldP spid="26648" grpId="0" animBg="1"/>
      <p:bldP spid="26648" grpId="1" animBg="1"/>
      <p:bldP spid="26650" grpId="0" animBg="1"/>
      <p:bldP spid="26651" grpId="0" animBg="1"/>
      <p:bldP spid="26651" grpId="1" animBg="1"/>
      <p:bldP spid="26652" grpId="0" animBg="1"/>
      <p:bldP spid="26653" grpId="0" animBg="1"/>
      <p:bldP spid="26654" grpId="0" animBg="1"/>
      <p:bldP spid="26655" grpId="0" animBg="1"/>
      <p:bldP spid="26656" grpId="0" animBg="1"/>
      <p:bldP spid="26656" grpId="1" animBg="1"/>
      <p:bldP spid="26658" grpId="0" animBg="1"/>
      <p:bldP spid="26658" grpId="1" animBg="1"/>
      <p:bldP spid="26659" grpId="0" animBg="1"/>
      <p:bldP spid="26659" grpId="1" animBg="1"/>
      <p:bldP spid="26660" grpId="0" animBg="1"/>
      <p:bldP spid="26660" grpId="1" animBg="1"/>
      <p:bldP spid="26661" grpId="0" animBg="1"/>
      <p:bldP spid="26661" grpId="1" animBg="1"/>
      <p:bldP spid="26662" grpId="0" animBg="1"/>
      <p:bldP spid="26662" grpId="1" animBg="1"/>
      <p:bldP spid="26663" grpId="0" animBg="1"/>
      <p:bldP spid="26663" grpId="1" animBg="1"/>
      <p:bldP spid="26664" grpId="0" animBg="1"/>
      <p:bldP spid="26664" grpId="1" animBg="1"/>
      <p:bldP spid="26665" grpId="0" animBg="1"/>
      <p:bldP spid="26665" grpId="1" animBg="1"/>
      <p:bldP spid="2670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任意多边形 5"/>
          <p:cNvSpPr/>
          <p:nvPr/>
        </p:nvSpPr>
        <p:spPr>
          <a:xfrm>
            <a:off x="4500563" y="1684338"/>
            <a:ext cx="3122612" cy="3487737"/>
          </a:xfrm>
          <a:custGeom>
            <a:avLst/>
            <a:gdLst/>
            <a:ahLst/>
            <a:cxnLst>
              <a:cxn ang="0">
                <a:pos x="3122612" y="3487737"/>
              </a:cxn>
              <a:cxn ang="0">
                <a:pos x="54782" y="3131659"/>
              </a:cxn>
              <a:cxn ang="0">
                <a:pos x="0" y="0"/>
              </a:cxn>
            </a:cxnLst>
            <a:pathLst>
              <a:path w="2950234" h="3295290">
                <a:moveTo>
                  <a:pt x="2950234" y="3295290"/>
                </a:moveTo>
                <a:lnTo>
                  <a:pt x="51758" y="295886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9" name="任意多边形 6"/>
          <p:cNvSpPr/>
          <p:nvPr/>
        </p:nvSpPr>
        <p:spPr>
          <a:xfrm>
            <a:off x="4500563" y="1693863"/>
            <a:ext cx="32861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86125" y="0"/>
              </a:cxn>
            </a:cxnLst>
            <a:pathLst>
              <a:path w="3105509" h="1">
                <a:moveTo>
                  <a:pt x="0" y="0"/>
                </a:moveTo>
                <a:lnTo>
                  <a:pt x="3105509" y="0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0" name="任意多边形 7"/>
          <p:cNvSpPr/>
          <p:nvPr/>
        </p:nvSpPr>
        <p:spPr>
          <a:xfrm>
            <a:off x="7604125" y="1693863"/>
            <a:ext cx="173038" cy="3478212"/>
          </a:xfrm>
          <a:custGeom>
            <a:avLst/>
            <a:gdLst/>
            <a:ahLst/>
            <a:cxnLst>
              <a:cxn ang="0">
                <a:pos x="0" y="3478212"/>
              </a:cxn>
              <a:cxn ang="0">
                <a:pos x="173038" y="0"/>
              </a:cxn>
              <a:cxn ang="0">
                <a:pos x="173038" y="0"/>
              </a:cxn>
            </a:cxnLst>
            <a:pathLst>
              <a:path w="163902" h="3286664">
                <a:moveTo>
                  <a:pt x="0" y="3286664"/>
                </a:moveTo>
                <a:lnTo>
                  <a:pt x="163902" y="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9220"/>
          <p:cNvGrpSpPr/>
          <p:nvPr/>
        </p:nvGrpSpPr>
        <p:grpSpPr>
          <a:xfrm>
            <a:off x="4619625" y="1830388"/>
            <a:ext cx="2984500" cy="2986087"/>
            <a:chOff x="0" y="0"/>
            <a:chExt cx="2820837" cy="2820838"/>
          </a:xfrm>
        </p:grpSpPr>
        <p:sp>
          <p:nvSpPr>
            <p:cNvPr id="18438" name="任意多边形 31"/>
            <p:cNvSpPr/>
            <p:nvPr/>
          </p:nvSpPr>
          <p:spPr>
            <a:xfrm>
              <a:off x="0" y="0"/>
              <a:ext cx="2820837" cy="25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20837" y="25494"/>
                </a:cxn>
              </a:cxnLst>
              <a:pathLst>
                <a:path w="2820837" h="25879">
                  <a:moveTo>
                    <a:pt x="0" y="0"/>
                  </a:moveTo>
                  <a:lnTo>
                    <a:pt x="2820837" y="25879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9" name="任意多边形 32"/>
            <p:cNvSpPr/>
            <p:nvPr/>
          </p:nvSpPr>
          <p:spPr>
            <a:xfrm>
              <a:off x="9003" y="121471"/>
              <a:ext cx="2811834" cy="50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1834" y="50988"/>
                </a:cxn>
              </a:cxnLst>
              <a:pathLst>
                <a:path w="2812211" h="51759">
                  <a:moveTo>
                    <a:pt x="0" y="0"/>
                  </a:moveTo>
                  <a:lnTo>
                    <a:pt x="2812211" y="51759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0" name="任意多边形 33"/>
            <p:cNvSpPr/>
            <p:nvPr/>
          </p:nvSpPr>
          <p:spPr>
            <a:xfrm>
              <a:off x="9003" y="266937"/>
              <a:ext cx="2795330" cy="52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5330" y="52487"/>
                </a:cxn>
              </a:cxnLst>
              <a:pathLst>
                <a:path w="2794959" h="51759">
                  <a:moveTo>
                    <a:pt x="0" y="0"/>
                  </a:moveTo>
                  <a:lnTo>
                    <a:pt x="2794959" y="51759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1" name="任意多边形 34"/>
            <p:cNvSpPr/>
            <p:nvPr/>
          </p:nvSpPr>
          <p:spPr>
            <a:xfrm>
              <a:off x="9003" y="397406"/>
              <a:ext cx="2786327" cy="68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86327" y="68984"/>
                </a:cxn>
              </a:cxnLst>
              <a:pathLst>
                <a:path w="2786332" h="69012">
                  <a:moveTo>
                    <a:pt x="0" y="0"/>
                  </a:moveTo>
                  <a:lnTo>
                    <a:pt x="2786332" y="69012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2" name="任意多边形 35"/>
            <p:cNvSpPr/>
            <p:nvPr/>
          </p:nvSpPr>
          <p:spPr>
            <a:xfrm>
              <a:off x="16505" y="526376"/>
              <a:ext cx="2778825" cy="85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78825" y="85480"/>
                </a:cxn>
              </a:cxnLst>
              <a:pathLst>
                <a:path w="2777705" h="86264">
                  <a:moveTo>
                    <a:pt x="0" y="0"/>
                  </a:moveTo>
                  <a:lnTo>
                    <a:pt x="2777705" y="86264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3" name="任意多边形 36"/>
            <p:cNvSpPr/>
            <p:nvPr/>
          </p:nvSpPr>
          <p:spPr>
            <a:xfrm>
              <a:off x="16505" y="664344"/>
              <a:ext cx="2769822" cy="85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9822" y="85480"/>
                </a:cxn>
              </a:cxnLst>
              <a:pathLst>
                <a:path w="2769079" h="86264">
                  <a:moveTo>
                    <a:pt x="0" y="0"/>
                  </a:moveTo>
                  <a:lnTo>
                    <a:pt x="2769079" y="86264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任意多边形 37"/>
            <p:cNvSpPr/>
            <p:nvPr/>
          </p:nvSpPr>
          <p:spPr>
            <a:xfrm>
              <a:off x="16505" y="784316"/>
              <a:ext cx="2760819" cy="1214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819" y="121472"/>
                </a:cxn>
              </a:cxnLst>
              <a:pathLst>
                <a:path w="2760452" h="120770">
                  <a:moveTo>
                    <a:pt x="0" y="0"/>
                  </a:moveTo>
                  <a:lnTo>
                    <a:pt x="2760452" y="12077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5" name="任意多边形 38"/>
            <p:cNvSpPr/>
            <p:nvPr/>
          </p:nvSpPr>
          <p:spPr>
            <a:xfrm>
              <a:off x="16505" y="914785"/>
              <a:ext cx="2760819" cy="128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819" y="128970"/>
                </a:cxn>
              </a:cxnLst>
              <a:pathLst>
                <a:path w="2760452" h="129396">
                  <a:moveTo>
                    <a:pt x="0" y="0"/>
                  </a:moveTo>
                  <a:lnTo>
                    <a:pt x="2760452" y="129396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6" name="任意多边形 39"/>
            <p:cNvSpPr/>
            <p:nvPr/>
          </p:nvSpPr>
          <p:spPr>
            <a:xfrm>
              <a:off x="16505" y="1043755"/>
              <a:ext cx="2760819" cy="1469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819" y="146966"/>
                </a:cxn>
              </a:cxnLst>
              <a:pathLst>
                <a:path w="2760453" h="146649">
                  <a:moveTo>
                    <a:pt x="0" y="0"/>
                  </a:moveTo>
                  <a:lnTo>
                    <a:pt x="2760453" y="146649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7" name="任意多边形 40"/>
            <p:cNvSpPr/>
            <p:nvPr/>
          </p:nvSpPr>
          <p:spPr>
            <a:xfrm>
              <a:off x="16505" y="1181723"/>
              <a:ext cx="2744314" cy="1469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44314" y="146966"/>
                </a:cxn>
              </a:cxnLst>
              <a:pathLst>
                <a:path w="2743200" h="146649">
                  <a:moveTo>
                    <a:pt x="0" y="0"/>
                  </a:moveTo>
                  <a:lnTo>
                    <a:pt x="2743200" y="146649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8" name="任意多边形 41"/>
            <p:cNvSpPr/>
            <p:nvPr/>
          </p:nvSpPr>
          <p:spPr>
            <a:xfrm>
              <a:off x="25508" y="1303194"/>
              <a:ext cx="2735311" cy="163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5311" y="163462"/>
                </a:cxn>
              </a:cxnLst>
              <a:pathLst>
                <a:path w="2734574" h="163902">
                  <a:moveTo>
                    <a:pt x="0" y="0"/>
                  </a:moveTo>
                  <a:lnTo>
                    <a:pt x="2734574" y="163902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9" name="任意多边形 42"/>
            <p:cNvSpPr/>
            <p:nvPr/>
          </p:nvSpPr>
          <p:spPr>
            <a:xfrm>
              <a:off x="25508" y="1423166"/>
              <a:ext cx="2726308" cy="181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6308" y="181458"/>
                </a:cxn>
              </a:cxnLst>
              <a:pathLst>
                <a:path w="2725947" h="181154">
                  <a:moveTo>
                    <a:pt x="0" y="0"/>
                  </a:moveTo>
                  <a:lnTo>
                    <a:pt x="2725947" y="181154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0" name="任意多边形 43"/>
            <p:cNvSpPr/>
            <p:nvPr/>
          </p:nvSpPr>
          <p:spPr>
            <a:xfrm>
              <a:off x="16505" y="1552136"/>
              <a:ext cx="2726308" cy="190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6308" y="190456"/>
                </a:cxn>
              </a:cxnLst>
              <a:pathLst>
                <a:path w="2725947" h="189781">
                  <a:moveTo>
                    <a:pt x="0" y="0"/>
                  </a:moveTo>
                  <a:lnTo>
                    <a:pt x="2725947" y="189781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1" name="任意多边形 44"/>
            <p:cNvSpPr/>
            <p:nvPr/>
          </p:nvSpPr>
          <p:spPr>
            <a:xfrm>
              <a:off x="34511" y="1682605"/>
              <a:ext cx="2700801" cy="1979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0801" y="197954"/>
                </a:cxn>
              </a:cxnLst>
              <a:pathLst>
                <a:path w="2700068" h="198408">
                  <a:moveTo>
                    <a:pt x="0" y="0"/>
                  </a:moveTo>
                  <a:lnTo>
                    <a:pt x="2700068" y="198408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2" name="任意多边形 45"/>
            <p:cNvSpPr/>
            <p:nvPr/>
          </p:nvSpPr>
          <p:spPr>
            <a:xfrm>
              <a:off x="34511" y="1802577"/>
              <a:ext cx="2691799" cy="2159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91799" y="215949"/>
                </a:cxn>
              </a:cxnLst>
              <a:pathLst>
                <a:path w="2691442" h="215660">
                  <a:moveTo>
                    <a:pt x="0" y="0"/>
                  </a:moveTo>
                  <a:lnTo>
                    <a:pt x="2691442" y="21566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3" name="任意多边形 46"/>
            <p:cNvSpPr/>
            <p:nvPr/>
          </p:nvSpPr>
          <p:spPr>
            <a:xfrm>
              <a:off x="25508" y="1933046"/>
              <a:ext cx="2700801" cy="21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0801" y="214450"/>
                </a:cxn>
              </a:cxnLst>
              <a:pathLst>
                <a:path w="2700068" h="215661">
                  <a:moveTo>
                    <a:pt x="0" y="0"/>
                  </a:moveTo>
                  <a:lnTo>
                    <a:pt x="2700068" y="215661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4" name="任意多边形 47"/>
            <p:cNvSpPr/>
            <p:nvPr/>
          </p:nvSpPr>
          <p:spPr>
            <a:xfrm>
              <a:off x="34511" y="2062016"/>
              <a:ext cx="2673793" cy="223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3793" y="223448"/>
                </a:cxn>
                <a:cxn ang="0">
                  <a:pos x="2673793" y="223448"/>
                </a:cxn>
              </a:cxnLst>
              <a:pathLst>
                <a:path w="2674189" h="224287">
                  <a:moveTo>
                    <a:pt x="0" y="0"/>
                  </a:moveTo>
                  <a:lnTo>
                    <a:pt x="2674189" y="224287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5" name="任意多边形 48"/>
            <p:cNvSpPr/>
            <p:nvPr/>
          </p:nvSpPr>
          <p:spPr>
            <a:xfrm>
              <a:off x="34511" y="2190986"/>
              <a:ext cx="2673793" cy="2324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3793" y="232446"/>
                </a:cxn>
              </a:cxnLst>
              <a:pathLst>
                <a:path w="2674189" h="232913">
                  <a:moveTo>
                    <a:pt x="0" y="0"/>
                  </a:moveTo>
                  <a:lnTo>
                    <a:pt x="2674189" y="232913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6" name="任意多边形 49"/>
            <p:cNvSpPr/>
            <p:nvPr/>
          </p:nvSpPr>
          <p:spPr>
            <a:xfrm>
              <a:off x="34511" y="2303460"/>
              <a:ext cx="2673793" cy="2579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3793" y="257940"/>
                </a:cxn>
              </a:cxnLst>
              <a:pathLst>
                <a:path w="2674189" h="258792">
                  <a:moveTo>
                    <a:pt x="0" y="0"/>
                  </a:moveTo>
                  <a:lnTo>
                    <a:pt x="2674189" y="258792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7" name="任意多边形 50"/>
            <p:cNvSpPr/>
            <p:nvPr/>
          </p:nvSpPr>
          <p:spPr>
            <a:xfrm>
              <a:off x="25508" y="2432430"/>
              <a:ext cx="2675293" cy="2594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5293" y="259439"/>
                </a:cxn>
              </a:cxnLst>
              <a:pathLst>
                <a:path w="2674189" h="258793">
                  <a:moveTo>
                    <a:pt x="0" y="0"/>
                  </a:moveTo>
                  <a:lnTo>
                    <a:pt x="2674189" y="258793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8" name="任意多边形 51"/>
            <p:cNvSpPr/>
            <p:nvPr/>
          </p:nvSpPr>
          <p:spPr>
            <a:xfrm>
              <a:off x="34511" y="2535905"/>
              <a:ext cx="2666291" cy="2849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66291" y="284933"/>
                </a:cxn>
              </a:cxnLst>
              <a:pathLst>
                <a:path w="2665563" h="284672">
                  <a:moveTo>
                    <a:pt x="0" y="0"/>
                  </a:moveTo>
                  <a:lnTo>
                    <a:pt x="2665563" y="284672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" name="组合 9242"/>
          <p:cNvGrpSpPr/>
          <p:nvPr/>
        </p:nvGrpSpPr>
        <p:grpSpPr>
          <a:xfrm>
            <a:off x="4629150" y="1830388"/>
            <a:ext cx="2974975" cy="2976562"/>
            <a:chOff x="0" y="0"/>
            <a:chExt cx="2812211" cy="2812212"/>
          </a:xfrm>
        </p:grpSpPr>
        <p:sp>
          <p:nvSpPr>
            <p:cNvPr id="18460" name="任意多边形 54"/>
            <p:cNvSpPr/>
            <p:nvPr/>
          </p:nvSpPr>
          <p:spPr>
            <a:xfrm>
              <a:off x="0" y="0"/>
              <a:ext cx="16508" cy="2536240"/>
            </a:xfrm>
            <a:custGeom>
              <a:avLst/>
              <a:gdLst/>
              <a:ahLst/>
              <a:cxnLst>
                <a:cxn ang="0">
                  <a:pos x="16508" y="2536240"/>
                </a:cxn>
                <a:cxn ang="0">
                  <a:pos x="0" y="0"/>
                </a:cxn>
              </a:cxnLst>
              <a:pathLst>
                <a:path w="17252" h="2536166">
                  <a:moveTo>
                    <a:pt x="17252" y="253616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1" name="任意多边形 55"/>
            <p:cNvSpPr/>
            <p:nvPr/>
          </p:nvSpPr>
          <p:spPr>
            <a:xfrm>
              <a:off x="120052" y="0"/>
              <a:ext cx="9004" cy="2545239"/>
            </a:xfrm>
            <a:custGeom>
              <a:avLst/>
              <a:gdLst/>
              <a:ahLst/>
              <a:cxnLst>
                <a:cxn ang="0">
                  <a:pos x="9004" y="2545239"/>
                </a:cxn>
                <a:cxn ang="0">
                  <a:pos x="0" y="0"/>
                </a:cxn>
              </a:cxnLst>
              <a:pathLst>
                <a:path w="8627" h="2544793">
                  <a:moveTo>
                    <a:pt x="8627" y="2544793"/>
                  </a:moveTo>
                  <a:cubicBezTo>
                    <a:pt x="5751" y="1696529"/>
                    <a:pt x="2876" y="848264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2" name="任意多边形 56"/>
            <p:cNvSpPr/>
            <p:nvPr/>
          </p:nvSpPr>
          <p:spPr>
            <a:xfrm>
              <a:off x="241605" y="0"/>
              <a:ext cx="9004" cy="2561738"/>
            </a:xfrm>
            <a:custGeom>
              <a:avLst/>
              <a:gdLst/>
              <a:ahLst/>
              <a:cxnLst>
                <a:cxn ang="0">
                  <a:pos x="9004" y="2561738"/>
                </a:cxn>
                <a:cxn ang="0">
                  <a:pos x="0" y="0"/>
                </a:cxn>
              </a:cxnLst>
              <a:pathLst>
                <a:path w="8627" h="2562045">
                  <a:moveTo>
                    <a:pt x="8627" y="2562045"/>
                  </a:moveTo>
                  <a:cubicBezTo>
                    <a:pt x="5751" y="1708030"/>
                    <a:pt x="2876" y="85401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3" name="任意多边形 57"/>
            <p:cNvSpPr/>
            <p:nvPr/>
          </p:nvSpPr>
          <p:spPr>
            <a:xfrm>
              <a:off x="379664" y="0"/>
              <a:ext cx="9004" cy="2570737"/>
            </a:xfrm>
            <a:custGeom>
              <a:avLst/>
              <a:gdLst/>
              <a:ahLst/>
              <a:cxnLst>
                <a:cxn ang="0">
                  <a:pos x="9004" y="2570737"/>
                </a:cxn>
                <a:cxn ang="0">
                  <a:pos x="0" y="0"/>
                </a:cxn>
              </a:cxnLst>
              <a:pathLst>
                <a:path w="8626" h="2570672">
                  <a:moveTo>
                    <a:pt x="8626" y="2570672"/>
                  </a:moveTo>
                  <a:cubicBezTo>
                    <a:pt x="5751" y="1713781"/>
                    <a:pt x="2875" y="85689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4" name="任意多边形 58"/>
            <p:cNvSpPr/>
            <p:nvPr/>
          </p:nvSpPr>
          <p:spPr>
            <a:xfrm>
              <a:off x="508720" y="8999"/>
              <a:ext cx="9004" cy="2578236"/>
            </a:xfrm>
            <a:custGeom>
              <a:avLst/>
              <a:gdLst/>
              <a:ahLst/>
              <a:cxnLst>
                <a:cxn ang="0">
                  <a:pos x="0" y="2578236"/>
                </a:cxn>
                <a:cxn ang="0">
                  <a:pos x="9004" y="0"/>
                </a:cxn>
              </a:cxnLst>
              <a:pathLst>
                <a:path w="8626" h="2579298">
                  <a:moveTo>
                    <a:pt x="0" y="2579298"/>
                  </a:moveTo>
                  <a:cubicBezTo>
                    <a:pt x="2875" y="1719532"/>
                    <a:pt x="5751" y="859766"/>
                    <a:pt x="8626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5" name="任意多边形 59"/>
            <p:cNvSpPr/>
            <p:nvPr/>
          </p:nvSpPr>
          <p:spPr>
            <a:xfrm>
              <a:off x="637775" y="0"/>
              <a:ext cx="9004" cy="2605233"/>
            </a:xfrm>
            <a:custGeom>
              <a:avLst/>
              <a:gdLst/>
              <a:ahLst/>
              <a:cxnLst>
                <a:cxn ang="0">
                  <a:pos x="0" y="2605233"/>
                </a:cxn>
                <a:cxn ang="0">
                  <a:pos x="9004" y="0"/>
                </a:cxn>
              </a:cxnLst>
              <a:pathLst>
                <a:path w="8627" h="2605177">
                  <a:moveTo>
                    <a:pt x="0" y="2605177"/>
                  </a:moveTo>
                  <a:cubicBezTo>
                    <a:pt x="2876" y="1736785"/>
                    <a:pt x="5751" y="868392"/>
                    <a:pt x="8627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6" name="任意多边形 60"/>
            <p:cNvSpPr/>
            <p:nvPr/>
          </p:nvSpPr>
          <p:spPr>
            <a:xfrm>
              <a:off x="759327" y="8999"/>
              <a:ext cx="25511" cy="2605233"/>
            </a:xfrm>
            <a:custGeom>
              <a:avLst/>
              <a:gdLst/>
              <a:ahLst/>
              <a:cxnLst>
                <a:cxn ang="0">
                  <a:pos x="0" y="2605233"/>
                </a:cxn>
                <a:cxn ang="0">
                  <a:pos x="25511" y="0"/>
                </a:cxn>
              </a:cxnLst>
              <a:pathLst>
                <a:path w="25879" h="2605178">
                  <a:moveTo>
                    <a:pt x="0" y="2605178"/>
                  </a:moveTo>
                  <a:lnTo>
                    <a:pt x="25879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7" name="任意多边形 61"/>
            <p:cNvSpPr/>
            <p:nvPr/>
          </p:nvSpPr>
          <p:spPr>
            <a:xfrm>
              <a:off x="897386" y="8999"/>
              <a:ext cx="16508" cy="2621732"/>
            </a:xfrm>
            <a:custGeom>
              <a:avLst/>
              <a:gdLst/>
              <a:ahLst/>
              <a:cxnLst>
                <a:cxn ang="0">
                  <a:pos x="0" y="2621732"/>
                </a:cxn>
                <a:cxn ang="0">
                  <a:pos x="16508" y="0"/>
                </a:cxn>
              </a:cxnLst>
              <a:pathLst>
                <a:path w="17253" h="2622430">
                  <a:moveTo>
                    <a:pt x="0" y="2622430"/>
                  </a:moveTo>
                  <a:lnTo>
                    <a:pt x="17253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8" name="任意多边形 62"/>
            <p:cNvSpPr/>
            <p:nvPr/>
          </p:nvSpPr>
          <p:spPr>
            <a:xfrm>
              <a:off x="1026442" y="8999"/>
              <a:ext cx="25511" cy="2639730"/>
            </a:xfrm>
            <a:custGeom>
              <a:avLst/>
              <a:gdLst/>
              <a:ahLst/>
              <a:cxnLst>
                <a:cxn ang="0">
                  <a:pos x="0" y="2639730"/>
                </a:cxn>
                <a:cxn ang="0">
                  <a:pos x="25511" y="0"/>
                </a:cxn>
              </a:cxnLst>
              <a:pathLst>
                <a:path w="25879" h="2639683">
                  <a:moveTo>
                    <a:pt x="0" y="2639683"/>
                  </a:moveTo>
                  <a:lnTo>
                    <a:pt x="25879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9" name="任意多边形 63"/>
            <p:cNvSpPr/>
            <p:nvPr/>
          </p:nvSpPr>
          <p:spPr>
            <a:xfrm>
              <a:off x="1155498" y="0"/>
              <a:ext cx="34515" cy="2656228"/>
            </a:xfrm>
            <a:custGeom>
              <a:avLst/>
              <a:gdLst/>
              <a:ahLst/>
              <a:cxnLst>
                <a:cxn ang="0">
                  <a:pos x="0" y="2656228"/>
                </a:cxn>
                <a:cxn ang="0">
                  <a:pos x="34515" y="0"/>
                </a:cxn>
              </a:cxnLst>
              <a:pathLst>
                <a:path w="34506" h="2656936">
                  <a:moveTo>
                    <a:pt x="0" y="2656936"/>
                  </a:moveTo>
                  <a:lnTo>
                    <a:pt x="34506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0" name="任意多边形 64"/>
            <p:cNvSpPr/>
            <p:nvPr/>
          </p:nvSpPr>
          <p:spPr>
            <a:xfrm>
              <a:off x="1293557" y="8999"/>
              <a:ext cx="43519" cy="2656228"/>
            </a:xfrm>
            <a:custGeom>
              <a:avLst/>
              <a:gdLst/>
              <a:ahLst/>
              <a:cxnLst>
                <a:cxn ang="0">
                  <a:pos x="0" y="2656228"/>
                </a:cxn>
                <a:cxn ang="0">
                  <a:pos x="43519" y="0"/>
                </a:cxn>
                <a:cxn ang="0">
                  <a:pos x="43519" y="0"/>
                </a:cxn>
              </a:cxnLst>
              <a:pathLst>
                <a:path w="43132" h="2656935">
                  <a:moveTo>
                    <a:pt x="0" y="2656935"/>
                  </a:moveTo>
                  <a:lnTo>
                    <a:pt x="43132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1" name="任意多边形 65"/>
            <p:cNvSpPr/>
            <p:nvPr/>
          </p:nvSpPr>
          <p:spPr>
            <a:xfrm>
              <a:off x="1422613" y="8999"/>
              <a:ext cx="52523" cy="2674226"/>
            </a:xfrm>
            <a:custGeom>
              <a:avLst/>
              <a:gdLst/>
              <a:ahLst/>
              <a:cxnLst>
                <a:cxn ang="0">
                  <a:pos x="0" y="2674226"/>
                </a:cxn>
                <a:cxn ang="0">
                  <a:pos x="52523" y="0"/>
                </a:cxn>
              </a:cxnLst>
              <a:pathLst>
                <a:path w="51758" h="2674188">
                  <a:moveTo>
                    <a:pt x="0" y="2674188"/>
                  </a:moveTo>
                  <a:lnTo>
                    <a:pt x="51758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2" name="任意多边形 66"/>
            <p:cNvSpPr/>
            <p:nvPr/>
          </p:nvSpPr>
          <p:spPr>
            <a:xfrm>
              <a:off x="1553169" y="8999"/>
              <a:ext cx="69030" cy="2690725"/>
            </a:xfrm>
            <a:custGeom>
              <a:avLst/>
              <a:gdLst/>
              <a:ahLst/>
              <a:cxnLst>
                <a:cxn ang="0">
                  <a:pos x="0" y="2690725"/>
                </a:cxn>
                <a:cxn ang="0">
                  <a:pos x="69030" y="0"/>
                </a:cxn>
              </a:cxnLst>
              <a:pathLst>
                <a:path w="69012" h="2691441">
                  <a:moveTo>
                    <a:pt x="0" y="2691441"/>
                  </a:moveTo>
                  <a:lnTo>
                    <a:pt x="69012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3" name="任意多边形 67"/>
            <p:cNvSpPr/>
            <p:nvPr/>
          </p:nvSpPr>
          <p:spPr>
            <a:xfrm>
              <a:off x="1691229" y="8999"/>
              <a:ext cx="76532" cy="2708723"/>
            </a:xfrm>
            <a:custGeom>
              <a:avLst/>
              <a:gdLst/>
              <a:ahLst/>
              <a:cxnLst>
                <a:cxn ang="0">
                  <a:pos x="0" y="2708723"/>
                </a:cxn>
                <a:cxn ang="0">
                  <a:pos x="76532" y="0"/>
                </a:cxn>
              </a:cxnLst>
              <a:pathLst>
                <a:path w="77638" h="2708694">
                  <a:moveTo>
                    <a:pt x="0" y="2708694"/>
                  </a:moveTo>
                  <a:lnTo>
                    <a:pt x="77638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4" name="任意多边形 68"/>
            <p:cNvSpPr/>
            <p:nvPr/>
          </p:nvSpPr>
          <p:spPr>
            <a:xfrm>
              <a:off x="1829288" y="8999"/>
              <a:ext cx="85536" cy="2716222"/>
            </a:xfrm>
            <a:custGeom>
              <a:avLst/>
              <a:gdLst/>
              <a:ahLst/>
              <a:cxnLst>
                <a:cxn ang="0">
                  <a:pos x="0" y="2716222"/>
                </a:cxn>
                <a:cxn ang="0">
                  <a:pos x="85536" y="0"/>
                </a:cxn>
              </a:cxnLst>
              <a:pathLst>
                <a:path w="86264" h="2717320">
                  <a:moveTo>
                    <a:pt x="0" y="2717320"/>
                  </a:moveTo>
                  <a:lnTo>
                    <a:pt x="86264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5" name="任意多边形 69"/>
            <p:cNvSpPr/>
            <p:nvPr/>
          </p:nvSpPr>
          <p:spPr>
            <a:xfrm>
              <a:off x="1958344" y="17998"/>
              <a:ext cx="94540" cy="2716222"/>
            </a:xfrm>
            <a:custGeom>
              <a:avLst/>
              <a:gdLst/>
              <a:ahLst/>
              <a:cxnLst>
                <a:cxn ang="0">
                  <a:pos x="0" y="2716222"/>
                </a:cxn>
                <a:cxn ang="0">
                  <a:pos x="94540" y="0"/>
                </a:cxn>
              </a:cxnLst>
              <a:pathLst>
                <a:path w="94890" h="2717321">
                  <a:moveTo>
                    <a:pt x="0" y="2717321"/>
                  </a:moveTo>
                  <a:lnTo>
                    <a:pt x="94890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6" name="任意多边形 70"/>
            <p:cNvSpPr/>
            <p:nvPr/>
          </p:nvSpPr>
          <p:spPr>
            <a:xfrm>
              <a:off x="2105407" y="17998"/>
              <a:ext cx="94540" cy="2734220"/>
            </a:xfrm>
            <a:custGeom>
              <a:avLst/>
              <a:gdLst/>
              <a:ahLst/>
              <a:cxnLst>
                <a:cxn ang="0">
                  <a:pos x="0" y="2734220"/>
                </a:cxn>
                <a:cxn ang="0">
                  <a:pos x="94540" y="0"/>
                </a:cxn>
              </a:cxnLst>
              <a:pathLst>
                <a:path w="94890" h="2734574">
                  <a:moveTo>
                    <a:pt x="0" y="2734574"/>
                  </a:moveTo>
                  <a:lnTo>
                    <a:pt x="94890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7" name="任意多边形 71"/>
            <p:cNvSpPr/>
            <p:nvPr/>
          </p:nvSpPr>
          <p:spPr>
            <a:xfrm>
              <a:off x="2243467" y="25497"/>
              <a:ext cx="111048" cy="2743220"/>
            </a:xfrm>
            <a:custGeom>
              <a:avLst/>
              <a:gdLst/>
              <a:ahLst/>
              <a:cxnLst>
                <a:cxn ang="0">
                  <a:pos x="0" y="2743220"/>
                </a:cxn>
                <a:cxn ang="0">
                  <a:pos x="111048" y="0"/>
                </a:cxn>
              </a:cxnLst>
              <a:pathLst>
                <a:path w="112144" h="2743200">
                  <a:moveTo>
                    <a:pt x="0" y="2743200"/>
                  </a:moveTo>
                  <a:lnTo>
                    <a:pt x="112144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8" name="任意多边形 72"/>
            <p:cNvSpPr/>
            <p:nvPr/>
          </p:nvSpPr>
          <p:spPr>
            <a:xfrm>
              <a:off x="2389029" y="17998"/>
              <a:ext cx="121553" cy="2768717"/>
            </a:xfrm>
            <a:custGeom>
              <a:avLst/>
              <a:gdLst/>
              <a:ahLst/>
              <a:cxnLst>
                <a:cxn ang="0">
                  <a:pos x="0" y="2768717"/>
                </a:cxn>
                <a:cxn ang="0">
                  <a:pos x="121553" y="0"/>
                </a:cxn>
              </a:cxnLst>
              <a:pathLst>
                <a:path w="120770" h="2769079">
                  <a:moveTo>
                    <a:pt x="0" y="2769079"/>
                  </a:moveTo>
                  <a:lnTo>
                    <a:pt x="120770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9" name="任意多边形 73"/>
            <p:cNvSpPr/>
            <p:nvPr/>
          </p:nvSpPr>
          <p:spPr>
            <a:xfrm>
              <a:off x="2536092" y="25497"/>
              <a:ext cx="121553" cy="2768717"/>
            </a:xfrm>
            <a:custGeom>
              <a:avLst/>
              <a:gdLst/>
              <a:ahLst/>
              <a:cxnLst>
                <a:cxn ang="0">
                  <a:pos x="0" y="2768717"/>
                </a:cxn>
                <a:cxn ang="0">
                  <a:pos x="121553" y="0"/>
                </a:cxn>
              </a:cxnLst>
              <a:pathLst>
                <a:path w="120769" h="2769080">
                  <a:moveTo>
                    <a:pt x="0" y="2769080"/>
                  </a:moveTo>
                  <a:lnTo>
                    <a:pt x="120769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0" name="任意多边形 74"/>
            <p:cNvSpPr/>
            <p:nvPr/>
          </p:nvSpPr>
          <p:spPr>
            <a:xfrm>
              <a:off x="2674152" y="25497"/>
              <a:ext cx="138059" cy="2786715"/>
            </a:xfrm>
            <a:custGeom>
              <a:avLst/>
              <a:gdLst/>
              <a:ahLst/>
              <a:cxnLst>
                <a:cxn ang="0">
                  <a:pos x="0" y="2786715"/>
                </a:cxn>
                <a:cxn ang="0">
                  <a:pos x="138059" y="0"/>
                </a:cxn>
              </a:cxnLst>
              <a:pathLst>
                <a:path w="138023" h="2786333">
                  <a:moveTo>
                    <a:pt x="0" y="2786333"/>
                  </a:moveTo>
                  <a:lnTo>
                    <a:pt x="138023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组合 9264"/>
          <p:cNvGrpSpPr/>
          <p:nvPr/>
        </p:nvGrpSpPr>
        <p:grpSpPr>
          <a:xfrm>
            <a:off x="4775200" y="4906963"/>
            <a:ext cx="620713" cy="1387475"/>
            <a:chOff x="0" y="0"/>
            <a:chExt cx="620717" cy="1387485"/>
          </a:xfrm>
        </p:grpSpPr>
        <p:sp>
          <p:nvSpPr>
            <p:cNvPr id="18482" name="任意多边形 76"/>
            <p:cNvSpPr/>
            <p:nvPr/>
          </p:nvSpPr>
          <p:spPr>
            <a:xfrm>
              <a:off x="0" y="0"/>
              <a:ext cx="484191" cy="1387485"/>
            </a:xfrm>
            <a:custGeom>
              <a:avLst/>
              <a:gdLst/>
              <a:ahLst/>
              <a:cxnLst>
                <a:cxn ang="0">
                  <a:pos x="484191" y="0"/>
                </a:cxn>
                <a:cxn ang="0">
                  <a:pos x="0" y="1332716"/>
                </a:cxn>
                <a:cxn ang="0">
                  <a:pos x="9135" y="1369228"/>
                </a:cxn>
                <a:cxn ang="0">
                  <a:pos x="63950" y="1387485"/>
                </a:cxn>
                <a:cxn ang="0">
                  <a:pos x="127900" y="1369228"/>
                </a:cxn>
              </a:cxnLst>
              <a:pathLst>
                <a:path w="457200" h="1311215">
                  <a:moveTo>
                    <a:pt x="457200" y="0"/>
                  </a:moveTo>
                  <a:lnTo>
                    <a:pt x="0" y="1259457"/>
                  </a:lnTo>
                  <a:lnTo>
                    <a:pt x="8626" y="1293962"/>
                  </a:lnTo>
                  <a:lnTo>
                    <a:pt x="60385" y="1311215"/>
                  </a:lnTo>
                  <a:lnTo>
                    <a:pt x="120770" y="1293962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3" name="任意多边形 77"/>
            <p:cNvSpPr/>
            <p:nvPr/>
          </p:nvSpPr>
          <p:spPr>
            <a:xfrm>
              <a:off x="119064" y="19050"/>
              <a:ext cx="501653" cy="1339860"/>
            </a:xfrm>
            <a:custGeom>
              <a:avLst/>
              <a:gdLst/>
              <a:ahLst/>
              <a:cxnLst>
                <a:cxn ang="0">
                  <a:pos x="0" y="1339860"/>
                </a:cxn>
                <a:cxn ang="0">
                  <a:pos x="501653" y="0"/>
                </a:cxn>
              </a:cxnLst>
              <a:pathLst>
                <a:path w="474453" h="1293962">
                  <a:moveTo>
                    <a:pt x="0" y="1293962"/>
                  </a:moveTo>
                  <a:lnTo>
                    <a:pt x="474453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" name="任意多边形 78"/>
          <p:cNvSpPr/>
          <p:nvPr/>
        </p:nvSpPr>
        <p:spPr>
          <a:xfrm>
            <a:off x="6472238" y="5043488"/>
            <a:ext cx="282575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4075" y="658368"/>
              </a:cxn>
              <a:cxn ang="0">
                <a:pos x="209652" y="685800"/>
              </a:cxn>
              <a:cxn ang="0">
                <a:pos x="246113" y="685800"/>
              </a:cxn>
              <a:cxn ang="0">
                <a:pos x="282575" y="640080"/>
              </a:cxn>
            </a:cxnLst>
            <a:pathLst>
              <a:path w="267419" h="646981">
                <a:moveTo>
                  <a:pt x="0" y="0"/>
                </a:moveTo>
                <a:lnTo>
                  <a:pt x="155275" y="621102"/>
                </a:lnTo>
                <a:lnTo>
                  <a:pt x="198407" y="646981"/>
                </a:lnTo>
                <a:lnTo>
                  <a:pt x="232913" y="646981"/>
                </a:lnTo>
                <a:lnTo>
                  <a:pt x="267419" y="60384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" name="任意多边形 79"/>
          <p:cNvSpPr/>
          <p:nvPr/>
        </p:nvSpPr>
        <p:spPr>
          <a:xfrm>
            <a:off x="6600825" y="5072063"/>
            <a:ext cx="127000" cy="609600"/>
          </a:xfrm>
          <a:custGeom>
            <a:avLst/>
            <a:gdLst/>
            <a:ahLst/>
            <a:cxnLst>
              <a:cxn ang="0">
                <a:pos x="127000" y="609600"/>
              </a:cxn>
              <a:cxn ang="0">
                <a:pos x="0" y="0"/>
              </a:cxn>
            </a:cxnLst>
            <a:pathLst>
              <a:path w="120769" h="586596">
                <a:moveTo>
                  <a:pt x="120769" y="586596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" name="任意多边形 80"/>
          <p:cNvSpPr/>
          <p:nvPr/>
        </p:nvSpPr>
        <p:spPr>
          <a:xfrm>
            <a:off x="6764338" y="5089525"/>
            <a:ext cx="647700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1739" y="1524523"/>
              </a:cxn>
              <a:cxn ang="0">
                <a:pos x="547352" y="1606682"/>
              </a:cxn>
              <a:cxn ang="0">
                <a:pos x="638577" y="1624940"/>
              </a:cxn>
              <a:cxn ang="0">
                <a:pos x="647700" y="1624940"/>
              </a:cxn>
            </a:cxnLst>
            <a:pathLst>
              <a:path w="612476" h="1536126">
                <a:moveTo>
                  <a:pt x="0" y="0"/>
                </a:moveTo>
                <a:lnTo>
                  <a:pt x="474453" y="1440612"/>
                </a:lnTo>
                <a:cubicBezTo>
                  <a:pt x="510127" y="1520877"/>
                  <a:pt x="480639" y="1518249"/>
                  <a:pt x="517585" y="1518249"/>
                </a:cubicBezTo>
                <a:cubicBezTo>
                  <a:pt x="598030" y="1536126"/>
                  <a:pt x="592347" y="1532627"/>
                  <a:pt x="603849" y="1535502"/>
                </a:cubicBezTo>
                <a:lnTo>
                  <a:pt x="612476" y="1535502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" name="任意多边形 81"/>
          <p:cNvSpPr/>
          <p:nvPr/>
        </p:nvSpPr>
        <p:spPr>
          <a:xfrm>
            <a:off x="6929438" y="5089525"/>
            <a:ext cx="501650" cy="1619250"/>
          </a:xfrm>
          <a:custGeom>
            <a:avLst/>
            <a:gdLst/>
            <a:ahLst/>
            <a:cxnLst>
              <a:cxn ang="0">
                <a:pos x="501650" y="1619250"/>
              </a:cxn>
              <a:cxn ang="0">
                <a:pos x="0" y="0"/>
              </a:cxn>
            </a:cxnLst>
            <a:pathLst>
              <a:path w="474453" h="1500996">
                <a:moveTo>
                  <a:pt x="474453" y="1500996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" name="椭圆 82"/>
          <p:cNvSpPr/>
          <p:nvPr/>
        </p:nvSpPr>
        <p:spPr>
          <a:xfrm>
            <a:off x="5176838" y="3565525"/>
            <a:ext cx="74612" cy="7461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椭圆 83"/>
          <p:cNvSpPr/>
          <p:nvPr/>
        </p:nvSpPr>
        <p:spPr>
          <a:xfrm>
            <a:off x="5495925" y="353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84"/>
          <p:cNvSpPr/>
          <p:nvPr/>
        </p:nvSpPr>
        <p:spPr>
          <a:xfrm>
            <a:off x="6286500" y="30718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85"/>
          <p:cNvSpPr/>
          <p:nvPr/>
        </p:nvSpPr>
        <p:spPr>
          <a:xfrm>
            <a:off x="6969125" y="2459038"/>
            <a:ext cx="76200" cy="7461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任意多边形 87"/>
          <p:cNvSpPr/>
          <p:nvPr/>
        </p:nvSpPr>
        <p:spPr>
          <a:xfrm>
            <a:off x="4692650" y="2268538"/>
            <a:ext cx="2774950" cy="1908175"/>
          </a:xfrm>
          <a:custGeom>
            <a:avLst/>
            <a:gdLst/>
            <a:ahLst/>
            <a:cxnLst>
              <a:cxn ang="0">
                <a:pos x="0" y="1908175"/>
              </a:cxn>
              <a:cxn ang="0">
                <a:pos x="164306" y="1424284"/>
              </a:cxn>
              <a:cxn ang="0">
                <a:pos x="337740" y="1743834"/>
              </a:cxn>
              <a:cxn ang="0">
                <a:pos x="520303" y="1332984"/>
              </a:cxn>
              <a:cxn ang="0">
                <a:pos x="584201" y="1479064"/>
              </a:cxn>
              <a:cxn ang="0">
                <a:pos x="730250" y="1196034"/>
              </a:cxn>
              <a:cxn ang="0">
                <a:pos x="830660" y="1314724"/>
              </a:cxn>
              <a:cxn ang="0">
                <a:pos x="1369219" y="858222"/>
              </a:cxn>
              <a:cxn ang="0">
                <a:pos x="1469628" y="986043"/>
              </a:cxn>
              <a:cxn ang="0">
                <a:pos x="1570037" y="721272"/>
              </a:cxn>
              <a:cxn ang="0">
                <a:pos x="1633934" y="830832"/>
              </a:cxn>
              <a:cxn ang="0">
                <a:pos x="2318543" y="219121"/>
              </a:cxn>
              <a:cxn ang="0">
                <a:pos x="2519362" y="483891"/>
              </a:cxn>
              <a:cxn ang="0">
                <a:pos x="2774950" y="0"/>
              </a:cxn>
            </a:cxnLst>
            <a:pathLst>
              <a:path w="2622430" h="1802921">
                <a:moveTo>
                  <a:pt x="0" y="1802921"/>
                </a:moveTo>
                <a:lnTo>
                  <a:pt x="155275" y="1345721"/>
                </a:lnTo>
                <a:lnTo>
                  <a:pt x="319177" y="1647645"/>
                </a:lnTo>
                <a:lnTo>
                  <a:pt x="491706" y="1259457"/>
                </a:lnTo>
                <a:lnTo>
                  <a:pt x="552091" y="1397479"/>
                </a:lnTo>
                <a:lnTo>
                  <a:pt x="690113" y="1130061"/>
                </a:lnTo>
                <a:lnTo>
                  <a:pt x="785004" y="1242204"/>
                </a:lnTo>
                <a:lnTo>
                  <a:pt x="1293962" y="810883"/>
                </a:lnTo>
                <a:lnTo>
                  <a:pt x="1388853" y="931653"/>
                </a:lnTo>
                <a:lnTo>
                  <a:pt x="1483743" y="681487"/>
                </a:lnTo>
                <a:lnTo>
                  <a:pt x="1544128" y="785004"/>
                </a:lnTo>
                <a:lnTo>
                  <a:pt x="2191109" y="207034"/>
                </a:lnTo>
                <a:lnTo>
                  <a:pt x="2380891" y="457200"/>
                </a:lnTo>
                <a:lnTo>
                  <a:pt x="2622430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4" name="组合 9276"/>
          <p:cNvGrpSpPr/>
          <p:nvPr/>
        </p:nvGrpSpPr>
        <p:grpSpPr>
          <a:xfrm>
            <a:off x="1071563" y="2500313"/>
            <a:ext cx="550862" cy="4113212"/>
            <a:chOff x="0" y="0"/>
            <a:chExt cx="551565" cy="4113670"/>
          </a:xfrm>
        </p:grpSpPr>
        <p:sp>
          <p:nvSpPr>
            <p:cNvPr id="18494" name="任意多边形 96"/>
            <p:cNvSpPr/>
            <p:nvPr/>
          </p:nvSpPr>
          <p:spPr>
            <a:xfrm>
              <a:off x="11126" y="0"/>
              <a:ext cx="540439" cy="1924264"/>
            </a:xfrm>
            <a:custGeom>
              <a:avLst/>
              <a:gdLst/>
              <a:ahLst/>
              <a:cxnLst>
                <a:cxn ang="0">
                  <a:pos x="540439" y="33708"/>
                </a:cxn>
                <a:cxn ang="0">
                  <a:pos x="426200" y="16121"/>
                </a:cxn>
                <a:cxn ang="0">
                  <a:pos x="320748" y="38105"/>
                </a:cxn>
                <a:cxn ang="0">
                  <a:pos x="224084" y="244747"/>
                </a:cxn>
                <a:cxn ang="0">
                  <a:pos x="219691" y="385439"/>
                </a:cxn>
                <a:cxn ang="0">
                  <a:pos x="140602" y="451389"/>
                </a:cxn>
                <a:cxn ang="0">
                  <a:pos x="92270" y="508545"/>
                </a:cxn>
                <a:cxn ang="0">
                  <a:pos x="87876" y="600875"/>
                </a:cxn>
                <a:cxn ang="0">
                  <a:pos x="131814" y="618461"/>
                </a:cxn>
                <a:cxn ang="0">
                  <a:pos x="127421" y="662428"/>
                </a:cxn>
                <a:cxn ang="0">
                  <a:pos x="52726" y="794327"/>
                </a:cxn>
                <a:cxn ang="0">
                  <a:pos x="4394" y="917433"/>
                </a:cxn>
                <a:cxn ang="0">
                  <a:pos x="26363" y="1084505"/>
                </a:cxn>
                <a:cxn ang="0">
                  <a:pos x="48332" y="1357097"/>
                </a:cxn>
                <a:cxn ang="0">
                  <a:pos x="158177" y="1445030"/>
                </a:cxn>
                <a:cxn ang="0">
                  <a:pos x="188934" y="1493393"/>
                </a:cxn>
                <a:cxn ang="0">
                  <a:pos x="136208" y="1625292"/>
                </a:cxn>
                <a:cxn ang="0">
                  <a:pos x="79089" y="1792365"/>
                </a:cxn>
                <a:cxn ang="0">
                  <a:pos x="39544" y="1924264"/>
                </a:cxn>
                <a:cxn ang="0">
                  <a:pos x="39544" y="1924264"/>
                </a:cxn>
              </a:cxnLst>
              <a:pathLst>
                <a:path w="390525" h="1389592">
                  <a:moveTo>
                    <a:pt x="390525" y="24342"/>
                  </a:moveTo>
                  <a:cubicBezTo>
                    <a:pt x="362479" y="17727"/>
                    <a:pt x="334433" y="11113"/>
                    <a:pt x="307975" y="11642"/>
                  </a:cubicBezTo>
                  <a:cubicBezTo>
                    <a:pt x="281517" y="12171"/>
                    <a:pt x="256117" y="0"/>
                    <a:pt x="231775" y="27517"/>
                  </a:cubicBezTo>
                  <a:cubicBezTo>
                    <a:pt x="207433" y="55034"/>
                    <a:pt x="174096" y="134938"/>
                    <a:pt x="161925" y="176742"/>
                  </a:cubicBezTo>
                  <a:cubicBezTo>
                    <a:pt x="149754" y="218546"/>
                    <a:pt x="168804" y="253471"/>
                    <a:pt x="158750" y="278342"/>
                  </a:cubicBezTo>
                  <a:cubicBezTo>
                    <a:pt x="148696" y="303213"/>
                    <a:pt x="116946" y="311150"/>
                    <a:pt x="101600" y="325967"/>
                  </a:cubicBezTo>
                  <a:cubicBezTo>
                    <a:pt x="86254" y="340784"/>
                    <a:pt x="73025" y="349250"/>
                    <a:pt x="66675" y="367242"/>
                  </a:cubicBezTo>
                  <a:cubicBezTo>
                    <a:pt x="60325" y="385234"/>
                    <a:pt x="58738" y="420688"/>
                    <a:pt x="63500" y="433917"/>
                  </a:cubicBezTo>
                  <a:cubicBezTo>
                    <a:pt x="68262" y="447146"/>
                    <a:pt x="90488" y="439209"/>
                    <a:pt x="95250" y="446617"/>
                  </a:cubicBezTo>
                  <a:cubicBezTo>
                    <a:pt x="100013" y="454025"/>
                    <a:pt x="101600" y="457200"/>
                    <a:pt x="92075" y="478367"/>
                  </a:cubicBezTo>
                  <a:cubicBezTo>
                    <a:pt x="82550" y="499534"/>
                    <a:pt x="52917" y="542925"/>
                    <a:pt x="38100" y="573617"/>
                  </a:cubicBezTo>
                  <a:cubicBezTo>
                    <a:pt x="23283" y="604309"/>
                    <a:pt x="6350" y="627592"/>
                    <a:pt x="3175" y="662517"/>
                  </a:cubicBezTo>
                  <a:cubicBezTo>
                    <a:pt x="0" y="697442"/>
                    <a:pt x="13758" y="730250"/>
                    <a:pt x="19050" y="783167"/>
                  </a:cubicBezTo>
                  <a:cubicBezTo>
                    <a:pt x="24342" y="836084"/>
                    <a:pt x="19050" y="936625"/>
                    <a:pt x="34925" y="980017"/>
                  </a:cubicBezTo>
                  <a:cubicBezTo>
                    <a:pt x="50800" y="1023409"/>
                    <a:pt x="97367" y="1027113"/>
                    <a:pt x="114300" y="1043517"/>
                  </a:cubicBezTo>
                  <a:cubicBezTo>
                    <a:pt x="131233" y="1059921"/>
                    <a:pt x="139171" y="1056746"/>
                    <a:pt x="136525" y="1078442"/>
                  </a:cubicBezTo>
                  <a:cubicBezTo>
                    <a:pt x="133879" y="1100138"/>
                    <a:pt x="111654" y="1137709"/>
                    <a:pt x="98425" y="1173692"/>
                  </a:cubicBezTo>
                  <a:cubicBezTo>
                    <a:pt x="85196" y="1209675"/>
                    <a:pt x="68792" y="1258359"/>
                    <a:pt x="57150" y="1294342"/>
                  </a:cubicBezTo>
                  <a:cubicBezTo>
                    <a:pt x="45508" y="1330325"/>
                    <a:pt x="28575" y="1389592"/>
                    <a:pt x="28575" y="1389592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5" name="任意多边形 97"/>
            <p:cNvSpPr/>
            <p:nvPr/>
          </p:nvSpPr>
          <p:spPr>
            <a:xfrm>
              <a:off x="44507" y="1897273"/>
              <a:ext cx="160542" cy="944668"/>
            </a:xfrm>
            <a:custGeom>
              <a:avLst/>
              <a:gdLst/>
              <a:ahLst/>
              <a:cxnLst>
                <a:cxn ang="0">
                  <a:pos x="6597" y="0"/>
                </a:cxn>
                <a:cxn ang="0">
                  <a:pos x="2199" y="74695"/>
                </a:cxn>
                <a:cxn ang="0">
                  <a:pos x="6597" y="219690"/>
                </a:cxn>
                <a:cxn ang="0">
                  <a:pos x="41784" y="399836"/>
                </a:cxn>
                <a:cxn ang="0">
                  <a:pos x="72573" y="527257"/>
                </a:cxn>
                <a:cxn ang="0">
                  <a:pos x="112159" y="760128"/>
                </a:cxn>
                <a:cxn ang="0">
                  <a:pos x="120956" y="891942"/>
                </a:cxn>
                <a:cxn ang="0">
                  <a:pos x="160542" y="944668"/>
                </a:cxn>
              </a:cxnLst>
              <a:pathLst>
                <a:path w="115887" h="682625">
                  <a:moveTo>
                    <a:pt x="4762" y="0"/>
                  </a:moveTo>
                  <a:cubicBezTo>
                    <a:pt x="3174" y="13758"/>
                    <a:pt x="1587" y="27517"/>
                    <a:pt x="1587" y="53975"/>
                  </a:cubicBezTo>
                  <a:cubicBezTo>
                    <a:pt x="1587" y="80433"/>
                    <a:pt x="0" y="119592"/>
                    <a:pt x="4762" y="158750"/>
                  </a:cubicBezTo>
                  <a:cubicBezTo>
                    <a:pt x="9525" y="197908"/>
                    <a:pt x="22225" y="251883"/>
                    <a:pt x="30162" y="288925"/>
                  </a:cubicBezTo>
                  <a:cubicBezTo>
                    <a:pt x="38100" y="325967"/>
                    <a:pt x="43920" y="337608"/>
                    <a:pt x="52387" y="381000"/>
                  </a:cubicBezTo>
                  <a:cubicBezTo>
                    <a:pt x="60854" y="424392"/>
                    <a:pt x="75141" y="505354"/>
                    <a:pt x="80962" y="549275"/>
                  </a:cubicBezTo>
                  <a:cubicBezTo>
                    <a:pt x="86783" y="593196"/>
                    <a:pt x="81491" y="622300"/>
                    <a:pt x="87312" y="644525"/>
                  </a:cubicBezTo>
                  <a:cubicBezTo>
                    <a:pt x="93133" y="666750"/>
                    <a:pt x="104510" y="674687"/>
                    <a:pt x="115887" y="682625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96" name="任意多边形 98"/>
            <p:cNvSpPr/>
            <p:nvPr/>
          </p:nvSpPr>
          <p:spPr>
            <a:xfrm>
              <a:off x="0" y="2837178"/>
              <a:ext cx="200280" cy="1276492"/>
            </a:xfrm>
            <a:custGeom>
              <a:avLst/>
              <a:gdLst/>
              <a:ahLst/>
              <a:cxnLst>
                <a:cxn ang="0">
                  <a:pos x="195878" y="0"/>
                </a:cxn>
                <a:cxn ang="0">
                  <a:pos x="143057" y="105519"/>
                </a:cxn>
                <a:cxn ang="0">
                  <a:pos x="68227" y="276989"/>
                </a:cxn>
                <a:cxn ang="0">
                  <a:pos x="68227" y="769413"/>
                </a:cxn>
                <a:cxn ang="0">
                  <a:pos x="28611" y="879329"/>
                </a:cxn>
                <a:cxn ang="0">
                  <a:pos x="2200" y="932089"/>
                </a:cxn>
                <a:cxn ang="0">
                  <a:pos x="15406" y="1042005"/>
                </a:cxn>
                <a:cxn ang="0">
                  <a:pos x="28611" y="1173904"/>
                </a:cxn>
                <a:cxn ang="0">
                  <a:pos x="165066" y="1261837"/>
                </a:cxn>
                <a:cxn ang="0">
                  <a:pos x="200280" y="1261837"/>
                </a:cxn>
              </a:cxnLst>
              <a:pathLst>
                <a:path w="144462" h="921808">
                  <a:moveTo>
                    <a:pt x="141287" y="0"/>
                  </a:moveTo>
                  <a:cubicBezTo>
                    <a:pt x="129910" y="21431"/>
                    <a:pt x="118533" y="42862"/>
                    <a:pt x="103187" y="76200"/>
                  </a:cubicBezTo>
                  <a:cubicBezTo>
                    <a:pt x="87841" y="109538"/>
                    <a:pt x="58208" y="120121"/>
                    <a:pt x="49212" y="200025"/>
                  </a:cubicBezTo>
                  <a:cubicBezTo>
                    <a:pt x="40216" y="279929"/>
                    <a:pt x="53975" y="483129"/>
                    <a:pt x="49212" y="555625"/>
                  </a:cubicBezTo>
                  <a:cubicBezTo>
                    <a:pt x="44450" y="628121"/>
                    <a:pt x="28575" y="615421"/>
                    <a:pt x="20637" y="635000"/>
                  </a:cubicBezTo>
                  <a:cubicBezTo>
                    <a:pt x="12699" y="654579"/>
                    <a:pt x="3174" y="653521"/>
                    <a:pt x="1587" y="673100"/>
                  </a:cubicBezTo>
                  <a:cubicBezTo>
                    <a:pt x="0" y="692679"/>
                    <a:pt x="7937" y="723371"/>
                    <a:pt x="11112" y="752475"/>
                  </a:cubicBezTo>
                  <a:cubicBezTo>
                    <a:pt x="14287" y="781579"/>
                    <a:pt x="2645" y="821267"/>
                    <a:pt x="20637" y="847725"/>
                  </a:cubicBezTo>
                  <a:cubicBezTo>
                    <a:pt x="38629" y="874183"/>
                    <a:pt x="98425" y="900642"/>
                    <a:pt x="119062" y="911225"/>
                  </a:cubicBezTo>
                  <a:cubicBezTo>
                    <a:pt x="139700" y="921808"/>
                    <a:pt x="142081" y="916516"/>
                    <a:pt x="144462" y="911225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" name="任意多边形 99"/>
          <p:cNvSpPr/>
          <p:nvPr/>
        </p:nvSpPr>
        <p:spPr>
          <a:xfrm>
            <a:off x="1266825" y="5799138"/>
            <a:ext cx="96838" cy="809625"/>
          </a:xfrm>
          <a:custGeom>
            <a:avLst/>
            <a:gdLst/>
            <a:ahLst/>
            <a:cxnLst>
              <a:cxn ang="0">
                <a:pos x="728" y="809625"/>
              </a:cxn>
              <a:cxn ang="0">
                <a:pos x="53152" y="748023"/>
              </a:cxn>
              <a:cxn ang="0">
                <a:pos x="35677" y="602819"/>
              </a:cxn>
              <a:cxn ang="0">
                <a:pos x="13834" y="523616"/>
              </a:cxn>
              <a:cxn ang="0">
                <a:pos x="728" y="400412"/>
              </a:cxn>
              <a:cxn ang="0">
                <a:pos x="18202" y="224407"/>
              </a:cxn>
              <a:cxn ang="0">
                <a:pos x="66257" y="110003"/>
              </a:cxn>
              <a:cxn ang="0">
                <a:pos x="74995" y="48401"/>
              </a:cxn>
              <a:cxn ang="0">
                <a:pos x="96838" y="0"/>
              </a:cxn>
            </a:cxnLst>
            <a:pathLst>
              <a:path w="70379" h="584200">
                <a:moveTo>
                  <a:pt x="529" y="584200"/>
                </a:moveTo>
                <a:cubicBezTo>
                  <a:pt x="17462" y="574410"/>
                  <a:pt x="34396" y="564621"/>
                  <a:pt x="38629" y="539750"/>
                </a:cubicBezTo>
                <a:cubicBezTo>
                  <a:pt x="42862" y="514879"/>
                  <a:pt x="30691" y="461962"/>
                  <a:pt x="25929" y="434975"/>
                </a:cubicBezTo>
                <a:cubicBezTo>
                  <a:pt x="21167" y="407988"/>
                  <a:pt x="14287" y="402167"/>
                  <a:pt x="10054" y="377825"/>
                </a:cubicBezTo>
                <a:cubicBezTo>
                  <a:pt x="5821" y="353483"/>
                  <a:pt x="0" y="324908"/>
                  <a:pt x="529" y="288925"/>
                </a:cubicBezTo>
                <a:cubicBezTo>
                  <a:pt x="1058" y="252942"/>
                  <a:pt x="5292" y="196850"/>
                  <a:pt x="13229" y="161925"/>
                </a:cubicBezTo>
                <a:cubicBezTo>
                  <a:pt x="21166" y="127000"/>
                  <a:pt x="41275" y="100541"/>
                  <a:pt x="48154" y="79375"/>
                </a:cubicBezTo>
                <a:cubicBezTo>
                  <a:pt x="55033" y="58209"/>
                  <a:pt x="50800" y="48154"/>
                  <a:pt x="54504" y="34925"/>
                </a:cubicBezTo>
                <a:cubicBezTo>
                  <a:pt x="58208" y="21696"/>
                  <a:pt x="64293" y="10848"/>
                  <a:pt x="70379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" name="任意多边形 100"/>
          <p:cNvSpPr/>
          <p:nvPr/>
        </p:nvSpPr>
        <p:spPr>
          <a:xfrm>
            <a:off x="1304925" y="5808663"/>
            <a:ext cx="538163" cy="636587"/>
          </a:xfrm>
          <a:custGeom>
            <a:avLst/>
            <a:gdLst/>
            <a:ahLst/>
            <a:cxnLst>
              <a:cxn ang="0">
                <a:pos x="54256" y="0"/>
              </a:cxn>
              <a:cxn ang="0">
                <a:pos x="71852" y="70244"/>
              </a:cxn>
              <a:cxn ang="0">
                <a:pos x="71852" y="228293"/>
              </a:cxn>
              <a:cxn ang="0">
                <a:pos x="32260" y="342440"/>
              </a:cxn>
              <a:cxn ang="0">
                <a:pos x="5865" y="403904"/>
              </a:cxn>
              <a:cxn ang="0">
                <a:pos x="1466" y="425855"/>
              </a:cxn>
              <a:cxn ang="0">
                <a:pos x="14663" y="456587"/>
              </a:cxn>
              <a:cxn ang="0">
                <a:pos x="54256" y="487318"/>
              </a:cxn>
              <a:cxn ang="0">
                <a:pos x="54256" y="513660"/>
              </a:cxn>
              <a:cxn ang="0">
                <a:pos x="49857" y="561953"/>
              </a:cxn>
              <a:cxn ang="0">
                <a:pos x="71852" y="583904"/>
              </a:cxn>
              <a:cxn ang="0">
                <a:pos x="102647" y="579514"/>
              </a:cxn>
              <a:cxn ang="0">
                <a:pos x="102647" y="561953"/>
              </a:cxn>
              <a:cxn ang="0">
                <a:pos x="98247" y="531221"/>
              </a:cxn>
              <a:cxn ang="0">
                <a:pos x="107046" y="500489"/>
              </a:cxn>
              <a:cxn ang="0">
                <a:pos x="137840" y="504879"/>
              </a:cxn>
              <a:cxn ang="0">
                <a:pos x="186231" y="544392"/>
              </a:cxn>
              <a:cxn ang="0">
                <a:pos x="247819" y="614636"/>
              </a:cxn>
              <a:cxn ang="0">
                <a:pos x="309407" y="627806"/>
              </a:cxn>
              <a:cxn ang="0">
                <a:pos x="454579" y="632197"/>
              </a:cxn>
              <a:cxn ang="0">
                <a:pos x="524966" y="601465"/>
              </a:cxn>
              <a:cxn ang="0">
                <a:pos x="533764" y="583904"/>
              </a:cxn>
            </a:cxnLst>
            <a:pathLst>
              <a:path w="388408" h="460375">
                <a:moveTo>
                  <a:pt x="39158" y="0"/>
                </a:moveTo>
                <a:cubicBezTo>
                  <a:pt x="44449" y="11641"/>
                  <a:pt x="49741" y="23283"/>
                  <a:pt x="51858" y="50800"/>
                </a:cubicBezTo>
                <a:cubicBezTo>
                  <a:pt x="53975" y="78317"/>
                  <a:pt x="56621" y="132292"/>
                  <a:pt x="51858" y="165100"/>
                </a:cubicBezTo>
                <a:cubicBezTo>
                  <a:pt x="47095" y="197908"/>
                  <a:pt x="31221" y="226483"/>
                  <a:pt x="23283" y="247650"/>
                </a:cubicBezTo>
                <a:cubicBezTo>
                  <a:pt x="15346" y="268817"/>
                  <a:pt x="7937" y="282046"/>
                  <a:pt x="4233" y="292100"/>
                </a:cubicBezTo>
                <a:cubicBezTo>
                  <a:pt x="529" y="302154"/>
                  <a:pt x="0" y="301625"/>
                  <a:pt x="1058" y="307975"/>
                </a:cubicBezTo>
                <a:cubicBezTo>
                  <a:pt x="2116" y="314325"/>
                  <a:pt x="4233" y="322792"/>
                  <a:pt x="10583" y="330200"/>
                </a:cubicBezTo>
                <a:cubicBezTo>
                  <a:pt x="16933" y="337608"/>
                  <a:pt x="34396" y="345546"/>
                  <a:pt x="39158" y="352425"/>
                </a:cubicBezTo>
                <a:cubicBezTo>
                  <a:pt x="43920" y="359304"/>
                  <a:pt x="39687" y="362479"/>
                  <a:pt x="39158" y="371475"/>
                </a:cubicBezTo>
                <a:cubicBezTo>
                  <a:pt x="38629" y="380471"/>
                  <a:pt x="33866" y="397933"/>
                  <a:pt x="35983" y="406400"/>
                </a:cubicBezTo>
                <a:cubicBezTo>
                  <a:pt x="38100" y="414867"/>
                  <a:pt x="45508" y="420158"/>
                  <a:pt x="51858" y="422275"/>
                </a:cubicBezTo>
                <a:cubicBezTo>
                  <a:pt x="58208" y="424392"/>
                  <a:pt x="70379" y="421746"/>
                  <a:pt x="74083" y="419100"/>
                </a:cubicBezTo>
                <a:cubicBezTo>
                  <a:pt x="77787" y="416454"/>
                  <a:pt x="74612" y="412221"/>
                  <a:pt x="74083" y="406400"/>
                </a:cubicBezTo>
                <a:cubicBezTo>
                  <a:pt x="73554" y="400579"/>
                  <a:pt x="70379" y="391583"/>
                  <a:pt x="70908" y="384175"/>
                </a:cubicBezTo>
                <a:cubicBezTo>
                  <a:pt x="71437" y="376767"/>
                  <a:pt x="72496" y="365125"/>
                  <a:pt x="77258" y="361950"/>
                </a:cubicBezTo>
                <a:cubicBezTo>
                  <a:pt x="82020" y="358775"/>
                  <a:pt x="89958" y="359833"/>
                  <a:pt x="99483" y="365125"/>
                </a:cubicBezTo>
                <a:cubicBezTo>
                  <a:pt x="109008" y="370417"/>
                  <a:pt x="121179" y="380471"/>
                  <a:pt x="134408" y="393700"/>
                </a:cubicBezTo>
                <a:cubicBezTo>
                  <a:pt x="147637" y="406929"/>
                  <a:pt x="164041" y="434446"/>
                  <a:pt x="178858" y="444500"/>
                </a:cubicBezTo>
                <a:cubicBezTo>
                  <a:pt x="193675" y="454554"/>
                  <a:pt x="198437" y="451908"/>
                  <a:pt x="223308" y="454025"/>
                </a:cubicBezTo>
                <a:cubicBezTo>
                  <a:pt x="248179" y="456142"/>
                  <a:pt x="302154" y="460375"/>
                  <a:pt x="328083" y="457200"/>
                </a:cubicBezTo>
                <a:cubicBezTo>
                  <a:pt x="354012" y="454025"/>
                  <a:pt x="369358" y="440796"/>
                  <a:pt x="378883" y="434975"/>
                </a:cubicBezTo>
                <a:cubicBezTo>
                  <a:pt x="388408" y="429154"/>
                  <a:pt x="386820" y="425714"/>
                  <a:pt x="385233" y="42227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" name="组合 9282"/>
          <p:cNvGrpSpPr/>
          <p:nvPr/>
        </p:nvGrpSpPr>
        <p:grpSpPr>
          <a:xfrm>
            <a:off x="1512888" y="4111625"/>
            <a:ext cx="333375" cy="2286000"/>
            <a:chOff x="0" y="0"/>
            <a:chExt cx="333284" cy="2285372"/>
          </a:xfrm>
        </p:grpSpPr>
        <p:sp>
          <p:nvSpPr>
            <p:cNvPr id="18500" name="任意多边形 101"/>
            <p:cNvSpPr/>
            <p:nvPr/>
          </p:nvSpPr>
          <p:spPr>
            <a:xfrm>
              <a:off x="0" y="1190298"/>
              <a:ext cx="330110" cy="1095074"/>
            </a:xfrm>
            <a:custGeom>
              <a:avLst/>
              <a:gdLst/>
              <a:ahLst/>
              <a:cxnLst>
                <a:cxn ang="0">
                  <a:pos x="158833" y="0"/>
                </a:cxn>
                <a:cxn ang="0">
                  <a:pos x="123700" y="83560"/>
                </a:cxn>
                <a:cxn ang="0">
                  <a:pos x="75391" y="457380"/>
                </a:cxn>
                <a:cxn ang="0">
                  <a:pos x="9515" y="800416"/>
                </a:cxn>
                <a:cxn ang="0">
                  <a:pos x="18299" y="905965"/>
                </a:cxn>
                <a:cxn ang="0">
                  <a:pos x="101741" y="998321"/>
                </a:cxn>
                <a:cxn ang="0">
                  <a:pos x="172008" y="1046697"/>
                </a:cxn>
                <a:cxn ang="0">
                  <a:pos x="303760" y="1077482"/>
                </a:cxn>
                <a:cxn ang="0">
                  <a:pos x="330110" y="1095074"/>
                </a:cxn>
              </a:cxnLst>
              <a:pathLst>
                <a:path w="238654" h="790575">
                  <a:moveTo>
                    <a:pt x="114829" y="0"/>
                  </a:moveTo>
                  <a:cubicBezTo>
                    <a:pt x="107156" y="2646"/>
                    <a:pt x="99483" y="5292"/>
                    <a:pt x="89429" y="60325"/>
                  </a:cubicBezTo>
                  <a:cubicBezTo>
                    <a:pt x="79375" y="115358"/>
                    <a:pt x="68262" y="243946"/>
                    <a:pt x="54504" y="330200"/>
                  </a:cubicBezTo>
                  <a:cubicBezTo>
                    <a:pt x="40746" y="416454"/>
                    <a:pt x="13758" y="523875"/>
                    <a:pt x="6879" y="577850"/>
                  </a:cubicBezTo>
                  <a:cubicBezTo>
                    <a:pt x="0" y="631825"/>
                    <a:pt x="2117" y="630238"/>
                    <a:pt x="13229" y="654050"/>
                  </a:cubicBezTo>
                  <a:cubicBezTo>
                    <a:pt x="24342" y="677863"/>
                    <a:pt x="55033" y="703792"/>
                    <a:pt x="73554" y="720725"/>
                  </a:cubicBezTo>
                  <a:cubicBezTo>
                    <a:pt x="92075" y="737658"/>
                    <a:pt x="100012" y="746125"/>
                    <a:pt x="124354" y="755650"/>
                  </a:cubicBezTo>
                  <a:cubicBezTo>
                    <a:pt x="148696" y="765175"/>
                    <a:pt x="200554" y="772054"/>
                    <a:pt x="219604" y="777875"/>
                  </a:cubicBezTo>
                  <a:cubicBezTo>
                    <a:pt x="238654" y="783696"/>
                    <a:pt x="238654" y="787135"/>
                    <a:pt x="238654" y="790575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1" name="任意多边形 102"/>
            <p:cNvSpPr/>
            <p:nvPr/>
          </p:nvSpPr>
          <p:spPr>
            <a:xfrm>
              <a:off x="153945" y="0"/>
              <a:ext cx="179339" cy="1195060"/>
            </a:xfrm>
            <a:custGeom>
              <a:avLst/>
              <a:gdLst/>
              <a:ahLst/>
              <a:cxnLst>
                <a:cxn ang="0">
                  <a:pos x="0" y="1195060"/>
                </a:cxn>
                <a:cxn ang="0">
                  <a:pos x="88199" y="1155518"/>
                </a:cxn>
                <a:cxn ang="0">
                  <a:pos x="154349" y="1098401"/>
                </a:cxn>
                <a:cxn ang="0">
                  <a:pos x="145529" y="861146"/>
                </a:cxn>
                <a:cxn ang="0">
                  <a:pos x="163169" y="650253"/>
                </a:cxn>
                <a:cxn ang="0">
                  <a:pos x="141119" y="417392"/>
                </a:cxn>
                <a:cxn ang="0">
                  <a:pos x="176399" y="333914"/>
                </a:cxn>
                <a:cxn ang="0">
                  <a:pos x="158759" y="250435"/>
                </a:cxn>
                <a:cxn ang="0">
                  <a:pos x="158759" y="215287"/>
                </a:cxn>
                <a:cxn ang="0">
                  <a:pos x="167579" y="114234"/>
                </a:cxn>
                <a:cxn ang="0">
                  <a:pos x="132299" y="0"/>
                </a:cxn>
              </a:cxnLst>
              <a:pathLst>
                <a:path w="129117" h="863600">
                  <a:moveTo>
                    <a:pt x="0" y="863600"/>
                  </a:moveTo>
                  <a:cubicBezTo>
                    <a:pt x="22489" y="855133"/>
                    <a:pt x="44979" y="846667"/>
                    <a:pt x="63500" y="835025"/>
                  </a:cubicBezTo>
                  <a:cubicBezTo>
                    <a:pt x="82021" y="823383"/>
                    <a:pt x="104246" y="829204"/>
                    <a:pt x="111125" y="793750"/>
                  </a:cubicBezTo>
                  <a:cubicBezTo>
                    <a:pt x="118004" y="758296"/>
                    <a:pt x="103717" y="676275"/>
                    <a:pt x="104775" y="622300"/>
                  </a:cubicBezTo>
                  <a:cubicBezTo>
                    <a:pt x="105833" y="568325"/>
                    <a:pt x="118004" y="523346"/>
                    <a:pt x="117475" y="469900"/>
                  </a:cubicBezTo>
                  <a:cubicBezTo>
                    <a:pt x="116946" y="416454"/>
                    <a:pt x="100012" y="339725"/>
                    <a:pt x="101600" y="301625"/>
                  </a:cubicBezTo>
                  <a:cubicBezTo>
                    <a:pt x="103188" y="263525"/>
                    <a:pt x="124883" y="261408"/>
                    <a:pt x="127000" y="241300"/>
                  </a:cubicBezTo>
                  <a:cubicBezTo>
                    <a:pt x="129117" y="221192"/>
                    <a:pt x="116417" y="195263"/>
                    <a:pt x="114300" y="180975"/>
                  </a:cubicBezTo>
                  <a:cubicBezTo>
                    <a:pt x="112183" y="166688"/>
                    <a:pt x="113242" y="171979"/>
                    <a:pt x="114300" y="155575"/>
                  </a:cubicBezTo>
                  <a:cubicBezTo>
                    <a:pt x="115358" y="139171"/>
                    <a:pt x="123825" y="108479"/>
                    <a:pt x="120650" y="82550"/>
                  </a:cubicBezTo>
                  <a:cubicBezTo>
                    <a:pt x="117475" y="56621"/>
                    <a:pt x="106362" y="28310"/>
                    <a:pt x="95250" y="0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" name="任意多边形 103"/>
          <p:cNvSpPr/>
          <p:nvPr/>
        </p:nvSpPr>
        <p:spPr>
          <a:xfrm>
            <a:off x="1609725" y="2538413"/>
            <a:ext cx="225425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262" y="13184"/>
              </a:cxn>
              <a:cxn ang="0">
                <a:pos x="131742" y="39553"/>
              </a:cxn>
              <a:cxn ang="0">
                <a:pos x="188830" y="131843"/>
              </a:cxn>
              <a:cxn ang="0">
                <a:pos x="175656" y="215344"/>
              </a:cxn>
              <a:cxn ang="0">
                <a:pos x="162482" y="250502"/>
              </a:cxn>
              <a:cxn ang="0">
                <a:pos x="206396" y="334003"/>
              </a:cxn>
              <a:cxn ang="0">
                <a:pos x="219570" y="364766"/>
              </a:cxn>
              <a:cxn ang="0">
                <a:pos x="171265" y="399924"/>
              </a:cxn>
              <a:cxn ang="0">
                <a:pos x="180048" y="461451"/>
              </a:cxn>
              <a:cxn ang="0">
                <a:pos x="140525" y="527373"/>
              </a:cxn>
              <a:cxn ang="0">
                <a:pos x="87828" y="522978"/>
              </a:cxn>
              <a:cxn ang="0">
                <a:pos x="35131" y="593294"/>
              </a:cxn>
              <a:cxn ang="0">
                <a:pos x="26348" y="694374"/>
              </a:cxn>
              <a:cxn ang="0">
                <a:pos x="114177" y="777875"/>
              </a:cxn>
            </a:cxnLst>
            <a:pathLst>
              <a:path w="162983" h="561975">
                <a:moveTo>
                  <a:pt x="0" y="0"/>
                </a:moveTo>
                <a:cubicBezTo>
                  <a:pt x="17462" y="2381"/>
                  <a:pt x="34925" y="4763"/>
                  <a:pt x="50800" y="9525"/>
                </a:cubicBezTo>
                <a:cubicBezTo>
                  <a:pt x="66675" y="14287"/>
                  <a:pt x="80963" y="14288"/>
                  <a:pt x="95250" y="28575"/>
                </a:cubicBezTo>
                <a:cubicBezTo>
                  <a:pt x="109537" y="42862"/>
                  <a:pt x="131233" y="74084"/>
                  <a:pt x="136525" y="95250"/>
                </a:cubicBezTo>
                <a:cubicBezTo>
                  <a:pt x="141817" y="116416"/>
                  <a:pt x="130175" y="141288"/>
                  <a:pt x="127000" y="155575"/>
                </a:cubicBezTo>
                <a:cubicBezTo>
                  <a:pt x="123825" y="169862"/>
                  <a:pt x="113771" y="166688"/>
                  <a:pt x="117475" y="180975"/>
                </a:cubicBezTo>
                <a:cubicBezTo>
                  <a:pt x="121179" y="195262"/>
                  <a:pt x="142346" y="227542"/>
                  <a:pt x="149225" y="241300"/>
                </a:cubicBezTo>
                <a:cubicBezTo>
                  <a:pt x="156104" y="255058"/>
                  <a:pt x="162983" y="255588"/>
                  <a:pt x="158750" y="263525"/>
                </a:cubicBezTo>
                <a:cubicBezTo>
                  <a:pt x="154517" y="271462"/>
                  <a:pt x="128587" y="277283"/>
                  <a:pt x="123825" y="288925"/>
                </a:cubicBezTo>
                <a:cubicBezTo>
                  <a:pt x="119063" y="300567"/>
                  <a:pt x="133879" y="318029"/>
                  <a:pt x="130175" y="333375"/>
                </a:cubicBezTo>
                <a:cubicBezTo>
                  <a:pt x="126471" y="348721"/>
                  <a:pt x="112713" y="373592"/>
                  <a:pt x="101600" y="381000"/>
                </a:cubicBezTo>
                <a:cubicBezTo>
                  <a:pt x="90488" y="388408"/>
                  <a:pt x="76200" y="369888"/>
                  <a:pt x="63500" y="377825"/>
                </a:cubicBezTo>
                <a:cubicBezTo>
                  <a:pt x="50800" y="385762"/>
                  <a:pt x="32808" y="407988"/>
                  <a:pt x="25400" y="428625"/>
                </a:cubicBezTo>
                <a:cubicBezTo>
                  <a:pt x="17992" y="449262"/>
                  <a:pt x="9525" y="479425"/>
                  <a:pt x="19050" y="501650"/>
                </a:cubicBezTo>
                <a:cubicBezTo>
                  <a:pt x="28575" y="523875"/>
                  <a:pt x="55562" y="542925"/>
                  <a:pt x="82550" y="56197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" name="任意多边形 104"/>
          <p:cNvSpPr/>
          <p:nvPr/>
        </p:nvSpPr>
        <p:spPr>
          <a:xfrm>
            <a:off x="1711325" y="2532063"/>
            <a:ext cx="687388" cy="784225"/>
          </a:xfrm>
          <a:custGeom>
            <a:avLst/>
            <a:gdLst/>
            <a:ahLst/>
            <a:cxnLst>
              <a:cxn ang="0">
                <a:pos x="0" y="784225"/>
              </a:cxn>
              <a:cxn ang="0">
                <a:pos x="101130" y="700672"/>
              </a:cxn>
              <a:cxn ang="0">
                <a:pos x="307786" y="555554"/>
              </a:cxn>
              <a:cxn ang="0">
                <a:pos x="320977" y="515976"/>
              </a:cxn>
              <a:cxn ang="0">
                <a:pos x="285801" y="480796"/>
              </a:cxn>
              <a:cxn ang="0">
                <a:pos x="246229" y="392845"/>
              </a:cxn>
              <a:cxn ang="0">
                <a:pos x="241832" y="252124"/>
              </a:cxn>
              <a:cxn ang="0">
                <a:pos x="228641" y="194957"/>
              </a:cxn>
              <a:cxn ang="0">
                <a:pos x="246229" y="107006"/>
              </a:cxn>
              <a:cxn ang="0">
                <a:pos x="338564" y="27851"/>
              </a:cxn>
              <a:cxn ang="0">
                <a:pos x="452885" y="1465"/>
              </a:cxn>
              <a:cxn ang="0">
                <a:pos x="505648" y="19055"/>
              </a:cxn>
              <a:cxn ang="0">
                <a:pos x="558412" y="41043"/>
              </a:cxn>
              <a:cxn ang="0">
                <a:pos x="628763" y="63031"/>
              </a:cxn>
              <a:cxn ang="0">
                <a:pos x="677129" y="111404"/>
              </a:cxn>
              <a:cxn ang="0">
                <a:pos x="681526" y="278509"/>
              </a:cxn>
              <a:cxn ang="0">
                <a:pos x="641953" y="370858"/>
              </a:cxn>
              <a:cxn ang="0">
                <a:pos x="597984" y="485193"/>
              </a:cxn>
              <a:cxn ang="0">
                <a:pos x="597984" y="485193"/>
              </a:cxn>
            </a:cxnLst>
            <a:pathLst>
              <a:path w="496358" h="566208">
                <a:moveTo>
                  <a:pt x="0" y="566208"/>
                </a:moveTo>
                <a:cubicBezTo>
                  <a:pt x="17991" y="549804"/>
                  <a:pt x="35983" y="533400"/>
                  <a:pt x="73025" y="505883"/>
                </a:cubicBezTo>
                <a:cubicBezTo>
                  <a:pt x="110067" y="478366"/>
                  <a:pt x="195792" y="423333"/>
                  <a:pt x="222250" y="401108"/>
                </a:cubicBezTo>
                <a:cubicBezTo>
                  <a:pt x="248708" y="378883"/>
                  <a:pt x="234421" y="381529"/>
                  <a:pt x="231775" y="372533"/>
                </a:cubicBezTo>
                <a:cubicBezTo>
                  <a:pt x="229129" y="363537"/>
                  <a:pt x="215371" y="361950"/>
                  <a:pt x="206375" y="347133"/>
                </a:cubicBezTo>
                <a:cubicBezTo>
                  <a:pt x="197379" y="332316"/>
                  <a:pt x="183092" y="311150"/>
                  <a:pt x="177800" y="283633"/>
                </a:cubicBezTo>
                <a:cubicBezTo>
                  <a:pt x="172508" y="256116"/>
                  <a:pt x="176742" y="205846"/>
                  <a:pt x="174625" y="182033"/>
                </a:cubicBezTo>
                <a:cubicBezTo>
                  <a:pt x="172508" y="158220"/>
                  <a:pt x="164571" y="158220"/>
                  <a:pt x="165100" y="140758"/>
                </a:cubicBezTo>
                <a:cubicBezTo>
                  <a:pt x="165629" y="123296"/>
                  <a:pt x="164571" y="97366"/>
                  <a:pt x="177800" y="77258"/>
                </a:cubicBezTo>
                <a:cubicBezTo>
                  <a:pt x="191029" y="57150"/>
                  <a:pt x="219604" y="32808"/>
                  <a:pt x="244475" y="20108"/>
                </a:cubicBezTo>
                <a:cubicBezTo>
                  <a:pt x="269346" y="7408"/>
                  <a:pt x="306917" y="2116"/>
                  <a:pt x="327025" y="1058"/>
                </a:cubicBezTo>
                <a:cubicBezTo>
                  <a:pt x="347133" y="0"/>
                  <a:pt x="352425" y="8995"/>
                  <a:pt x="365125" y="13758"/>
                </a:cubicBezTo>
                <a:cubicBezTo>
                  <a:pt x="377825" y="18521"/>
                  <a:pt x="388408" y="24341"/>
                  <a:pt x="403225" y="29633"/>
                </a:cubicBezTo>
                <a:cubicBezTo>
                  <a:pt x="418042" y="34925"/>
                  <a:pt x="439737" y="37041"/>
                  <a:pt x="454025" y="45508"/>
                </a:cubicBezTo>
                <a:cubicBezTo>
                  <a:pt x="468313" y="53975"/>
                  <a:pt x="482600" y="54504"/>
                  <a:pt x="488950" y="80433"/>
                </a:cubicBezTo>
                <a:cubicBezTo>
                  <a:pt x="495300" y="106362"/>
                  <a:pt x="496358" y="169862"/>
                  <a:pt x="492125" y="201083"/>
                </a:cubicBezTo>
                <a:cubicBezTo>
                  <a:pt x="487892" y="232304"/>
                  <a:pt x="473604" y="242887"/>
                  <a:pt x="463550" y="267758"/>
                </a:cubicBezTo>
                <a:cubicBezTo>
                  <a:pt x="453496" y="292629"/>
                  <a:pt x="431800" y="350308"/>
                  <a:pt x="431800" y="350308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" name="任意多边形 105"/>
          <p:cNvSpPr/>
          <p:nvPr/>
        </p:nvSpPr>
        <p:spPr>
          <a:xfrm>
            <a:off x="2305050" y="2590800"/>
            <a:ext cx="1443038" cy="547688"/>
          </a:xfrm>
          <a:custGeom>
            <a:avLst/>
            <a:gdLst/>
            <a:ahLst/>
            <a:cxnLst>
              <a:cxn ang="0">
                <a:pos x="2932" y="417529"/>
              </a:cxn>
              <a:cxn ang="0">
                <a:pos x="29316" y="500889"/>
              </a:cxn>
              <a:cxn ang="0">
                <a:pos x="178823" y="544763"/>
              </a:cxn>
              <a:cxn ang="0">
                <a:pos x="288755" y="483340"/>
              </a:cxn>
              <a:cxn ang="0">
                <a:pos x="618550" y="461403"/>
              </a:cxn>
              <a:cxn ang="0">
                <a:pos x="820825" y="369269"/>
              </a:cxn>
              <a:cxn ang="0">
                <a:pos x="1080264" y="224486"/>
              </a:cxn>
              <a:cxn ang="0">
                <a:pos x="1168209" y="132352"/>
              </a:cxn>
              <a:cxn ang="0">
                <a:pos x="1401265" y="13893"/>
              </a:cxn>
              <a:cxn ang="0">
                <a:pos x="1418854" y="48992"/>
              </a:cxn>
              <a:cxn ang="0">
                <a:pos x="1401265" y="53379"/>
              </a:cxn>
            </a:cxnLst>
            <a:pathLst>
              <a:path w="1041929" h="396346">
                <a:moveTo>
                  <a:pt x="2117" y="302154"/>
                </a:moveTo>
                <a:cubicBezTo>
                  <a:pt x="1058" y="324643"/>
                  <a:pt x="0" y="347133"/>
                  <a:pt x="21167" y="362479"/>
                </a:cubicBezTo>
                <a:cubicBezTo>
                  <a:pt x="42334" y="377825"/>
                  <a:pt x="97896" y="396346"/>
                  <a:pt x="129117" y="394229"/>
                </a:cubicBezTo>
                <a:cubicBezTo>
                  <a:pt x="160338" y="392112"/>
                  <a:pt x="155575" y="359833"/>
                  <a:pt x="208492" y="349779"/>
                </a:cubicBezTo>
                <a:cubicBezTo>
                  <a:pt x="261409" y="339725"/>
                  <a:pt x="382588" y="347662"/>
                  <a:pt x="446617" y="333904"/>
                </a:cubicBezTo>
                <a:cubicBezTo>
                  <a:pt x="510646" y="320146"/>
                  <a:pt x="537105" y="295804"/>
                  <a:pt x="592667" y="267229"/>
                </a:cubicBezTo>
                <a:cubicBezTo>
                  <a:pt x="648230" y="238654"/>
                  <a:pt x="738188" y="191029"/>
                  <a:pt x="779992" y="162454"/>
                </a:cubicBezTo>
                <a:cubicBezTo>
                  <a:pt x="821796" y="133879"/>
                  <a:pt x="804863" y="121179"/>
                  <a:pt x="843492" y="95779"/>
                </a:cubicBezTo>
                <a:cubicBezTo>
                  <a:pt x="882121" y="70379"/>
                  <a:pt x="981605" y="20108"/>
                  <a:pt x="1011767" y="10054"/>
                </a:cubicBezTo>
                <a:cubicBezTo>
                  <a:pt x="1041929" y="0"/>
                  <a:pt x="1024467" y="30692"/>
                  <a:pt x="1024467" y="35454"/>
                </a:cubicBezTo>
                <a:cubicBezTo>
                  <a:pt x="1024467" y="40216"/>
                  <a:pt x="1018117" y="39422"/>
                  <a:pt x="1011767" y="38629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任意多边形 106"/>
          <p:cNvSpPr/>
          <p:nvPr/>
        </p:nvSpPr>
        <p:spPr>
          <a:xfrm>
            <a:off x="2641600" y="2647950"/>
            <a:ext cx="1077913" cy="1436688"/>
          </a:xfrm>
          <a:custGeom>
            <a:avLst/>
            <a:gdLst/>
            <a:ahLst/>
            <a:cxnLst>
              <a:cxn ang="0">
                <a:pos x="1077913" y="0"/>
              </a:cxn>
              <a:cxn ang="0">
                <a:pos x="1016360" y="52723"/>
              </a:cxn>
              <a:cxn ang="0">
                <a:pos x="981187" y="87871"/>
              </a:cxn>
              <a:cxn ang="0">
                <a:pos x="1003170" y="184529"/>
              </a:cxn>
              <a:cxn ang="0">
                <a:pos x="932823" y="219677"/>
              </a:cxn>
              <a:cxn ang="0">
                <a:pos x="866874" y="254825"/>
              </a:cxn>
              <a:cxn ang="0">
                <a:pos x="809717" y="259219"/>
              </a:cxn>
              <a:cxn ang="0">
                <a:pos x="682214" y="391025"/>
              </a:cxn>
              <a:cxn ang="0">
                <a:pos x="497555" y="531619"/>
              </a:cxn>
              <a:cxn ang="0">
                <a:pos x="295308" y="667818"/>
              </a:cxn>
              <a:cxn ang="0">
                <a:pos x="150219" y="790838"/>
              </a:cxn>
              <a:cxn ang="0">
                <a:pos x="66682" y="887495"/>
              </a:cxn>
              <a:cxn ang="0">
                <a:pos x="57889" y="1019302"/>
              </a:cxn>
              <a:cxn ang="0">
                <a:pos x="35906" y="1080811"/>
              </a:cxn>
              <a:cxn ang="0">
                <a:pos x="18319" y="1129140"/>
              </a:cxn>
              <a:cxn ang="0">
                <a:pos x="733" y="1269733"/>
              </a:cxn>
              <a:cxn ang="0">
                <a:pos x="13923" y="1436688"/>
              </a:cxn>
            </a:cxnLst>
            <a:pathLst>
              <a:path w="778404" h="1038225">
                <a:moveTo>
                  <a:pt x="778404" y="0"/>
                </a:moveTo>
                <a:cubicBezTo>
                  <a:pt x="762000" y="13758"/>
                  <a:pt x="745596" y="27517"/>
                  <a:pt x="733954" y="38100"/>
                </a:cubicBezTo>
                <a:cubicBezTo>
                  <a:pt x="722312" y="48683"/>
                  <a:pt x="710142" y="47625"/>
                  <a:pt x="708554" y="63500"/>
                </a:cubicBezTo>
                <a:cubicBezTo>
                  <a:pt x="706967" y="79375"/>
                  <a:pt x="730250" y="117475"/>
                  <a:pt x="724429" y="133350"/>
                </a:cubicBezTo>
                <a:cubicBezTo>
                  <a:pt x="718608" y="149225"/>
                  <a:pt x="690033" y="150283"/>
                  <a:pt x="673629" y="158750"/>
                </a:cubicBezTo>
                <a:cubicBezTo>
                  <a:pt x="657225" y="167217"/>
                  <a:pt x="640821" y="179387"/>
                  <a:pt x="626004" y="184150"/>
                </a:cubicBezTo>
                <a:cubicBezTo>
                  <a:pt x="611187" y="188913"/>
                  <a:pt x="606954" y="170921"/>
                  <a:pt x="584729" y="187325"/>
                </a:cubicBezTo>
                <a:cubicBezTo>
                  <a:pt x="562504" y="203729"/>
                  <a:pt x="530225" y="249767"/>
                  <a:pt x="492654" y="282575"/>
                </a:cubicBezTo>
                <a:cubicBezTo>
                  <a:pt x="455083" y="315383"/>
                  <a:pt x="405871" y="350838"/>
                  <a:pt x="359304" y="384175"/>
                </a:cubicBezTo>
                <a:cubicBezTo>
                  <a:pt x="312737" y="417513"/>
                  <a:pt x="255058" y="451379"/>
                  <a:pt x="213254" y="482600"/>
                </a:cubicBezTo>
                <a:cubicBezTo>
                  <a:pt x="171450" y="513821"/>
                  <a:pt x="135996" y="545042"/>
                  <a:pt x="108479" y="571500"/>
                </a:cubicBezTo>
                <a:cubicBezTo>
                  <a:pt x="80962" y="597958"/>
                  <a:pt x="59266" y="613833"/>
                  <a:pt x="48154" y="641350"/>
                </a:cubicBezTo>
                <a:cubicBezTo>
                  <a:pt x="37042" y="668867"/>
                  <a:pt x="45508" y="713317"/>
                  <a:pt x="41804" y="736600"/>
                </a:cubicBezTo>
                <a:cubicBezTo>
                  <a:pt x="38100" y="759883"/>
                  <a:pt x="30691" y="767821"/>
                  <a:pt x="25929" y="781050"/>
                </a:cubicBezTo>
                <a:cubicBezTo>
                  <a:pt x="21167" y="794279"/>
                  <a:pt x="17462" y="793221"/>
                  <a:pt x="13229" y="815975"/>
                </a:cubicBezTo>
                <a:cubicBezTo>
                  <a:pt x="8996" y="838729"/>
                  <a:pt x="1058" y="880533"/>
                  <a:pt x="529" y="917575"/>
                </a:cubicBezTo>
                <a:cubicBezTo>
                  <a:pt x="0" y="954617"/>
                  <a:pt x="5027" y="996421"/>
                  <a:pt x="10054" y="103822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" name="任意多边形 107"/>
          <p:cNvSpPr/>
          <p:nvPr/>
        </p:nvSpPr>
        <p:spPr>
          <a:xfrm>
            <a:off x="2651125" y="4049713"/>
            <a:ext cx="195263" cy="2132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552" y="123085"/>
              </a:cxn>
              <a:cxn ang="0">
                <a:pos x="70207" y="285734"/>
              </a:cxn>
              <a:cxn ang="0">
                <a:pos x="162354" y="439590"/>
              </a:cxn>
              <a:cxn ang="0">
                <a:pos x="188682" y="479153"/>
              </a:cxn>
              <a:cxn ang="0">
                <a:pos x="122863" y="553884"/>
              </a:cxn>
              <a:cxn ang="0">
                <a:pos x="65819" y="593447"/>
              </a:cxn>
              <a:cxn ang="0">
                <a:pos x="57043" y="624218"/>
              </a:cxn>
              <a:cxn ang="0">
                <a:pos x="83371" y="813242"/>
              </a:cxn>
              <a:cxn ang="0">
                <a:pos x="109699" y="967098"/>
              </a:cxn>
              <a:cxn ang="0">
                <a:pos x="136026" y="1081392"/>
              </a:cxn>
              <a:cxn ang="0">
                <a:pos x="109699" y="1222060"/>
              </a:cxn>
              <a:cxn ang="0">
                <a:pos x="92147" y="1437460"/>
              </a:cxn>
              <a:cxn ang="0">
                <a:pos x="96535" y="1731985"/>
              </a:cxn>
              <a:cxn ang="0">
                <a:pos x="122863" y="1991343"/>
              </a:cxn>
              <a:cxn ang="0">
                <a:pos x="184294" y="2132012"/>
              </a:cxn>
            </a:cxnLst>
            <a:pathLst>
              <a:path w="141287" h="1539875">
                <a:moveTo>
                  <a:pt x="0" y="0"/>
                </a:moveTo>
                <a:cubicBezTo>
                  <a:pt x="2116" y="27252"/>
                  <a:pt x="4233" y="54504"/>
                  <a:pt x="12700" y="88900"/>
                </a:cubicBezTo>
                <a:cubicBezTo>
                  <a:pt x="21167" y="123296"/>
                  <a:pt x="33338" y="168275"/>
                  <a:pt x="50800" y="206375"/>
                </a:cubicBezTo>
                <a:cubicBezTo>
                  <a:pt x="68262" y="244475"/>
                  <a:pt x="103188" y="294217"/>
                  <a:pt x="117475" y="317500"/>
                </a:cubicBezTo>
                <a:cubicBezTo>
                  <a:pt x="131762" y="340783"/>
                  <a:pt x="141287" y="332317"/>
                  <a:pt x="136525" y="346075"/>
                </a:cubicBezTo>
                <a:cubicBezTo>
                  <a:pt x="131763" y="359833"/>
                  <a:pt x="103717" y="386292"/>
                  <a:pt x="88900" y="400050"/>
                </a:cubicBezTo>
                <a:cubicBezTo>
                  <a:pt x="74083" y="413808"/>
                  <a:pt x="55563" y="420158"/>
                  <a:pt x="47625" y="428625"/>
                </a:cubicBezTo>
                <a:cubicBezTo>
                  <a:pt x="39688" y="437092"/>
                  <a:pt x="39158" y="424392"/>
                  <a:pt x="41275" y="450850"/>
                </a:cubicBezTo>
                <a:cubicBezTo>
                  <a:pt x="43392" y="477308"/>
                  <a:pt x="53975" y="546100"/>
                  <a:pt x="60325" y="587375"/>
                </a:cubicBezTo>
                <a:cubicBezTo>
                  <a:pt x="66675" y="628650"/>
                  <a:pt x="73025" y="666221"/>
                  <a:pt x="79375" y="698500"/>
                </a:cubicBezTo>
                <a:cubicBezTo>
                  <a:pt x="85725" y="730779"/>
                  <a:pt x="98425" y="750358"/>
                  <a:pt x="98425" y="781050"/>
                </a:cubicBezTo>
                <a:cubicBezTo>
                  <a:pt x="98425" y="811742"/>
                  <a:pt x="84667" y="839788"/>
                  <a:pt x="79375" y="882650"/>
                </a:cubicBezTo>
                <a:cubicBezTo>
                  <a:pt x="74083" y="925512"/>
                  <a:pt x="68262" y="976842"/>
                  <a:pt x="66675" y="1038225"/>
                </a:cubicBezTo>
                <a:cubicBezTo>
                  <a:pt x="65088" y="1099608"/>
                  <a:pt x="66146" y="1184275"/>
                  <a:pt x="69850" y="1250950"/>
                </a:cubicBezTo>
                <a:cubicBezTo>
                  <a:pt x="73554" y="1317625"/>
                  <a:pt x="78317" y="1390121"/>
                  <a:pt x="88900" y="1438275"/>
                </a:cubicBezTo>
                <a:cubicBezTo>
                  <a:pt x="99483" y="1486429"/>
                  <a:pt x="116416" y="1513152"/>
                  <a:pt x="133350" y="153987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" name="任意多边形 108"/>
          <p:cNvSpPr/>
          <p:nvPr/>
        </p:nvSpPr>
        <p:spPr>
          <a:xfrm>
            <a:off x="2524125" y="6137275"/>
            <a:ext cx="423863" cy="209550"/>
          </a:xfrm>
          <a:custGeom>
            <a:avLst/>
            <a:gdLst/>
            <a:ahLst/>
            <a:cxnLst>
              <a:cxn ang="0">
                <a:pos x="299413" y="21981"/>
              </a:cxn>
              <a:cxn ang="0">
                <a:pos x="338944" y="79131"/>
              </a:cxn>
              <a:cxn ang="0">
                <a:pos x="396045" y="123092"/>
              </a:cxn>
              <a:cxn ang="0">
                <a:pos x="422399" y="145073"/>
              </a:cxn>
              <a:cxn ang="0">
                <a:pos x="387260" y="184638"/>
              </a:cxn>
              <a:cxn ang="0">
                <a:pos x="290628" y="197826"/>
              </a:cxn>
              <a:cxn ang="0">
                <a:pos x="145680" y="114300"/>
              </a:cxn>
              <a:cxn ang="0">
                <a:pos x="40263" y="79131"/>
              </a:cxn>
              <a:cxn ang="0">
                <a:pos x="5124" y="61546"/>
              </a:cxn>
              <a:cxn ang="0">
                <a:pos x="9517" y="0"/>
              </a:cxn>
              <a:cxn ang="0">
                <a:pos x="9517" y="0"/>
              </a:cxn>
            </a:cxnLst>
            <a:pathLst>
              <a:path w="306387" h="151342">
                <a:moveTo>
                  <a:pt x="216429" y="15875"/>
                </a:moveTo>
                <a:cubicBezTo>
                  <a:pt x="224895" y="30427"/>
                  <a:pt x="233362" y="44979"/>
                  <a:pt x="245004" y="57150"/>
                </a:cubicBezTo>
                <a:cubicBezTo>
                  <a:pt x="256646" y="69321"/>
                  <a:pt x="276225" y="80963"/>
                  <a:pt x="286279" y="88900"/>
                </a:cubicBezTo>
                <a:cubicBezTo>
                  <a:pt x="296333" y="96837"/>
                  <a:pt x="306387" y="97367"/>
                  <a:pt x="305329" y="104775"/>
                </a:cubicBezTo>
                <a:cubicBezTo>
                  <a:pt x="304271" y="112183"/>
                  <a:pt x="295804" y="127000"/>
                  <a:pt x="279929" y="133350"/>
                </a:cubicBezTo>
                <a:cubicBezTo>
                  <a:pt x="264054" y="139700"/>
                  <a:pt x="239183" y="151342"/>
                  <a:pt x="210079" y="142875"/>
                </a:cubicBezTo>
                <a:cubicBezTo>
                  <a:pt x="180975" y="134408"/>
                  <a:pt x="135466" y="96837"/>
                  <a:pt x="105304" y="82550"/>
                </a:cubicBezTo>
                <a:cubicBezTo>
                  <a:pt x="75142" y="68263"/>
                  <a:pt x="46037" y="63500"/>
                  <a:pt x="29104" y="57150"/>
                </a:cubicBezTo>
                <a:cubicBezTo>
                  <a:pt x="12171" y="50800"/>
                  <a:pt x="7408" y="53975"/>
                  <a:pt x="3704" y="44450"/>
                </a:cubicBezTo>
                <a:cubicBezTo>
                  <a:pt x="0" y="34925"/>
                  <a:pt x="6879" y="0"/>
                  <a:pt x="6879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" name="任意多边形 109"/>
          <p:cNvSpPr/>
          <p:nvPr/>
        </p:nvSpPr>
        <p:spPr>
          <a:xfrm>
            <a:off x="2357438" y="4792663"/>
            <a:ext cx="173037" cy="139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711" y="211052"/>
              </a:cxn>
              <a:cxn ang="0">
                <a:pos x="122660" y="444089"/>
              </a:cxn>
              <a:cxn ang="0">
                <a:pos x="131421" y="765065"/>
              </a:cxn>
              <a:cxn ang="0">
                <a:pos x="157705" y="1015690"/>
              </a:cxn>
              <a:cxn ang="0">
                <a:pos x="148944" y="1090437"/>
              </a:cxn>
              <a:cxn ang="0">
                <a:pos x="170847" y="1319077"/>
              </a:cxn>
              <a:cxn ang="0">
                <a:pos x="162086" y="1393825"/>
              </a:cxn>
            </a:cxnLst>
            <a:pathLst>
              <a:path w="125412" h="1006475">
                <a:moveTo>
                  <a:pt x="0" y="0"/>
                </a:moveTo>
                <a:cubicBezTo>
                  <a:pt x="16404" y="49477"/>
                  <a:pt x="32808" y="98954"/>
                  <a:pt x="47625" y="152400"/>
                </a:cubicBezTo>
                <a:cubicBezTo>
                  <a:pt x="62442" y="205846"/>
                  <a:pt x="80963" y="254000"/>
                  <a:pt x="88900" y="320675"/>
                </a:cubicBezTo>
                <a:cubicBezTo>
                  <a:pt x="96837" y="387350"/>
                  <a:pt x="91017" y="483658"/>
                  <a:pt x="95250" y="552450"/>
                </a:cubicBezTo>
                <a:cubicBezTo>
                  <a:pt x="99483" y="621242"/>
                  <a:pt x="112183" y="694267"/>
                  <a:pt x="114300" y="733425"/>
                </a:cubicBezTo>
                <a:cubicBezTo>
                  <a:pt x="116417" y="772583"/>
                  <a:pt x="106363" y="750888"/>
                  <a:pt x="107950" y="787400"/>
                </a:cubicBezTo>
                <a:cubicBezTo>
                  <a:pt x="109537" y="823912"/>
                  <a:pt x="122238" y="915988"/>
                  <a:pt x="123825" y="952500"/>
                </a:cubicBezTo>
                <a:cubicBezTo>
                  <a:pt x="125412" y="989012"/>
                  <a:pt x="121443" y="997743"/>
                  <a:pt x="117475" y="100647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" name="任意多边形 110"/>
          <p:cNvSpPr/>
          <p:nvPr/>
        </p:nvSpPr>
        <p:spPr>
          <a:xfrm>
            <a:off x="1831975" y="3578225"/>
            <a:ext cx="85725" cy="100013"/>
          </a:xfrm>
          <a:custGeom>
            <a:avLst/>
            <a:gdLst/>
            <a:ahLst/>
            <a:cxnLst>
              <a:cxn ang="0">
                <a:pos x="32691" y="1470"/>
              </a:cxn>
              <a:cxn ang="0">
                <a:pos x="2179" y="72068"/>
              </a:cxn>
              <a:cxn ang="0">
                <a:pos x="45768" y="98543"/>
              </a:cxn>
              <a:cxn ang="0">
                <a:pos x="84999" y="80893"/>
              </a:cxn>
              <a:cxn ang="0">
                <a:pos x="32691" y="1470"/>
              </a:cxn>
            </a:cxnLst>
            <a:pathLst>
              <a:path w="62441" h="71966">
                <a:moveTo>
                  <a:pt x="23812" y="1058"/>
                </a:moveTo>
                <a:cubicBezTo>
                  <a:pt x="13758" y="0"/>
                  <a:pt x="0" y="40216"/>
                  <a:pt x="1587" y="51858"/>
                </a:cubicBezTo>
                <a:cubicBezTo>
                  <a:pt x="3174" y="63500"/>
                  <a:pt x="23283" y="69850"/>
                  <a:pt x="33337" y="70908"/>
                </a:cubicBezTo>
                <a:cubicBezTo>
                  <a:pt x="43391" y="71966"/>
                  <a:pt x="61383" y="69320"/>
                  <a:pt x="61912" y="58208"/>
                </a:cubicBezTo>
                <a:cubicBezTo>
                  <a:pt x="62441" y="47096"/>
                  <a:pt x="33866" y="2116"/>
                  <a:pt x="23812" y="1058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" name="任意多边形 111"/>
          <p:cNvSpPr/>
          <p:nvPr/>
        </p:nvSpPr>
        <p:spPr>
          <a:xfrm>
            <a:off x="1808163" y="4087813"/>
            <a:ext cx="411162" cy="2292350"/>
          </a:xfrm>
          <a:custGeom>
            <a:avLst/>
            <a:gdLst/>
            <a:ahLst/>
            <a:cxnLst>
              <a:cxn ang="0">
                <a:pos x="0" y="29027"/>
              </a:cxn>
              <a:cxn ang="0">
                <a:pos x="75328" y="10199"/>
              </a:cxn>
              <a:cxn ang="0">
                <a:pos x="141239" y="10199"/>
              </a:cxn>
              <a:cxn ang="0">
                <a:pos x="197734" y="71390"/>
              </a:cxn>
              <a:cxn ang="0">
                <a:pos x="207151" y="132583"/>
              </a:cxn>
              <a:cxn ang="0">
                <a:pos x="155363" y="292623"/>
              </a:cxn>
              <a:cxn ang="0">
                <a:pos x="136531" y="358523"/>
              </a:cxn>
              <a:cxn ang="0">
                <a:pos x="164778" y="452664"/>
              </a:cxn>
              <a:cxn ang="0">
                <a:pos x="150656" y="537392"/>
              </a:cxn>
              <a:cxn ang="0">
                <a:pos x="174195" y="645655"/>
              </a:cxn>
              <a:cxn ang="0">
                <a:pos x="188319" y="824524"/>
              </a:cxn>
              <a:cxn ang="0">
                <a:pos x="160071" y="1026928"/>
              </a:cxn>
              <a:cxn ang="0">
                <a:pos x="169487" y="1285818"/>
              </a:cxn>
              <a:cxn ang="0">
                <a:pos x="207151" y="1464687"/>
              </a:cxn>
              <a:cxn ang="0">
                <a:pos x="211858" y="1629435"/>
              </a:cxn>
              <a:cxn ang="0">
                <a:pos x="244814" y="1794183"/>
              </a:cxn>
              <a:cxn ang="0">
                <a:pos x="244814" y="1897740"/>
              </a:cxn>
              <a:cxn ang="0">
                <a:pos x="225983" y="1991881"/>
              </a:cxn>
              <a:cxn ang="0">
                <a:pos x="249522" y="2067194"/>
              </a:cxn>
              <a:cxn ang="0">
                <a:pos x="240107" y="2180164"/>
              </a:cxn>
              <a:cxn ang="0">
                <a:pos x="320141" y="2274305"/>
              </a:cxn>
              <a:cxn ang="0">
                <a:pos x="400176" y="2288427"/>
              </a:cxn>
              <a:cxn ang="0">
                <a:pos x="386052" y="2283720"/>
              </a:cxn>
            </a:cxnLst>
            <a:pathLst>
              <a:path w="296869" h="1655438">
                <a:moveTo>
                  <a:pt x="0" y="20962"/>
                </a:moveTo>
                <a:cubicBezTo>
                  <a:pt x="18696" y="15296"/>
                  <a:pt x="37393" y="9631"/>
                  <a:pt x="54389" y="7365"/>
                </a:cubicBezTo>
                <a:cubicBezTo>
                  <a:pt x="71385" y="5099"/>
                  <a:pt x="87248" y="0"/>
                  <a:pt x="101978" y="7365"/>
                </a:cubicBezTo>
                <a:cubicBezTo>
                  <a:pt x="116708" y="14730"/>
                  <a:pt x="134837" y="36825"/>
                  <a:pt x="142769" y="51555"/>
                </a:cubicBezTo>
                <a:cubicBezTo>
                  <a:pt x="150701" y="66285"/>
                  <a:pt x="154667" y="69119"/>
                  <a:pt x="149568" y="95746"/>
                </a:cubicBezTo>
                <a:cubicBezTo>
                  <a:pt x="144469" y="122374"/>
                  <a:pt x="120674" y="184126"/>
                  <a:pt x="112176" y="211320"/>
                </a:cubicBezTo>
                <a:cubicBezTo>
                  <a:pt x="103678" y="238514"/>
                  <a:pt x="97446" y="239648"/>
                  <a:pt x="98579" y="258910"/>
                </a:cubicBezTo>
                <a:cubicBezTo>
                  <a:pt x="99712" y="278172"/>
                  <a:pt x="117274" y="305366"/>
                  <a:pt x="118974" y="326895"/>
                </a:cubicBezTo>
                <a:cubicBezTo>
                  <a:pt x="120674" y="348424"/>
                  <a:pt x="107644" y="364854"/>
                  <a:pt x="108777" y="388082"/>
                </a:cubicBezTo>
                <a:cubicBezTo>
                  <a:pt x="109910" y="411310"/>
                  <a:pt x="121241" y="431706"/>
                  <a:pt x="125773" y="466265"/>
                </a:cubicBezTo>
                <a:cubicBezTo>
                  <a:pt x="130305" y="500824"/>
                  <a:pt x="137671" y="549546"/>
                  <a:pt x="135971" y="595436"/>
                </a:cubicBezTo>
                <a:cubicBezTo>
                  <a:pt x="134271" y="641326"/>
                  <a:pt x="117841" y="686083"/>
                  <a:pt x="115575" y="741604"/>
                </a:cubicBezTo>
                <a:cubicBezTo>
                  <a:pt x="113309" y="797125"/>
                  <a:pt x="116709" y="875875"/>
                  <a:pt x="122374" y="928563"/>
                </a:cubicBezTo>
                <a:cubicBezTo>
                  <a:pt x="128039" y="981251"/>
                  <a:pt x="144469" y="1016377"/>
                  <a:pt x="149568" y="1057735"/>
                </a:cubicBezTo>
                <a:cubicBezTo>
                  <a:pt x="154667" y="1099093"/>
                  <a:pt x="148435" y="1137051"/>
                  <a:pt x="152967" y="1176709"/>
                </a:cubicBezTo>
                <a:cubicBezTo>
                  <a:pt x="157499" y="1216367"/>
                  <a:pt x="172796" y="1263390"/>
                  <a:pt x="176762" y="1295683"/>
                </a:cubicBezTo>
                <a:cubicBezTo>
                  <a:pt x="180728" y="1327976"/>
                  <a:pt x="179028" y="1346672"/>
                  <a:pt x="176762" y="1370467"/>
                </a:cubicBezTo>
                <a:cubicBezTo>
                  <a:pt x="174496" y="1394262"/>
                  <a:pt x="162599" y="1418057"/>
                  <a:pt x="163165" y="1438452"/>
                </a:cubicBezTo>
                <a:cubicBezTo>
                  <a:pt x="163731" y="1458847"/>
                  <a:pt x="178461" y="1470178"/>
                  <a:pt x="180161" y="1492840"/>
                </a:cubicBezTo>
                <a:cubicBezTo>
                  <a:pt x="181861" y="1515502"/>
                  <a:pt x="164865" y="1549494"/>
                  <a:pt x="173363" y="1574422"/>
                </a:cubicBezTo>
                <a:cubicBezTo>
                  <a:pt x="181861" y="1599350"/>
                  <a:pt x="211888" y="1629376"/>
                  <a:pt x="231150" y="1642407"/>
                </a:cubicBezTo>
                <a:cubicBezTo>
                  <a:pt x="250412" y="1655438"/>
                  <a:pt x="281005" y="1651472"/>
                  <a:pt x="288937" y="1652605"/>
                </a:cubicBezTo>
                <a:cubicBezTo>
                  <a:pt x="296869" y="1653738"/>
                  <a:pt x="278739" y="1649206"/>
                  <a:pt x="278739" y="1649206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" name="任意多边形 112"/>
          <p:cNvSpPr/>
          <p:nvPr/>
        </p:nvSpPr>
        <p:spPr>
          <a:xfrm>
            <a:off x="2203450" y="4803775"/>
            <a:ext cx="155575" cy="1577975"/>
          </a:xfrm>
          <a:custGeom>
            <a:avLst/>
            <a:gdLst/>
            <a:ahLst/>
            <a:cxnLst>
              <a:cxn ang="0">
                <a:pos x="155575" y="0"/>
              </a:cxn>
              <a:cxn ang="0">
                <a:pos x="122575" y="61205"/>
              </a:cxn>
              <a:cxn ang="0">
                <a:pos x="75430" y="282483"/>
              </a:cxn>
              <a:cxn ang="0">
                <a:pos x="75430" y="381351"/>
              </a:cxn>
              <a:cxn ang="0">
                <a:pos x="56573" y="508467"/>
              </a:cxn>
              <a:cxn ang="0">
                <a:pos x="47145" y="687373"/>
              </a:cxn>
              <a:cxn ang="0">
                <a:pos x="33001" y="955730"/>
              </a:cxn>
              <a:cxn ang="0">
                <a:pos x="61287" y="1031059"/>
              </a:cxn>
              <a:cxn ang="0">
                <a:pos x="75430" y="1106388"/>
              </a:cxn>
              <a:cxn ang="0">
                <a:pos x="117860" y="1186424"/>
              </a:cxn>
              <a:cxn ang="0">
                <a:pos x="94288" y="1275876"/>
              </a:cxn>
              <a:cxn ang="0">
                <a:pos x="51859" y="1360621"/>
              </a:cxn>
              <a:cxn ang="0">
                <a:pos x="75430" y="1431240"/>
              </a:cxn>
              <a:cxn ang="0">
                <a:pos x="99002" y="1478322"/>
              </a:cxn>
              <a:cxn ang="0">
                <a:pos x="47145" y="1563067"/>
              </a:cxn>
              <a:cxn ang="0">
                <a:pos x="0" y="1567774"/>
              </a:cxn>
            </a:cxnLst>
            <a:pathLst>
              <a:path w="112175" h="1139318">
                <a:moveTo>
                  <a:pt x="112175" y="0"/>
                </a:moveTo>
                <a:cubicBezTo>
                  <a:pt x="105093" y="5099"/>
                  <a:pt x="98012" y="10198"/>
                  <a:pt x="88381" y="44191"/>
                </a:cubicBezTo>
                <a:cubicBezTo>
                  <a:pt x="78750" y="78184"/>
                  <a:pt x="60054" y="165431"/>
                  <a:pt x="54388" y="203956"/>
                </a:cubicBezTo>
                <a:cubicBezTo>
                  <a:pt x="48722" y="242481"/>
                  <a:pt x="56654" y="248146"/>
                  <a:pt x="54388" y="275340"/>
                </a:cubicBezTo>
                <a:cubicBezTo>
                  <a:pt x="52122" y="302534"/>
                  <a:pt x="44190" y="330295"/>
                  <a:pt x="40791" y="367120"/>
                </a:cubicBezTo>
                <a:cubicBezTo>
                  <a:pt x="37392" y="403945"/>
                  <a:pt x="33993" y="496292"/>
                  <a:pt x="33993" y="496292"/>
                </a:cubicBezTo>
                <a:cubicBezTo>
                  <a:pt x="31160" y="550113"/>
                  <a:pt x="22096" y="648691"/>
                  <a:pt x="23795" y="690049"/>
                </a:cubicBezTo>
                <a:cubicBezTo>
                  <a:pt x="25494" y="731407"/>
                  <a:pt x="39091" y="726309"/>
                  <a:pt x="44190" y="744438"/>
                </a:cubicBezTo>
                <a:cubicBezTo>
                  <a:pt x="49289" y="762568"/>
                  <a:pt x="47590" y="780130"/>
                  <a:pt x="54388" y="798826"/>
                </a:cubicBezTo>
                <a:cubicBezTo>
                  <a:pt x="61187" y="817522"/>
                  <a:pt x="82715" y="836217"/>
                  <a:pt x="84981" y="856613"/>
                </a:cubicBezTo>
                <a:cubicBezTo>
                  <a:pt x="87247" y="877009"/>
                  <a:pt x="75917" y="900237"/>
                  <a:pt x="67985" y="921199"/>
                </a:cubicBezTo>
                <a:cubicBezTo>
                  <a:pt x="60054" y="942161"/>
                  <a:pt x="39658" y="963690"/>
                  <a:pt x="37392" y="982386"/>
                </a:cubicBezTo>
                <a:cubicBezTo>
                  <a:pt x="35126" y="1001082"/>
                  <a:pt x="48723" y="1019211"/>
                  <a:pt x="54388" y="1033374"/>
                </a:cubicBezTo>
                <a:cubicBezTo>
                  <a:pt x="60053" y="1047538"/>
                  <a:pt x="74783" y="1051504"/>
                  <a:pt x="71384" y="1067367"/>
                </a:cubicBezTo>
                <a:cubicBezTo>
                  <a:pt x="67985" y="1083230"/>
                  <a:pt x="45890" y="1117790"/>
                  <a:pt x="33993" y="1128554"/>
                </a:cubicBezTo>
                <a:cubicBezTo>
                  <a:pt x="22096" y="1139318"/>
                  <a:pt x="11048" y="1135635"/>
                  <a:pt x="0" y="1131953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97" name="TextBox 89"/>
          <p:cNvSpPr txBox="1">
            <a:spLocks noChangeArrowheads="1"/>
          </p:cNvSpPr>
          <p:nvPr/>
        </p:nvSpPr>
        <p:spPr bwMode="auto">
          <a:xfrm>
            <a:off x="423863" y="585788"/>
            <a:ext cx="714375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600" b="1" kern="1200" cap="none" spc="0" normalizeH="0" baseline="0" noProof="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6600" b="1" kern="1200" cap="none" spc="0" normalizeH="0" baseline="0" noProof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大学</a:t>
            </a:r>
            <a:r>
              <a:rPr kumimoji="0" lang="zh-CN" altLang="en-US" sz="3200" b="1" kern="1200" cap="none" spc="0" normalizeH="0" baseline="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这三周</a:t>
            </a:r>
            <a:endParaRPr kumimoji="0" lang="zh-CN" altLang="en-US" sz="3200" b="1" kern="1200" cap="none" spc="0" normalizeH="0" baseline="0" noProof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92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6322" name="图片 1" descr="timg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254125"/>
            <a:ext cx="6143625" cy="434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70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/>
          <a:p>
            <a:pPr/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58371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/>
          <a:p>
            <a:pPr/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58372" name="图片 3" descr="mmexport15377986095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9394" name="图片 2" descr="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4888"/>
            <a:ext cx="8572500" cy="4848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0418" name="图片 3" descr="0020033032905319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714375"/>
            <a:ext cx="6858000" cy="532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42" name="Rectangle 36"/>
          <p:cNvSpPr/>
          <p:nvPr/>
        </p:nvSpPr>
        <p:spPr>
          <a:xfrm>
            <a:off x="4559300" y="6451600"/>
            <a:ext cx="4441825" cy="247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000" dirty="0">
                <a:latin typeface="Tahoma" panose="020B0604030504040204" pitchFamily="34" charset="0"/>
                <a:ea typeface="宋体" panose="02010600030101010101" pitchFamily="2" charset="-122"/>
              </a:rPr>
              <a:t>[Osterwalder (2010)  </a:t>
            </a:r>
            <a:r>
              <a:rPr lang="en-US" altLang="zh-CN" sz="1000" i="1" dirty="0">
                <a:latin typeface="Tahoma" panose="020B0604030504040204" pitchFamily="34" charset="0"/>
                <a:ea typeface="宋体" panose="02010600030101010101" pitchFamily="2" charset="-122"/>
              </a:rPr>
              <a:t>Business Model Generation </a:t>
            </a:r>
            <a:r>
              <a:rPr lang="zh-CN" altLang="en-US" sz="1000" i="1" dirty="0">
                <a:latin typeface="Tahoma" panose="020B0604030504040204" pitchFamily="34" charset="0"/>
                <a:ea typeface="宋体" panose="02010600030101010101" pitchFamily="2" charset="-122"/>
              </a:rPr>
              <a:t>，即</a:t>
            </a:r>
            <a:r>
              <a:rPr lang="en-US" altLang="zh-CN" sz="1000" i="1" dirty="0">
                <a:latin typeface="Tahom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1000" i="1" dirty="0">
                <a:latin typeface="Tahoma" panose="020B0604030504040204" pitchFamily="34" charset="0"/>
                <a:ea typeface="宋体" panose="02010600030101010101" pitchFamily="2" charset="-122"/>
              </a:rPr>
              <a:t>商业模式新生代</a:t>
            </a:r>
            <a:r>
              <a:rPr lang="en-US" altLang="zh-CN" sz="1000" i="1" dirty="0">
                <a:latin typeface="Tahom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en-US" altLang="zh-CN" sz="1000" dirty="0">
                <a:latin typeface="Tahoma" panose="020B0604030504040204" pitchFamily="34" charset="0"/>
                <a:ea typeface="宋体" panose="02010600030101010101" pitchFamily="2" charset="-122"/>
              </a:rPr>
              <a:t>]</a:t>
            </a:r>
            <a:endParaRPr lang="en-US" altLang="zh-CN" sz="10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AutoShape 38"/>
          <p:cNvSpPr>
            <a:spLocks noChangeArrowheads="1"/>
          </p:cNvSpPr>
          <p:nvPr/>
        </p:nvSpPr>
        <p:spPr bwMode="auto">
          <a:xfrm>
            <a:off x="819150" y="269875"/>
            <a:ext cx="5324475" cy="1123950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27000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目标要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因人而异</a:t>
            </a:r>
            <a:endParaRPr kumimoji="0" lang="zh-CN" alt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1444" name="图片 36" descr="timg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714500"/>
            <a:ext cx="657225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2466" name="文本占位符 1331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AutoShape 38"/>
          <p:cNvSpPr/>
          <p:nvPr/>
        </p:nvSpPr>
        <p:spPr>
          <a:xfrm>
            <a:off x="287338" y="542925"/>
            <a:ext cx="6856412" cy="57785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txBody>
          <a:bodyPr lIns="270000" anchor="ctr"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我就是我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50825" y="1390650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1397000"/>
          <a:ext cx="6096000" cy="52117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我的优势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我的优势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r>
                        <a:rPr lang="zh-CN" altLang="en-US" dirty="0" smtClean="0"/>
                        <a:t>我的优势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0"/>
                        </a:lnSpc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  <p:bldP spid="13315" grpId="1" bldLvl="0" animBg="1"/>
      <p:bldP spid="13316" grpId="0" bldLvl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36"/>
          <p:cNvSpPr/>
          <p:nvPr/>
        </p:nvSpPr>
        <p:spPr>
          <a:xfrm>
            <a:off x="4559300" y="6451600"/>
            <a:ext cx="4441825" cy="247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[Osterwalder (2010)  </a:t>
            </a:r>
            <a:r>
              <a:rPr lang="en-US" altLang="zh-CN" sz="1000" i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Business Model Generation </a:t>
            </a:r>
            <a:r>
              <a:rPr lang="zh-CN" altLang="en-US" sz="1000" i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，即</a:t>
            </a:r>
            <a:r>
              <a:rPr lang="en-US" altLang="zh-CN" sz="1000" i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1000" i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商业模式新生代</a:t>
            </a:r>
            <a:r>
              <a:rPr lang="en-US" altLang="zh-CN" sz="1000" i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en-US" altLang="zh-CN" sz="1000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]</a:t>
            </a:r>
            <a:endParaRPr lang="en-US" altLang="zh-CN" sz="1000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AutoShape 38"/>
          <p:cNvSpPr/>
          <p:nvPr/>
        </p:nvSpPr>
        <p:spPr>
          <a:xfrm>
            <a:off x="819150" y="269875"/>
            <a:ext cx="5038725" cy="112395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txBody>
          <a:bodyPr lIns="270000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目标要</a:t>
            </a:r>
            <a:r>
              <a:rPr lang="zh-CN" altLang="en-US" sz="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与时俱进</a:t>
            </a:r>
            <a:endParaRPr lang="zh-CN" altLang="en-US" sz="6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540" name="图片 4" descr="u=1620342644,2480032870&amp;fm=26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857375"/>
            <a:ext cx="4762500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8610" name="图片 2" descr="1010776641385976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177925"/>
            <a:ext cx="6000750" cy="450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AutoShape 38"/>
          <p:cNvSpPr/>
          <p:nvPr/>
        </p:nvSpPr>
        <p:spPr>
          <a:xfrm>
            <a:off x="601663" y="269875"/>
            <a:ext cx="7715250" cy="112395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</p:spPr>
        <p:txBody>
          <a:bodyPr lIns="270000" anchor="ctr">
            <a:spAutoFit/>
          </a:bodyPr>
          <a:p>
            <a:r>
              <a:rPr lang="zh-CN" altLang="en-US" sz="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一句话概括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什么是职业生涯规划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827" name="图片 5" descr="timg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1755775"/>
            <a:ext cx="5153025" cy="339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2" grpId="1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Rectangle 4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Text Box 23"/>
          <p:cNvSpPr txBox="1"/>
          <p:nvPr/>
        </p:nvSpPr>
        <p:spPr>
          <a:xfrm>
            <a:off x="228600" y="1295400"/>
            <a:ext cx="4876800" cy="874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职业生涯是指一个人一生的工作经历，特别是职业、职位的变动及工作理想实现的整个过程。</a:t>
            </a:r>
            <a:endParaRPr lang="en-US" altLang="x-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TextBox 15"/>
          <p:cNvSpPr txBox="1"/>
          <p:nvPr/>
        </p:nvSpPr>
        <p:spPr>
          <a:xfrm>
            <a:off x="5181600" y="3048000"/>
            <a:ext cx="35052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仿宋_GB2312" panose="02010609030101010101" pitchFamily="1" charset="-122"/>
                <a:ea typeface="仿宋_GB2312" panose="02010609030101010101" pitchFamily="1" charset="-122"/>
              </a:rPr>
              <a:t>    有人说，现在大学生就业这么难，计划总赶不上变化，更不要说一生的职业规划。有工作一定是先就业，然后再说择业。面对上述观点，你有何想法？</a:t>
            </a:r>
            <a:endParaRPr lang="zh-CN" altLang="en-US" sz="1600" dirty="0">
              <a:latin typeface="仿宋_GB2312" panose="02010609030101010101" pitchFamily="1" charset="-122"/>
              <a:ea typeface="仿宋_GB2312" panose="02010609030101010101" pitchFamily="1" charset="-122"/>
            </a:endParaRPr>
          </a:p>
        </p:txBody>
      </p:sp>
      <p:sp>
        <p:nvSpPr>
          <p:cNvPr id="16395" name="Text Box 23"/>
          <p:cNvSpPr txBox="1"/>
          <p:nvPr/>
        </p:nvSpPr>
        <p:spPr>
          <a:xfrm>
            <a:off x="304800" y="2743200"/>
            <a:ext cx="4724400" cy="300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生涯规划是在对个人职业生涯的主客观条件进行测定、分析、总结研究的基础上，对其兴趣、爱好、能力、特长、经历及不足等各方面进行综合分析与权衡，结合外部环境特点，根据其职业倾向，确定其最佳的职业发展方向，并为实现这一目标做出行之有效的设计与安排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TextBox 17"/>
          <p:cNvSpPr txBox="1"/>
          <p:nvPr/>
        </p:nvSpPr>
        <p:spPr>
          <a:xfrm>
            <a:off x="5943600" y="2438400"/>
            <a:ext cx="1828800" cy="461963"/>
          </a:xfrm>
          <a:prstGeom prst="rect">
            <a:avLst/>
          </a:prstGeom>
          <a:gradFill rotWithShape="1">
            <a:gsLst>
              <a:gs pos="0">
                <a:srgbClr val="9B2D2A">
                  <a:alpha val="100000"/>
                </a:srgbClr>
              </a:gs>
              <a:gs pos="80000">
                <a:srgbClr val="CB3D3A">
                  <a:alpha val="100000"/>
                </a:srgbClr>
              </a:gs>
              <a:gs pos="100000">
                <a:srgbClr val="CE3B37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BE4B48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>
            <a:spAutoFit/>
          </a:bodyPr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思考一下？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1" descr="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4" name="Rectangle 4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7" name="TextBox 15"/>
          <p:cNvSpPr txBox="1"/>
          <p:nvPr/>
        </p:nvSpPr>
        <p:spPr>
          <a:xfrm>
            <a:off x="4495800" y="5821045"/>
            <a:ext cx="3581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仿宋_GB2312" panose="02010609030101010101" pitchFamily="1" charset="-122"/>
                <a:ea typeface="仿宋_GB2312" panose="02010609030101010101" pitchFamily="1" charset="-122"/>
              </a:rPr>
              <a:t>一个没有自我人生规划的人，是不可能“顺其自然”走向成功的。</a:t>
            </a:r>
            <a:endParaRPr lang="zh-CN" altLang="en-US" sz="1600" dirty="0">
              <a:latin typeface="仿宋_GB2312" panose="02010609030101010101" pitchFamily="1" charset="-122"/>
              <a:ea typeface="仿宋_GB2312" panose="02010609030101010101" pitchFamily="1" charset="-122"/>
            </a:endParaRPr>
          </a:p>
        </p:txBody>
      </p:sp>
      <p:graphicFrame>
        <p:nvGraphicFramePr>
          <p:cNvPr id="17418" name="表格 17417"/>
          <p:cNvGraphicFramePr/>
          <p:nvPr/>
        </p:nvGraphicFramePr>
        <p:xfrm>
          <a:off x="152400" y="1941513"/>
          <a:ext cx="5562600" cy="3810000"/>
        </p:xfrm>
        <a:graphic>
          <a:graphicData uri="http://schemas.openxmlformats.org/drawingml/2006/table">
            <a:tbl>
              <a:tblPr/>
              <a:tblGrid>
                <a:gridCol w="914400"/>
                <a:gridCol w="4648200"/>
              </a:tblGrid>
              <a:tr h="3810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定义及任务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00000"/>
                      </a:srgbClr>
                    </a:solidFill>
                  </a:tcPr>
                </a:tc>
              </a:tr>
              <a:tr h="7620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人生规划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整个职业生涯的规划，时间长至</a:t>
                      </a: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年左右，设定整个人生的发展目标。如规划成为一个有数亿资产的公司董事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长期规划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年的规划，主要设定较长远的目标。如</a:t>
                      </a: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岁时成为一家中型公司的部门经理，</a:t>
                      </a: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岁时成为一家大型公司副总经理等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中期规划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一般为</a:t>
                      </a: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年内的目标与任务。如到不同业务部门做经理，规划从大型公司部门经理到小公司做总经理等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短期规划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年以内的规划，主要是确定近期目标，规划近期完成的任务。如对专业知识的学习，掌握哪些业务知识等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38" name="组合 17437"/>
          <p:cNvGrpSpPr/>
          <p:nvPr/>
        </p:nvGrpSpPr>
        <p:grpSpPr>
          <a:xfrm>
            <a:off x="5943600" y="2438400"/>
            <a:ext cx="2895600" cy="2667000"/>
            <a:chOff x="0" y="0"/>
            <a:chExt cx="2895600" cy="2667000"/>
          </a:xfrm>
        </p:grpSpPr>
        <p:sp>
          <p:nvSpPr>
            <p:cNvPr id="17439" name="AutoShape 2"/>
            <p:cNvSpPr/>
            <p:nvPr/>
          </p:nvSpPr>
          <p:spPr>
            <a:xfrm>
              <a:off x="0" y="0"/>
              <a:ext cx="2895600" cy="419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步骤一：职业生涯诊断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0" name="AutoShape 3"/>
            <p:cNvSpPr/>
            <p:nvPr/>
          </p:nvSpPr>
          <p:spPr>
            <a:xfrm>
              <a:off x="0" y="723900"/>
              <a:ext cx="2895600" cy="419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步骤二：职业生涯选择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1" name="AutoShape 4"/>
            <p:cNvSpPr/>
            <p:nvPr/>
          </p:nvSpPr>
          <p:spPr>
            <a:xfrm>
              <a:off x="0" y="1485900"/>
              <a:ext cx="2895600" cy="419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步骤三：职业生涯目标的确定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2" name="AutoShape 5"/>
            <p:cNvSpPr/>
            <p:nvPr/>
          </p:nvSpPr>
          <p:spPr>
            <a:xfrm>
              <a:off x="0" y="2247900"/>
              <a:ext cx="2895600" cy="419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步骤四：职业生涯的实施管理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3" name="AutoShape 6"/>
            <p:cNvSpPr/>
            <p:nvPr/>
          </p:nvSpPr>
          <p:spPr>
            <a:xfrm>
              <a:off x="1258957" y="457200"/>
              <a:ext cx="417443" cy="228600"/>
            </a:xfrm>
            <a:prstGeom prst="downArrow">
              <a:avLst>
                <a:gd name="adj1" fmla="val 50000"/>
                <a:gd name="adj2" fmla="val 35453"/>
              </a:avLst>
            </a:prstGeom>
            <a:solidFill>
              <a:srgbClr val="00B05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4" name="AutoShape 7"/>
            <p:cNvSpPr/>
            <p:nvPr/>
          </p:nvSpPr>
          <p:spPr>
            <a:xfrm>
              <a:off x="1258957" y="1235349"/>
              <a:ext cx="417443" cy="212451"/>
            </a:xfrm>
            <a:prstGeom prst="downArrow">
              <a:avLst>
                <a:gd name="adj1" fmla="val 50000"/>
                <a:gd name="adj2" fmla="val 35453"/>
              </a:avLst>
            </a:prstGeom>
            <a:solidFill>
              <a:srgbClr val="00B05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5" name="AutoShape 8"/>
            <p:cNvSpPr/>
            <p:nvPr/>
          </p:nvSpPr>
          <p:spPr>
            <a:xfrm>
              <a:off x="1295400" y="1982118"/>
              <a:ext cx="417443" cy="227682"/>
            </a:xfrm>
            <a:prstGeom prst="downArrow">
              <a:avLst>
                <a:gd name="adj1" fmla="val 50000"/>
                <a:gd name="adj2" fmla="val 39000"/>
              </a:avLst>
            </a:prstGeom>
            <a:solidFill>
              <a:srgbClr val="00B05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p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46" name="TextBox 27"/>
          <p:cNvSpPr txBox="1"/>
          <p:nvPr/>
        </p:nvSpPr>
        <p:spPr>
          <a:xfrm>
            <a:off x="990600" y="1295400"/>
            <a:ext cx="3505200" cy="46196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职业生涯规划的分类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47" name="Text Box 20"/>
          <p:cNvSpPr txBox="1"/>
          <p:nvPr/>
        </p:nvSpPr>
        <p:spPr>
          <a:xfrm>
            <a:off x="6172200" y="1752600"/>
            <a:ext cx="2667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职业生涯规划四步骤</a:t>
            </a:r>
            <a:endParaRPr lang="en-US" altLang="x-none" sz="20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4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9" name="Text Box 19"/>
          <p:cNvSpPr txBox="1"/>
          <p:nvPr/>
        </p:nvSpPr>
        <p:spPr>
          <a:xfrm>
            <a:off x="3429000" y="190500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描绘你的人生蓝图</a:t>
            </a:r>
            <a:endParaRPr lang="en-US" altLang="x-none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Text Box 21"/>
          <p:cNvSpPr txBox="1"/>
          <p:nvPr/>
        </p:nvSpPr>
        <p:spPr>
          <a:xfrm>
            <a:off x="4191000" y="5486400"/>
            <a:ext cx="4419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latin typeface="仿宋_GB2312" panose="02010609030101010101" pitchFamily="1" charset="-122"/>
                <a:ea typeface="仿宋_GB2312" panose="02010609030101010101" pitchFamily="1" charset="-122"/>
              </a:rPr>
              <a:t>在职业生涯发展道路上，只要不放弃目标，每一次挫折、每一次失败都是有价值的。</a:t>
            </a:r>
            <a:endParaRPr lang="en-US" altLang="x-none" sz="1600" b="1" dirty="0">
              <a:solidFill>
                <a:srgbClr val="009900"/>
              </a:solidFill>
              <a:latin typeface="仿宋_GB2312" panose="02010609030101010101" pitchFamily="1" charset="-122"/>
              <a:ea typeface="仿宋_GB2312" panose="02010609030101010101" pitchFamily="1" charset="-122"/>
            </a:endParaRPr>
          </a:p>
        </p:txBody>
      </p:sp>
      <p:sp>
        <p:nvSpPr>
          <p:cNvPr id="20491" name="Text Box 19"/>
          <p:cNvSpPr txBox="1"/>
          <p:nvPr/>
        </p:nvSpPr>
        <p:spPr>
          <a:xfrm>
            <a:off x="990600" y="1600200"/>
            <a:ext cx="2006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过程训练</a:t>
            </a:r>
            <a:endParaRPr lang="en-US" altLang="x-none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2" name="图片 7" descr="letterP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1219200" cy="1143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493" name="表格 20492"/>
          <p:cNvGraphicFramePr/>
          <p:nvPr/>
        </p:nvGraphicFramePr>
        <p:xfrm>
          <a:off x="457200" y="2667000"/>
          <a:ext cx="8229600" cy="2563813"/>
        </p:xfrm>
        <a:graphic>
          <a:graphicData uri="http://schemas.openxmlformats.org/drawingml/2006/table">
            <a:tbl>
              <a:tblPr/>
              <a:tblGrid>
                <a:gridCol w="696913"/>
                <a:gridCol w="1990725"/>
                <a:gridCol w="1527175"/>
                <a:gridCol w="1279525"/>
                <a:gridCol w="1277937"/>
                <a:gridCol w="1457325"/>
              </a:tblGrid>
              <a:tr h="3651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年龄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居住条件与交通工具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职业发展目标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家庭状况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收入状况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人格特质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</a:tr>
              <a:tr h="3651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</a:tr>
              <a:tr h="3651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x-none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9" name="矩形 128"/>
          <p:cNvSpPr/>
          <p:nvPr/>
        </p:nvSpPr>
        <p:spPr>
          <a:xfrm>
            <a:off x="2184166" y="2967333"/>
            <a:ext cx="47756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量己力  衡外情</a:t>
            </a:r>
            <a:endParaRPr kumimoji="0" lang="zh-CN" altLang="en-US" sz="5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4754" name="图片 2" descr="dbb44aed2e738bd439a5fabeab8b87d6267ff9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071563"/>
            <a:ext cx="6299200" cy="471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9" name="矩形 128"/>
          <p:cNvSpPr/>
          <p:nvPr/>
        </p:nvSpPr>
        <p:spPr>
          <a:xfrm>
            <a:off x="3108959" y="2143116"/>
            <a:ext cx="2926080" cy="2584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知己知彼</a:t>
            </a:r>
            <a:endParaRPr kumimoji="0" lang="en-US" altLang="zh-CN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确立目标</a:t>
            </a:r>
            <a:endParaRPr kumimoji="0" lang="en-US" altLang="zh-CN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给力行动</a:t>
            </a: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22" name="图片 2" descr="d833c895d143ad4bbaad04ec88025aafa40f06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38913"/>
          <p:cNvGrpSpPr/>
          <p:nvPr/>
        </p:nvGrpSpPr>
        <p:grpSpPr>
          <a:xfrm>
            <a:off x="500063" y="-1292225"/>
            <a:ext cx="3286125" cy="9505950"/>
            <a:chOff x="0" y="0"/>
            <a:chExt cx="3286148" cy="9526617"/>
          </a:xfrm>
        </p:grpSpPr>
        <p:sp>
          <p:nvSpPr>
            <p:cNvPr id="82947" name="矩形 2"/>
            <p:cNvSpPr/>
            <p:nvPr/>
          </p:nvSpPr>
          <p:spPr>
            <a:xfrm>
              <a:off x="0" y="1157099"/>
              <a:ext cx="3286148" cy="7142581"/>
            </a:xfrm>
            <a:prstGeom prst="rect">
              <a:avLst/>
            </a:prstGeom>
            <a:solidFill>
              <a:schemeClr val="bg1"/>
            </a:solidFill>
            <a:ln w="571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2948" name="组合 38915"/>
            <p:cNvGrpSpPr/>
            <p:nvPr/>
          </p:nvGrpSpPr>
          <p:grpSpPr>
            <a:xfrm>
              <a:off x="135378" y="951632"/>
              <a:ext cx="198000" cy="7539164"/>
              <a:chOff x="0" y="0"/>
              <a:chExt cx="198000" cy="7539164"/>
            </a:xfrm>
          </p:grpSpPr>
          <p:grpSp>
            <p:nvGrpSpPr>
              <p:cNvPr id="82949" name="组合 38916"/>
              <p:cNvGrpSpPr/>
              <p:nvPr/>
            </p:nvGrpSpPr>
            <p:grpSpPr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82950" name="圆角矩形 4"/>
                <p:cNvSpPr/>
                <p:nvPr/>
              </p:nvSpPr>
              <p:spPr>
                <a:xfrm>
                  <a:off x="-440" y="128637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1" name="圆角矩形 5"/>
                <p:cNvSpPr/>
                <p:nvPr/>
              </p:nvSpPr>
              <p:spPr>
                <a:xfrm>
                  <a:off x="-440" y="16085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2" name="圆角矩形 8"/>
                <p:cNvSpPr/>
                <p:nvPr/>
              </p:nvSpPr>
              <p:spPr>
                <a:xfrm>
                  <a:off x="-440" y="19292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3" name="圆角矩形 9"/>
                <p:cNvSpPr/>
                <p:nvPr/>
              </p:nvSpPr>
              <p:spPr>
                <a:xfrm>
                  <a:off x="-440" y="225142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4" name="圆角矩形 16"/>
                <p:cNvSpPr/>
                <p:nvPr/>
              </p:nvSpPr>
              <p:spPr>
                <a:xfrm>
                  <a:off x="-440" y="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5" name="圆角矩形 17"/>
                <p:cNvSpPr/>
                <p:nvPr/>
              </p:nvSpPr>
              <p:spPr>
                <a:xfrm>
                  <a:off x="-440" y="32292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6" name="圆角矩形 14"/>
                <p:cNvSpPr/>
                <p:nvPr/>
              </p:nvSpPr>
              <p:spPr>
                <a:xfrm>
                  <a:off x="-440" y="643545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57" name="圆角矩形 15"/>
                <p:cNvSpPr/>
                <p:nvPr/>
              </p:nvSpPr>
              <p:spPr>
                <a:xfrm>
                  <a:off x="-440" y="96575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2958" name="组合 38925"/>
              <p:cNvGrpSpPr/>
              <p:nvPr/>
            </p:nvGrpSpPr>
            <p:grpSpPr>
              <a:xfrm>
                <a:off x="0" y="2571768"/>
                <a:ext cx="198000" cy="2395628"/>
                <a:chOff x="0" y="0"/>
                <a:chExt cx="198000" cy="2395628"/>
              </a:xfrm>
            </p:grpSpPr>
            <p:sp>
              <p:nvSpPr>
                <p:cNvPr id="82959" name="圆角矩形 20"/>
                <p:cNvSpPr/>
                <p:nvPr/>
              </p:nvSpPr>
              <p:spPr>
                <a:xfrm>
                  <a:off x="-440" y="128593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0" name="圆角矩形 21"/>
                <p:cNvSpPr/>
                <p:nvPr/>
              </p:nvSpPr>
              <p:spPr>
                <a:xfrm>
                  <a:off x="-440" y="160814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1" name="圆角矩形 22"/>
                <p:cNvSpPr/>
                <p:nvPr/>
              </p:nvSpPr>
              <p:spPr>
                <a:xfrm>
                  <a:off x="-440" y="192877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2" name="圆角矩形 23"/>
                <p:cNvSpPr/>
                <p:nvPr/>
              </p:nvSpPr>
              <p:spPr>
                <a:xfrm>
                  <a:off x="-440" y="225098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3" name="圆角矩形 24"/>
                <p:cNvSpPr/>
                <p:nvPr/>
              </p:nvSpPr>
              <p:spPr>
                <a:xfrm>
                  <a:off x="-440" y="27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4" name="圆角矩形 25"/>
                <p:cNvSpPr/>
                <p:nvPr/>
              </p:nvSpPr>
              <p:spPr>
                <a:xfrm>
                  <a:off x="-440" y="32248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5" name="圆角矩形 26"/>
                <p:cNvSpPr/>
                <p:nvPr/>
              </p:nvSpPr>
              <p:spPr>
                <a:xfrm>
                  <a:off x="-440" y="64310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6" name="圆角矩形 27"/>
                <p:cNvSpPr/>
                <p:nvPr/>
              </p:nvSpPr>
              <p:spPr>
                <a:xfrm>
                  <a:off x="-440" y="96531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2967" name="组合 38934"/>
              <p:cNvGrpSpPr/>
              <p:nvPr/>
            </p:nvGrpSpPr>
            <p:grpSpPr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82968" name="圆角矩形 29"/>
                <p:cNvSpPr/>
                <p:nvPr/>
              </p:nvSpPr>
              <p:spPr>
                <a:xfrm>
                  <a:off x="-440" y="128550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69" name="圆角矩形 30"/>
                <p:cNvSpPr/>
                <p:nvPr/>
              </p:nvSpPr>
              <p:spPr>
                <a:xfrm>
                  <a:off x="-440" y="16077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0" name="圆角矩形 31"/>
                <p:cNvSpPr/>
                <p:nvPr/>
              </p:nvSpPr>
              <p:spPr>
                <a:xfrm>
                  <a:off x="-440" y="192833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1" name="圆角矩形 32"/>
                <p:cNvSpPr/>
                <p:nvPr/>
              </p:nvSpPr>
              <p:spPr>
                <a:xfrm>
                  <a:off x="-440" y="225054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2" name="圆角矩形 33"/>
                <p:cNvSpPr/>
                <p:nvPr/>
              </p:nvSpPr>
              <p:spPr>
                <a:xfrm>
                  <a:off x="-440" y="-16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3" name="圆角矩形 34"/>
                <p:cNvSpPr/>
                <p:nvPr/>
              </p:nvSpPr>
              <p:spPr>
                <a:xfrm>
                  <a:off x="-440" y="32204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4" name="圆角矩形 35"/>
                <p:cNvSpPr/>
                <p:nvPr/>
              </p:nvSpPr>
              <p:spPr>
                <a:xfrm>
                  <a:off x="-440" y="64266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en-US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  <a:p>
                  <a:pPr algn="ctr"/>
                  <a:endParaRPr lang="en-US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5" name="圆角矩形 36"/>
                <p:cNvSpPr/>
                <p:nvPr/>
              </p:nvSpPr>
              <p:spPr>
                <a:xfrm>
                  <a:off x="-440" y="96487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82976" name="组合 38943"/>
            <p:cNvGrpSpPr/>
            <p:nvPr/>
          </p:nvGrpSpPr>
          <p:grpSpPr>
            <a:xfrm>
              <a:off x="2945272" y="950196"/>
              <a:ext cx="198000" cy="7539164"/>
              <a:chOff x="0" y="0"/>
              <a:chExt cx="198000" cy="7539164"/>
            </a:xfrm>
          </p:grpSpPr>
          <p:grpSp>
            <p:nvGrpSpPr>
              <p:cNvPr id="82977" name="组合 38944"/>
              <p:cNvGrpSpPr/>
              <p:nvPr/>
            </p:nvGrpSpPr>
            <p:grpSpPr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82978" name="圆角矩形 4"/>
                <p:cNvSpPr/>
                <p:nvPr/>
              </p:nvSpPr>
              <p:spPr>
                <a:xfrm>
                  <a:off x="-439" y="128622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79" name="圆角矩形 87"/>
                <p:cNvSpPr/>
                <p:nvPr/>
              </p:nvSpPr>
              <p:spPr>
                <a:xfrm>
                  <a:off x="-439" y="160843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0" name="圆角矩形 88"/>
                <p:cNvSpPr/>
                <p:nvPr/>
              </p:nvSpPr>
              <p:spPr>
                <a:xfrm>
                  <a:off x="-439" y="192905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1" name="圆角矩形 89"/>
                <p:cNvSpPr/>
                <p:nvPr/>
              </p:nvSpPr>
              <p:spPr>
                <a:xfrm>
                  <a:off x="-439" y="225126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2" name="圆角矩形 90"/>
                <p:cNvSpPr/>
                <p:nvPr/>
              </p:nvSpPr>
              <p:spPr>
                <a:xfrm>
                  <a:off x="-439" y="56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3" name="圆角矩形 91"/>
                <p:cNvSpPr/>
                <p:nvPr/>
              </p:nvSpPr>
              <p:spPr>
                <a:xfrm>
                  <a:off x="-439" y="32277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4" name="圆角矩形 92"/>
                <p:cNvSpPr/>
                <p:nvPr/>
              </p:nvSpPr>
              <p:spPr>
                <a:xfrm>
                  <a:off x="-439" y="6433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5" name="圆角矩形 93"/>
                <p:cNvSpPr/>
                <p:nvPr/>
              </p:nvSpPr>
              <p:spPr>
                <a:xfrm>
                  <a:off x="-439" y="9656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2986" name="组合 38953"/>
              <p:cNvGrpSpPr/>
              <p:nvPr/>
            </p:nvGrpSpPr>
            <p:grpSpPr>
              <a:xfrm>
                <a:off x="0" y="2571768"/>
                <a:ext cx="198000" cy="2395628"/>
                <a:chOff x="0" y="0"/>
                <a:chExt cx="198000" cy="2395628"/>
              </a:xfrm>
            </p:grpSpPr>
            <p:sp>
              <p:nvSpPr>
                <p:cNvPr id="82987" name="圆角矩形 78"/>
                <p:cNvSpPr/>
                <p:nvPr/>
              </p:nvSpPr>
              <p:spPr>
                <a:xfrm>
                  <a:off x="-439" y="128737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8" name="圆角矩形 79"/>
                <p:cNvSpPr/>
                <p:nvPr/>
              </p:nvSpPr>
              <p:spPr>
                <a:xfrm>
                  <a:off x="-439" y="161117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89" name="圆角矩形 80"/>
                <p:cNvSpPr/>
                <p:nvPr/>
              </p:nvSpPr>
              <p:spPr>
                <a:xfrm>
                  <a:off x="-439" y="19317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0" name="圆角矩形 81"/>
                <p:cNvSpPr/>
                <p:nvPr/>
              </p:nvSpPr>
              <p:spPr>
                <a:xfrm>
                  <a:off x="-439" y="22540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1" name="圆角矩形 82"/>
                <p:cNvSpPr/>
                <p:nvPr/>
              </p:nvSpPr>
              <p:spPr>
                <a:xfrm>
                  <a:off x="-439" y="1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2" name="圆角矩形 83"/>
                <p:cNvSpPr/>
                <p:nvPr/>
              </p:nvSpPr>
              <p:spPr>
                <a:xfrm>
                  <a:off x="-439" y="3223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3" name="圆角矩形 84"/>
                <p:cNvSpPr/>
                <p:nvPr/>
              </p:nvSpPr>
              <p:spPr>
                <a:xfrm>
                  <a:off x="-439" y="6429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4" name="圆角矩形 85"/>
                <p:cNvSpPr/>
                <p:nvPr/>
              </p:nvSpPr>
              <p:spPr>
                <a:xfrm>
                  <a:off x="-439" y="966753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2995" name="组合 38962"/>
              <p:cNvGrpSpPr/>
              <p:nvPr/>
            </p:nvGrpSpPr>
            <p:grpSpPr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82996" name="圆角矩形 70"/>
                <p:cNvSpPr/>
                <p:nvPr/>
              </p:nvSpPr>
              <p:spPr>
                <a:xfrm>
                  <a:off x="-439" y="12885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7" name="圆角矩形 71"/>
                <p:cNvSpPr/>
                <p:nvPr/>
              </p:nvSpPr>
              <p:spPr>
                <a:xfrm>
                  <a:off x="-439" y="16107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8" name="圆角矩形 72"/>
                <p:cNvSpPr/>
                <p:nvPr/>
              </p:nvSpPr>
              <p:spPr>
                <a:xfrm>
                  <a:off x="-439" y="19313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999" name="圆角矩形 73"/>
                <p:cNvSpPr/>
                <p:nvPr/>
              </p:nvSpPr>
              <p:spPr>
                <a:xfrm>
                  <a:off x="-439" y="225356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000" name="圆角矩形 74"/>
                <p:cNvSpPr/>
                <p:nvPr/>
              </p:nvSpPr>
              <p:spPr>
                <a:xfrm>
                  <a:off x="-439" y="285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001" name="圆角矩形 75"/>
                <p:cNvSpPr/>
                <p:nvPr/>
              </p:nvSpPr>
              <p:spPr>
                <a:xfrm>
                  <a:off x="-439" y="32506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002" name="圆角矩形 76"/>
                <p:cNvSpPr/>
                <p:nvPr/>
              </p:nvSpPr>
              <p:spPr>
                <a:xfrm>
                  <a:off x="-439" y="64569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003" name="圆角矩形 77"/>
                <p:cNvSpPr/>
                <p:nvPr/>
              </p:nvSpPr>
              <p:spPr>
                <a:xfrm>
                  <a:off x="-439" y="96790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anchor="ctr"/>
                <a:p>
                  <a:pPr algn="ctr"/>
                  <a:endParaRPr lang="zh-CN" altLang="zh-CN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83004" name="圆角矩形 94"/>
            <p:cNvSpPr/>
            <p:nvPr/>
          </p:nvSpPr>
          <p:spPr>
            <a:xfrm>
              <a:off x="428628" y="1958655"/>
              <a:ext cx="2428892" cy="1728504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005" name="圆角矩形 95"/>
            <p:cNvSpPr/>
            <p:nvPr/>
          </p:nvSpPr>
          <p:spPr>
            <a:xfrm>
              <a:off x="428628" y="3893501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006" name="圆角矩形 96"/>
            <p:cNvSpPr/>
            <p:nvPr/>
          </p:nvSpPr>
          <p:spPr>
            <a:xfrm>
              <a:off x="428628" y="5845806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007" name="圆角矩形 97"/>
            <p:cNvSpPr/>
            <p:nvPr/>
          </p:nvSpPr>
          <p:spPr>
            <a:xfrm>
              <a:off x="428628" y="7798112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008" name="圆角矩形 98"/>
            <p:cNvSpPr/>
            <p:nvPr/>
          </p:nvSpPr>
          <p:spPr>
            <a:xfrm>
              <a:off x="428628" y="0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977" name="TextBox 99"/>
          <p:cNvSpPr txBox="1"/>
          <p:nvPr/>
        </p:nvSpPr>
        <p:spPr>
          <a:xfrm rot="-548456">
            <a:off x="798513" y="939800"/>
            <a:ext cx="3151187" cy="1139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8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itchFamily="2" charset="-122"/>
              </a:rPr>
              <a:t>STEP</a:t>
            </a:r>
            <a:endParaRPr lang="en-US" altLang="zh-CN" sz="6800" b="1" dirty="0">
              <a:solidFill>
                <a:schemeClr val="bg1"/>
              </a:solidFill>
              <a:latin typeface="Arial Black" panose="020B0A04020102020204" pitchFamily="34" charset="0"/>
              <a:ea typeface="Arial Unicode MS" pitchFamily="2" charset="-122"/>
            </a:endParaRPr>
          </a:p>
        </p:txBody>
      </p:sp>
      <p:sp>
        <p:nvSpPr>
          <p:cNvPr id="38978" name="TextBox 101"/>
          <p:cNvSpPr txBox="1"/>
          <p:nvPr/>
        </p:nvSpPr>
        <p:spPr>
          <a:xfrm rot="614574">
            <a:off x="773113" y="4933950"/>
            <a:ext cx="2798762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8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itchFamily="2" charset="-122"/>
              </a:rPr>
              <a:t>STEP</a:t>
            </a:r>
            <a:endParaRPr lang="en-US" altLang="zh-CN" sz="6800" b="1" dirty="0">
              <a:solidFill>
                <a:schemeClr val="bg1"/>
              </a:solidFill>
              <a:latin typeface="Arial Black" panose="020B0A04020102020204" pitchFamily="34" charset="0"/>
              <a:ea typeface="Arial Unicode MS" pitchFamily="2" charset="-122"/>
            </a:endParaRPr>
          </a:p>
        </p:txBody>
      </p:sp>
      <p:cxnSp>
        <p:nvCxnSpPr>
          <p:cNvPr id="38979" name="直接连接符 105"/>
          <p:cNvCxnSpPr/>
          <p:nvPr/>
        </p:nvCxnSpPr>
        <p:spPr>
          <a:xfrm>
            <a:off x="928688" y="3451225"/>
            <a:ext cx="2519362" cy="1588"/>
          </a:xfrm>
          <a:prstGeom prst="line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80" name="直接箭头连接符 38979"/>
          <p:cNvCxnSpPr>
            <a:stCxn id="83005" idx="0"/>
            <a:endCxn id="83005" idx="2"/>
          </p:cNvCxnSpPr>
          <p:nvPr/>
        </p:nvCxnSpPr>
        <p:spPr>
          <a:xfrm>
            <a:off x="2143125" y="2584450"/>
            <a:ext cx="0" cy="1727200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组合 38980"/>
          <p:cNvGrpSpPr/>
          <p:nvPr/>
        </p:nvGrpSpPr>
        <p:grpSpPr>
          <a:xfrm>
            <a:off x="1397000" y="2714625"/>
            <a:ext cx="1500188" cy="1500188"/>
            <a:chOff x="0" y="0"/>
            <a:chExt cx="1500198" cy="1500198"/>
          </a:xfrm>
        </p:grpSpPr>
        <p:sp>
          <p:nvSpPr>
            <p:cNvPr id="83014" name="同心圆 112"/>
            <p:cNvSpPr/>
            <p:nvPr/>
          </p:nvSpPr>
          <p:spPr>
            <a:xfrm>
              <a:off x="0" y="0"/>
              <a:ext cx="1500198" cy="1500198"/>
            </a:xfrm>
            <a:custGeom>
              <a:avLst/>
              <a:gdLst/>
              <a:ahLst/>
              <a:cxnLst>
                <a:cxn ang="0">
                  <a:pos x="0" y="750099"/>
                </a:cxn>
                <a:cxn ang="0">
                  <a:pos x="750099" y="1"/>
                </a:cxn>
                <a:cxn ang="0">
                  <a:pos x="750100" y="1"/>
                </a:cxn>
                <a:cxn ang="0">
                  <a:pos x="1500198" y="750100"/>
                </a:cxn>
                <a:cxn ang="0">
                  <a:pos x="1500198" y="750101"/>
                </a:cxn>
                <a:cxn ang="0">
                  <a:pos x="750099" y="1500200"/>
                </a:cxn>
                <a:cxn ang="0">
                  <a:pos x="0" y="750101"/>
                </a:cxn>
                <a:cxn ang="0">
                  <a:pos x="0" y="750100"/>
                </a:cxn>
                <a:cxn ang="0">
                  <a:pos x="103994" y="750099"/>
                </a:cxn>
                <a:cxn ang="0">
                  <a:pos x="103994" y="750100"/>
                </a:cxn>
                <a:cxn ang="0">
                  <a:pos x="750098" y="1396205"/>
                </a:cxn>
                <a:cxn ang="0">
                  <a:pos x="1396203" y="750100"/>
                </a:cxn>
                <a:cxn ang="0">
                  <a:pos x="750098" y="103995"/>
                </a:cxn>
                <a:cxn ang="0">
                  <a:pos x="750097" y="103995"/>
                </a:cxn>
                <a:cxn ang="0">
                  <a:pos x="103992" y="750099"/>
                </a:cxn>
              </a:cxnLst>
              <a:pathLst>
                <a:path w="1500198" h="1500198">
                  <a:moveTo>
                    <a:pt x="0" y="750099"/>
                  </a:moveTo>
                  <a:cubicBezTo>
                    <a:pt x="1" y="335831"/>
                    <a:pt x="335831" y="1"/>
                    <a:pt x="750099" y="1"/>
                  </a:cubicBezTo>
                  <a:cubicBezTo>
                    <a:pt x="750099" y="1"/>
                    <a:pt x="750100" y="1"/>
                    <a:pt x="750100" y="1"/>
                  </a:cubicBezTo>
                  <a:cubicBezTo>
                    <a:pt x="1164368" y="2"/>
                    <a:pt x="1500198" y="335832"/>
                    <a:pt x="1500198" y="750100"/>
                  </a:cubicBezTo>
                  <a:cubicBezTo>
                    <a:pt x="1500198" y="750100"/>
                    <a:pt x="1500198" y="750101"/>
                    <a:pt x="1500198" y="750101"/>
                  </a:cubicBezTo>
                  <a:cubicBezTo>
                    <a:pt x="1500198" y="1164369"/>
                    <a:pt x="1164367" y="1500200"/>
                    <a:pt x="750099" y="1500200"/>
                  </a:cubicBezTo>
                  <a:cubicBezTo>
                    <a:pt x="335831" y="1500200"/>
                    <a:pt x="0" y="1164369"/>
                    <a:pt x="0" y="750101"/>
                  </a:cubicBezTo>
                  <a:cubicBezTo>
                    <a:pt x="0" y="750101"/>
                    <a:pt x="0" y="750100"/>
                    <a:pt x="0" y="750100"/>
                  </a:cubicBezTo>
                  <a:close/>
                  <a:moveTo>
                    <a:pt x="103994" y="750099"/>
                  </a:moveTo>
                  <a:cubicBezTo>
                    <a:pt x="103994" y="750099"/>
                    <a:pt x="103994" y="750100"/>
                    <a:pt x="103994" y="750100"/>
                  </a:cubicBezTo>
                  <a:cubicBezTo>
                    <a:pt x="103994" y="1106934"/>
                    <a:pt x="393265" y="1396204"/>
                    <a:pt x="750098" y="1396205"/>
                  </a:cubicBezTo>
                  <a:cubicBezTo>
                    <a:pt x="1106932" y="1396205"/>
                    <a:pt x="1396203" y="1106934"/>
                    <a:pt x="1396203" y="750100"/>
                  </a:cubicBezTo>
                  <a:cubicBezTo>
                    <a:pt x="1396203" y="393266"/>
                    <a:pt x="1106932" y="103995"/>
                    <a:pt x="750098" y="103995"/>
                  </a:cubicBezTo>
                  <a:cubicBezTo>
                    <a:pt x="750098" y="103995"/>
                    <a:pt x="750097" y="103995"/>
                    <a:pt x="750097" y="103995"/>
                  </a:cubicBezTo>
                  <a:cubicBezTo>
                    <a:pt x="393263" y="103995"/>
                    <a:pt x="103993" y="393266"/>
                    <a:pt x="103992" y="750099"/>
                  </a:cubicBezTo>
                  <a:close/>
                </a:path>
              </a:pathLst>
            </a:custGeom>
            <a:solidFill>
              <a:srgbClr val="0079C5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83015" name="组合 38982"/>
            <p:cNvGrpSpPr/>
            <p:nvPr/>
          </p:nvGrpSpPr>
          <p:grpSpPr>
            <a:xfrm>
              <a:off x="102617" y="95632"/>
              <a:ext cx="1298457" cy="1298457"/>
              <a:chOff x="0" y="0"/>
              <a:chExt cx="1298448" cy="1298448"/>
            </a:xfrm>
          </p:grpSpPr>
          <p:pic>
            <p:nvPicPr>
              <p:cNvPr id="83016" name="椭圆 11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98448" cy="12984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3017" name="文本框 38984"/>
              <p:cNvSpPr txBox="1"/>
              <p:nvPr/>
            </p:nvSpPr>
            <p:spPr>
              <a:xfrm>
                <a:off x="197039" y="195650"/>
                <a:ext cx="909251" cy="909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p>
                <a:pPr algn="ctr"/>
                <a:endParaRPr lang="zh-CN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8986" name="圆角矩形 115"/>
          <p:cNvSpPr/>
          <p:nvPr/>
        </p:nvSpPr>
        <p:spPr>
          <a:xfrm>
            <a:off x="928688" y="2643188"/>
            <a:ext cx="2428875" cy="1727200"/>
          </a:xfrm>
          <a:prstGeom prst="roundRect">
            <a:avLst>
              <a:gd name="adj" fmla="val 6477"/>
            </a:avLst>
          </a:prstGeom>
          <a:solidFill>
            <a:srgbClr val="000000">
              <a:alpha val="39999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987" name="TextBox 116"/>
          <p:cNvSpPr txBox="1"/>
          <p:nvPr/>
        </p:nvSpPr>
        <p:spPr>
          <a:xfrm>
            <a:off x="1674813" y="2643188"/>
            <a:ext cx="1785937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0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10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88" name="任意多边形 108"/>
          <p:cNvSpPr/>
          <p:nvPr/>
        </p:nvSpPr>
        <p:spPr>
          <a:xfrm>
            <a:off x="6624638" y="3786188"/>
            <a:ext cx="2519362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19362" y="0"/>
              </a:cxn>
              <a:cxn ang="0">
                <a:pos x="2519362" y="0"/>
              </a:cxn>
            </a:cxnLst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89" name="TextBox 110"/>
          <p:cNvSpPr txBox="1"/>
          <p:nvPr/>
        </p:nvSpPr>
        <p:spPr>
          <a:xfrm>
            <a:off x="6564313" y="3103563"/>
            <a:ext cx="23574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90" name="TextBox 110"/>
          <p:cNvSpPr txBox="1"/>
          <p:nvPr/>
        </p:nvSpPr>
        <p:spPr>
          <a:xfrm>
            <a:off x="6564313" y="3103563"/>
            <a:ext cx="23574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未来篇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7" grpId="0"/>
      <p:bldP spid="38978" grpId="0"/>
      <p:bldP spid="38986" grpId="0" bldLvl="0" animBg="1"/>
      <p:bldP spid="38986" grpId="1" bldLvl="0" animBg="1"/>
      <p:bldP spid="38987" grpId="0"/>
      <p:bldP spid="38989" grpId="0"/>
      <p:bldP spid="3899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圆角矩形 44033"/>
          <p:cNvSpPr/>
          <p:nvPr/>
        </p:nvSpPr>
        <p:spPr>
          <a:xfrm>
            <a:off x="1130300" y="550863"/>
            <a:ext cx="6942138" cy="8620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你能收获到你的目标吗？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3971" name="图片 6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286000"/>
            <a:ext cx="4857750" cy="3497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/>
      <p:bldP spid="44034" grpId="1" bldLvl="0"/>
      <p:bldP spid="44034" grpId="2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圆角矩形 44033"/>
          <p:cNvSpPr/>
          <p:nvPr/>
        </p:nvSpPr>
        <p:spPr>
          <a:xfrm>
            <a:off x="1130300" y="550863"/>
            <a:ext cx="6942138" cy="8620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收获目标需要我们做什么？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4995" name="图片 4" descr="u=2921047725,1975437446&amp;fm=200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43088"/>
            <a:ext cx="4762500" cy="317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/>
      <p:bldP spid="44034" grpId="1" bldLvl="0"/>
      <p:bldP spid="44034" grpId="2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6018" name="AutoShape 6"/>
          <p:cNvSpPr/>
          <p:nvPr/>
        </p:nvSpPr>
        <p:spPr>
          <a:xfrm>
            <a:off x="620713" y="508000"/>
            <a:ext cx="4665662" cy="109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大学</a:t>
            </a:r>
            <a:r>
              <a:rPr lang="zh-CN" altLang="en-US" sz="28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我们应该怎么做</a:t>
            </a:r>
            <a:endParaRPr lang="en-US" altLang="zh-CN" sz="2800" b="1" dirty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86019" name="动作按钮: 上一张 22530"/>
          <p:cNvSpPr/>
          <p:nvPr/>
        </p:nvSpPr>
        <p:spPr>
          <a:xfrm>
            <a:off x="8389938" y="6238875"/>
            <a:ext cx="647700" cy="503238"/>
          </a:xfrm>
          <a:prstGeom prst="actionButtonReturn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6020" name="图片 8" descr="timg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3" y="2292350"/>
            <a:ext cx="6426200" cy="417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1" descr="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238"/>
            <a:ext cx="9144000" cy="508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7042" name="动作按钮: 上一张 23554"/>
          <p:cNvSpPr/>
          <p:nvPr/>
        </p:nvSpPr>
        <p:spPr>
          <a:xfrm>
            <a:off x="8389938" y="6238875"/>
            <a:ext cx="647700" cy="503238"/>
          </a:xfrm>
          <a:prstGeom prst="actionButtonReturn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7043" name="图片 5" descr="timg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4" name="图片 6" descr="tim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4993" name="AutoShape 34"/>
          <p:cNvSpPr/>
          <p:nvPr/>
        </p:nvSpPr>
        <p:spPr>
          <a:xfrm>
            <a:off x="357188" y="857250"/>
            <a:ext cx="8643937" cy="50720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fontAlgn="base"/>
            <a:r>
              <a:rPr lang="en-US" altLang="zh-CN" sz="2800" strike="noStrike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hlinkClick r:id="rId2"/>
              </a:rPr>
              <a:t>https://mp.weixin.qq.com/s/P2fDUUR886J0c6o8kSHu_A</a:t>
            </a:r>
            <a:endParaRPr lang="en-US" altLang="zh-CN" sz="2800" strike="noStrike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2800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职业生涯规划，从大一开始</a:t>
            </a:r>
            <a:endParaRPr lang="en-US" altLang="zh-CN" sz="2800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2800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2800" strike="noStrike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hlinkClick r:id="rId3"/>
              </a:rPr>
              <a:t>http://tv.cntv.cn/video/VSET100173543987/78eb68a09b644a86abc7a72bb058abac</a:t>
            </a:r>
            <a:endParaRPr lang="en-US" altLang="zh-CN" sz="2800" strike="noStrike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2800" strike="noStrike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2800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《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开讲啦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》 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李彦宏：选择梦想  选择坚持</a:t>
            </a:r>
            <a:endParaRPr lang="en-US" altLang="zh-CN" sz="2800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zh-CN" altLang="en-US" sz="2800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39" name="Rectangle 36"/>
          <p:cNvSpPr/>
          <p:nvPr/>
        </p:nvSpPr>
        <p:spPr>
          <a:xfrm>
            <a:off x="4559300" y="6451600"/>
            <a:ext cx="4441825" cy="247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000" dirty="0">
                <a:latin typeface="Tahoma" panose="020B0604030504040204" pitchFamily="34" charset="0"/>
                <a:ea typeface="宋体" panose="02010600030101010101" pitchFamily="2" charset="-122"/>
              </a:rPr>
              <a:t>[Osterwalder (2010)  </a:t>
            </a:r>
            <a:r>
              <a:rPr lang="en-US" altLang="zh-CN" sz="1000" i="1" dirty="0">
                <a:latin typeface="Tahoma" panose="020B0604030504040204" pitchFamily="34" charset="0"/>
                <a:ea typeface="宋体" panose="02010600030101010101" pitchFamily="2" charset="-122"/>
              </a:rPr>
              <a:t>Business Model Generation </a:t>
            </a:r>
            <a:r>
              <a:rPr lang="zh-CN" altLang="en-US" sz="1000" i="1" dirty="0">
                <a:latin typeface="Tahoma" panose="020B0604030504040204" pitchFamily="34" charset="0"/>
                <a:ea typeface="宋体" panose="02010600030101010101" pitchFamily="2" charset="-122"/>
              </a:rPr>
              <a:t>，即</a:t>
            </a:r>
            <a:r>
              <a:rPr lang="en-US" altLang="zh-CN" sz="1000" i="1" dirty="0">
                <a:latin typeface="Tahom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1000" i="1" dirty="0">
                <a:latin typeface="Tahoma" panose="020B0604030504040204" pitchFamily="34" charset="0"/>
                <a:ea typeface="宋体" panose="02010600030101010101" pitchFamily="2" charset="-122"/>
              </a:rPr>
              <a:t>商业模式新生代</a:t>
            </a:r>
            <a:r>
              <a:rPr lang="en-US" altLang="zh-CN" sz="1000" i="1" dirty="0">
                <a:latin typeface="Tahom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en-US" altLang="zh-CN" sz="1000" dirty="0">
                <a:latin typeface="Tahoma" panose="020B0604030504040204" pitchFamily="34" charset="0"/>
                <a:ea typeface="宋体" panose="02010600030101010101" pitchFamily="2" charset="-122"/>
              </a:rPr>
              <a:t>]</a:t>
            </a:r>
            <a:endParaRPr lang="en-US" altLang="zh-CN" sz="10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66561"/>
          <p:cNvGrpSpPr/>
          <p:nvPr/>
        </p:nvGrpSpPr>
        <p:grpSpPr>
          <a:xfrm>
            <a:off x="1357313" y="3786188"/>
            <a:ext cx="420687" cy="1071562"/>
            <a:chOff x="0" y="0"/>
            <a:chExt cx="421458" cy="1072260"/>
          </a:xfrm>
        </p:grpSpPr>
        <p:sp>
          <p:nvSpPr>
            <p:cNvPr id="92163" name="任意多边形 41"/>
            <p:cNvSpPr/>
            <p:nvPr/>
          </p:nvSpPr>
          <p:spPr>
            <a:xfrm>
              <a:off x="0" y="0"/>
              <a:ext cx="421458" cy="1072260"/>
            </a:xfrm>
            <a:custGeom>
              <a:avLst/>
              <a:gdLst/>
              <a:ahLst/>
              <a:cxnLst>
                <a:cxn ang="0">
                  <a:pos x="93326" y="346498"/>
                </a:cxn>
                <a:cxn ang="0">
                  <a:pos x="51627" y="266079"/>
                </a:cxn>
                <a:cxn ang="0">
                  <a:pos x="30778" y="132046"/>
                </a:cxn>
                <a:cxn ang="0">
                  <a:pos x="42692" y="36734"/>
                </a:cxn>
                <a:cxn ang="0">
                  <a:pos x="69498" y="3971"/>
                </a:cxn>
                <a:cxn ang="0">
                  <a:pos x="105240" y="12906"/>
                </a:cxn>
                <a:cxn ang="0">
                  <a:pos x="146939" y="57584"/>
                </a:cxn>
                <a:cxn ang="0">
                  <a:pos x="203531" y="155874"/>
                </a:cxn>
                <a:cxn ang="0">
                  <a:pos x="203531" y="322670"/>
                </a:cxn>
                <a:cxn ang="0">
                  <a:pos x="170767" y="400111"/>
                </a:cxn>
                <a:cxn ang="0">
                  <a:pos x="161832" y="409047"/>
                </a:cxn>
                <a:cxn ang="0">
                  <a:pos x="167789" y="423939"/>
                </a:cxn>
                <a:cxn ang="0">
                  <a:pos x="170767" y="432875"/>
                </a:cxn>
                <a:cxn ang="0">
                  <a:pos x="200552" y="489466"/>
                </a:cxn>
                <a:cxn ang="0">
                  <a:pos x="206509" y="498402"/>
                </a:cxn>
                <a:cxn ang="0">
                  <a:pos x="280972" y="492445"/>
                </a:cxn>
                <a:cxn ang="0">
                  <a:pos x="334585" y="510316"/>
                </a:cxn>
                <a:cxn ang="0">
                  <a:pos x="385220" y="569886"/>
                </a:cxn>
                <a:cxn ang="0">
                  <a:pos x="406069" y="629456"/>
                </a:cxn>
                <a:cxn ang="0">
                  <a:pos x="397134" y="700940"/>
                </a:cxn>
                <a:cxn ang="0">
                  <a:pos x="367349" y="763489"/>
                </a:cxn>
                <a:cxn ang="0">
                  <a:pos x="349478" y="784338"/>
                </a:cxn>
                <a:cxn ang="0">
                  <a:pos x="376284" y="826037"/>
                </a:cxn>
                <a:cxn ang="0">
                  <a:pos x="415005" y="912414"/>
                </a:cxn>
                <a:cxn ang="0">
                  <a:pos x="409048" y="1013683"/>
                </a:cxn>
                <a:cxn ang="0">
                  <a:pos x="340542" y="1061339"/>
                </a:cxn>
                <a:cxn ang="0">
                  <a:pos x="251187" y="1064317"/>
                </a:cxn>
                <a:cxn ang="0">
                  <a:pos x="197574" y="1013683"/>
                </a:cxn>
                <a:cxn ang="0">
                  <a:pos x="200552" y="942199"/>
                </a:cxn>
                <a:cxn ang="0">
                  <a:pos x="236294" y="909435"/>
                </a:cxn>
                <a:cxn ang="0">
                  <a:pos x="304800" y="921349"/>
                </a:cxn>
                <a:cxn ang="0">
                  <a:pos x="319693" y="995812"/>
                </a:cxn>
                <a:cxn ang="0">
                  <a:pos x="292886" y="1025597"/>
                </a:cxn>
                <a:cxn ang="0">
                  <a:pos x="269058" y="1028575"/>
                </a:cxn>
                <a:cxn ang="0">
                  <a:pos x="283951" y="1037511"/>
                </a:cxn>
                <a:cxn ang="0">
                  <a:pos x="331607" y="1034532"/>
                </a:cxn>
                <a:cxn ang="0">
                  <a:pos x="385220" y="986876"/>
                </a:cxn>
                <a:cxn ang="0">
                  <a:pos x="382241" y="933263"/>
                </a:cxn>
                <a:cxn ang="0">
                  <a:pos x="334585" y="823059"/>
                </a:cxn>
                <a:cxn ang="0">
                  <a:pos x="325650" y="799231"/>
                </a:cxn>
                <a:cxn ang="0">
                  <a:pos x="298843" y="811145"/>
                </a:cxn>
                <a:cxn ang="0">
                  <a:pos x="242251" y="823059"/>
                </a:cxn>
                <a:cxn ang="0">
                  <a:pos x="173746" y="823059"/>
                </a:cxn>
                <a:cxn ang="0">
                  <a:pos x="102262" y="787317"/>
                </a:cxn>
                <a:cxn ang="0">
                  <a:pos x="33756" y="709876"/>
                </a:cxn>
                <a:cxn ang="0">
                  <a:pos x="993" y="605628"/>
                </a:cxn>
                <a:cxn ang="0">
                  <a:pos x="27799" y="468617"/>
                </a:cxn>
                <a:cxn ang="0">
                  <a:pos x="93326" y="346498"/>
                </a:cxn>
              </a:cxnLst>
              <a:pathLst>
                <a:path w="421458" h="1072260">
                  <a:moveTo>
                    <a:pt x="93326" y="346498"/>
                  </a:moveTo>
                  <a:cubicBezTo>
                    <a:pt x="97297" y="312742"/>
                    <a:pt x="62052" y="301821"/>
                    <a:pt x="51627" y="266079"/>
                  </a:cubicBezTo>
                  <a:cubicBezTo>
                    <a:pt x="41202" y="230337"/>
                    <a:pt x="32267" y="170270"/>
                    <a:pt x="30778" y="132046"/>
                  </a:cubicBezTo>
                  <a:cubicBezTo>
                    <a:pt x="29289" y="93822"/>
                    <a:pt x="36239" y="58080"/>
                    <a:pt x="42692" y="36734"/>
                  </a:cubicBezTo>
                  <a:cubicBezTo>
                    <a:pt x="49145" y="15388"/>
                    <a:pt x="59073" y="7942"/>
                    <a:pt x="69498" y="3971"/>
                  </a:cubicBezTo>
                  <a:cubicBezTo>
                    <a:pt x="79923" y="0"/>
                    <a:pt x="92333" y="3971"/>
                    <a:pt x="105240" y="12906"/>
                  </a:cubicBezTo>
                  <a:cubicBezTo>
                    <a:pt x="118147" y="21842"/>
                    <a:pt x="130557" y="33756"/>
                    <a:pt x="146939" y="57584"/>
                  </a:cubicBezTo>
                  <a:cubicBezTo>
                    <a:pt x="163321" y="81412"/>
                    <a:pt x="194099" y="111693"/>
                    <a:pt x="203531" y="155874"/>
                  </a:cubicBezTo>
                  <a:cubicBezTo>
                    <a:pt x="212963" y="200055"/>
                    <a:pt x="208992" y="281964"/>
                    <a:pt x="203531" y="322670"/>
                  </a:cubicBezTo>
                  <a:cubicBezTo>
                    <a:pt x="198070" y="363376"/>
                    <a:pt x="177717" y="385715"/>
                    <a:pt x="170767" y="400111"/>
                  </a:cubicBezTo>
                  <a:cubicBezTo>
                    <a:pt x="163817" y="414507"/>
                    <a:pt x="162328" y="405076"/>
                    <a:pt x="161832" y="409047"/>
                  </a:cubicBezTo>
                  <a:cubicBezTo>
                    <a:pt x="161336" y="413018"/>
                    <a:pt x="166300" y="419968"/>
                    <a:pt x="167789" y="423939"/>
                  </a:cubicBezTo>
                  <a:cubicBezTo>
                    <a:pt x="169278" y="427910"/>
                    <a:pt x="165307" y="421954"/>
                    <a:pt x="170767" y="432875"/>
                  </a:cubicBezTo>
                  <a:cubicBezTo>
                    <a:pt x="176228" y="443796"/>
                    <a:pt x="194595" y="478545"/>
                    <a:pt x="200552" y="489466"/>
                  </a:cubicBezTo>
                  <a:cubicBezTo>
                    <a:pt x="206509" y="500387"/>
                    <a:pt x="193106" y="497906"/>
                    <a:pt x="206509" y="498402"/>
                  </a:cubicBezTo>
                  <a:cubicBezTo>
                    <a:pt x="219912" y="498898"/>
                    <a:pt x="259626" y="490459"/>
                    <a:pt x="280972" y="492445"/>
                  </a:cubicBezTo>
                  <a:cubicBezTo>
                    <a:pt x="302318" y="494431"/>
                    <a:pt x="317210" y="497409"/>
                    <a:pt x="334585" y="510316"/>
                  </a:cubicBezTo>
                  <a:cubicBezTo>
                    <a:pt x="351960" y="523223"/>
                    <a:pt x="373306" y="550029"/>
                    <a:pt x="385220" y="569886"/>
                  </a:cubicBezTo>
                  <a:cubicBezTo>
                    <a:pt x="397134" y="589743"/>
                    <a:pt x="404083" y="607614"/>
                    <a:pt x="406069" y="629456"/>
                  </a:cubicBezTo>
                  <a:cubicBezTo>
                    <a:pt x="408055" y="651298"/>
                    <a:pt x="403587" y="678601"/>
                    <a:pt x="397134" y="700940"/>
                  </a:cubicBezTo>
                  <a:cubicBezTo>
                    <a:pt x="390681" y="723279"/>
                    <a:pt x="375292" y="749589"/>
                    <a:pt x="367349" y="763489"/>
                  </a:cubicBezTo>
                  <a:cubicBezTo>
                    <a:pt x="359406" y="777389"/>
                    <a:pt x="347989" y="773913"/>
                    <a:pt x="349478" y="784338"/>
                  </a:cubicBezTo>
                  <a:cubicBezTo>
                    <a:pt x="350967" y="794763"/>
                    <a:pt x="365363" y="804691"/>
                    <a:pt x="376284" y="826037"/>
                  </a:cubicBezTo>
                  <a:cubicBezTo>
                    <a:pt x="387205" y="847383"/>
                    <a:pt x="409544" y="881140"/>
                    <a:pt x="415005" y="912414"/>
                  </a:cubicBezTo>
                  <a:cubicBezTo>
                    <a:pt x="420466" y="943688"/>
                    <a:pt x="421458" y="988862"/>
                    <a:pt x="409048" y="1013683"/>
                  </a:cubicBezTo>
                  <a:cubicBezTo>
                    <a:pt x="396638" y="1038504"/>
                    <a:pt x="366852" y="1052900"/>
                    <a:pt x="340542" y="1061339"/>
                  </a:cubicBezTo>
                  <a:cubicBezTo>
                    <a:pt x="314232" y="1069778"/>
                    <a:pt x="275015" y="1072260"/>
                    <a:pt x="251187" y="1064317"/>
                  </a:cubicBezTo>
                  <a:cubicBezTo>
                    <a:pt x="227359" y="1056374"/>
                    <a:pt x="206013" y="1034036"/>
                    <a:pt x="197574" y="1013683"/>
                  </a:cubicBezTo>
                  <a:cubicBezTo>
                    <a:pt x="189135" y="993330"/>
                    <a:pt x="194099" y="959574"/>
                    <a:pt x="200552" y="942199"/>
                  </a:cubicBezTo>
                  <a:cubicBezTo>
                    <a:pt x="207005" y="924824"/>
                    <a:pt x="218919" y="912910"/>
                    <a:pt x="236294" y="909435"/>
                  </a:cubicBezTo>
                  <a:cubicBezTo>
                    <a:pt x="253669" y="905960"/>
                    <a:pt x="290900" y="906953"/>
                    <a:pt x="304800" y="921349"/>
                  </a:cubicBezTo>
                  <a:cubicBezTo>
                    <a:pt x="318700" y="935745"/>
                    <a:pt x="321679" y="978438"/>
                    <a:pt x="319693" y="995812"/>
                  </a:cubicBezTo>
                  <a:cubicBezTo>
                    <a:pt x="317707" y="1013186"/>
                    <a:pt x="301325" y="1020137"/>
                    <a:pt x="292886" y="1025597"/>
                  </a:cubicBezTo>
                  <a:cubicBezTo>
                    <a:pt x="284447" y="1031057"/>
                    <a:pt x="270547" y="1026589"/>
                    <a:pt x="269058" y="1028575"/>
                  </a:cubicBezTo>
                  <a:cubicBezTo>
                    <a:pt x="267569" y="1030561"/>
                    <a:pt x="273526" y="1036518"/>
                    <a:pt x="283951" y="1037511"/>
                  </a:cubicBezTo>
                  <a:cubicBezTo>
                    <a:pt x="294376" y="1038504"/>
                    <a:pt x="314729" y="1042971"/>
                    <a:pt x="331607" y="1034532"/>
                  </a:cubicBezTo>
                  <a:cubicBezTo>
                    <a:pt x="348485" y="1026093"/>
                    <a:pt x="376781" y="1003754"/>
                    <a:pt x="385220" y="986876"/>
                  </a:cubicBezTo>
                  <a:cubicBezTo>
                    <a:pt x="393659" y="969998"/>
                    <a:pt x="390680" y="960566"/>
                    <a:pt x="382241" y="933263"/>
                  </a:cubicBezTo>
                  <a:cubicBezTo>
                    <a:pt x="373802" y="905960"/>
                    <a:pt x="344017" y="845398"/>
                    <a:pt x="334585" y="823059"/>
                  </a:cubicBezTo>
                  <a:cubicBezTo>
                    <a:pt x="325153" y="800720"/>
                    <a:pt x="331607" y="801217"/>
                    <a:pt x="325650" y="799231"/>
                  </a:cubicBezTo>
                  <a:cubicBezTo>
                    <a:pt x="319693" y="797245"/>
                    <a:pt x="312743" y="807174"/>
                    <a:pt x="298843" y="811145"/>
                  </a:cubicBezTo>
                  <a:cubicBezTo>
                    <a:pt x="284943" y="815116"/>
                    <a:pt x="263101" y="821073"/>
                    <a:pt x="242251" y="823059"/>
                  </a:cubicBezTo>
                  <a:cubicBezTo>
                    <a:pt x="221401" y="825045"/>
                    <a:pt x="197078" y="829016"/>
                    <a:pt x="173746" y="823059"/>
                  </a:cubicBezTo>
                  <a:cubicBezTo>
                    <a:pt x="150415" y="817102"/>
                    <a:pt x="125594" y="806181"/>
                    <a:pt x="102262" y="787317"/>
                  </a:cubicBezTo>
                  <a:cubicBezTo>
                    <a:pt x="78930" y="768453"/>
                    <a:pt x="50634" y="740158"/>
                    <a:pt x="33756" y="709876"/>
                  </a:cubicBezTo>
                  <a:cubicBezTo>
                    <a:pt x="16878" y="679595"/>
                    <a:pt x="1986" y="645838"/>
                    <a:pt x="993" y="605628"/>
                  </a:cubicBezTo>
                  <a:cubicBezTo>
                    <a:pt x="0" y="565418"/>
                    <a:pt x="13403" y="508827"/>
                    <a:pt x="27799" y="468617"/>
                  </a:cubicBezTo>
                  <a:cubicBezTo>
                    <a:pt x="42195" y="428407"/>
                    <a:pt x="89355" y="380254"/>
                    <a:pt x="93326" y="346498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64" name="任意多边形 42"/>
            <p:cNvSpPr/>
            <p:nvPr/>
          </p:nvSpPr>
          <p:spPr>
            <a:xfrm>
              <a:off x="71568" y="90546"/>
              <a:ext cx="92244" cy="236692"/>
            </a:xfrm>
            <a:custGeom>
              <a:avLst/>
              <a:gdLst/>
              <a:ahLst/>
              <a:cxnLst>
                <a:cxn ang="0">
                  <a:pos x="33589" y="226705"/>
                </a:cxn>
                <a:cxn ang="0">
                  <a:pos x="81716" y="139819"/>
                </a:cxn>
                <a:cxn ang="0">
                  <a:pos x="90740" y="55928"/>
                </a:cxn>
                <a:cxn ang="0">
                  <a:pos x="72693" y="10986"/>
                </a:cxn>
                <a:cxn ang="0">
                  <a:pos x="48629" y="1998"/>
                </a:cxn>
                <a:cxn ang="0">
                  <a:pos x="18550" y="22970"/>
                </a:cxn>
                <a:cxn ang="0">
                  <a:pos x="3509" y="79897"/>
                </a:cxn>
                <a:cxn ang="0">
                  <a:pos x="33589" y="226705"/>
                </a:cxn>
              </a:cxnLst>
              <a:pathLst>
                <a:path w="91341" h="235301">
                  <a:moveTo>
                    <a:pt x="33260" y="225373"/>
                  </a:moveTo>
                  <a:cubicBezTo>
                    <a:pt x="46167" y="235301"/>
                    <a:pt x="71484" y="167293"/>
                    <a:pt x="80916" y="138997"/>
                  </a:cubicBezTo>
                  <a:cubicBezTo>
                    <a:pt x="90348" y="110701"/>
                    <a:pt x="91341" y="76945"/>
                    <a:pt x="89852" y="55599"/>
                  </a:cubicBezTo>
                  <a:cubicBezTo>
                    <a:pt x="88363" y="34253"/>
                    <a:pt x="78931" y="19856"/>
                    <a:pt x="71981" y="10921"/>
                  </a:cubicBezTo>
                  <a:cubicBezTo>
                    <a:pt x="65031" y="1986"/>
                    <a:pt x="57089" y="0"/>
                    <a:pt x="48153" y="1986"/>
                  </a:cubicBezTo>
                  <a:cubicBezTo>
                    <a:pt x="39217" y="3972"/>
                    <a:pt x="25814" y="9928"/>
                    <a:pt x="18368" y="22835"/>
                  </a:cubicBezTo>
                  <a:cubicBezTo>
                    <a:pt x="10922" y="35742"/>
                    <a:pt x="0" y="46664"/>
                    <a:pt x="3475" y="79427"/>
                  </a:cubicBezTo>
                  <a:cubicBezTo>
                    <a:pt x="6950" y="112190"/>
                    <a:pt x="20353" y="215445"/>
                    <a:pt x="33260" y="225373"/>
                  </a:cubicBezTo>
                  <a:close/>
                </a:path>
              </a:pathLst>
            </a:custGeom>
            <a:solidFill>
              <a:srgbClr val="0079C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65" name="任意多边形 43"/>
            <p:cNvSpPr/>
            <p:nvPr/>
          </p:nvSpPr>
          <p:spPr>
            <a:xfrm>
              <a:off x="68387" y="440023"/>
              <a:ext cx="241742" cy="365363"/>
            </a:xfrm>
            <a:custGeom>
              <a:avLst/>
              <a:gdLst/>
              <a:ahLst/>
              <a:cxnLst>
                <a:cxn ang="0">
                  <a:pos x="69705" y="997"/>
                </a:cxn>
                <a:cxn ang="0">
                  <a:pos x="25212" y="84736"/>
                </a:cxn>
                <a:cxn ang="0">
                  <a:pos x="1483" y="192402"/>
                </a:cxn>
                <a:cxn ang="0">
                  <a:pos x="34111" y="312030"/>
                </a:cxn>
                <a:cxn ang="0">
                  <a:pos x="137926" y="359881"/>
                </a:cxn>
                <a:cxn ang="0">
                  <a:pos x="223945" y="344927"/>
                </a:cxn>
                <a:cxn ang="0">
                  <a:pos x="241742" y="329974"/>
                </a:cxn>
                <a:cxn ang="0">
                  <a:pos x="223945" y="294086"/>
                </a:cxn>
                <a:cxn ang="0">
                  <a:pos x="158690" y="171467"/>
                </a:cxn>
                <a:cxn ang="0">
                  <a:pos x="146825" y="156513"/>
                </a:cxn>
                <a:cxn ang="0">
                  <a:pos x="123096" y="177448"/>
                </a:cxn>
                <a:cxn ang="0">
                  <a:pos x="114197" y="210346"/>
                </a:cxn>
                <a:cxn ang="0">
                  <a:pos x="120129" y="252216"/>
                </a:cxn>
                <a:cxn ang="0">
                  <a:pos x="143858" y="282123"/>
                </a:cxn>
                <a:cxn ang="0">
                  <a:pos x="179452" y="300067"/>
                </a:cxn>
                <a:cxn ang="0">
                  <a:pos x="161655" y="306048"/>
                </a:cxn>
                <a:cxn ang="0">
                  <a:pos x="129028" y="297076"/>
                </a:cxn>
                <a:cxn ang="0">
                  <a:pos x="90468" y="270160"/>
                </a:cxn>
                <a:cxn ang="0">
                  <a:pos x="66738" y="198383"/>
                </a:cxn>
                <a:cxn ang="0">
                  <a:pos x="75637" y="120625"/>
                </a:cxn>
                <a:cxn ang="0">
                  <a:pos x="99366" y="90718"/>
                </a:cxn>
                <a:cxn ang="0">
                  <a:pos x="114197" y="78755"/>
                </a:cxn>
                <a:cxn ang="0">
                  <a:pos x="69705" y="997"/>
                </a:cxn>
              </a:cxnLst>
              <a:pathLst>
                <a:path w="242748" h="363874">
                  <a:moveTo>
                    <a:pt x="69995" y="993"/>
                  </a:moveTo>
                  <a:cubicBezTo>
                    <a:pt x="55103" y="1986"/>
                    <a:pt x="36735" y="52620"/>
                    <a:pt x="25317" y="84391"/>
                  </a:cubicBezTo>
                  <a:cubicBezTo>
                    <a:pt x="13899" y="116162"/>
                    <a:pt x="0" y="153890"/>
                    <a:pt x="1489" y="191618"/>
                  </a:cubicBezTo>
                  <a:cubicBezTo>
                    <a:pt x="2978" y="229346"/>
                    <a:pt x="11418" y="282959"/>
                    <a:pt x="34253" y="310758"/>
                  </a:cubicBezTo>
                  <a:cubicBezTo>
                    <a:pt x="57088" y="338557"/>
                    <a:pt x="106729" y="352954"/>
                    <a:pt x="138500" y="358414"/>
                  </a:cubicBezTo>
                  <a:cubicBezTo>
                    <a:pt x="170271" y="363874"/>
                    <a:pt x="207502" y="348485"/>
                    <a:pt x="224877" y="343521"/>
                  </a:cubicBezTo>
                  <a:cubicBezTo>
                    <a:pt x="242252" y="338557"/>
                    <a:pt x="242748" y="337068"/>
                    <a:pt x="242748" y="328629"/>
                  </a:cubicBezTo>
                  <a:cubicBezTo>
                    <a:pt x="242748" y="320190"/>
                    <a:pt x="238777" y="319197"/>
                    <a:pt x="224877" y="292887"/>
                  </a:cubicBezTo>
                  <a:cubicBezTo>
                    <a:pt x="210977" y="266577"/>
                    <a:pt x="172257" y="193603"/>
                    <a:pt x="159350" y="170768"/>
                  </a:cubicBezTo>
                  <a:cubicBezTo>
                    <a:pt x="146443" y="147933"/>
                    <a:pt x="153393" y="154882"/>
                    <a:pt x="147436" y="155875"/>
                  </a:cubicBezTo>
                  <a:cubicBezTo>
                    <a:pt x="141479" y="156868"/>
                    <a:pt x="129069" y="167789"/>
                    <a:pt x="123608" y="176725"/>
                  </a:cubicBezTo>
                  <a:cubicBezTo>
                    <a:pt x="118147" y="185661"/>
                    <a:pt x="115168" y="197079"/>
                    <a:pt x="114672" y="209489"/>
                  </a:cubicBezTo>
                  <a:cubicBezTo>
                    <a:pt x="114176" y="221899"/>
                    <a:pt x="115665" y="239274"/>
                    <a:pt x="120629" y="251188"/>
                  </a:cubicBezTo>
                  <a:cubicBezTo>
                    <a:pt x="125593" y="263102"/>
                    <a:pt x="134529" y="273030"/>
                    <a:pt x="144457" y="280973"/>
                  </a:cubicBezTo>
                  <a:cubicBezTo>
                    <a:pt x="154385" y="288916"/>
                    <a:pt x="177221" y="294873"/>
                    <a:pt x="180199" y="298844"/>
                  </a:cubicBezTo>
                  <a:cubicBezTo>
                    <a:pt x="183177" y="302815"/>
                    <a:pt x="170767" y="305297"/>
                    <a:pt x="162328" y="304801"/>
                  </a:cubicBezTo>
                  <a:cubicBezTo>
                    <a:pt x="153889" y="304305"/>
                    <a:pt x="141479" y="301822"/>
                    <a:pt x="129565" y="295865"/>
                  </a:cubicBezTo>
                  <a:cubicBezTo>
                    <a:pt x="117651" y="289908"/>
                    <a:pt x="101269" y="285441"/>
                    <a:pt x="90844" y="269059"/>
                  </a:cubicBezTo>
                  <a:cubicBezTo>
                    <a:pt x="80419" y="252677"/>
                    <a:pt x="69498" y="222396"/>
                    <a:pt x="67016" y="197575"/>
                  </a:cubicBezTo>
                  <a:cubicBezTo>
                    <a:pt x="64534" y="172754"/>
                    <a:pt x="70491" y="138004"/>
                    <a:pt x="75952" y="120133"/>
                  </a:cubicBezTo>
                  <a:cubicBezTo>
                    <a:pt x="81413" y="102262"/>
                    <a:pt x="93327" y="97298"/>
                    <a:pt x="99780" y="90348"/>
                  </a:cubicBezTo>
                  <a:cubicBezTo>
                    <a:pt x="106233" y="83398"/>
                    <a:pt x="115168" y="87866"/>
                    <a:pt x="114672" y="78434"/>
                  </a:cubicBezTo>
                  <a:cubicBezTo>
                    <a:pt x="114176" y="69002"/>
                    <a:pt x="84887" y="0"/>
                    <a:pt x="69995" y="993"/>
                  </a:cubicBezTo>
                  <a:close/>
                </a:path>
              </a:pathLst>
            </a:custGeom>
            <a:solidFill>
              <a:srgbClr val="0079C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66" name="任意多边形 44"/>
            <p:cNvSpPr/>
            <p:nvPr/>
          </p:nvSpPr>
          <p:spPr>
            <a:xfrm>
              <a:off x="241742" y="552810"/>
              <a:ext cx="127233" cy="203332"/>
            </a:xfrm>
            <a:custGeom>
              <a:avLst/>
              <a:gdLst/>
              <a:ahLst/>
              <a:cxnLst>
                <a:cxn ang="0">
                  <a:pos x="3466" y="25354"/>
                </a:cxn>
                <a:cxn ang="0">
                  <a:pos x="80696" y="174498"/>
                </a:cxn>
                <a:cxn ang="0">
                  <a:pos x="92578" y="198361"/>
                </a:cxn>
                <a:cxn ang="0">
                  <a:pos x="116341" y="171515"/>
                </a:cxn>
                <a:cxn ang="0">
                  <a:pos x="125252" y="126772"/>
                </a:cxn>
                <a:cxn ang="0">
                  <a:pos x="104459" y="61149"/>
                </a:cxn>
                <a:cxn ang="0">
                  <a:pos x="59904" y="22372"/>
                </a:cxn>
                <a:cxn ang="0">
                  <a:pos x="3466" y="25354"/>
                </a:cxn>
              </a:cxnLst>
              <a:pathLst>
                <a:path w="127580" h="203035">
                  <a:moveTo>
                    <a:pt x="3475" y="25317"/>
                  </a:moveTo>
                  <a:cubicBezTo>
                    <a:pt x="6950" y="50634"/>
                    <a:pt x="66024" y="145451"/>
                    <a:pt x="80916" y="174243"/>
                  </a:cubicBezTo>
                  <a:cubicBezTo>
                    <a:pt x="95808" y="203035"/>
                    <a:pt x="86873" y="198567"/>
                    <a:pt x="92830" y="198071"/>
                  </a:cubicBezTo>
                  <a:cubicBezTo>
                    <a:pt x="98787" y="197575"/>
                    <a:pt x="111197" y="183178"/>
                    <a:pt x="116658" y="171264"/>
                  </a:cubicBezTo>
                  <a:cubicBezTo>
                    <a:pt x="122119" y="159350"/>
                    <a:pt x="127580" y="144954"/>
                    <a:pt x="125594" y="126587"/>
                  </a:cubicBezTo>
                  <a:cubicBezTo>
                    <a:pt x="123608" y="108220"/>
                    <a:pt x="115665" y="78435"/>
                    <a:pt x="104744" y="61060"/>
                  </a:cubicBezTo>
                  <a:cubicBezTo>
                    <a:pt x="93823" y="43685"/>
                    <a:pt x="75952" y="29289"/>
                    <a:pt x="60067" y="22339"/>
                  </a:cubicBezTo>
                  <a:cubicBezTo>
                    <a:pt x="44182" y="15389"/>
                    <a:pt x="0" y="0"/>
                    <a:pt x="3475" y="25317"/>
                  </a:cubicBezTo>
                  <a:close/>
                </a:path>
              </a:pathLst>
            </a:custGeom>
            <a:solidFill>
              <a:srgbClr val="0079C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6567" name="任意多边形 3"/>
          <p:cNvSpPr/>
          <p:nvPr/>
        </p:nvSpPr>
        <p:spPr>
          <a:xfrm>
            <a:off x="7265988" y="1198563"/>
            <a:ext cx="1027112" cy="1871662"/>
          </a:xfrm>
          <a:custGeom>
            <a:avLst/>
            <a:gdLst/>
            <a:ahLst/>
            <a:cxnLst>
              <a:cxn ang="0">
                <a:pos x="1676" y="324086"/>
              </a:cxn>
              <a:cxn ang="0">
                <a:pos x="11729" y="258767"/>
              </a:cxn>
              <a:cxn ang="0">
                <a:pos x="72048" y="208520"/>
              </a:cxn>
              <a:cxn ang="0">
                <a:pos x="67022" y="173349"/>
              </a:cxn>
              <a:cxn ang="0">
                <a:pos x="87129" y="143201"/>
              </a:cxn>
              <a:cxn ang="0">
                <a:pos x="152475" y="92955"/>
              </a:cxn>
              <a:cxn ang="0">
                <a:pos x="207768" y="82906"/>
              </a:cxn>
              <a:cxn ang="0">
                <a:pos x="247982" y="47734"/>
              </a:cxn>
              <a:cxn ang="0">
                <a:pos x="293221" y="7537"/>
              </a:cxn>
              <a:cxn ang="0">
                <a:pos x="333435" y="2512"/>
              </a:cxn>
              <a:cxn ang="0">
                <a:pos x="378674" y="17586"/>
              </a:cxn>
              <a:cxn ang="0">
                <a:pos x="408834" y="17586"/>
              </a:cxn>
              <a:cxn ang="0">
                <a:pos x="449048" y="32660"/>
              </a:cxn>
              <a:cxn ang="0">
                <a:pos x="489261" y="27635"/>
              </a:cxn>
              <a:cxn ang="0">
                <a:pos x="509367" y="42709"/>
              </a:cxn>
              <a:cxn ang="0">
                <a:pos x="549580" y="47734"/>
              </a:cxn>
              <a:cxn ang="0">
                <a:pos x="584767" y="67832"/>
              </a:cxn>
              <a:cxn ang="0">
                <a:pos x="624980" y="77882"/>
              </a:cxn>
              <a:cxn ang="0">
                <a:pos x="650114" y="108029"/>
              </a:cxn>
              <a:cxn ang="0">
                <a:pos x="715460" y="158274"/>
              </a:cxn>
              <a:cxn ang="0">
                <a:pos x="775779" y="173349"/>
              </a:cxn>
              <a:cxn ang="0">
                <a:pos x="790860" y="198472"/>
              </a:cxn>
              <a:cxn ang="0">
                <a:pos x="780806" y="258767"/>
              </a:cxn>
              <a:cxn ang="0">
                <a:pos x="815992" y="283890"/>
              </a:cxn>
              <a:cxn ang="0">
                <a:pos x="821020" y="329111"/>
              </a:cxn>
              <a:cxn ang="0">
                <a:pos x="846153" y="349209"/>
              </a:cxn>
              <a:cxn ang="0">
                <a:pos x="876313" y="369308"/>
              </a:cxn>
              <a:cxn ang="0">
                <a:pos x="891392" y="389407"/>
              </a:cxn>
              <a:cxn ang="0">
                <a:pos x="896419" y="444676"/>
              </a:cxn>
              <a:cxn ang="0">
                <a:pos x="946685" y="499947"/>
              </a:cxn>
              <a:cxn ang="0">
                <a:pos x="946685" y="545169"/>
              </a:cxn>
              <a:cxn ang="0">
                <a:pos x="941659" y="585365"/>
              </a:cxn>
              <a:cxn ang="0">
                <a:pos x="981872" y="625563"/>
              </a:cxn>
              <a:cxn ang="0">
                <a:pos x="1017059" y="660734"/>
              </a:cxn>
              <a:cxn ang="0">
                <a:pos x="1007005" y="721030"/>
              </a:cxn>
              <a:cxn ang="0">
                <a:pos x="1022086" y="836595"/>
              </a:cxn>
              <a:cxn ang="0">
                <a:pos x="976845" y="886841"/>
              </a:cxn>
              <a:cxn ang="0">
                <a:pos x="971819" y="957185"/>
              </a:cxn>
              <a:cxn ang="0">
                <a:pos x="956738" y="987333"/>
              </a:cxn>
              <a:cxn ang="0">
                <a:pos x="956738" y="1072751"/>
              </a:cxn>
              <a:cxn ang="0">
                <a:pos x="971819" y="1128022"/>
              </a:cxn>
              <a:cxn ang="0">
                <a:pos x="936633" y="1188318"/>
              </a:cxn>
              <a:cxn ang="0">
                <a:pos x="921552" y="1283785"/>
              </a:cxn>
              <a:cxn ang="0">
                <a:pos x="911499" y="1308908"/>
              </a:cxn>
              <a:cxn ang="0">
                <a:pos x="906473" y="1379252"/>
              </a:cxn>
              <a:cxn ang="0">
                <a:pos x="886366" y="1409399"/>
              </a:cxn>
              <a:cxn ang="0">
                <a:pos x="861232" y="1469694"/>
              </a:cxn>
              <a:cxn ang="0">
                <a:pos x="810966" y="1585260"/>
              </a:cxn>
              <a:cxn ang="0">
                <a:pos x="715460" y="1741023"/>
              </a:cxn>
              <a:cxn ang="0">
                <a:pos x="705407" y="1796294"/>
              </a:cxn>
              <a:cxn ang="0">
                <a:pos x="675247" y="1826441"/>
              </a:cxn>
              <a:cxn ang="0">
                <a:pos x="660167" y="1871662"/>
              </a:cxn>
            </a:cxnLst>
            <a:pathLst>
              <a:path w="1026607" h="1871505">
                <a:moveTo>
                  <a:pt x="1675" y="324059"/>
                </a:moveTo>
                <a:cubicBezTo>
                  <a:pt x="837" y="301031"/>
                  <a:pt x="0" y="278004"/>
                  <a:pt x="11723" y="258745"/>
                </a:cubicBezTo>
                <a:cubicBezTo>
                  <a:pt x="23446" y="239486"/>
                  <a:pt x="62802" y="222738"/>
                  <a:pt x="72013" y="208503"/>
                </a:cubicBezTo>
                <a:cubicBezTo>
                  <a:pt x="81224" y="194268"/>
                  <a:pt x="64477" y="184220"/>
                  <a:pt x="66989" y="173334"/>
                </a:cubicBezTo>
                <a:cubicBezTo>
                  <a:pt x="69501" y="162448"/>
                  <a:pt x="72851" y="156587"/>
                  <a:pt x="87086" y="143189"/>
                </a:cubicBezTo>
                <a:cubicBezTo>
                  <a:pt x="101321" y="129791"/>
                  <a:pt x="132303" y="102995"/>
                  <a:pt x="152400" y="92947"/>
                </a:cubicBezTo>
                <a:cubicBezTo>
                  <a:pt x="172497" y="82899"/>
                  <a:pt x="191756" y="90435"/>
                  <a:pt x="207666" y="82899"/>
                </a:cubicBezTo>
                <a:cubicBezTo>
                  <a:pt x="223576" y="75363"/>
                  <a:pt x="247860" y="47730"/>
                  <a:pt x="247860" y="47730"/>
                </a:cubicBezTo>
                <a:cubicBezTo>
                  <a:pt x="262095" y="35170"/>
                  <a:pt x="278842" y="15072"/>
                  <a:pt x="293077" y="7536"/>
                </a:cubicBezTo>
                <a:cubicBezTo>
                  <a:pt x="307312" y="0"/>
                  <a:pt x="319036" y="837"/>
                  <a:pt x="333271" y="2512"/>
                </a:cubicBezTo>
                <a:cubicBezTo>
                  <a:pt x="347506" y="4187"/>
                  <a:pt x="365928" y="15073"/>
                  <a:pt x="378488" y="17585"/>
                </a:cubicBezTo>
                <a:cubicBezTo>
                  <a:pt x="391048" y="20097"/>
                  <a:pt x="396910" y="15073"/>
                  <a:pt x="408633" y="17585"/>
                </a:cubicBezTo>
                <a:cubicBezTo>
                  <a:pt x="420356" y="20097"/>
                  <a:pt x="435429" y="30982"/>
                  <a:pt x="448827" y="32657"/>
                </a:cubicBezTo>
                <a:cubicBezTo>
                  <a:pt x="462225" y="34332"/>
                  <a:pt x="478972" y="25958"/>
                  <a:pt x="489020" y="27633"/>
                </a:cubicBezTo>
                <a:cubicBezTo>
                  <a:pt x="499068" y="29308"/>
                  <a:pt x="499069" y="39356"/>
                  <a:pt x="509117" y="42705"/>
                </a:cubicBezTo>
                <a:cubicBezTo>
                  <a:pt x="519165" y="46054"/>
                  <a:pt x="536750" y="43543"/>
                  <a:pt x="549310" y="47730"/>
                </a:cubicBezTo>
                <a:cubicBezTo>
                  <a:pt x="561870" y="51917"/>
                  <a:pt x="571919" y="62802"/>
                  <a:pt x="584479" y="67826"/>
                </a:cubicBezTo>
                <a:cubicBezTo>
                  <a:pt x="597039" y="72850"/>
                  <a:pt x="613787" y="71176"/>
                  <a:pt x="624673" y="77875"/>
                </a:cubicBezTo>
                <a:cubicBezTo>
                  <a:pt x="635559" y="84574"/>
                  <a:pt x="634721" y="94622"/>
                  <a:pt x="649794" y="108020"/>
                </a:cubicBezTo>
                <a:cubicBezTo>
                  <a:pt x="664867" y="121418"/>
                  <a:pt x="694174" y="147375"/>
                  <a:pt x="715108" y="158261"/>
                </a:cubicBezTo>
                <a:cubicBezTo>
                  <a:pt x="736042" y="169147"/>
                  <a:pt x="762838" y="166635"/>
                  <a:pt x="775398" y="173334"/>
                </a:cubicBezTo>
                <a:cubicBezTo>
                  <a:pt x="787959" y="180033"/>
                  <a:pt x="789634" y="184220"/>
                  <a:pt x="790471" y="198455"/>
                </a:cubicBezTo>
                <a:cubicBezTo>
                  <a:pt x="791308" y="212690"/>
                  <a:pt x="776235" y="244510"/>
                  <a:pt x="780422" y="258745"/>
                </a:cubicBezTo>
                <a:cubicBezTo>
                  <a:pt x="784609" y="272980"/>
                  <a:pt x="808892" y="272143"/>
                  <a:pt x="815591" y="283866"/>
                </a:cubicBezTo>
                <a:cubicBezTo>
                  <a:pt x="822290" y="295589"/>
                  <a:pt x="815592" y="318197"/>
                  <a:pt x="820616" y="329083"/>
                </a:cubicBezTo>
                <a:cubicBezTo>
                  <a:pt x="825640" y="339969"/>
                  <a:pt x="836526" y="342481"/>
                  <a:pt x="845737" y="349180"/>
                </a:cubicBezTo>
                <a:cubicBezTo>
                  <a:pt x="854948" y="355879"/>
                  <a:pt x="868346" y="362578"/>
                  <a:pt x="875882" y="369277"/>
                </a:cubicBezTo>
                <a:cubicBezTo>
                  <a:pt x="883418" y="375976"/>
                  <a:pt x="887605" y="376814"/>
                  <a:pt x="890954" y="389374"/>
                </a:cubicBezTo>
                <a:cubicBezTo>
                  <a:pt x="894303" y="401934"/>
                  <a:pt x="886767" y="426217"/>
                  <a:pt x="895978" y="444639"/>
                </a:cubicBezTo>
                <a:cubicBezTo>
                  <a:pt x="905189" y="463061"/>
                  <a:pt x="937846" y="483158"/>
                  <a:pt x="946220" y="499905"/>
                </a:cubicBezTo>
                <a:cubicBezTo>
                  <a:pt x="954594" y="516652"/>
                  <a:pt x="947057" y="530888"/>
                  <a:pt x="946220" y="545123"/>
                </a:cubicBezTo>
                <a:cubicBezTo>
                  <a:pt x="945383" y="559358"/>
                  <a:pt x="935335" y="571918"/>
                  <a:pt x="941196" y="585316"/>
                </a:cubicBezTo>
                <a:cubicBezTo>
                  <a:pt x="947057" y="598714"/>
                  <a:pt x="981389" y="625510"/>
                  <a:pt x="981389" y="625510"/>
                </a:cubicBezTo>
                <a:cubicBezTo>
                  <a:pt x="993949" y="638070"/>
                  <a:pt x="1012372" y="644769"/>
                  <a:pt x="1016559" y="660679"/>
                </a:cubicBezTo>
                <a:cubicBezTo>
                  <a:pt x="1020746" y="676589"/>
                  <a:pt x="1005673" y="691661"/>
                  <a:pt x="1006510" y="720969"/>
                </a:cubicBezTo>
                <a:cubicBezTo>
                  <a:pt x="1007347" y="750277"/>
                  <a:pt x="1026607" y="808892"/>
                  <a:pt x="1021583" y="836525"/>
                </a:cubicBezTo>
                <a:cubicBezTo>
                  <a:pt x="1016559" y="864158"/>
                  <a:pt x="984739" y="866670"/>
                  <a:pt x="976365" y="886767"/>
                </a:cubicBezTo>
                <a:cubicBezTo>
                  <a:pt x="967991" y="906864"/>
                  <a:pt x="974690" y="940358"/>
                  <a:pt x="971341" y="957105"/>
                </a:cubicBezTo>
                <a:cubicBezTo>
                  <a:pt x="967992" y="973852"/>
                  <a:pt x="958780" y="967991"/>
                  <a:pt x="956268" y="987250"/>
                </a:cubicBezTo>
                <a:cubicBezTo>
                  <a:pt x="953756" y="1006509"/>
                  <a:pt x="953756" y="1049215"/>
                  <a:pt x="956268" y="1072661"/>
                </a:cubicBezTo>
                <a:cubicBezTo>
                  <a:pt x="958780" y="1096107"/>
                  <a:pt x="974690" y="1108668"/>
                  <a:pt x="971341" y="1127927"/>
                </a:cubicBezTo>
                <a:cubicBezTo>
                  <a:pt x="967992" y="1147186"/>
                  <a:pt x="944546" y="1162260"/>
                  <a:pt x="936172" y="1188218"/>
                </a:cubicBezTo>
                <a:cubicBezTo>
                  <a:pt x="927798" y="1214176"/>
                  <a:pt x="925286" y="1263580"/>
                  <a:pt x="921099" y="1283677"/>
                </a:cubicBezTo>
                <a:cubicBezTo>
                  <a:pt x="916912" y="1303774"/>
                  <a:pt x="913563" y="1292888"/>
                  <a:pt x="911051" y="1308798"/>
                </a:cubicBezTo>
                <a:cubicBezTo>
                  <a:pt x="908539" y="1324708"/>
                  <a:pt x="910214" y="1362389"/>
                  <a:pt x="906027" y="1379136"/>
                </a:cubicBezTo>
                <a:cubicBezTo>
                  <a:pt x="901840" y="1395883"/>
                  <a:pt x="893466" y="1394209"/>
                  <a:pt x="885930" y="1409281"/>
                </a:cubicBezTo>
                <a:cubicBezTo>
                  <a:pt x="878394" y="1424354"/>
                  <a:pt x="873369" y="1440263"/>
                  <a:pt x="860809" y="1469571"/>
                </a:cubicBezTo>
                <a:cubicBezTo>
                  <a:pt x="848249" y="1498879"/>
                  <a:pt x="834850" y="1539909"/>
                  <a:pt x="810567" y="1585127"/>
                </a:cubicBezTo>
                <a:cubicBezTo>
                  <a:pt x="786284" y="1630345"/>
                  <a:pt x="732693" y="1705708"/>
                  <a:pt x="715108" y="1740877"/>
                </a:cubicBezTo>
                <a:cubicBezTo>
                  <a:pt x="697523" y="1776046"/>
                  <a:pt x="711759" y="1781908"/>
                  <a:pt x="705060" y="1796143"/>
                </a:cubicBezTo>
                <a:cubicBezTo>
                  <a:pt x="698361" y="1810378"/>
                  <a:pt x="682451" y="1813728"/>
                  <a:pt x="674915" y="1826288"/>
                </a:cubicBezTo>
                <a:cubicBezTo>
                  <a:pt x="667379" y="1838848"/>
                  <a:pt x="664866" y="1853083"/>
                  <a:pt x="659842" y="1871505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3" name="组合 66567"/>
          <p:cNvGrpSpPr/>
          <p:nvPr/>
        </p:nvGrpSpPr>
        <p:grpSpPr>
          <a:xfrm>
            <a:off x="7885113" y="3065463"/>
            <a:ext cx="944562" cy="3638550"/>
            <a:chOff x="0" y="0"/>
            <a:chExt cx="945381" cy="3639178"/>
          </a:xfrm>
        </p:grpSpPr>
        <p:sp>
          <p:nvSpPr>
            <p:cNvPr id="92169" name="任意多边形 4"/>
            <p:cNvSpPr/>
            <p:nvPr/>
          </p:nvSpPr>
          <p:spPr>
            <a:xfrm>
              <a:off x="0" y="0"/>
              <a:ext cx="613306" cy="2346730"/>
            </a:xfrm>
            <a:custGeom>
              <a:avLst/>
              <a:gdLst/>
              <a:ahLst/>
              <a:cxnLst>
                <a:cxn ang="0">
                  <a:pos x="40998" y="0"/>
                </a:cxn>
                <a:cxn ang="0">
                  <a:pos x="25938" y="60301"/>
                </a:cxn>
                <a:cxn ang="0">
                  <a:pos x="10876" y="115578"/>
                </a:cxn>
                <a:cxn ang="0">
                  <a:pos x="836" y="170854"/>
                </a:cxn>
                <a:cxn ang="0">
                  <a:pos x="5856" y="216080"/>
                </a:cxn>
                <a:cxn ang="0">
                  <a:pos x="20917" y="256281"/>
                </a:cxn>
                <a:cxn ang="0">
                  <a:pos x="10876" y="371859"/>
                </a:cxn>
                <a:cxn ang="0">
                  <a:pos x="30958" y="427135"/>
                </a:cxn>
                <a:cxn ang="0">
                  <a:pos x="51038" y="452261"/>
                </a:cxn>
                <a:cxn ang="0">
                  <a:pos x="56059" y="487436"/>
                </a:cxn>
                <a:cxn ang="0">
                  <a:pos x="101241" y="517587"/>
                </a:cxn>
                <a:cxn ang="0">
                  <a:pos x="121322" y="572863"/>
                </a:cxn>
                <a:cxn ang="0">
                  <a:pos x="151443" y="597989"/>
                </a:cxn>
                <a:cxn ang="0">
                  <a:pos x="151443" y="648241"/>
                </a:cxn>
                <a:cxn ang="0">
                  <a:pos x="191605" y="763818"/>
                </a:cxn>
                <a:cxn ang="0">
                  <a:pos x="211686" y="979899"/>
                </a:cxn>
                <a:cxn ang="0">
                  <a:pos x="211686" y="1336682"/>
                </a:cxn>
                <a:cxn ang="0">
                  <a:pos x="231768" y="1572862"/>
                </a:cxn>
                <a:cxn ang="0">
                  <a:pos x="261889" y="1768841"/>
                </a:cxn>
                <a:cxn ang="0">
                  <a:pos x="342213" y="1884419"/>
                </a:cxn>
                <a:cxn ang="0">
                  <a:pos x="347233" y="1934670"/>
                </a:cxn>
                <a:cxn ang="0">
                  <a:pos x="352253" y="1954771"/>
                </a:cxn>
                <a:cxn ang="0">
                  <a:pos x="387395" y="1994972"/>
                </a:cxn>
                <a:cxn ang="0">
                  <a:pos x="527962" y="2145724"/>
                </a:cxn>
                <a:cxn ang="0">
                  <a:pos x="613306" y="2346730"/>
                </a:cxn>
              </a:cxnLst>
              <a:pathLst>
                <a:path w="613786" h="2346290">
                  <a:moveTo>
                    <a:pt x="41030" y="0"/>
                  </a:moveTo>
                  <a:cubicBezTo>
                    <a:pt x="36006" y="20515"/>
                    <a:pt x="30982" y="41031"/>
                    <a:pt x="25958" y="60290"/>
                  </a:cubicBezTo>
                  <a:cubicBezTo>
                    <a:pt x="20934" y="79549"/>
                    <a:pt x="15072" y="97134"/>
                    <a:pt x="10885" y="115556"/>
                  </a:cubicBezTo>
                  <a:cubicBezTo>
                    <a:pt x="6698" y="133978"/>
                    <a:pt x="1674" y="154075"/>
                    <a:pt x="837" y="170822"/>
                  </a:cubicBezTo>
                  <a:cubicBezTo>
                    <a:pt x="0" y="187569"/>
                    <a:pt x="2512" y="201805"/>
                    <a:pt x="5861" y="216040"/>
                  </a:cubicBezTo>
                  <a:cubicBezTo>
                    <a:pt x="9210" y="230275"/>
                    <a:pt x="20096" y="230275"/>
                    <a:pt x="20933" y="256233"/>
                  </a:cubicBezTo>
                  <a:cubicBezTo>
                    <a:pt x="21770" y="282191"/>
                    <a:pt x="9210" y="343319"/>
                    <a:pt x="10885" y="371789"/>
                  </a:cubicBezTo>
                  <a:cubicBezTo>
                    <a:pt x="12560" y="400259"/>
                    <a:pt x="24283" y="413657"/>
                    <a:pt x="30982" y="427055"/>
                  </a:cubicBezTo>
                  <a:cubicBezTo>
                    <a:pt x="37681" y="440453"/>
                    <a:pt x="46891" y="442128"/>
                    <a:pt x="51078" y="452176"/>
                  </a:cubicBezTo>
                  <a:cubicBezTo>
                    <a:pt x="55265" y="462224"/>
                    <a:pt x="47729" y="476459"/>
                    <a:pt x="56103" y="487345"/>
                  </a:cubicBezTo>
                  <a:cubicBezTo>
                    <a:pt x="64477" y="498231"/>
                    <a:pt x="90434" y="503255"/>
                    <a:pt x="101320" y="517490"/>
                  </a:cubicBezTo>
                  <a:cubicBezTo>
                    <a:pt x="112206" y="531725"/>
                    <a:pt x="113043" y="559358"/>
                    <a:pt x="121417" y="572756"/>
                  </a:cubicBezTo>
                  <a:cubicBezTo>
                    <a:pt x="129791" y="586154"/>
                    <a:pt x="146538" y="585317"/>
                    <a:pt x="151562" y="597877"/>
                  </a:cubicBezTo>
                  <a:cubicBezTo>
                    <a:pt x="156586" y="610437"/>
                    <a:pt x="144863" y="620486"/>
                    <a:pt x="151562" y="648119"/>
                  </a:cubicBezTo>
                  <a:cubicBezTo>
                    <a:pt x="158261" y="675752"/>
                    <a:pt x="181707" y="708409"/>
                    <a:pt x="191755" y="763675"/>
                  </a:cubicBezTo>
                  <a:cubicBezTo>
                    <a:pt x="201803" y="818941"/>
                    <a:pt x="208502" y="884256"/>
                    <a:pt x="211852" y="979715"/>
                  </a:cubicBezTo>
                  <a:cubicBezTo>
                    <a:pt x="215202" y="1075174"/>
                    <a:pt x="208503" y="1237622"/>
                    <a:pt x="211852" y="1336431"/>
                  </a:cubicBezTo>
                  <a:cubicBezTo>
                    <a:pt x="215202" y="1435240"/>
                    <a:pt x="223575" y="1500554"/>
                    <a:pt x="231949" y="1572567"/>
                  </a:cubicBezTo>
                  <a:cubicBezTo>
                    <a:pt x="240323" y="1644580"/>
                    <a:pt x="243672" y="1716594"/>
                    <a:pt x="262094" y="1768510"/>
                  </a:cubicBezTo>
                  <a:cubicBezTo>
                    <a:pt x="280516" y="1820426"/>
                    <a:pt x="328246" y="1856433"/>
                    <a:pt x="342481" y="1884066"/>
                  </a:cubicBezTo>
                  <a:cubicBezTo>
                    <a:pt x="356716" y="1911699"/>
                    <a:pt x="345830" y="1922585"/>
                    <a:pt x="347505" y="1934308"/>
                  </a:cubicBezTo>
                  <a:cubicBezTo>
                    <a:pt x="349180" y="1946031"/>
                    <a:pt x="345830" y="1944357"/>
                    <a:pt x="352529" y="1954405"/>
                  </a:cubicBezTo>
                  <a:cubicBezTo>
                    <a:pt x="359228" y="1964453"/>
                    <a:pt x="358390" y="1962778"/>
                    <a:pt x="387698" y="1994598"/>
                  </a:cubicBezTo>
                  <a:cubicBezTo>
                    <a:pt x="417006" y="2026418"/>
                    <a:pt x="490694" y="2086708"/>
                    <a:pt x="528375" y="2145323"/>
                  </a:cubicBezTo>
                  <a:cubicBezTo>
                    <a:pt x="566056" y="2203938"/>
                    <a:pt x="589921" y="2275114"/>
                    <a:pt x="613786" y="234629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70" name="任意多边形 6"/>
            <p:cNvSpPr/>
            <p:nvPr/>
          </p:nvSpPr>
          <p:spPr>
            <a:xfrm>
              <a:off x="489374" y="2341966"/>
              <a:ext cx="456007" cy="1297212"/>
            </a:xfrm>
            <a:custGeom>
              <a:avLst/>
              <a:gdLst/>
              <a:ahLst/>
              <a:cxnLst>
                <a:cxn ang="0">
                  <a:pos x="124670" y="0"/>
                </a:cxn>
                <a:cxn ang="0">
                  <a:pos x="159812" y="135580"/>
                </a:cxn>
                <a:cxn ang="0">
                  <a:pos x="255196" y="461975"/>
                </a:cxn>
                <a:cxn ang="0">
                  <a:pos x="320461" y="542318"/>
                </a:cxn>
                <a:cxn ang="0">
                  <a:pos x="310419" y="577468"/>
                </a:cxn>
                <a:cxn ang="0">
                  <a:pos x="345562" y="622662"/>
                </a:cxn>
                <a:cxn ang="0">
                  <a:pos x="335521" y="657812"/>
                </a:cxn>
                <a:cxn ang="0">
                  <a:pos x="380704" y="687941"/>
                </a:cxn>
                <a:cxn ang="0">
                  <a:pos x="430907" y="723092"/>
                </a:cxn>
                <a:cxn ang="0">
                  <a:pos x="450987" y="858671"/>
                </a:cxn>
                <a:cxn ang="0">
                  <a:pos x="400785" y="1029400"/>
                </a:cxn>
                <a:cxn ang="0">
                  <a:pos x="400785" y="1170002"/>
                </a:cxn>
                <a:cxn ang="0">
                  <a:pos x="330501" y="1245324"/>
                </a:cxn>
                <a:cxn ang="0">
                  <a:pos x="129690" y="1290517"/>
                </a:cxn>
                <a:cxn ang="0">
                  <a:pos x="19244" y="1285495"/>
                </a:cxn>
                <a:cxn ang="0">
                  <a:pos x="14224" y="1265409"/>
                </a:cxn>
              </a:cxnLst>
              <a:pathLst>
                <a:path w="456362" h="1297912">
                  <a:moveTo>
                    <a:pt x="124767" y="0"/>
                  </a:moveTo>
                  <a:cubicBezTo>
                    <a:pt x="131466" y="29308"/>
                    <a:pt x="138165" y="58616"/>
                    <a:pt x="159936" y="135653"/>
                  </a:cubicBezTo>
                  <a:cubicBezTo>
                    <a:pt x="181707" y="212690"/>
                    <a:pt x="228599" y="394398"/>
                    <a:pt x="255395" y="462224"/>
                  </a:cubicBezTo>
                  <a:cubicBezTo>
                    <a:pt x="282191" y="530050"/>
                    <a:pt x="311499" y="523352"/>
                    <a:pt x="320710" y="542611"/>
                  </a:cubicBezTo>
                  <a:cubicBezTo>
                    <a:pt x="329921" y="561870"/>
                    <a:pt x="306474" y="564382"/>
                    <a:pt x="310661" y="577780"/>
                  </a:cubicBezTo>
                  <a:cubicBezTo>
                    <a:pt x="314848" y="591178"/>
                    <a:pt x="341644" y="609600"/>
                    <a:pt x="345831" y="622998"/>
                  </a:cubicBezTo>
                  <a:cubicBezTo>
                    <a:pt x="350018" y="636396"/>
                    <a:pt x="329920" y="647281"/>
                    <a:pt x="335782" y="658167"/>
                  </a:cubicBezTo>
                  <a:cubicBezTo>
                    <a:pt x="341644" y="669053"/>
                    <a:pt x="365090" y="677426"/>
                    <a:pt x="381000" y="688312"/>
                  </a:cubicBezTo>
                  <a:cubicBezTo>
                    <a:pt x="396910" y="699198"/>
                    <a:pt x="419519" y="695012"/>
                    <a:pt x="431242" y="723482"/>
                  </a:cubicBezTo>
                  <a:cubicBezTo>
                    <a:pt x="442965" y="751952"/>
                    <a:pt x="456362" y="808055"/>
                    <a:pt x="451338" y="859134"/>
                  </a:cubicBezTo>
                  <a:cubicBezTo>
                    <a:pt x="446314" y="910213"/>
                    <a:pt x="409470" y="978040"/>
                    <a:pt x="401097" y="1029956"/>
                  </a:cubicBezTo>
                  <a:cubicBezTo>
                    <a:pt x="392724" y="1081872"/>
                    <a:pt x="412820" y="1134626"/>
                    <a:pt x="401097" y="1170633"/>
                  </a:cubicBezTo>
                  <a:cubicBezTo>
                    <a:pt x="389374" y="1206640"/>
                    <a:pt x="375976" y="1225899"/>
                    <a:pt x="330758" y="1245996"/>
                  </a:cubicBezTo>
                  <a:cubicBezTo>
                    <a:pt x="285540" y="1266093"/>
                    <a:pt x="181707" y="1284514"/>
                    <a:pt x="129791" y="1291213"/>
                  </a:cubicBezTo>
                  <a:cubicBezTo>
                    <a:pt x="77875" y="1297912"/>
                    <a:pt x="38518" y="1290376"/>
                    <a:pt x="19259" y="1286189"/>
                  </a:cubicBezTo>
                  <a:cubicBezTo>
                    <a:pt x="0" y="1282002"/>
                    <a:pt x="7117" y="1274047"/>
                    <a:pt x="14235" y="1266092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" name="组合 66570"/>
          <p:cNvGrpSpPr/>
          <p:nvPr/>
        </p:nvGrpSpPr>
        <p:grpSpPr>
          <a:xfrm>
            <a:off x="7404100" y="4106863"/>
            <a:ext cx="1116013" cy="2574925"/>
            <a:chOff x="0" y="0"/>
            <a:chExt cx="1116204" cy="2575727"/>
          </a:xfrm>
        </p:grpSpPr>
        <p:sp>
          <p:nvSpPr>
            <p:cNvPr id="92172" name="任意多边形 7"/>
            <p:cNvSpPr/>
            <p:nvPr/>
          </p:nvSpPr>
          <p:spPr>
            <a:xfrm>
              <a:off x="163541" y="242963"/>
              <a:ext cx="952663" cy="2332764"/>
            </a:xfrm>
            <a:custGeom>
              <a:avLst/>
              <a:gdLst/>
              <a:ahLst/>
              <a:cxnLst>
                <a:cxn ang="0">
                  <a:pos x="811063" y="2332764"/>
                </a:cxn>
                <a:cxn ang="0">
                  <a:pos x="876416" y="2262405"/>
                </a:cxn>
                <a:cxn ang="0">
                  <a:pos x="916635" y="2202096"/>
                </a:cxn>
                <a:cxn ang="0">
                  <a:pos x="931716" y="2126711"/>
                </a:cxn>
                <a:cxn ang="0">
                  <a:pos x="946798" y="2076454"/>
                </a:cxn>
                <a:cxn ang="0">
                  <a:pos x="936743" y="1960862"/>
                </a:cxn>
                <a:cxn ang="0">
                  <a:pos x="951825" y="1880451"/>
                </a:cxn>
                <a:cxn ang="0">
                  <a:pos x="931716" y="1805065"/>
                </a:cxn>
                <a:cxn ang="0">
                  <a:pos x="881444" y="1644243"/>
                </a:cxn>
                <a:cxn ang="0">
                  <a:pos x="811063" y="1588960"/>
                </a:cxn>
                <a:cxn ang="0">
                  <a:pos x="775872" y="1473369"/>
                </a:cxn>
                <a:cxn ang="0">
                  <a:pos x="660245" y="1201981"/>
                </a:cxn>
                <a:cxn ang="0">
                  <a:pos x="514454" y="1000952"/>
                </a:cxn>
                <a:cxn ang="0">
                  <a:pos x="403856" y="900439"/>
                </a:cxn>
                <a:cxn ang="0">
                  <a:pos x="303310" y="714487"/>
                </a:cxn>
                <a:cxn ang="0">
                  <a:pos x="197738" y="553666"/>
                </a:cxn>
                <a:cxn ang="0">
                  <a:pos x="31839" y="91300"/>
                </a:cxn>
                <a:cxn ang="0">
                  <a:pos x="6703" y="5863"/>
                </a:cxn>
              </a:cxnLst>
              <a:pathLst>
                <a:path w="952081" h="2332055">
                  <a:moveTo>
                    <a:pt x="810567" y="2332055"/>
                  </a:moveTo>
                  <a:cubicBezTo>
                    <a:pt x="834431" y="2307771"/>
                    <a:pt x="858296" y="2283487"/>
                    <a:pt x="875881" y="2261716"/>
                  </a:cubicBezTo>
                  <a:cubicBezTo>
                    <a:pt x="893466" y="2239945"/>
                    <a:pt x="906864" y="2224035"/>
                    <a:pt x="916075" y="2201426"/>
                  </a:cubicBezTo>
                  <a:cubicBezTo>
                    <a:pt x="925286" y="2178817"/>
                    <a:pt x="926123" y="2146998"/>
                    <a:pt x="931147" y="2126064"/>
                  </a:cubicBezTo>
                  <a:cubicBezTo>
                    <a:pt x="936171" y="2105130"/>
                    <a:pt x="945383" y="2103455"/>
                    <a:pt x="946220" y="2075822"/>
                  </a:cubicBezTo>
                  <a:cubicBezTo>
                    <a:pt x="947057" y="2048189"/>
                    <a:pt x="935334" y="1992923"/>
                    <a:pt x="936171" y="1960266"/>
                  </a:cubicBezTo>
                  <a:cubicBezTo>
                    <a:pt x="937008" y="1927609"/>
                    <a:pt x="952081" y="1905837"/>
                    <a:pt x="951244" y="1879879"/>
                  </a:cubicBezTo>
                  <a:cubicBezTo>
                    <a:pt x="950407" y="1853921"/>
                    <a:pt x="942870" y="1843872"/>
                    <a:pt x="931147" y="1804516"/>
                  </a:cubicBezTo>
                  <a:cubicBezTo>
                    <a:pt x="919424" y="1765160"/>
                    <a:pt x="901002" y="1679749"/>
                    <a:pt x="880905" y="1643743"/>
                  </a:cubicBezTo>
                  <a:cubicBezTo>
                    <a:pt x="860808" y="1607737"/>
                    <a:pt x="828151" y="1616947"/>
                    <a:pt x="810567" y="1588477"/>
                  </a:cubicBezTo>
                  <a:cubicBezTo>
                    <a:pt x="792983" y="1560007"/>
                    <a:pt x="800519" y="1537398"/>
                    <a:pt x="775398" y="1472921"/>
                  </a:cubicBezTo>
                  <a:cubicBezTo>
                    <a:pt x="750277" y="1408444"/>
                    <a:pt x="703385" y="1280327"/>
                    <a:pt x="659842" y="1201615"/>
                  </a:cubicBezTo>
                  <a:cubicBezTo>
                    <a:pt x="616299" y="1122903"/>
                    <a:pt x="556845" y="1050889"/>
                    <a:pt x="514140" y="1000648"/>
                  </a:cubicBezTo>
                  <a:cubicBezTo>
                    <a:pt x="471435" y="950407"/>
                    <a:pt x="438778" y="947895"/>
                    <a:pt x="403609" y="900165"/>
                  </a:cubicBezTo>
                  <a:cubicBezTo>
                    <a:pt x="368440" y="852435"/>
                    <a:pt x="337457" y="772048"/>
                    <a:pt x="303125" y="714270"/>
                  </a:cubicBezTo>
                  <a:cubicBezTo>
                    <a:pt x="268793" y="656492"/>
                    <a:pt x="242835" y="657330"/>
                    <a:pt x="197617" y="553497"/>
                  </a:cubicBezTo>
                  <a:cubicBezTo>
                    <a:pt x="152400" y="449664"/>
                    <a:pt x="63640" y="182544"/>
                    <a:pt x="31820" y="91272"/>
                  </a:cubicBezTo>
                  <a:cubicBezTo>
                    <a:pt x="0" y="0"/>
                    <a:pt x="3349" y="2930"/>
                    <a:pt x="6699" y="5861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73" name="任意多边形 8"/>
            <p:cNvSpPr/>
            <p:nvPr/>
          </p:nvSpPr>
          <p:spPr>
            <a:xfrm>
              <a:off x="0" y="0"/>
              <a:ext cx="176243" cy="269959"/>
            </a:xfrm>
            <a:custGeom>
              <a:avLst/>
              <a:gdLst/>
              <a:ahLst/>
              <a:cxnLst>
                <a:cxn ang="0">
                  <a:pos x="176243" y="269959"/>
                </a:cxn>
                <a:cxn ang="0">
                  <a:pos x="135958" y="149232"/>
                </a:cxn>
                <a:cxn ang="0">
                  <a:pos x="75532" y="38565"/>
                </a:cxn>
                <a:cxn ang="0">
                  <a:pos x="30213" y="3353"/>
                </a:cxn>
                <a:cxn ang="0">
                  <a:pos x="0" y="18443"/>
                </a:cxn>
              </a:cxnLst>
              <a:pathLst>
                <a:path w="175846" h="269630">
                  <a:moveTo>
                    <a:pt x="175846" y="269630"/>
                  </a:moveTo>
                  <a:cubicBezTo>
                    <a:pt x="164122" y="228599"/>
                    <a:pt x="152399" y="187569"/>
                    <a:pt x="135652" y="149050"/>
                  </a:cubicBezTo>
                  <a:cubicBezTo>
                    <a:pt x="118905" y="110531"/>
                    <a:pt x="92946" y="62801"/>
                    <a:pt x="75362" y="38518"/>
                  </a:cubicBezTo>
                  <a:cubicBezTo>
                    <a:pt x="57778" y="14235"/>
                    <a:pt x="42705" y="6698"/>
                    <a:pt x="30145" y="3349"/>
                  </a:cubicBezTo>
                  <a:cubicBezTo>
                    <a:pt x="17585" y="0"/>
                    <a:pt x="8792" y="9210"/>
                    <a:pt x="0" y="18421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6574" name="任意多边形 9"/>
          <p:cNvSpPr/>
          <p:nvPr/>
        </p:nvSpPr>
        <p:spPr>
          <a:xfrm>
            <a:off x="6175375" y="4119563"/>
            <a:ext cx="1233488" cy="2443162"/>
          </a:xfrm>
          <a:custGeom>
            <a:avLst/>
            <a:gdLst/>
            <a:ahLst/>
            <a:cxnLst>
              <a:cxn ang="0">
                <a:pos x="1233488" y="0"/>
              </a:cxn>
              <a:cxn ang="0">
                <a:pos x="1158071" y="80378"/>
              </a:cxn>
              <a:cxn ang="0">
                <a:pos x="1047459" y="246159"/>
              </a:cxn>
              <a:cxn ang="0">
                <a:pos x="841319" y="577718"/>
              </a:cxn>
              <a:cxn ang="0">
                <a:pos x="680430" y="848995"/>
              </a:cxn>
              <a:cxn ang="0">
                <a:pos x="625124" y="949467"/>
              </a:cxn>
              <a:cxn ang="0">
                <a:pos x="574846" y="1100177"/>
              </a:cxn>
              <a:cxn ang="0">
                <a:pos x="519540" y="1240839"/>
              </a:cxn>
              <a:cxn ang="0">
                <a:pos x="429040" y="1381501"/>
              </a:cxn>
              <a:cxn ang="0">
                <a:pos x="373734" y="1542256"/>
              </a:cxn>
              <a:cxn ang="0">
                <a:pos x="152510" y="1763297"/>
              </a:cxn>
              <a:cxn ang="0">
                <a:pos x="137427" y="1863769"/>
              </a:cxn>
              <a:cxn ang="0">
                <a:pos x="92177" y="1908982"/>
              </a:cxn>
              <a:cxn ang="0">
                <a:pos x="6704" y="1929077"/>
              </a:cxn>
              <a:cxn ang="0">
                <a:pos x="51954" y="1974289"/>
              </a:cxn>
              <a:cxn ang="0">
                <a:pos x="67037" y="2009455"/>
              </a:cxn>
              <a:cxn ang="0">
                <a:pos x="56982" y="2054667"/>
              </a:cxn>
              <a:cxn ang="0">
                <a:pos x="102232" y="2099881"/>
              </a:cxn>
              <a:cxn ang="0">
                <a:pos x="102232" y="2155141"/>
              </a:cxn>
              <a:cxn ang="0">
                <a:pos x="82121" y="2396275"/>
              </a:cxn>
              <a:cxn ang="0">
                <a:pos x="41898" y="2436463"/>
              </a:cxn>
            </a:cxnLst>
            <a:pathLst>
              <a:path w="1232598" h="2443424">
                <a:moveTo>
                  <a:pt x="1232598" y="0"/>
                </a:moveTo>
                <a:cubicBezTo>
                  <a:pt x="1210407" y="19678"/>
                  <a:pt x="1188217" y="39356"/>
                  <a:pt x="1157235" y="80387"/>
                </a:cubicBezTo>
                <a:cubicBezTo>
                  <a:pt x="1126253" y="121418"/>
                  <a:pt x="1099457" y="163286"/>
                  <a:pt x="1046703" y="246185"/>
                </a:cubicBezTo>
                <a:cubicBezTo>
                  <a:pt x="993949" y="329084"/>
                  <a:pt x="901839" y="477297"/>
                  <a:pt x="840712" y="577780"/>
                </a:cubicBezTo>
                <a:cubicBezTo>
                  <a:pt x="779585" y="678263"/>
                  <a:pt x="715946" y="787121"/>
                  <a:pt x="679939" y="849086"/>
                </a:cubicBezTo>
                <a:cubicBezTo>
                  <a:pt x="643932" y="911051"/>
                  <a:pt x="642258" y="907701"/>
                  <a:pt x="624673" y="949569"/>
                </a:cubicBezTo>
                <a:cubicBezTo>
                  <a:pt x="607088" y="991437"/>
                  <a:pt x="592016" y="1051728"/>
                  <a:pt x="574431" y="1100295"/>
                </a:cubicBezTo>
                <a:cubicBezTo>
                  <a:pt x="556846" y="1148862"/>
                  <a:pt x="543448" y="1194080"/>
                  <a:pt x="519165" y="1240972"/>
                </a:cubicBezTo>
                <a:cubicBezTo>
                  <a:pt x="494882" y="1287864"/>
                  <a:pt x="453013" y="1331407"/>
                  <a:pt x="428730" y="1381649"/>
                </a:cubicBezTo>
                <a:cubicBezTo>
                  <a:pt x="404447" y="1431891"/>
                  <a:pt x="419519" y="1478783"/>
                  <a:pt x="373464" y="1542422"/>
                </a:cubicBezTo>
                <a:cubicBezTo>
                  <a:pt x="327409" y="1606062"/>
                  <a:pt x="191756" y="1709895"/>
                  <a:pt x="152400" y="1763486"/>
                </a:cubicBezTo>
                <a:cubicBezTo>
                  <a:pt x="113044" y="1817077"/>
                  <a:pt x="147376" y="1839685"/>
                  <a:pt x="137328" y="1863969"/>
                </a:cubicBezTo>
                <a:cubicBezTo>
                  <a:pt x="127280" y="1888253"/>
                  <a:pt x="113881" y="1898301"/>
                  <a:pt x="92110" y="1909187"/>
                </a:cubicBezTo>
                <a:cubicBezTo>
                  <a:pt x="70339" y="1920073"/>
                  <a:pt x="13398" y="1918398"/>
                  <a:pt x="6699" y="1929284"/>
                </a:cubicBezTo>
                <a:cubicBezTo>
                  <a:pt x="0" y="1940170"/>
                  <a:pt x="41869" y="1961103"/>
                  <a:pt x="51917" y="1974501"/>
                </a:cubicBezTo>
                <a:cubicBezTo>
                  <a:pt x="61965" y="1987899"/>
                  <a:pt x="66152" y="1996273"/>
                  <a:pt x="66989" y="2009671"/>
                </a:cubicBezTo>
                <a:cubicBezTo>
                  <a:pt x="67826" y="2023069"/>
                  <a:pt x="51080" y="2039816"/>
                  <a:pt x="56941" y="2054888"/>
                </a:cubicBezTo>
                <a:cubicBezTo>
                  <a:pt x="62802" y="2069960"/>
                  <a:pt x="94622" y="2083359"/>
                  <a:pt x="102158" y="2100106"/>
                </a:cubicBezTo>
                <a:cubicBezTo>
                  <a:pt x="109694" y="2116853"/>
                  <a:pt x="105507" y="2105968"/>
                  <a:pt x="102158" y="2155372"/>
                </a:cubicBezTo>
                <a:cubicBezTo>
                  <a:pt x="98809" y="2204776"/>
                  <a:pt x="92110" y="2349640"/>
                  <a:pt x="82062" y="2396532"/>
                </a:cubicBezTo>
                <a:cubicBezTo>
                  <a:pt x="72014" y="2443424"/>
                  <a:pt x="41868" y="2436725"/>
                  <a:pt x="41868" y="2436725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75" name="任意多边形 10"/>
          <p:cNvSpPr/>
          <p:nvPr/>
        </p:nvSpPr>
        <p:spPr>
          <a:xfrm>
            <a:off x="5572125" y="6364288"/>
            <a:ext cx="646113" cy="215900"/>
          </a:xfrm>
          <a:custGeom>
            <a:avLst/>
            <a:gdLst/>
            <a:ahLst/>
            <a:cxnLst>
              <a:cxn ang="0">
                <a:pos x="646113" y="192378"/>
              </a:cxn>
              <a:cxn ang="0">
                <a:pos x="595832" y="187338"/>
              </a:cxn>
              <a:cxn ang="0">
                <a:pos x="590804" y="167176"/>
              </a:cxn>
              <a:cxn ang="0">
                <a:pos x="580748" y="81488"/>
              </a:cxn>
              <a:cxn ang="0">
                <a:pos x="575720" y="10921"/>
              </a:cxn>
              <a:cxn ang="0">
                <a:pos x="540523" y="15962"/>
              </a:cxn>
              <a:cxn ang="0">
                <a:pos x="480185" y="71407"/>
              </a:cxn>
              <a:cxn ang="0">
                <a:pos x="409792" y="177257"/>
              </a:cxn>
              <a:cxn ang="0">
                <a:pos x="339398" y="202460"/>
              </a:cxn>
              <a:cxn ang="0">
                <a:pos x="233807" y="212540"/>
              </a:cxn>
              <a:cxn ang="0">
                <a:pos x="37711" y="212540"/>
              </a:cxn>
              <a:cxn ang="0">
                <a:pos x="7542" y="192378"/>
              </a:cxn>
              <a:cxn ang="0">
                <a:pos x="22626" y="182297"/>
              </a:cxn>
            </a:cxnLst>
            <a:pathLst>
              <a:path w="645606" h="215202">
                <a:moveTo>
                  <a:pt x="645606" y="191756"/>
                </a:moveTo>
                <a:cubicBezTo>
                  <a:pt x="625090" y="191337"/>
                  <a:pt x="604575" y="190919"/>
                  <a:pt x="595364" y="186732"/>
                </a:cubicBezTo>
                <a:cubicBezTo>
                  <a:pt x="586153" y="182545"/>
                  <a:pt x="592852" y="184220"/>
                  <a:pt x="590340" y="166636"/>
                </a:cubicBezTo>
                <a:cubicBezTo>
                  <a:pt x="587828" y="149052"/>
                  <a:pt x="582804" y="107183"/>
                  <a:pt x="580292" y="81225"/>
                </a:cubicBezTo>
                <a:cubicBezTo>
                  <a:pt x="577780" y="55267"/>
                  <a:pt x="581967" y="21772"/>
                  <a:pt x="575268" y="10886"/>
                </a:cubicBezTo>
                <a:cubicBezTo>
                  <a:pt x="568569" y="0"/>
                  <a:pt x="556009" y="5862"/>
                  <a:pt x="540099" y="15910"/>
                </a:cubicBezTo>
                <a:cubicBezTo>
                  <a:pt x="524189" y="25958"/>
                  <a:pt x="501580" y="44380"/>
                  <a:pt x="479808" y="71176"/>
                </a:cubicBezTo>
                <a:cubicBezTo>
                  <a:pt x="458037" y="97972"/>
                  <a:pt x="432916" y="154913"/>
                  <a:pt x="409470" y="176684"/>
                </a:cubicBezTo>
                <a:cubicBezTo>
                  <a:pt x="386024" y="198456"/>
                  <a:pt x="368440" y="195944"/>
                  <a:pt x="339132" y="201805"/>
                </a:cubicBezTo>
                <a:cubicBezTo>
                  <a:pt x="309824" y="207666"/>
                  <a:pt x="283866" y="210178"/>
                  <a:pt x="233624" y="211853"/>
                </a:cubicBezTo>
                <a:cubicBezTo>
                  <a:pt x="183382" y="213528"/>
                  <a:pt x="75362" y="215202"/>
                  <a:pt x="37681" y="211853"/>
                </a:cubicBezTo>
                <a:cubicBezTo>
                  <a:pt x="0" y="208504"/>
                  <a:pt x="10048" y="196780"/>
                  <a:pt x="7536" y="191756"/>
                </a:cubicBezTo>
                <a:cubicBezTo>
                  <a:pt x="5024" y="186732"/>
                  <a:pt x="13816" y="184220"/>
                  <a:pt x="22608" y="181708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76" name="任意多边形 11"/>
          <p:cNvSpPr/>
          <p:nvPr/>
        </p:nvSpPr>
        <p:spPr>
          <a:xfrm>
            <a:off x="5584825" y="4340225"/>
            <a:ext cx="1077913" cy="2206625"/>
          </a:xfrm>
          <a:custGeom>
            <a:avLst/>
            <a:gdLst/>
            <a:ahLst/>
            <a:cxnLst>
              <a:cxn ang="0">
                <a:pos x="0" y="2206625"/>
              </a:cxn>
              <a:cxn ang="0">
                <a:pos x="80342" y="2171441"/>
              </a:cxn>
              <a:cxn ang="0">
                <a:pos x="140597" y="2141281"/>
              </a:cxn>
              <a:cxn ang="0">
                <a:pos x="215918" y="2035725"/>
              </a:cxn>
              <a:cxn ang="0">
                <a:pos x="246046" y="1935196"/>
              </a:cxn>
              <a:cxn ang="0">
                <a:pos x="276174" y="1849746"/>
              </a:cxn>
              <a:cxn ang="0">
                <a:pos x="331408" y="1784401"/>
              </a:cxn>
              <a:cxn ang="0">
                <a:pos x="436856" y="1583342"/>
              </a:cxn>
              <a:cxn ang="0">
                <a:pos x="492090" y="1507945"/>
              </a:cxn>
              <a:cxn ang="0">
                <a:pos x="527241" y="1387309"/>
              </a:cxn>
              <a:cxn ang="0">
                <a:pos x="768264" y="929899"/>
              </a:cxn>
              <a:cxn ang="0">
                <a:pos x="833541" y="839422"/>
              </a:cxn>
              <a:cxn ang="0">
                <a:pos x="858648" y="748946"/>
              </a:cxn>
              <a:cxn ang="0">
                <a:pos x="893797" y="547887"/>
              </a:cxn>
              <a:cxn ang="0">
                <a:pos x="999245" y="351853"/>
              </a:cxn>
              <a:cxn ang="0">
                <a:pos x="1004266" y="296562"/>
              </a:cxn>
              <a:cxn ang="0">
                <a:pos x="1024352" y="241271"/>
              </a:cxn>
              <a:cxn ang="0">
                <a:pos x="1044438" y="180953"/>
              </a:cxn>
              <a:cxn ang="0">
                <a:pos x="1074566" y="80424"/>
              </a:cxn>
              <a:cxn ang="0">
                <a:pos x="1024352" y="35185"/>
              </a:cxn>
              <a:cxn ang="0">
                <a:pos x="984182" y="0"/>
              </a:cxn>
            </a:cxnLst>
            <a:pathLst>
              <a:path w="1078523" h="2205613">
                <a:moveTo>
                  <a:pt x="0" y="2205613"/>
                </a:moveTo>
                <a:cubicBezTo>
                  <a:pt x="28470" y="2193471"/>
                  <a:pt x="56941" y="2181330"/>
                  <a:pt x="80387" y="2170444"/>
                </a:cubicBezTo>
                <a:cubicBezTo>
                  <a:pt x="103833" y="2159558"/>
                  <a:pt x="118068" y="2162908"/>
                  <a:pt x="140677" y="2140299"/>
                </a:cubicBezTo>
                <a:cubicBezTo>
                  <a:pt x="163286" y="2117690"/>
                  <a:pt x="198455" y="2069123"/>
                  <a:pt x="216040" y="2034791"/>
                </a:cubicBezTo>
                <a:cubicBezTo>
                  <a:pt x="233625" y="2000459"/>
                  <a:pt x="236137" y="1965290"/>
                  <a:pt x="246185" y="1934308"/>
                </a:cubicBezTo>
                <a:cubicBezTo>
                  <a:pt x="256233" y="1903326"/>
                  <a:pt x="262095" y="1874018"/>
                  <a:pt x="276330" y="1848897"/>
                </a:cubicBezTo>
                <a:cubicBezTo>
                  <a:pt x="290565" y="1823776"/>
                  <a:pt x="304801" y="1827962"/>
                  <a:pt x="331596" y="1783582"/>
                </a:cubicBezTo>
                <a:cubicBezTo>
                  <a:pt x="358392" y="1739202"/>
                  <a:pt x="410308" y="1628670"/>
                  <a:pt x="437103" y="1582615"/>
                </a:cubicBezTo>
                <a:cubicBezTo>
                  <a:pt x="463899" y="1536560"/>
                  <a:pt x="477296" y="1539910"/>
                  <a:pt x="492369" y="1507253"/>
                </a:cubicBezTo>
                <a:cubicBezTo>
                  <a:pt x="507442" y="1474596"/>
                  <a:pt x="481484" y="1482969"/>
                  <a:pt x="527539" y="1386672"/>
                </a:cubicBezTo>
                <a:cubicBezTo>
                  <a:pt x="573594" y="1290375"/>
                  <a:pt x="717620" y="1020744"/>
                  <a:pt x="768699" y="929472"/>
                </a:cubicBezTo>
                <a:cubicBezTo>
                  <a:pt x="819778" y="838200"/>
                  <a:pt x="818941" y="869182"/>
                  <a:pt x="834013" y="839037"/>
                </a:cubicBezTo>
                <a:cubicBezTo>
                  <a:pt x="849085" y="808892"/>
                  <a:pt x="849086" y="797169"/>
                  <a:pt x="859134" y="748602"/>
                </a:cubicBezTo>
                <a:cubicBezTo>
                  <a:pt x="869182" y="700035"/>
                  <a:pt x="870857" y="613787"/>
                  <a:pt x="894303" y="547635"/>
                </a:cubicBezTo>
                <a:cubicBezTo>
                  <a:pt x="917749" y="481483"/>
                  <a:pt x="981389" y="393560"/>
                  <a:pt x="999811" y="351692"/>
                </a:cubicBezTo>
                <a:cubicBezTo>
                  <a:pt x="1018233" y="309824"/>
                  <a:pt x="1000648" y="314848"/>
                  <a:pt x="1004835" y="296426"/>
                </a:cubicBezTo>
                <a:cubicBezTo>
                  <a:pt x="1009022" y="278004"/>
                  <a:pt x="1018233" y="260419"/>
                  <a:pt x="1024932" y="241160"/>
                </a:cubicBezTo>
                <a:cubicBezTo>
                  <a:pt x="1031631" y="221901"/>
                  <a:pt x="1036655" y="207665"/>
                  <a:pt x="1045029" y="180870"/>
                </a:cubicBezTo>
                <a:cubicBezTo>
                  <a:pt x="1053403" y="154075"/>
                  <a:pt x="1078523" y="104670"/>
                  <a:pt x="1075174" y="80387"/>
                </a:cubicBezTo>
                <a:cubicBezTo>
                  <a:pt x="1071825" y="56104"/>
                  <a:pt x="1040004" y="48567"/>
                  <a:pt x="1024932" y="35169"/>
                </a:cubicBezTo>
                <a:cubicBezTo>
                  <a:pt x="1009860" y="21771"/>
                  <a:pt x="997299" y="10885"/>
                  <a:pt x="984739" y="0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77" name="任意多边形 13"/>
          <p:cNvSpPr/>
          <p:nvPr/>
        </p:nvSpPr>
        <p:spPr>
          <a:xfrm>
            <a:off x="6315075" y="3222625"/>
            <a:ext cx="269875" cy="1138238"/>
          </a:xfrm>
          <a:custGeom>
            <a:avLst/>
            <a:gdLst/>
            <a:ahLst/>
            <a:cxnLst>
              <a:cxn ang="0">
                <a:pos x="269875" y="1138238"/>
              </a:cxn>
              <a:cxn ang="0">
                <a:pos x="229645" y="1093043"/>
              </a:cxn>
              <a:cxn ang="0">
                <a:pos x="169301" y="1007675"/>
              </a:cxn>
              <a:cxn ang="0">
                <a:pos x="139128" y="897199"/>
              </a:cxn>
              <a:cxn ang="0">
                <a:pos x="149185" y="761615"/>
              </a:cxn>
              <a:cxn ang="0">
                <a:pos x="189415" y="666204"/>
              </a:cxn>
              <a:cxn ang="0">
                <a:pos x="204502" y="505511"/>
              </a:cxn>
              <a:cxn ang="0">
                <a:pos x="139128" y="364906"/>
              </a:cxn>
              <a:cxn ang="0">
                <a:pos x="23466" y="194171"/>
              </a:cxn>
              <a:cxn ang="0">
                <a:pos x="3352" y="88716"/>
              </a:cxn>
              <a:cxn ang="0">
                <a:pos x="43582" y="13391"/>
              </a:cxn>
              <a:cxn ang="0">
                <a:pos x="58668" y="8370"/>
              </a:cxn>
            </a:cxnLst>
            <a:pathLst>
              <a:path w="269630" h="1138814">
                <a:moveTo>
                  <a:pt x="269630" y="1138814"/>
                </a:moveTo>
                <a:cubicBezTo>
                  <a:pt x="257907" y="1127091"/>
                  <a:pt x="246184" y="1115368"/>
                  <a:pt x="229437" y="1093596"/>
                </a:cubicBezTo>
                <a:cubicBezTo>
                  <a:pt x="212690" y="1071825"/>
                  <a:pt x="184220" y="1040842"/>
                  <a:pt x="169147" y="1008185"/>
                </a:cubicBezTo>
                <a:cubicBezTo>
                  <a:pt x="154074" y="975528"/>
                  <a:pt x="142351" y="938684"/>
                  <a:pt x="139002" y="897653"/>
                </a:cubicBezTo>
                <a:cubicBezTo>
                  <a:pt x="135653" y="856622"/>
                  <a:pt x="140677" y="800519"/>
                  <a:pt x="149050" y="762000"/>
                </a:cubicBezTo>
                <a:cubicBezTo>
                  <a:pt x="157423" y="723481"/>
                  <a:pt x="180032" y="709246"/>
                  <a:pt x="189243" y="666541"/>
                </a:cubicBezTo>
                <a:cubicBezTo>
                  <a:pt x="198454" y="623836"/>
                  <a:pt x="212689" y="556009"/>
                  <a:pt x="204316" y="505767"/>
                </a:cubicBezTo>
                <a:cubicBezTo>
                  <a:pt x="195943" y="455525"/>
                  <a:pt x="169147" y="417007"/>
                  <a:pt x="139002" y="365091"/>
                </a:cubicBezTo>
                <a:cubicBezTo>
                  <a:pt x="108857" y="313175"/>
                  <a:pt x="46054" y="240324"/>
                  <a:pt x="23445" y="194269"/>
                </a:cubicBezTo>
                <a:cubicBezTo>
                  <a:pt x="836" y="148214"/>
                  <a:pt x="0" y="118906"/>
                  <a:pt x="3349" y="88761"/>
                </a:cubicBezTo>
                <a:cubicBezTo>
                  <a:pt x="6698" y="58616"/>
                  <a:pt x="34331" y="26796"/>
                  <a:pt x="43542" y="13398"/>
                </a:cubicBezTo>
                <a:cubicBezTo>
                  <a:pt x="52753" y="0"/>
                  <a:pt x="55684" y="4187"/>
                  <a:pt x="58615" y="8374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78" name="任意多边形 14"/>
          <p:cNvSpPr/>
          <p:nvPr/>
        </p:nvSpPr>
        <p:spPr>
          <a:xfrm>
            <a:off x="6373813" y="3214688"/>
            <a:ext cx="284162" cy="158750"/>
          </a:xfrm>
          <a:custGeom>
            <a:avLst/>
            <a:gdLst/>
            <a:ahLst/>
            <a:cxnLst>
              <a:cxn ang="0">
                <a:pos x="0" y="10079"/>
              </a:cxn>
              <a:cxn ang="0">
                <a:pos x="45131" y="45357"/>
              </a:cxn>
              <a:cxn ang="0">
                <a:pos x="105307" y="136071"/>
              </a:cxn>
              <a:cxn ang="0">
                <a:pos x="190556" y="156230"/>
              </a:cxn>
              <a:cxn ang="0">
                <a:pos x="270789" y="120953"/>
              </a:cxn>
              <a:cxn ang="0">
                <a:pos x="270789" y="0"/>
              </a:cxn>
            </a:cxnLst>
            <a:pathLst>
              <a:path w="284703" h="158261">
                <a:moveTo>
                  <a:pt x="0" y="10048"/>
                </a:moveTo>
                <a:cubicBezTo>
                  <a:pt x="13816" y="17165"/>
                  <a:pt x="27632" y="24283"/>
                  <a:pt x="45217" y="45217"/>
                </a:cubicBezTo>
                <a:cubicBezTo>
                  <a:pt x="62802" y="66151"/>
                  <a:pt x="81225" y="117230"/>
                  <a:pt x="105508" y="135652"/>
                </a:cubicBezTo>
                <a:cubicBezTo>
                  <a:pt x="129791" y="154074"/>
                  <a:pt x="163286" y="158261"/>
                  <a:pt x="190919" y="155749"/>
                </a:cubicBezTo>
                <a:cubicBezTo>
                  <a:pt x="218552" y="153237"/>
                  <a:pt x="257907" y="146538"/>
                  <a:pt x="271305" y="120580"/>
                </a:cubicBezTo>
                <a:cubicBezTo>
                  <a:pt x="284703" y="94622"/>
                  <a:pt x="278004" y="47311"/>
                  <a:pt x="271305" y="0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" name="组合 66578"/>
          <p:cNvGrpSpPr/>
          <p:nvPr/>
        </p:nvGrpSpPr>
        <p:grpSpPr>
          <a:xfrm>
            <a:off x="5903913" y="874713"/>
            <a:ext cx="746125" cy="2360612"/>
            <a:chOff x="0" y="0"/>
            <a:chExt cx="745252" cy="2361362"/>
          </a:xfrm>
        </p:grpSpPr>
        <p:sp>
          <p:nvSpPr>
            <p:cNvPr id="92180" name="任意多边形 16"/>
            <p:cNvSpPr/>
            <p:nvPr/>
          </p:nvSpPr>
          <p:spPr>
            <a:xfrm>
              <a:off x="413852" y="1156067"/>
              <a:ext cx="331400" cy="1205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400" y="1205295"/>
                </a:cxn>
              </a:cxnLst>
              <a:pathLst>
                <a:path w="331595" h="1205802">
                  <a:moveTo>
                    <a:pt x="0" y="0"/>
                  </a:moveTo>
                  <a:lnTo>
                    <a:pt x="331595" y="1205802"/>
                  </a:ln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181" name="任意多边形 17"/>
            <p:cNvSpPr/>
            <p:nvPr/>
          </p:nvSpPr>
          <p:spPr>
            <a:xfrm>
              <a:off x="0" y="0"/>
              <a:ext cx="413852" cy="1156067"/>
            </a:xfrm>
            <a:custGeom>
              <a:avLst/>
              <a:gdLst/>
              <a:ahLst/>
              <a:cxnLst>
                <a:cxn ang="0">
                  <a:pos x="413852" y="1156067"/>
                </a:cxn>
                <a:cxn ang="0">
                  <a:pos x="398772" y="1095751"/>
                </a:cxn>
                <a:cxn ang="0">
                  <a:pos x="378666" y="1055540"/>
                </a:cxn>
                <a:cxn ang="0">
                  <a:pos x="338453" y="1025380"/>
                </a:cxn>
                <a:cxn ang="0">
                  <a:pos x="298242" y="1000249"/>
                </a:cxn>
                <a:cxn ang="0">
                  <a:pos x="288188" y="955012"/>
                </a:cxn>
                <a:cxn ang="0">
                  <a:pos x="293215" y="929880"/>
                </a:cxn>
                <a:cxn ang="0">
                  <a:pos x="283161" y="879616"/>
                </a:cxn>
                <a:cxn ang="0">
                  <a:pos x="283161" y="859511"/>
                </a:cxn>
                <a:cxn ang="0">
                  <a:pos x="258029" y="819299"/>
                </a:cxn>
                <a:cxn ang="0">
                  <a:pos x="278135" y="794167"/>
                </a:cxn>
                <a:cxn ang="0">
                  <a:pos x="293215" y="789141"/>
                </a:cxn>
                <a:cxn ang="0">
                  <a:pos x="308294" y="789141"/>
                </a:cxn>
                <a:cxn ang="0">
                  <a:pos x="258029" y="608192"/>
                </a:cxn>
                <a:cxn ang="0">
                  <a:pos x="187657" y="522743"/>
                </a:cxn>
                <a:cxn ang="0">
                  <a:pos x="147444" y="507664"/>
                </a:cxn>
                <a:cxn ang="0">
                  <a:pos x="127339" y="502637"/>
                </a:cxn>
                <a:cxn ang="0">
                  <a:pos x="122313" y="442321"/>
                </a:cxn>
                <a:cxn ang="0">
                  <a:pos x="122313" y="326714"/>
                </a:cxn>
                <a:cxn ang="0">
                  <a:pos x="122313" y="206081"/>
                </a:cxn>
                <a:cxn ang="0">
                  <a:pos x="102206" y="191002"/>
                </a:cxn>
                <a:cxn ang="0">
                  <a:pos x="46914" y="160844"/>
                </a:cxn>
                <a:cxn ang="0">
                  <a:pos x="6702" y="120633"/>
                </a:cxn>
                <a:cxn ang="0">
                  <a:pos x="6702" y="55290"/>
                </a:cxn>
                <a:cxn ang="0">
                  <a:pos x="36861" y="15079"/>
                </a:cxn>
                <a:cxn ang="0">
                  <a:pos x="82100" y="0"/>
                </a:cxn>
              </a:cxnLst>
              <a:pathLst>
                <a:path w="413657" h="1155560">
                  <a:moveTo>
                    <a:pt x="413657" y="1155560"/>
                  </a:moveTo>
                  <a:cubicBezTo>
                    <a:pt x="409051" y="1133788"/>
                    <a:pt x="404446" y="1112017"/>
                    <a:pt x="398584" y="1095270"/>
                  </a:cubicBezTo>
                  <a:cubicBezTo>
                    <a:pt x="392723" y="1078523"/>
                    <a:pt x="388536" y="1066800"/>
                    <a:pt x="378488" y="1055077"/>
                  </a:cubicBezTo>
                  <a:cubicBezTo>
                    <a:pt x="368440" y="1043354"/>
                    <a:pt x="351692" y="1034142"/>
                    <a:pt x="338294" y="1024931"/>
                  </a:cubicBezTo>
                  <a:cubicBezTo>
                    <a:pt x="324896" y="1015720"/>
                    <a:pt x="306475" y="1011534"/>
                    <a:pt x="298101" y="999811"/>
                  </a:cubicBezTo>
                  <a:cubicBezTo>
                    <a:pt x="289727" y="988088"/>
                    <a:pt x="288889" y="966316"/>
                    <a:pt x="288052" y="954593"/>
                  </a:cubicBezTo>
                  <a:cubicBezTo>
                    <a:pt x="287215" y="942870"/>
                    <a:pt x="293914" y="942032"/>
                    <a:pt x="293077" y="929472"/>
                  </a:cubicBezTo>
                  <a:cubicBezTo>
                    <a:pt x="292240" y="916912"/>
                    <a:pt x="284703" y="890953"/>
                    <a:pt x="283028" y="879230"/>
                  </a:cubicBezTo>
                  <a:cubicBezTo>
                    <a:pt x="281353" y="867507"/>
                    <a:pt x="287215" y="869182"/>
                    <a:pt x="283028" y="859134"/>
                  </a:cubicBezTo>
                  <a:cubicBezTo>
                    <a:pt x="278841" y="849086"/>
                    <a:pt x="258744" y="829826"/>
                    <a:pt x="257907" y="818940"/>
                  </a:cubicBezTo>
                  <a:cubicBezTo>
                    <a:pt x="257070" y="808054"/>
                    <a:pt x="272142" y="798843"/>
                    <a:pt x="278004" y="793819"/>
                  </a:cubicBezTo>
                  <a:cubicBezTo>
                    <a:pt x="283866" y="788795"/>
                    <a:pt x="288053" y="789632"/>
                    <a:pt x="293077" y="788795"/>
                  </a:cubicBezTo>
                  <a:cubicBezTo>
                    <a:pt x="298101" y="787958"/>
                    <a:pt x="314011" y="818940"/>
                    <a:pt x="308149" y="788795"/>
                  </a:cubicBezTo>
                  <a:cubicBezTo>
                    <a:pt x="302287" y="758650"/>
                    <a:pt x="278004" y="652305"/>
                    <a:pt x="257907" y="607925"/>
                  </a:cubicBezTo>
                  <a:cubicBezTo>
                    <a:pt x="237810" y="563545"/>
                    <a:pt x="205991" y="539261"/>
                    <a:pt x="187569" y="522514"/>
                  </a:cubicBezTo>
                  <a:cubicBezTo>
                    <a:pt x="169147" y="505767"/>
                    <a:pt x="157423" y="510790"/>
                    <a:pt x="147375" y="507441"/>
                  </a:cubicBezTo>
                  <a:cubicBezTo>
                    <a:pt x="137327" y="504092"/>
                    <a:pt x="131466" y="513303"/>
                    <a:pt x="127279" y="502417"/>
                  </a:cubicBezTo>
                  <a:cubicBezTo>
                    <a:pt x="123092" y="491531"/>
                    <a:pt x="123092" y="471435"/>
                    <a:pt x="122255" y="442127"/>
                  </a:cubicBezTo>
                  <a:cubicBezTo>
                    <a:pt x="121418" y="412819"/>
                    <a:pt x="122255" y="326571"/>
                    <a:pt x="122255" y="326571"/>
                  </a:cubicBezTo>
                  <a:cubicBezTo>
                    <a:pt x="122255" y="287215"/>
                    <a:pt x="125605" y="228600"/>
                    <a:pt x="122255" y="205991"/>
                  </a:cubicBezTo>
                  <a:cubicBezTo>
                    <a:pt x="118906" y="183382"/>
                    <a:pt x="114718" y="198454"/>
                    <a:pt x="102158" y="190918"/>
                  </a:cubicBezTo>
                  <a:cubicBezTo>
                    <a:pt x="89598" y="183382"/>
                    <a:pt x="62802" y="172496"/>
                    <a:pt x="46892" y="160773"/>
                  </a:cubicBezTo>
                  <a:cubicBezTo>
                    <a:pt x="30982" y="149050"/>
                    <a:pt x="13398" y="138165"/>
                    <a:pt x="6699" y="120580"/>
                  </a:cubicBezTo>
                  <a:cubicBezTo>
                    <a:pt x="0" y="102995"/>
                    <a:pt x="1675" y="72851"/>
                    <a:pt x="6699" y="55266"/>
                  </a:cubicBezTo>
                  <a:cubicBezTo>
                    <a:pt x="11723" y="37681"/>
                    <a:pt x="24284" y="24283"/>
                    <a:pt x="36844" y="15072"/>
                  </a:cubicBezTo>
                  <a:cubicBezTo>
                    <a:pt x="49404" y="5861"/>
                    <a:pt x="65732" y="2930"/>
                    <a:pt x="82061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6582" name="任意多边形 18"/>
          <p:cNvSpPr/>
          <p:nvPr/>
        </p:nvSpPr>
        <p:spPr>
          <a:xfrm>
            <a:off x="7127875" y="2341563"/>
            <a:ext cx="315913" cy="865187"/>
          </a:xfrm>
          <a:custGeom>
            <a:avLst/>
            <a:gdLst/>
            <a:ahLst/>
            <a:cxnLst>
              <a:cxn ang="0">
                <a:pos x="315913" y="0"/>
              </a:cxn>
              <a:cxn ang="0">
                <a:pos x="245524" y="120490"/>
              </a:cxn>
              <a:cxn ang="0">
                <a:pos x="225413" y="215878"/>
              </a:cxn>
              <a:cxn ang="0">
                <a:pos x="275691" y="331349"/>
              </a:cxn>
              <a:cxn ang="0">
                <a:pos x="290774" y="441798"/>
              </a:cxn>
              <a:cxn ang="0">
                <a:pos x="225413" y="552247"/>
              </a:cxn>
              <a:cxn ang="0">
                <a:pos x="114801" y="717922"/>
              </a:cxn>
              <a:cxn ang="0">
                <a:pos x="64523" y="843432"/>
              </a:cxn>
              <a:cxn ang="0">
                <a:pos x="9218" y="848453"/>
              </a:cxn>
              <a:cxn ang="0">
                <a:pos x="9218" y="753065"/>
              </a:cxn>
            </a:cxnLst>
            <a:pathLst>
              <a:path w="315686" h="865832">
                <a:moveTo>
                  <a:pt x="315686" y="0"/>
                </a:moveTo>
                <a:cubicBezTo>
                  <a:pt x="288053" y="42287"/>
                  <a:pt x="260420" y="84574"/>
                  <a:pt x="245348" y="120580"/>
                </a:cubicBezTo>
                <a:cubicBezTo>
                  <a:pt x="230276" y="156586"/>
                  <a:pt x="220227" y="180870"/>
                  <a:pt x="225251" y="216039"/>
                </a:cubicBezTo>
                <a:cubicBezTo>
                  <a:pt x="230275" y="251208"/>
                  <a:pt x="264607" y="293915"/>
                  <a:pt x="275493" y="331596"/>
                </a:cubicBezTo>
                <a:cubicBezTo>
                  <a:pt x="286379" y="369277"/>
                  <a:pt x="298939" y="405283"/>
                  <a:pt x="290565" y="442127"/>
                </a:cubicBezTo>
                <a:cubicBezTo>
                  <a:pt x="282191" y="478971"/>
                  <a:pt x="254559" y="506604"/>
                  <a:pt x="225251" y="552659"/>
                </a:cubicBezTo>
                <a:cubicBezTo>
                  <a:pt x="195943" y="598714"/>
                  <a:pt x="141515" y="669890"/>
                  <a:pt x="114719" y="718457"/>
                </a:cubicBezTo>
                <a:cubicBezTo>
                  <a:pt x="87923" y="767024"/>
                  <a:pt x="82062" y="822290"/>
                  <a:pt x="64477" y="844061"/>
                </a:cubicBezTo>
                <a:cubicBezTo>
                  <a:pt x="46892" y="865832"/>
                  <a:pt x="18422" y="864159"/>
                  <a:pt x="9211" y="849086"/>
                </a:cubicBezTo>
                <a:cubicBezTo>
                  <a:pt x="0" y="834014"/>
                  <a:pt x="4605" y="793820"/>
                  <a:pt x="9211" y="753626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3" name="任意多边形 20"/>
          <p:cNvSpPr/>
          <p:nvPr/>
        </p:nvSpPr>
        <p:spPr>
          <a:xfrm>
            <a:off x="6945313" y="2376488"/>
            <a:ext cx="447675" cy="728662"/>
          </a:xfrm>
          <a:custGeom>
            <a:avLst/>
            <a:gdLst/>
            <a:ahLst/>
            <a:cxnLst>
              <a:cxn ang="0">
                <a:pos x="187088" y="728662"/>
              </a:cxn>
              <a:cxn ang="0">
                <a:pos x="177066" y="592980"/>
              </a:cxn>
              <a:cxn ang="0">
                <a:pos x="121941" y="457298"/>
              </a:cxn>
              <a:cxn ang="0">
                <a:pos x="41761" y="381920"/>
              </a:cxn>
              <a:cxn ang="0">
                <a:pos x="11693" y="361818"/>
              </a:cxn>
              <a:cxn ang="0">
                <a:pos x="26727" y="326642"/>
              </a:cxn>
              <a:cxn ang="0">
                <a:pos x="172055" y="216086"/>
              </a:cxn>
              <a:cxn ang="0">
                <a:pos x="377517" y="50253"/>
              </a:cxn>
              <a:cxn ang="0">
                <a:pos x="447675" y="0"/>
              </a:cxn>
            </a:cxnLst>
            <a:pathLst>
              <a:path w="448826" h="728506">
                <a:moveTo>
                  <a:pt x="187569" y="728506"/>
                </a:moveTo>
                <a:cubicBezTo>
                  <a:pt x="187988" y="683288"/>
                  <a:pt x="188407" y="638071"/>
                  <a:pt x="177521" y="592853"/>
                </a:cubicBezTo>
                <a:cubicBezTo>
                  <a:pt x="166635" y="547635"/>
                  <a:pt x="144864" y="492369"/>
                  <a:pt x="122255" y="457200"/>
                </a:cubicBezTo>
                <a:cubicBezTo>
                  <a:pt x="99646" y="422031"/>
                  <a:pt x="60290" y="397748"/>
                  <a:pt x="41868" y="381838"/>
                </a:cubicBezTo>
                <a:cubicBezTo>
                  <a:pt x="23446" y="365928"/>
                  <a:pt x="14235" y="370952"/>
                  <a:pt x="11723" y="361741"/>
                </a:cubicBezTo>
                <a:cubicBezTo>
                  <a:pt x="9211" y="352530"/>
                  <a:pt x="0" y="350856"/>
                  <a:pt x="26796" y="326572"/>
                </a:cubicBezTo>
                <a:cubicBezTo>
                  <a:pt x="53592" y="302288"/>
                  <a:pt x="113882" y="262095"/>
                  <a:pt x="172497" y="216040"/>
                </a:cubicBezTo>
                <a:cubicBezTo>
                  <a:pt x="231112" y="169985"/>
                  <a:pt x="332433" y="86249"/>
                  <a:pt x="378488" y="50242"/>
                </a:cubicBezTo>
                <a:cubicBezTo>
                  <a:pt x="424543" y="14235"/>
                  <a:pt x="436684" y="7117"/>
                  <a:pt x="448826" y="0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4" name="任意多边形 22"/>
          <p:cNvSpPr/>
          <p:nvPr/>
        </p:nvSpPr>
        <p:spPr>
          <a:xfrm>
            <a:off x="6840538" y="2284413"/>
            <a:ext cx="587375" cy="820737"/>
          </a:xfrm>
          <a:custGeom>
            <a:avLst/>
            <a:gdLst/>
            <a:ahLst/>
            <a:cxnLst>
              <a:cxn ang="0">
                <a:pos x="0" y="820737"/>
              </a:cxn>
              <a:cxn ang="0">
                <a:pos x="55223" y="785562"/>
              </a:cxn>
              <a:cxn ang="0">
                <a:pos x="80325" y="705164"/>
              </a:cxn>
              <a:cxn ang="0">
                <a:pos x="80325" y="614715"/>
              </a:cxn>
              <a:cxn ang="0">
                <a:pos x="55223" y="584565"/>
              </a:cxn>
              <a:cxn ang="0">
                <a:pos x="55223" y="504167"/>
              </a:cxn>
              <a:cxn ang="0">
                <a:pos x="65264" y="479043"/>
              </a:cxn>
              <a:cxn ang="0">
                <a:pos x="45183" y="453918"/>
              </a:cxn>
              <a:cxn ang="0">
                <a:pos x="65264" y="428793"/>
              </a:cxn>
              <a:cxn ang="0">
                <a:pos x="190772" y="333320"/>
              </a:cxn>
              <a:cxn ang="0">
                <a:pos x="371502" y="192622"/>
              </a:cxn>
              <a:cxn ang="0">
                <a:pos x="502031" y="97148"/>
              </a:cxn>
              <a:cxn ang="0">
                <a:pos x="567294" y="46900"/>
              </a:cxn>
              <a:cxn ang="0">
                <a:pos x="582355" y="6700"/>
              </a:cxn>
              <a:cxn ang="0">
                <a:pos x="537173" y="6700"/>
              </a:cxn>
            </a:cxnLst>
            <a:pathLst>
              <a:path w="587828" h="820616">
                <a:moveTo>
                  <a:pt x="0" y="820616"/>
                </a:moveTo>
                <a:cubicBezTo>
                  <a:pt x="20934" y="812660"/>
                  <a:pt x="41868" y="804705"/>
                  <a:pt x="55266" y="785446"/>
                </a:cubicBezTo>
                <a:cubicBezTo>
                  <a:pt x="68664" y="766187"/>
                  <a:pt x="76200" y="733530"/>
                  <a:pt x="80387" y="705060"/>
                </a:cubicBezTo>
                <a:cubicBezTo>
                  <a:pt x="84574" y="676590"/>
                  <a:pt x="84574" y="634721"/>
                  <a:pt x="80387" y="614624"/>
                </a:cubicBezTo>
                <a:cubicBezTo>
                  <a:pt x="76200" y="594527"/>
                  <a:pt x="59453" y="602901"/>
                  <a:pt x="55266" y="584479"/>
                </a:cubicBezTo>
                <a:cubicBezTo>
                  <a:pt x="51079" y="566057"/>
                  <a:pt x="53591" y="521678"/>
                  <a:pt x="55266" y="504093"/>
                </a:cubicBezTo>
                <a:cubicBezTo>
                  <a:pt x="56941" y="486508"/>
                  <a:pt x="66989" y="487346"/>
                  <a:pt x="65314" y="478972"/>
                </a:cubicBezTo>
                <a:cubicBezTo>
                  <a:pt x="63639" y="470598"/>
                  <a:pt x="45218" y="462225"/>
                  <a:pt x="45218" y="453851"/>
                </a:cubicBezTo>
                <a:cubicBezTo>
                  <a:pt x="45218" y="445477"/>
                  <a:pt x="41031" y="448827"/>
                  <a:pt x="65314" y="428730"/>
                </a:cubicBezTo>
                <a:cubicBezTo>
                  <a:pt x="89597" y="408633"/>
                  <a:pt x="190919" y="333271"/>
                  <a:pt x="190919" y="333271"/>
                </a:cubicBezTo>
                <a:lnTo>
                  <a:pt x="371789" y="192594"/>
                </a:lnTo>
                <a:cubicBezTo>
                  <a:pt x="423705" y="153238"/>
                  <a:pt x="469761" y="121417"/>
                  <a:pt x="502418" y="97134"/>
                </a:cubicBezTo>
                <a:cubicBezTo>
                  <a:pt x="535075" y="72851"/>
                  <a:pt x="554334" y="61966"/>
                  <a:pt x="567732" y="46893"/>
                </a:cubicBezTo>
                <a:cubicBezTo>
                  <a:pt x="581130" y="31820"/>
                  <a:pt x="587828" y="13398"/>
                  <a:pt x="582804" y="6699"/>
                </a:cubicBezTo>
                <a:cubicBezTo>
                  <a:pt x="577780" y="0"/>
                  <a:pt x="557683" y="3349"/>
                  <a:pt x="537587" y="6699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5" name="任意多边形 23"/>
          <p:cNvSpPr/>
          <p:nvPr/>
        </p:nvSpPr>
        <p:spPr>
          <a:xfrm>
            <a:off x="6448425" y="2014538"/>
            <a:ext cx="412750" cy="1098550"/>
          </a:xfrm>
          <a:custGeom>
            <a:avLst/>
            <a:gdLst/>
            <a:ahLst/>
            <a:cxnLst>
              <a:cxn ang="0">
                <a:pos x="412750" y="1085980"/>
              </a:cxn>
              <a:cxn ang="0">
                <a:pos x="342280" y="1065870"/>
              </a:cxn>
              <a:cxn ang="0">
                <a:pos x="271811" y="889901"/>
              </a:cxn>
              <a:cxn ang="0">
                <a:pos x="70469" y="226245"/>
              </a:cxn>
              <a:cxn ang="0">
                <a:pos x="10067" y="35194"/>
              </a:cxn>
              <a:cxn ang="0">
                <a:pos x="10067" y="15083"/>
              </a:cxn>
              <a:cxn ang="0">
                <a:pos x="35235" y="25138"/>
              </a:cxn>
              <a:cxn ang="0">
                <a:pos x="120805" y="105581"/>
              </a:cxn>
            </a:cxnLst>
            <a:pathLst>
              <a:path w="411982" h="1097782">
                <a:moveTo>
                  <a:pt x="411982" y="1085221"/>
                </a:moveTo>
                <a:cubicBezTo>
                  <a:pt x="388535" y="1091501"/>
                  <a:pt x="365089" y="1097782"/>
                  <a:pt x="341643" y="1065125"/>
                </a:cubicBezTo>
                <a:cubicBezTo>
                  <a:pt x="318197" y="1032468"/>
                  <a:pt x="316522" y="1029119"/>
                  <a:pt x="271305" y="889279"/>
                </a:cubicBezTo>
                <a:cubicBezTo>
                  <a:pt x="226088" y="749439"/>
                  <a:pt x="113881" y="368439"/>
                  <a:pt x="70338" y="226087"/>
                </a:cubicBezTo>
                <a:cubicBezTo>
                  <a:pt x="26795" y="83735"/>
                  <a:pt x="20096" y="70338"/>
                  <a:pt x="10048" y="35169"/>
                </a:cubicBezTo>
                <a:cubicBezTo>
                  <a:pt x="0" y="0"/>
                  <a:pt x="5861" y="16747"/>
                  <a:pt x="10048" y="15072"/>
                </a:cubicBezTo>
                <a:cubicBezTo>
                  <a:pt x="14235" y="13397"/>
                  <a:pt x="16747" y="10048"/>
                  <a:pt x="35169" y="25120"/>
                </a:cubicBezTo>
                <a:cubicBezTo>
                  <a:pt x="53591" y="40193"/>
                  <a:pt x="87085" y="72850"/>
                  <a:pt x="120580" y="105507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6" name="任意多边形 24"/>
          <p:cNvSpPr/>
          <p:nvPr/>
        </p:nvSpPr>
        <p:spPr>
          <a:xfrm>
            <a:off x="6564313" y="2114550"/>
            <a:ext cx="833437" cy="207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683" y="116190"/>
              </a:cxn>
              <a:cxn ang="0">
                <a:pos x="266098" y="161656"/>
              </a:cxn>
              <a:cxn ang="0">
                <a:pos x="326346" y="197018"/>
              </a:cxn>
              <a:cxn ang="0">
                <a:pos x="421739" y="207121"/>
              </a:cxn>
              <a:cxn ang="0">
                <a:pos x="647671" y="191967"/>
              </a:cxn>
              <a:cxn ang="0">
                <a:pos x="833437" y="171759"/>
              </a:cxn>
            </a:cxnLst>
            <a:pathLst>
              <a:path w="834014" h="206828">
                <a:moveTo>
                  <a:pt x="0" y="0"/>
                </a:moveTo>
                <a:cubicBezTo>
                  <a:pt x="60709" y="44380"/>
                  <a:pt x="121418" y="88760"/>
                  <a:pt x="165798" y="115556"/>
                </a:cubicBezTo>
                <a:cubicBezTo>
                  <a:pt x="210178" y="142352"/>
                  <a:pt x="239486" y="147376"/>
                  <a:pt x="266282" y="160774"/>
                </a:cubicBezTo>
                <a:cubicBezTo>
                  <a:pt x="293078" y="174172"/>
                  <a:pt x="300614" y="188407"/>
                  <a:pt x="326572" y="195943"/>
                </a:cubicBezTo>
                <a:cubicBezTo>
                  <a:pt x="352530" y="203479"/>
                  <a:pt x="368440" y="206828"/>
                  <a:pt x="422031" y="205991"/>
                </a:cubicBezTo>
                <a:cubicBezTo>
                  <a:pt x="475622" y="205154"/>
                  <a:pt x="579455" y="196780"/>
                  <a:pt x="648119" y="190919"/>
                </a:cubicBezTo>
                <a:cubicBezTo>
                  <a:pt x="716783" y="185058"/>
                  <a:pt x="775398" y="177940"/>
                  <a:pt x="834014" y="170822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7" name="任意多边形 25"/>
          <p:cNvSpPr/>
          <p:nvPr/>
        </p:nvSpPr>
        <p:spPr>
          <a:xfrm>
            <a:off x="7272338" y="1517650"/>
            <a:ext cx="377825" cy="501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54" y="55182"/>
              </a:cxn>
              <a:cxn ang="0">
                <a:pos x="55291" y="75248"/>
              </a:cxn>
              <a:cxn ang="0">
                <a:pos x="85450" y="140462"/>
              </a:cxn>
              <a:cxn ang="0">
                <a:pos x="110583" y="135446"/>
              </a:cxn>
              <a:cxn ang="0">
                <a:pos x="110583" y="195643"/>
              </a:cxn>
              <a:cxn ang="0">
                <a:pos x="105557" y="290957"/>
              </a:cxn>
              <a:cxn ang="0">
                <a:pos x="125663" y="321056"/>
              </a:cxn>
              <a:cxn ang="0">
                <a:pos x="180954" y="311023"/>
              </a:cxn>
              <a:cxn ang="0">
                <a:pos x="201060" y="366204"/>
              </a:cxn>
              <a:cxn ang="0">
                <a:pos x="216140" y="371221"/>
              </a:cxn>
              <a:cxn ang="0">
                <a:pos x="216140" y="396303"/>
              </a:cxn>
              <a:cxn ang="0">
                <a:pos x="246298" y="396303"/>
              </a:cxn>
              <a:cxn ang="0">
                <a:pos x="286510" y="426402"/>
              </a:cxn>
              <a:cxn ang="0">
                <a:pos x="326722" y="441452"/>
              </a:cxn>
              <a:cxn ang="0">
                <a:pos x="371960" y="431419"/>
              </a:cxn>
              <a:cxn ang="0">
                <a:pos x="356881" y="456501"/>
              </a:cxn>
              <a:cxn ang="0">
                <a:pos x="246298" y="501650"/>
              </a:cxn>
            </a:cxnLst>
            <a:pathLst>
              <a:path w="377651" h="502418">
                <a:moveTo>
                  <a:pt x="0" y="0"/>
                </a:moveTo>
                <a:cubicBezTo>
                  <a:pt x="419" y="21353"/>
                  <a:pt x="838" y="42706"/>
                  <a:pt x="10049" y="55266"/>
                </a:cubicBezTo>
                <a:cubicBezTo>
                  <a:pt x="19260" y="67827"/>
                  <a:pt x="42706" y="61128"/>
                  <a:pt x="55266" y="75363"/>
                </a:cubicBezTo>
                <a:cubicBezTo>
                  <a:pt x="67826" y="89598"/>
                  <a:pt x="76200" y="130629"/>
                  <a:pt x="85411" y="140677"/>
                </a:cubicBezTo>
                <a:cubicBezTo>
                  <a:pt x="94622" y="150725"/>
                  <a:pt x="106345" y="126442"/>
                  <a:pt x="110532" y="135653"/>
                </a:cubicBezTo>
                <a:cubicBezTo>
                  <a:pt x="114719" y="144864"/>
                  <a:pt x="111369" y="169985"/>
                  <a:pt x="110532" y="195943"/>
                </a:cubicBezTo>
                <a:cubicBezTo>
                  <a:pt x="109695" y="221901"/>
                  <a:pt x="102996" y="270468"/>
                  <a:pt x="105508" y="291402"/>
                </a:cubicBezTo>
                <a:cubicBezTo>
                  <a:pt x="108020" y="312336"/>
                  <a:pt x="113045" y="318198"/>
                  <a:pt x="125605" y="321547"/>
                </a:cubicBezTo>
                <a:cubicBezTo>
                  <a:pt x="138165" y="324896"/>
                  <a:pt x="168311" y="303963"/>
                  <a:pt x="180871" y="311499"/>
                </a:cubicBezTo>
                <a:cubicBezTo>
                  <a:pt x="193431" y="319035"/>
                  <a:pt x="195106" y="356717"/>
                  <a:pt x="200967" y="366765"/>
                </a:cubicBezTo>
                <a:cubicBezTo>
                  <a:pt x="206828" y="376813"/>
                  <a:pt x="213528" y="366765"/>
                  <a:pt x="216040" y="371789"/>
                </a:cubicBezTo>
                <a:cubicBezTo>
                  <a:pt x="218552" y="376813"/>
                  <a:pt x="211016" y="392723"/>
                  <a:pt x="216040" y="396910"/>
                </a:cubicBezTo>
                <a:cubicBezTo>
                  <a:pt x="221064" y="401097"/>
                  <a:pt x="234462" y="391886"/>
                  <a:pt x="246185" y="396910"/>
                </a:cubicBezTo>
                <a:cubicBezTo>
                  <a:pt x="257908" y="401934"/>
                  <a:pt x="272980" y="419519"/>
                  <a:pt x="286378" y="427055"/>
                </a:cubicBezTo>
                <a:cubicBezTo>
                  <a:pt x="299776" y="434591"/>
                  <a:pt x="312337" y="441291"/>
                  <a:pt x="326572" y="442128"/>
                </a:cubicBezTo>
                <a:cubicBezTo>
                  <a:pt x="340807" y="442965"/>
                  <a:pt x="366765" y="429567"/>
                  <a:pt x="371789" y="432079"/>
                </a:cubicBezTo>
                <a:cubicBezTo>
                  <a:pt x="376813" y="434591"/>
                  <a:pt x="377651" y="445477"/>
                  <a:pt x="356717" y="457200"/>
                </a:cubicBezTo>
                <a:cubicBezTo>
                  <a:pt x="335783" y="468923"/>
                  <a:pt x="290984" y="485670"/>
                  <a:pt x="246185" y="502418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8" name="任意多边形 27"/>
          <p:cNvSpPr/>
          <p:nvPr/>
        </p:nvSpPr>
        <p:spPr>
          <a:xfrm>
            <a:off x="6288088" y="1603375"/>
            <a:ext cx="1250950" cy="527050"/>
          </a:xfrm>
          <a:custGeom>
            <a:avLst/>
            <a:gdLst/>
            <a:ahLst/>
            <a:cxnLst>
              <a:cxn ang="0">
                <a:pos x="1250950" y="405937"/>
              </a:cxn>
              <a:cxn ang="0">
                <a:pos x="1125353" y="451041"/>
              </a:cxn>
              <a:cxn ang="0">
                <a:pos x="909326" y="496145"/>
              </a:cxn>
              <a:cxn ang="0">
                <a:pos x="833967" y="496145"/>
              </a:cxn>
              <a:cxn ang="0">
                <a:pos x="753584" y="521203"/>
              </a:cxn>
              <a:cxn ang="0">
                <a:pos x="602868" y="461064"/>
              </a:cxn>
              <a:cxn ang="0">
                <a:pos x="487318" y="405937"/>
              </a:cxn>
              <a:cxn ang="0">
                <a:pos x="311482" y="325752"/>
              </a:cxn>
              <a:cxn ang="0">
                <a:pos x="165789" y="240556"/>
              </a:cxn>
              <a:cxn ang="0">
                <a:pos x="130621" y="160371"/>
              </a:cxn>
              <a:cxn ang="0">
                <a:pos x="125597" y="130301"/>
              </a:cxn>
              <a:cxn ang="0">
                <a:pos x="85406" y="110255"/>
              </a:cxn>
              <a:cxn ang="0">
                <a:pos x="35167" y="95219"/>
              </a:cxn>
              <a:cxn ang="0">
                <a:pos x="25120" y="35081"/>
              </a:cxn>
              <a:cxn ang="0">
                <a:pos x="0" y="0"/>
              </a:cxn>
            </a:cxnLst>
            <a:pathLst>
              <a:path w="1251019" h="528376">
                <a:moveTo>
                  <a:pt x="1251019" y="406958"/>
                </a:moveTo>
                <a:cubicBezTo>
                  <a:pt x="1216687" y="422031"/>
                  <a:pt x="1182355" y="437104"/>
                  <a:pt x="1125415" y="452176"/>
                </a:cubicBezTo>
                <a:cubicBezTo>
                  <a:pt x="1068475" y="467248"/>
                  <a:pt x="957943" y="489857"/>
                  <a:pt x="909376" y="497393"/>
                </a:cubicBezTo>
                <a:cubicBezTo>
                  <a:pt x="860809" y="504929"/>
                  <a:pt x="859971" y="493206"/>
                  <a:pt x="834013" y="497393"/>
                </a:cubicBezTo>
                <a:cubicBezTo>
                  <a:pt x="808055" y="501580"/>
                  <a:pt x="792145" y="528376"/>
                  <a:pt x="753626" y="522514"/>
                </a:cubicBezTo>
                <a:cubicBezTo>
                  <a:pt x="715107" y="516653"/>
                  <a:pt x="647281" y="481483"/>
                  <a:pt x="602901" y="462224"/>
                </a:cubicBezTo>
                <a:cubicBezTo>
                  <a:pt x="558521" y="442965"/>
                  <a:pt x="487345" y="406958"/>
                  <a:pt x="487345" y="406958"/>
                </a:cubicBezTo>
                <a:cubicBezTo>
                  <a:pt x="438778" y="384349"/>
                  <a:pt x="365090" y="354205"/>
                  <a:pt x="311499" y="326572"/>
                </a:cubicBezTo>
                <a:cubicBezTo>
                  <a:pt x="257908" y="298939"/>
                  <a:pt x="195943" y="268794"/>
                  <a:pt x="165798" y="241161"/>
                </a:cubicBezTo>
                <a:cubicBezTo>
                  <a:pt x="135653" y="213528"/>
                  <a:pt x="137327" y="179196"/>
                  <a:pt x="130628" y="160774"/>
                </a:cubicBezTo>
                <a:cubicBezTo>
                  <a:pt x="123929" y="142352"/>
                  <a:pt x="133140" y="139003"/>
                  <a:pt x="125604" y="130629"/>
                </a:cubicBezTo>
                <a:cubicBezTo>
                  <a:pt x="118068" y="122255"/>
                  <a:pt x="100484" y="116394"/>
                  <a:pt x="85411" y="110532"/>
                </a:cubicBezTo>
                <a:cubicBezTo>
                  <a:pt x="70339" y="104670"/>
                  <a:pt x="45217" y="108020"/>
                  <a:pt x="35169" y="95459"/>
                </a:cubicBezTo>
                <a:cubicBezTo>
                  <a:pt x="25121" y="82898"/>
                  <a:pt x="30983" y="51079"/>
                  <a:pt x="25121" y="35169"/>
                </a:cubicBezTo>
                <a:cubicBezTo>
                  <a:pt x="19259" y="19259"/>
                  <a:pt x="7536" y="10886"/>
                  <a:pt x="0" y="0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9" name="任意多边形 30"/>
          <p:cNvSpPr/>
          <p:nvPr/>
        </p:nvSpPr>
        <p:spPr>
          <a:xfrm>
            <a:off x="5986463" y="873125"/>
            <a:ext cx="463550" cy="735013"/>
          </a:xfrm>
          <a:custGeom>
            <a:avLst/>
            <a:gdLst/>
            <a:ahLst/>
            <a:cxnLst>
              <a:cxn ang="0">
                <a:pos x="0" y="1675"/>
              </a:cxn>
              <a:cxn ang="0">
                <a:pos x="70286" y="11720"/>
              </a:cxn>
              <a:cxn ang="0">
                <a:pos x="115469" y="71994"/>
              </a:cxn>
              <a:cxn ang="0">
                <a:pos x="120489" y="107154"/>
              </a:cxn>
              <a:cxn ang="0">
                <a:pos x="150612" y="152360"/>
              </a:cxn>
              <a:cxn ang="0">
                <a:pos x="165673" y="172452"/>
              </a:cxn>
              <a:cxn ang="0">
                <a:pos x="215877" y="147338"/>
              </a:cxn>
              <a:cxn ang="0">
                <a:pos x="215877" y="137291"/>
              </a:cxn>
              <a:cxn ang="0">
                <a:pos x="240980" y="102131"/>
              </a:cxn>
              <a:cxn ang="0">
                <a:pos x="286163" y="97109"/>
              </a:cxn>
              <a:cxn ang="0">
                <a:pos x="321305" y="117201"/>
              </a:cxn>
              <a:cxn ang="0">
                <a:pos x="326326" y="162406"/>
              </a:cxn>
              <a:cxn ang="0">
                <a:pos x="281142" y="197566"/>
              </a:cxn>
              <a:cxn ang="0">
                <a:pos x="230938" y="177475"/>
              </a:cxn>
              <a:cxn ang="0">
                <a:pos x="190775" y="192543"/>
              </a:cxn>
              <a:cxn ang="0">
                <a:pos x="215877" y="227704"/>
              </a:cxn>
              <a:cxn ang="0">
                <a:pos x="251020" y="282955"/>
              </a:cxn>
              <a:cxn ang="0">
                <a:pos x="281142" y="267886"/>
              </a:cxn>
              <a:cxn ang="0">
                <a:pos x="291183" y="247795"/>
              </a:cxn>
              <a:cxn ang="0">
                <a:pos x="311265" y="222680"/>
              </a:cxn>
              <a:cxn ang="0">
                <a:pos x="351427" y="222680"/>
              </a:cxn>
              <a:cxn ang="0">
                <a:pos x="386571" y="247795"/>
              </a:cxn>
              <a:cxn ang="0">
                <a:pos x="391591" y="293001"/>
              </a:cxn>
              <a:cxn ang="0">
                <a:pos x="356449" y="318115"/>
              </a:cxn>
              <a:cxn ang="0">
                <a:pos x="311265" y="313092"/>
              </a:cxn>
              <a:cxn ang="0">
                <a:pos x="291183" y="308069"/>
              </a:cxn>
              <a:cxn ang="0">
                <a:pos x="271102" y="323138"/>
              </a:cxn>
              <a:cxn ang="0">
                <a:pos x="296204" y="363321"/>
              </a:cxn>
              <a:cxn ang="0">
                <a:pos x="316285" y="403504"/>
              </a:cxn>
              <a:cxn ang="0">
                <a:pos x="346407" y="408527"/>
              </a:cxn>
              <a:cxn ang="0">
                <a:pos x="356449" y="403504"/>
              </a:cxn>
              <a:cxn ang="0">
                <a:pos x="376530" y="373367"/>
              </a:cxn>
              <a:cxn ang="0">
                <a:pos x="406652" y="358298"/>
              </a:cxn>
              <a:cxn ang="0">
                <a:pos x="446816" y="378390"/>
              </a:cxn>
              <a:cxn ang="0">
                <a:pos x="456856" y="433641"/>
              </a:cxn>
              <a:cxn ang="0">
                <a:pos x="406652" y="448709"/>
              </a:cxn>
              <a:cxn ang="0">
                <a:pos x="381551" y="423595"/>
              </a:cxn>
              <a:cxn ang="0">
                <a:pos x="341387" y="438664"/>
              </a:cxn>
              <a:cxn ang="0">
                <a:pos x="361469" y="493916"/>
              </a:cxn>
              <a:cxn ang="0">
                <a:pos x="336367" y="534098"/>
              </a:cxn>
              <a:cxn ang="0">
                <a:pos x="286163" y="574282"/>
              </a:cxn>
              <a:cxn ang="0">
                <a:pos x="281142" y="669716"/>
              </a:cxn>
              <a:cxn ang="0">
                <a:pos x="301224" y="735013"/>
              </a:cxn>
            </a:cxnLst>
            <a:pathLst>
              <a:path w="463899" h="735204">
                <a:moveTo>
                  <a:pt x="0" y="1675"/>
                </a:moveTo>
                <a:cubicBezTo>
                  <a:pt x="25540" y="837"/>
                  <a:pt x="51080" y="0"/>
                  <a:pt x="70339" y="11723"/>
                </a:cubicBezTo>
                <a:cubicBezTo>
                  <a:pt x="89598" y="23446"/>
                  <a:pt x="107183" y="56103"/>
                  <a:pt x="115556" y="72013"/>
                </a:cubicBezTo>
                <a:cubicBezTo>
                  <a:pt x="123929" y="87923"/>
                  <a:pt x="114719" y="93784"/>
                  <a:pt x="120580" y="107182"/>
                </a:cubicBezTo>
                <a:cubicBezTo>
                  <a:pt x="126441" y="120580"/>
                  <a:pt x="143189" y="141514"/>
                  <a:pt x="150725" y="152400"/>
                </a:cubicBezTo>
                <a:cubicBezTo>
                  <a:pt x="158261" y="163286"/>
                  <a:pt x="154912" y="173334"/>
                  <a:pt x="165798" y="172497"/>
                </a:cubicBezTo>
                <a:cubicBezTo>
                  <a:pt x="176684" y="171660"/>
                  <a:pt x="207666" y="153238"/>
                  <a:pt x="216040" y="147376"/>
                </a:cubicBezTo>
                <a:cubicBezTo>
                  <a:pt x="224414" y="141514"/>
                  <a:pt x="211853" y="144863"/>
                  <a:pt x="216040" y="137327"/>
                </a:cubicBezTo>
                <a:cubicBezTo>
                  <a:pt x="220227" y="129791"/>
                  <a:pt x="229438" y="108857"/>
                  <a:pt x="241161" y="102158"/>
                </a:cubicBezTo>
                <a:cubicBezTo>
                  <a:pt x="252884" y="95459"/>
                  <a:pt x="272981" y="94622"/>
                  <a:pt x="286378" y="97134"/>
                </a:cubicBezTo>
                <a:cubicBezTo>
                  <a:pt x="299775" y="99646"/>
                  <a:pt x="314848" y="106345"/>
                  <a:pt x="321547" y="117231"/>
                </a:cubicBezTo>
                <a:cubicBezTo>
                  <a:pt x="328246" y="128117"/>
                  <a:pt x="333271" y="149050"/>
                  <a:pt x="326572" y="162448"/>
                </a:cubicBezTo>
                <a:cubicBezTo>
                  <a:pt x="319873" y="175846"/>
                  <a:pt x="297264" y="195105"/>
                  <a:pt x="281354" y="197617"/>
                </a:cubicBezTo>
                <a:cubicBezTo>
                  <a:pt x="265444" y="200129"/>
                  <a:pt x="246184" y="178358"/>
                  <a:pt x="231112" y="177521"/>
                </a:cubicBezTo>
                <a:cubicBezTo>
                  <a:pt x="216040" y="176684"/>
                  <a:pt x="193431" y="184219"/>
                  <a:pt x="190919" y="192593"/>
                </a:cubicBezTo>
                <a:cubicBezTo>
                  <a:pt x="188407" y="200967"/>
                  <a:pt x="205992" y="212691"/>
                  <a:pt x="216040" y="227763"/>
                </a:cubicBezTo>
                <a:cubicBezTo>
                  <a:pt x="226088" y="242836"/>
                  <a:pt x="240323" y="276329"/>
                  <a:pt x="251209" y="283028"/>
                </a:cubicBezTo>
                <a:cubicBezTo>
                  <a:pt x="262095" y="289727"/>
                  <a:pt x="274655" y="273817"/>
                  <a:pt x="281354" y="267956"/>
                </a:cubicBezTo>
                <a:cubicBezTo>
                  <a:pt x="288053" y="262095"/>
                  <a:pt x="286378" y="255395"/>
                  <a:pt x="291402" y="247859"/>
                </a:cubicBezTo>
                <a:cubicBezTo>
                  <a:pt x="296426" y="240323"/>
                  <a:pt x="301451" y="226925"/>
                  <a:pt x="311499" y="222738"/>
                </a:cubicBezTo>
                <a:cubicBezTo>
                  <a:pt x="321547" y="218551"/>
                  <a:pt x="339132" y="218551"/>
                  <a:pt x="351692" y="222738"/>
                </a:cubicBezTo>
                <a:cubicBezTo>
                  <a:pt x="364252" y="226925"/>
                  <a:pt x="380163" y="236136"/>
                  <a:pt x="386862" y="247859"/>
                </a:cubicBezTo>
                <a:cubicBezTo>
                  <a:pt x="393561" y="259582"/>
                  <a:pt x="396910" y="281354"/>
                  <a:pt x="391886" y="293077"/>
                </a:cubicBezTo>
                <a:cubicBezTo>
                  <a:pt x="386862" y="304800"/>
                  <a:pt x="370115" y="314849"/>
                  <a:pt x="356717" y="318198"/>
                </a:cubicBezTo>
                <a:cubicBezTo>
                  <a:pt x="343319" y="321547"/>
                  <a:pt x="322385" y="314848"/>
                  <a:pt x="311499" y="313173"/>
                </a:cubicBezTo>
                <a:cubicBezTo>
                  <a:pt x="300613" y="311498"/>
                  <a:pt x="298101" y="306474"/>
                  <a:pt x="291402" y="308149"/>
                </a:cubicBezTo>
                <a:cubicBezTo>
                  <a:pt x="284703" y="309824"/>
                  <a:pt x="270469" y="314011"/>
                  <a:pt x="271306" y="323222"/>
                </a:cubicBezTo>
                <a:cubicBezTo>
                  <a:pt x="272143" y="332433"/>
                  <a:pt x="288891" y="350017"/>
                  <a:pt x="296427" y="363415"/>
                </a:cubicBezTo>
                <a:cubicBezTo>
                  <a:pt x="303963" y="376813"/>
                  <a:pt x="308150" y="396073"/>
                  <a:pt x="316523" y="403609"/>
                </a:cubicBezTo>
                <a:cubicBezTo>
                  <a:pt x="324897" y="411145"/>
                  <a:pt x="339969" y="408633"/>
                  <a:pt x="346668" y="408633"/>
                </a:cubicBezTo>
                <a:cubicBezTo>
                  <a:pt x="353367" y="408633"/>
                  <a:pt x="351693" y="409470"/>
                  <a:pt x="356717" y="403609"/>
                </a:cubicBezTo>
                <a:cubicBezTo>
                  <a:pt x="361741" y="397748"/>
                  <a:pt x="368440" y="381000"/>
                  <a:pt x="376813" y="373464"/>
                </a:cubicBezTo>
                <a:cubicBezTo>
                  <a:pt x="385187" y="365928"/>
                  <a:pt x="395235" y="357554"/>
                  <a:pt x="406958" y="358391"/>
                </a:cubicBezTo>
                <a:cubicBezTo>
                  <a:pt x="418681" y="359228"/>
                  <a:pt x="438778" y="365928"/>
                  <a:pt x="447152" y="378488"/>
                </a:cubicBezTo>
                <a:cubicBezTo>
                  <a:pt x="455526" y="391048"/>
                  <a:pt x="463899" y="422031"/>
                  <a:pt x="457200" y="433754"/>
                </a:cubicBezTo>
                <a:cubicBezTo>
                  <a:pt x="450501" y="445477"/>
                  <a:pt x="419518" y="450501"/>
                  <a:pt x="406958" y="448826"/>
                </a:cubicBezTo>
                <a:cubicBezTo>
                  <a:pt x="394398" y="447151"/>
                  <a:pt x="392724" y="425380"/>
                  <a:pt x="381838" y="423705"/>
                </a:cubicBezTo>
                <a:cubicBezTo>
                  <a:pt x="370952" y="422030"/>
                  <a:pt x="344993" y="427055"/>
                  <a:pt x="341644" y="438778"/>
                </a:cubicBezTo>
                <a:cubicBezTo>
                  <a:pt x="338295" y="450501"/>
                  <a:pt x="362578" y="478134"/>
                  <a:pt x="361741" y="494044"/>
                </a:cubicBezTo>
                <a:cubicBezTo>
                  <a:pt x="360904" y="509954"/>
                  <a:pt x="349181" y="520839"/>
                  <a:pt x="336620" y="534237"/>
                </a:cubicBezTo>
                <a:cubicBezTo>
                  <a:pt x="324059" y="547635"/>
                  <a:pt x="295589" y="551822"/>
                  <a:pt x="286378" y="574431"/>
                </a:cubicBezTo>
                <a:cubicBezTo>
                  <a:pt x="277167" y="597040"/>
                  <a:pt x="278842" y="643095"/>
                  <a:pt x="281354" y="669890"/>
                </a:cubicBezTo>
                <a:cubicBezTo>
                  <a:pt x="283866" y="696685"/>
                  <a:pt x="292658" y="715944"/>
                  <a:pt x="301451" y="735204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66589"/>
          <p:cNvGrpSpPr/>
          <p:nvPr/>
        </p:nvGrpSpPr>
        <p:grpSpPr>
          <a:xfrm>
            <a:off x="-46037" y="2900363"/>
            <a:ext cx="6613525" cy="2052637"/>
            <a:chOff x="0" y="0"/>
            <a:chExt cx="6631387" cy="2052188"/>
          </a:xfrm>
        </p:grpSpPr>
        <p:sp>
          <p:nvSpPr>
            <p:cNvPr id="92191" name="任意多边形 38"/>
            <p:cNvSpPr/>
            <p:nvPr/>
          </p:nvSpPr>
          <p:spPr>
            <a:xfrm>
              <a:off x="0" y="1171319"/>
              <a:ext cx="6496441" cy="760246"/>
            </a:xfrm>
            <a:custGeom>
              <a:avLst/>
              <a:gdLst/>
              <a:ahLst/>
              <a:cxnLst>
                <a:cxn ang="0">
                  <a:pos x="0" y="484755"/>
                </a:cxn>
                <a:cxn ang="0">
                  <a:pos x="278305" y="429128"/>
                </a:cxn>
                <a:cxn ang="0">
                  <a:pos x="866723" y="357607"/>
                </a:cxn>
                <a:cxn ang="0">
                  <a:pos x="1502849" y="365554"/>
                </a:cxn>
                <a:cxn ang="0">
                  <a:pos x="2075363" y="421181"/>
                </a:cxn>
                <a:cxn ang="0">
                  <a:pos x="2584263" y="532437"/>
                </a:cxn>
                <a:cxn ang="0">
                  <a:pos x="2965941" y="651639"/>
                </a:cxn>
                <a:cxn ang="0">
                  <a:pos x="3371471" y="731107"/>
                </a:cxn>
                <a:cxn ang="0">
                  <a:pos x="3840615" y="754948"/>
                </a:cxn>
                <a:cxn ang="0">
                  <a:pos x="4373371" y="699320"/>
                </a:cxn>
                <a:cxn ang="0">
                  <a:pos x="4945883" y="588064"/>
                </a:cxn>
                <a:cxn ang="0">
                  <a:pos x="5454785" y="437075"/>
                </a:cxn>
                <a:cxn ang="0">
                  <a:pos x="6106815" y="174830"/>
                </a:cxn>
                <a:cxn ang="0">
                  <a:pos x="6496441" y="0"/>
                </a:cxn>
              </a:cxnLst>
              <a:pathLst>
                <a:path w="6496215" h="760675">
                  <a:moveTo>
                    <a:pt x="0" y="485029"/>
                  </a:moveTo>
                  <a:cubicBezTo>
                    <a:pt x="66923" y="467801"/>
                    <a:pt x="133846" y="450573"/>
                    <a:pt x="278295" y="429370"/>
                  </a:cubicBezTo>
                  <a:cubicBezTo>
                    <a:pt x="422744" y="408167"/>
                    <a:pt x="662609" y="368411"/>
                    <a:pt x="866692" y="357809"/>
                  </a:cubicBezTo>
                  <a:cubicBezTo>
                    <a:pt x="1070776" y="347207"/>
                    <a:pt x="1301363" y="355158"/>
                    <a:pt x="1502796" y="365760"/>
                  </a:cubicBezTo>
                  <a:cubicBezTo>
                    <a:pt x="1704229" y="376362"/>
                    <a:pt x="1895061" y="393590"/>
                    <a:pt x="2075290" y="421419"/>
                  </a:cubicBezTo>
                  <a:cubicBezTo>
                    <a:pt x="2255519" y="449248"/>
                    <a:pt x="2435749" y="494306"/>
                    <a:pt x="2584173" y="532737"/>
                  </a:cubicBezTo>
                  <a:cubicBezTo>
                    <a:pt x="2732597" y="571168"/>
                    <a:pt x="2834639" y="618877"/>
                    <a:pt x="2965836" y="652007"/>
                  </a:cubicBezTo>
                  <a:cubicBezTo>
                    <a:pt x="3097033" y="685137"/>
                    <a:pt x="3225579" y="714292"/>
                    <a:pt x="3371353" y="731520"/>
                  </a:cubicBezTo>
                  <a:cubicBezTo>
                    <a:pt x="3517127" y="748748"/>
                    <a:pt x="3673503" y="760675"/>
                    <a:pt x="3840480" y="755374"/>
                  </a:cubicBezTo>
                  <a:cubicBezTo>
                    <a:pt x="4007457" y="750073"/>
                    <a:pt x="4189012" y="727545"/>
                    <a:pt x="4373217" y="699715"/>
                  </a:cubicBezTo>
                  <a:cubicBezTo>
                    <a:pt x="4557422" y="671885"/>
                    <a:pt x="4765482" y="632128"/>
                    <a:pt x="4945711" y="588396"/>
                  </a:cubicBezTo>
                  <a:cubicBezTo>
                    <a:pt x="5125941" y="544664"/>
                    <a:pt x="5261112" y="506233"/>
                    <a:pt x="5454594" y="437322"/>
                  </a:cubicBezTo>
                  <a:cubicBezTo>
                    <a:pt x="5648076" y="368411"/>
                    <a:pt x="5932998" y="247816"/>
                    <a:pt x="6106601" y="174929"/>
                  </a:cubicBezTo>
                  <a:cubicBezTo>
                    <a:pt x="6280204" y="102042"/>
                    <a:pt x="6388209" y="51021"/>
                    <a:pt x="6496215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2192" name="组合 66591"/>
            <p:cNvGrpSpPr/>
            <p:nvPr/>
          </p:nvGrpSpPr>
          <p:grpSpPr>
            <a:xfrm>
              <a:off x="7951" y="0"/>
              <a:ext cx="6623436" cy="2052188"/>
              <a:chOff x="0" y="0"/>
              <a:chExt cx="6623436" cy="2052188"/>
            </a:xfrm>
          </p:grpSpPr>
          <p:grpSp>
            <p:nvGrpSpPr>
              <p:cNvPr id="92193" name="组合 66592"/>
              <p:cNvGrpSpPr/>
              <p:nvPr/>
            </p:nvGrpSpPr>
            <p:grpSpPr>
              <a:xfrm>
                <a:off x="21540" y="0"/>
                <a:ext cx="6564573" cy="1575180"/>
                <a:chOff x="0" y="0"/>
                <a:chExt cx="6564573" cy="1575180"/>
              </a:xfrm>
            </p:grpSpPr>
            <p:sp>
              <p:nvSpPr>
                <p:cNvPr id="92194" name="任意多边形 32"/>
                <p:cNvSpPr/>
                <p:nvPr/>
              </p:nvSpPr>
              <p:spPr>
                <a:xfrm>
                  <a:off x="672" y="514237"/>
                  <a:ext cx="5870929" cy="1060218"/>
                </a:xfrm>
                <a:custGeom>
                  <a:avLst/>
                  <a:gdLst/>
                  <a:ahLst/>
                  <a:cxnLst>
                    <a:cxn ang="0">
                      <a:pos x="0" y="836116"/>
                    </a:cxn>
                    <a:cxn ang="0">
                      <a:pos x="211503" y="767861"/>
                    </a:cxn>
                    <a:cxn ang="0">
                      <a:pos x="702737" y="692781"/>
                    </a:cxn>
                    <a:cxn ang="0">
                      <a:pos x="1200795" y="679130"/>
                    </a:cxn>
                    <a:cxn ang="0">
                      <a:pos x="1657915" y="706432"/>
                    </a:cxn>
                    <a:cxn ang="0">
                      <a:pos x="2183261" y="815639"/>
                    </a:cxn>
                    <a:cxn ang="0">
                      <a:pos x="2558510" y="938497"/>
                    </a:cxn>
                    <a:cxn ang="0">
                      <a:pos x="2763190" y="1006752"/>
                    </a:cxn>
                    <a:cxn ang="0">
                      <a:pos x="3049745" y="1054530"/>
                    </a:cxn>
                    <a:cxn ang="0">
                      <a:pos x="3397702" y="1040878"/>
                    </a:cxn>
                    <a:cxn ang="0">
                      <a:pos x="3807063" y="972624"/>
                    </a:cxn>
                    <a:cxn ang="0">
                      <a:pos x="4400637" y="788337"/>
                    </a:cxn>
                    <a:cxn ang="0">
                      <a:pos x="5130666" y="440241"/>
                    </a:cxn>
                    <a:cxn ang="0">
                      <a:pos x="5751530" y="71667"/>
                    </a:cxn>
                    <a:cxn ang="0">
                      <a:pos x="5847049" y="10238"/>
                    </a:cxn>
                  </a:cxnLst>
                  <a:pathLst>
                    <a:path w="5871949" h="1059977">
                      <a:moveTo>
                        <a:pt x="0" y="835926"/>
                      </a:moveTo>
                      <a:cubicBezTo>
                        <a:pt x="47198" y="813748"/>
                        <a:pt x="94397" y="791571"/>
                        <a:pt x="211540" y="767687"/>
                      </a:cubicBezTo>
                      <a:cubicBezTo>
                        <a:pt x="328683" y="743803"/>
                        <a:pt x="537948" y="707409"/>
                        <a:pt x="702859" y="692624"/>
                      </a:cubicBezTo>
                      <a:cubicBezTo>
                        <a:pt x="867770" y="677839"/>
                        <a:pt x="1041779" y="676701"/>
                        <a:pt x="1201003" y="678976"/>
                      </a:cubicBezTo>
                      <a:cubicBezTo>
                        <a:pt x="1360227" y="681251"/>
                        <a:pt x="1494430" y="683526"/>
                        <a:pt x="1658203" y="706272"/>
                      </a:cubicBezTo>
                      <a:cubicBezTo>
                        <a:pt x="1821976" y="729018"/>
                        <a:pt x="2033516" y="776785"/>
                        <a:pt x="2183641" y="815454"/>
                      </a:cubicBezTo>
                      <a:cubicBezTo>
                        <a:pt x="2333766" y="854123"/>
                        <a:pt x="2558955" y="938284"/>
                        <a:pt x="2558955" y="938284"/>
                      </a:cubicBezTo>
                      <a:cubicBezTo>
                        <a:pt x="2655627" y="970129"/>
                        <a:pt x="2681785" y="987189"/>
                        <a:pt x="2763671" y="1006523"/>
                      </a:cubicBezTo>
                      <a:cubicBezTo>
                        <a:pt x="2845558" y="1025857"/>
                        <a:pt x="2944504" y="1048604"/>
                        <a:pt x="3050274" y="1054290"/>
                      </a:cubicBezTo>
                      <a:cubicBezTo>
                        <a:pt x="3156044" y="1059977"/>
                        <a:pt x="3272050" y="1054290"/>
                        <a:pt x="3398292" y="1040642"/>
                      </a:cubicBezTo>
                      <a:cubicBezTo>
                        <a:pt x="3524534" y="1026994"/>
                        <a:pt x="3640540" y="1014484"/>
                        <a:pt x="3807725" y="972403"/>
                      </a:cubicBezTo>
                      <a:cubicBezTo>
                        <a:pt x="3974910" y="930322"/>
                        <a:pt x="4180764" y="876868"/>
                        <a:pt x="4401403" y="788158"/>
                      </a:cubicBezTo>
                      <a:cubicBezTo>
                        <a:pt x="4622042" y="699448"/>
                        <a:pt x="4906370" y="559559"/>
                        <a:pt x="5131558" y="440141"/>
                      </a:cubicBezTo>
                      <a:cubicBezTo>
                        <a:pt x="5356746" y="320723"/>
                        <a:pt x="5633113" y="143302"/>
                        <a:pt x="5752531" y="71651"/>
                      </a:cubicBezTo>
                      <a:cubicBezTo>
                        <a:pt x="5871949" y="0"/>
                        <a:pt x="5860007" y="5118"/>
                        <a:pt x="5848065" y="10236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195" name="任意多边形 33"/>
                <p:cNvSpPr/>
                <p:nvPr/>
              </p:nvSpPr>
              <p:spPr>
                <a:xfrm>
                  <a:off x="5812860" y="0"/>
                  <a:ext cx="750933" cy="545980"/>
                </a:xfrm>
                <a:custGeom>
                  <a:avLst/>
                  <a:gdLst/>
                  <a:ahLst/>
                  <a:cxnLst>
                    <a:cxn ang="0">
                      <a:pos x="0" y="545980"/>
                    </a:cxn>
                    <a:cxn ang="0">
                      <a:pos x="286720" y="354887"/>
                    </a:cxn>
                    <a:cxn ang="0">
                      <a:pos x="750933" y="0"/>
                    </a:cxn>
                  </a:cxnLst>
                  <a:pathLst>
                    <a:path w="750627" h="545911">
                      <a:moveTo>
                        <a:pt x="0" y="545911"/>
                      </a:moveTo>
                      <a:cubicBezTo>
                        <a:pt x="80749" y="495869"/>
                        <a:pt x="161499" y="445827"/>
                        <a:pt x="286603" y="354842"/>
                      </a:cubicBezTo>
                      <a:cubicBezTo>
                        <a:pt x="411707" y="263857"/>
                        <a:pt x="581167" y="131928"/>
                        <a:pt x="750627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2196" name="任意多边形 35"/>
              <p:cNvSpPr/>
              <p:nvPr/>
            </p:nvSpPr>
            <p:spPr>
              <a:xfrm>
                <a:off x="15862" y="518998"/>
                <a:ext cx="6361496" cy="1160209"/>
              </a:xfrm>
              <a:custGeom>
                <a:avLst/>
                <a:gdLst/>
                <a:ahLst/>
                <a:cxnLst>
                  <a:cxn ang="0">
                    <a:pos x="0" y="929756"/>
                  </a:cxn>
                  <a:cxn ang="0">
                    <a:pos x="238557" y="874130"/>
                  </a:cxn>
                  <a:cxn ang="0">
                    <a:pos x="652053" y="802611"/>
                  </a:cxn>
                  <a:cxn ang="0">
                    <a:pos x="1065551" y="778771"/>
                  </a:cxn>
                  <a:cxn ang="0">
                    <a:pos x="1383625" y="786717"/>
                  </a:cxn>
                  <a:cxn ang="0">
                    <a:pos x="1749411" y="818503"/>
                  </a:cxn>
                  <a:cxn ang="0">
                    <a:pos x="2107246" y="882077"/>
                  </a:cxn>
                  <a:cxn ang="0">
                    <a:pos x="2417368" y="961543"/>
                  </a:cxn>
                  <a:cxn ang="0">
                    <a:pos x="2727492" y="1072796"/>
                  </a:cxn>
                  <a:cxn ang="0">
                    <a:pos x="2950144" y="1128423"/>
                  </a:cxn>
                  <a:cxn ang="0">
                    <a:pos x="3276171" y="1160209"/>
                  </a:cxn>
                  <a:cxn ang="0">
                    <a:pos x="3793041" y="1128423"/>
                  </a:cxn>
                  <a:cxn ang="0">
                    <a:pos x="4341721" y="993330"/>
                  </a:cxn>
                  <a:cxn ang="0">
                    <a:pos x="4922206" y="786717"/>
                  </a:cxn>
                  <a:cxn ang="0">
                    <a:pos x="5486790" y="516532"/>
                  </a:cxn>
                  <a:cxn ang="0">
                    <a:pos x="6170650" y="127146"/>
                  </a:cxn>
                  <a:cxn ang="0">
                    <a:pos x="6361496" y="0"/>
                  </a:cxn>
                </a:cxnLst>
                <a:pathLst>
                  <a:path w="6361044" h="1160890">
                    <a:moveTo>
                      <a:pt x="0" y="930302"/>
                    </a:moveTo>
                    <a:cubicBezTo>
                      <a:pt x="64936" y="913074"/>
                      <a:pt x="129872" y="895846"/>
                      <a:pt x="238540" y="874643"/>
                    </a:cubicBezTo>
                    <a:cubicBezTo>
                      <a:pt x="347208" y="853440"/>
                      <a:pt x="514185" y="818985"/>
                      <a:pt x="652007" y="803082"/>
                    </a:cubicBezTo>
                    <a:cubicBezTo>
                      <a:pt x="789830" y="787180"/>
                      <a:pt x="943555" y="781879"/>
                      <a:pt x="1065475" y="779228"/>
                    </a:cubicBezTo>
                    <a:cubicBezTo>
                      <a:pt x="1187395" y="776578"/>
                      <a:pt x="1269558" y="780553"/>
                      <a:pt x="1383527" y="787179"/>
                    </a:cubicBezTo>
                    <a:cubicBezTo>
                      <a:pt x="1497496" y="793805"/>
                      <a:pt x="1628692" y="803081"/>
                      <a:pt x="1749287" y="818984"/>
                    </a:cubicBezTo>
                    <a:cubicBezTo>
                      <a:pt x="1869882" y="834887"/>
                      <a:pt x="1995778" y="858741"/>
                      <a:pt x="2107096" y="882595"/>
                    </a:cubicBezTo>
                    <a:cubicBezTo>
                      <a:pt x="2218414" y="906449"/>
                      <a:pt x="2313830" y="930303"/>
                      <a:pt x="2417197" y="962108"/>
                    </a:cubicBezTo>
                    <a:cubicBezTo>
                      <a:pt x="2520564" y="993913"/>
                      <a:pt x="2638509" y="1045597"/>
                      <a:pt x="2727298" y="1073426"/>
                    </a:cubicBezTo>
                    <a:cubicBezTo>
                      <a:pt x="2816088" y="1101256"/>
                      <a:pt x="2858494" y="1114508"/>
                      <a:pt x="2949934" y="1129085"/>
                    </a:cubicBezTo>
                    <a:cubicBezTo>
                      <a:pt x="3041374" y="1143662"/>
                      <a:pt x="3135465" y="1160890"/>
                      <a:pt x="3275938" y="1160890"/>
                    </a:cubicBezTo>
                    <a:cubicBezTo>
                      <a:pt x="3416411" y="1160890"/>
                      <a:pt x="3615194" y="1156915"/>
                      <a:pt x="3792773" y="1129085"/>
                    </a:cubicBezTo>
                    <a:cubicBezTo>
                      <a:pt x="3970352" y="1101256"/>
                      <a:pt x="4153232" y="1050897"/>
                      <a:pt x="4341413" y="993913"/>
                    </a:cubicBezTo>
                    <a:cubicBezTo>
                      <a:pt x="4529594" y="936929"/>
                      <a:pt x="4731027" y="866692"/>
                      <a:pt x="4921858" y="787179"/>
                    </a:cubicBezTo>
                    <a:cubicBezTo>
                      <a:pt x="5112689" y="707666"/>
                      <a:pt x="5278341" y="626828"/>
                      <a:pt x="5486400" y="516835"/>
                    </a:cubicBezTo>
                    <a:cubicBezTo>
                      <a:pt x="5694459" y="406842"/>
                      <a:pt x="6024439" y="213360"/>
                      <a:pt x="6170213" y="127221"/>
                    </a:cubicBezTo>
                    <a:cubicBezTo>
                      <a:pt x="6315987" y="41082"/>
                      <a:pt x="6338515" y="20541"/>
                      <a:pt x="6361044" y="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197" name="任意多边形 37"/>
              <p:cNvSpPr/>
              <p:nvPr/>
            </p:nvSpPr>
            <p:spPr>
              <a:xfrm>
                <a:off x="15862" y="788814"/>
                <a:ext cx="6496442" cy="1018952"/>
              </a:xfrm>
              <a:custGeom>
                <a:avLst/>
                <a:gdLst/>
                <a:ahLst/>
                <a:cxnLst>
                  <a:cxn ang="0">
                    <a:pos x="0" y="763219"/>
                  </a:cxn>
                  <a:cxn ang="0">
                    <a:pos x="262403" y="699618"/>
                  </a:cxn>
                  <a:cxn ang="0">
                    <a:pos x="652030" y="643967"/>
                  </a:cxn>
                  <a:cxn ang="0">
                    <a:pos x="1041657" y="620116"/>
                  </a:cxn>
                  <a:cxn ang="0">
                    <a:pos x="1471043" y="628066"/>
                  </a:cxn>
                  <a:cxn ang="0">
                    <a:pos x="1876573" y="675768"/>
                  </a:cxn>
                  <a:cxn ang="0">
                    <a:pos x="2385475" y="771170"/>
                  </a:cxn>
                  <a:cxn ang="0">
                    <a:pos x="2679683" y="866572"/>
                  </a:cxn>
                  <a:cxn ang="0">
                    <a:pos x="2973892" y="954025"/>
                  </a:cxn>
                  <a:cxn ang="0">
                    <a:pos x="3276052" y="1001726"/>
                  </a:cxn>
                  <a:cxn ang="0">
                    <a:pos x="3617970" y="1009676"/>
                  </a:cxn>
                  <a:cxn ang="0">
                    <a:pos x="4158676" y="946074"/>
                  </a:cxn>
                  <a:cxn ang="0">
                    <a:pos x="4596012" y="842721"/>
                  </a:cxn>
                  <a:cxn ang="0">
                    <a:pos x="5009495" y="715519"/>
                  </a:cxn>
                  <a:cxn ang="0">
                    <a:pos x="5470687" y="532664"/>
                  </a:cxn>
                  <a:cxn ang="0">
                    <a:pos x="5780797" y="389560"/>
                  </a:cxn>
                  <a:cxn ang="0">
                    <a:pos x="6138618" y="214655"/>
                  </a:cxn>
                  <a:cxn ang="0">
                    <a:pos x="6496442" y="0"/>
                  </a:cxn>
                </a:cxnLst>
                <a:pathLst>
                  <a:path w="6496216" h="1019093">
                    <a:moveTo>
                      <a:pt x="0" y="763325"/>
                    </a:moveTo>
                    <a:cubicBezTo>
                      <a:pt x="76863" y="741459"/>
                      <a:pt x="153726" y="719593"/>
                      <a:pt x="262394" y="699715"/>
                    </a:cubicBezTo>
                    <a:cubicBezTo>
                      <a:pt x="371062" y="679837"/>
                      <a:pt x="522136" y="657308"/>
                      <a:pt x="652007" y="644056"/>
                    </a:cubicBezTo>
                    <a:cubicBezTo>
                      <a:pt x="781878" y="630804"/>
                      <a:pt x="1041621" y="620202"/>
                      <a:pt x="1041621" y="620202"/>
                    </a:cubicBezTo>
                    <a:cubicBezTo>
                      <a:pt x="1178118" y="617552"/>
                      <a:pt x="1331844" y="618877"/>
                      <a:pt x="1470992" y="628153"/>
                    </a:cubicBezTo>
                    <a:cubicBezTo>
                      <a:pt x="1610140" y="637429"/>
                      <a:pt x="1724108" y="652007"/>
                      <a:pt x="1876508" y="675861"/>
                    </a:cubicBezTo>
                    <a:cubicBezTo>
                      <a:pt x="2028908" y="699715"/>
                      <a:pt x="2251545" y="739472"/>
                      <a:pt x="2385392" y="771277"/>
                    </a:cubicBezTo>
                    <a:cubicBezTo>
                      <a:pt x="2519239" y="803082"/>
                      <a:pt x="2581524" y="836212"/>
                      <a:pt x="2679590" y="866692"/>
                    </a:cubicBezTo>
                    <a:cubicBezTo>
                      <a:pt x="2777656" y="897172"/>
                      <a:pt x="2874397" y="931628"/>
                      <a:pt x="2973788" y="954157"/>
                    </a:cubicBezTo>
                    <a:cubicBezTo>
                      <a:pt x="3073179" y="976686"/>
                      <a:pt x="3168595" y="992589"/>
                      <a:pt x="3275938" y="1001865"/>
                    </a:cubicBezTo>
                    <a:cubicBezTo>
                      <a:pt x="3383281" y="1011141"/>
                      <a:pt x="3470745" y="1019093"/>
                      <a:pt x="3617844" y="1009816"/>
                    </a:cubicBezTo>
                    <a:cubicBezTo>
                      <a:pt x="3764943" y="1000539"/>
                      <a:pt x="3995531" y="974035"/>
                      <a:pt x="4158533" y="946205"/>
                    </a:cubicBezTo>
                    <a:cubicBezTo>
                      <a:pt x="4321535" y="918375"/>
                      <a:pt x="4454056" y="881269"/>
                      <a:pt x="4595854" y="842838"/>
                    </a:cubicBezTo>
                    <a:cubicBezTo>
                      <a:pt x="4737652" y="804407"/>
                      <a:pt x="4863548" y="767301"/>
                      <a:pt x="5009322" y="715618"/>
                    </a:cubicBezTo>
                    <a:cubicBezTo>
                      <a:pt x="5155096" y="663935"/>
                      <a:pt x="5341952" y="587072"/>
                      <a:pt x="5470498" y="532738"/>
                    </a:cubicBezTo>
                    <a:cubicBezTo>
                      <a:pt x="5599044" y="478404"/>
                      <a:pt x="5669281" y="442623"/>
                      <a:pt x="5780599" y="389614"/>
                    </a:cubicBezTo>
                    <a:cubicBezTo>
                      <a:pt x="5891917" y="336605"/>
                      <a:pt x="6019138" y="279621"/>
                      <a:pt x="6138407" y="214685"/>
                    </a:cubicBezTo>
                    <a:cubicBezTo>
                      <a:pt x="6257676" y="149749"/>
                      <a:pt x="6376946" y="74874"/>
                      <a:pt x="6496216" y="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198" name="任意多边形 39"/>
              <p:cNvSpPr/>
              <p:nvPr/>
            </p:nvSpPr>
            <p:spPr>
              <a:xfrm>
                <a:off x="-14" y="1480813"/>
                <a:ext cx="6623450" cy="571375"/>
              </a:xfrm>
              <a:custGeom>
                <a:avLst/>
                <a:gdLst/>
                <a:ahLst/>
                <a:cxnLst>
                  <a:cxn ang="0">
                    <a:pos x="0" y="286351"/>
                  </a:cxn>
                  <a:cxn ang="0">
                    <a:pos x="174929" y="230672"/>
                  </a:cxn>
                  <a:cxn ang="0">
                    <a:pos x="580446" y="182946"/>
                  </a:cxn>
                  <a:cxn ang="0">
                    <a:pos x="1001866" y="151129"/>
                  </a:cxn>
                  <a:cxn ang="0">
                    <a:pos x="1630020" y="167038"/>
                  </a:cxn>
                  <a:cxn ang="0">
                    <a:pos x="2528520" y="302258"/>
                  </a:cxn>
                  <a:cxn ang="0">
                    <a:pos x="2910182" y="405663"/>
                  </a:cxn>
                  <a:cxn ang="0">
                    <a:pos x="3244139" y="493160"/>
                  </a:cxn>
                  <a:cxn ang="0">
                    <a:pos x="3713266" y="556793"/>
                  </a:cxn>
                  <a:cxn ang="0">
                    <a:pos x="4150589" y="564747"/>
                  </a:cxn>
                  <a:cxn ang="0">
                    <a:pos x="4731035" y="517021"/>
                  </a:cxn>
                  <a:cxn ang="0">
                    <a:pos x="5526168" y="365893"/>
                  </a:cxn>
                  <a:cxn ang="0">
                    <a:pos x="6265641" y="135221"/>
                  </a:cxn>
                  <a:cxn ang="0">
                    <a:pos x="6623450" y="0"/>
                  </a:cxn>
                </a:cxnLst>
                <a:pathLst>
                  <a:path w="6623436" h="571168">
                    <a:moveTo>
                      <a:pt x="0" y="286247"/>
                    </a:moveTo>
                    <a:cubicBezTo>
                      <a:pt x="39094" y="267031"/>
                      <a:pt x="78188" y="247816"/>
                      <a:pt x="174929" y="230588"/>
                    </a:cubicBezTo>
                    <a:cubicBezTo>
                      <a:pt x="271670" y="213360"/>
                      <a:pt x="442623" y="196132"/>
                      <a:pt x="580445" y="182880"/>
                    </a:cubicBezTo>
                    <a:cubicBezTo>
                      <a:pt x="718267" y="169628"/>
                      <a:pt x="826935" y="153725"/>
                      <a:pt x="1001864" y="151074"/>
                    </a:cubicBezTo>
                    <a:cubicBezTo>
                      <a:pt x="1176793" y="148424"/>
                      <a:pt x="1375575" y="141798"/>
                      <a:pt x="1630017" y="166977"/>
                    </a:cubicBezTo>
                    <a:cubicBezTo>
                      <a:pt x="1884459" y="192156"/>
                      <a:pt x="2315155" y="262393"/>
                      <a:pt x="2528515" y="302149"/>
                    </a:cubicBezTo>
                    <a:cubicBezTo>
                      <a:pt x="2741875" y="341905"/>
                      <a:pt x="2910177" y="405516"/>
                      <a:pt x="2910177" y="405516"/>
                    </a:cubicBezTo>
                    <a:cubicBezTo>
                      <a:pt x="3029447" y="437321"/>
                      <a:pt x="3110285" y="467802"/>
                      <a:pt x="3244132" y="492981"/>
                    </a:cubicBezTo>
                    <a:cubicBezTo>
                      <a:pt x="3377979" y="518160"/>
                      <a:pt x="3562184" y="544664"/>
                      <a:pt x="3713259" y="556591"/>
                    </a:cubicBezTo>
                    <a:cubicBezTo>
                      <a:pt x="3864334" y="568518"/>
                      <a:pt x="3980953" y="571168"/>
                      <a:pt x="4150581" y="564542"/>
                    </a:cubicBezTo>
                    <a:cubicBezTo>
                      <a:pt x="4320209" y="557916"/>
                      <a:pt x="4501764" y="549964"/>
                      <a:pt x="4731026" y="516834"/>
                    </a:cubicBezTo>
                    <a:cubicBezTo>
                      <a:pt x="4960288" y="483704"/>
                      <a:pt x="5270389" y="429370"/>
                      <a:pt x="5526156" y="365760"/>
                    </a:cubicBezTo>
                    <a:cubicBezTo>
                      <a:pt x="5781923" y="302150"/>
                      <a:pt x="6082748" y="196132"/>
                      <a:pt x="6265628" y="135172"/>
                    </a:cubicBezTo>
                    <a:cubicBezTo>
                      <a:pt x="6448508" y="74212"/>
                      <a:pt x="6535972" y="37106"/>
                      <a:pt x="6623436" y="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9" name="组合 66598"/>
          <p:cNvGrpSpPr/>
          <p:nvPr/>
        </p:nvGrpSpPr>
        <p:grpSpPr>
          <a:xfrm>
            <a:off x="4643438" y="3836988"/>
            <a:ext cx="146050" cy="479425"/>
            <a:chOff x="0" y="0"/>
            <a:chExt cx="146682" cy="479112"/>
          </a:xfrm>
        </p:grpSpPr>
        <p:sp>
          <p:nvSpPr>
            <p:cNvPr id="92200" name="任意多边形 46"/>
            <p:cNvSpPr/>
            <p:nvPr/>
          </p:nvSpPr>
          <p:spPr>
            <a:xfrm>
              <a:off x="143493" y="0"/>
              <a:ext cx="3189" cy="418826"/>
            </a:xfrm>
            <a:custGeom>
              <a:avLst/>
              <a:gdLst/>
              <a:ahLst/>
              <a:cxnLst>
                <a:cxn ang="0">
                  <a:pos x="3189" y="0"/>
                </a:cxn>
                <a:cxn ang="0">
                  <a:pos x="0" y="418826"/>
                </a:cxn>
              </a:cxnLst>
              <a:pathLst>
                <a:path w="3810" h="419100">
                  <a:moveTo>
                    <a:pt x="3810" y="0"/>
                  </a:moveTo>
                  <a:lnTo>
                    <a:pt x="0" y="41910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01" name="椭圆 47"/>
            <p:cNvSpPr/>
            <p:nvPr/>
          </p:nvSpPr>
          <p:spPr>
            <a:xfrm rot="-921680">
              <a:off x="0" y="407721"/>
              <a:ext cx="143493" cy="71391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66601"/>
          <p:cNvGrpSpPr/>
          <p:nvPr/>
        </p:nvGrpSpPr>
        <p:grpSpPr>
          <a:xfrm>
            <a:off x="4214813" y="4529138"/>
            <a:ext cx="338137" cy="542925"/>
            <a:chOff x="0" y="0"/>
            <a:chExt cx="338790" cy="542997"/>
          </a:xfrm>
        </p:grpSpPr>
        <p:sp>
          <p:nvSpPr>
            <p:cNvPr id="92203" name="任意多边形 50"/>
            <p:cNvSpPr/>
            <p:nvPr/>
          </p:nvSpPr>
          <p:spPr>
            <a:xfrm rot="-696768">
              <a:off x="58850" y="98438"/>
              <a:ext cx="3181" cy="341357"/>
            </a:xfrm>
            <a:custGeom>
              <a:avLst/>
              <a:gdLst/>
              <a:ahLst/>
              <a:cxnLst>
                <a:cxn ang="0">
                  <a:pos x="3181" y="0"/>
                </a:cxn>
                <a:cxn ang="0">
                  <a:pos x="0" y="341357"/>
                </a:cxn>
              </a:cxnLst>
              <a:pathLst>
                <a:path w="3810" h="419100">
                  <a:moveTo>
                    <a:pt x="3810" y="0"/>
                  </a:moveTo>
                  <a:lnTo>
                    <a:pt x="0" y="41910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04" name="椭圆 51"/>
            <p:cNvSpPr/>
            <p:nvPr/>
          </p:nvSpPr>
          <p:spPr>
            <a:xfrm rot="-3080475">
              <a:off x="-35659" y="435747"/>
              <a:ext cx="142894" cy="71575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05" name="任意多边形 53"/>
            <p:cNvSpPr/>
            <p:nvPr/>
          </p:nvSpPr>
          <p:spPr>
            <a:xfrm rot="-696768">
              <a:off x="318113" y="0"/>
              <a:ext cx="3181" cy="323893"/>
            </a:xfrm>
            <a:custGeom>
              <a:avLst/>
              <a:gdLst/>
              <a:ahLst/>
              <a:cxnLst>
                <a:cxn ang="0">
                  <a:pos x="3181" y="0"/>
                </a:cxn>
                <a:cxn ang="0">
                  <a:pos x="0" y="323893"/>
                </a:cxn>
              </a:cxnLst>
              <a:pathLst>
                <a:path w="3810" h="419100">
                  <a:moveTo>
                    <a:pt x="3810" y="0"/>
                  </a:moveTo>
                  <a:lnTo>
                    <a:pt x="0" y="41910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06" name="椭圆 54"/>
            <p:cNvSpPr>
              <a:spLocks noChangeAspect="1"/>
            </p:cNvSpPr>
            <p:nvPr/>
          </p:nvSpPr>
          <p:spPr>
            <a:xfrm rot="-3898066">
              <a:off x="231539" y="335720"/>
              <a:ext cx="142894" cy="71575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07" name="任意多边形 55"/>
            <p:cNvSpPr/>
            <p:nvPr/>
          </p:nvSpPr>
          <p:spPr>
            <a:xfrm>
              <a:off x="28630" y="23815"/>
              <a:ext cx="262443" cy="95263"/>
            </a:xfrm>
            <a:custGeom>
              <a:avLst/>
              <a:gdLst/>
              <a:ahLst/>
              <a:cxnLst>
                <a:cxn ang="0">
                  <a:pos x="0" y="95263"/>
                </a:cxn>
                <a:cxn ang="0">
                  <a:pos x="262443" y="0"/>
                </a:cxn>
              </a:cxnLst>
              <a:pathLst>
                <a:path w="262890" h="95250">
                  <a:moveTo>
                    <a:pt x="0" y="95250"/>
                  </a:moveTo>
                  <a:lnTo>
                    <a:pt x="262890" y="0"/>
                  </a:ln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" name="组合 66607"/>
          <p:cNvGrpSpPr/>
          <p:nvPr/>
        </p:nvGrpSpPr>
        <p:grpSpPr>
          <a:xfrm rot="-1816028">
            <a:off x="5357813" y="3414713"/>
            <a:ext cx="431800" cy="762000"/>
            <a:chOff x="0" y="0"/>
            <a:chExt cx="431937" cy="761756"/>
          </a:xfrm>
        </p:grpSpPr>
        <p:sp>
          <p:nvSpPr>
            <p:cNvPr id="92209" name="任意多边形 58"/>
            <p:cNvSpPr/>
            <p:nvPr/>
          </p:nvSpPr>
          <p:spPr>
            <a:xfrm>
              <a:off x="234965" y="2988"/>
              <a:ext cx="3176" cy="647493"/>
            </a:xfrm>
            <a:custGeom>
              <a:avLst/>
              <a:gdLst/>
              <a:ahLst/>
              <a:cxnLst>
                <a:cxn ang="0">
                  <a:pos x="3176" y="0"/>
                </a:cxn>
                <a:cxn ang="0">
                  <a:pos x="0" y="647493"/>
                </a:cxn>
              </a:cxnLst>
              <a:pathLst>
                <a:path w="3810" h="419100">
                  <a:moveTo>
                    <a:pt x="3810" y="0"/>
                  </a:moveTo>
                  <a:lnTo>
                    <a:pt x="0" y="41910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10" name="椭圆 59"/>
            <p:cNvSpPr/>
            <p:nvPr/>
          </p:nvSpPr>
          <p:spPr>
            <a:xfrm rot="-1276177">
              <a:off x="-1938" y="608941"/>
              <a:ext cx="241377" cy="150764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11" name="任意多边形 60"/>
            <p:cNvSpPr/>
            <p:nvPr/>
          </p:nvSpPr>
          <p:spPr>
            <a:xfrm>
              <a:off x="230082" y="-3321"/>
              <a:ext cx="201677" cy="591948"/>
            </a:xfrm>
            <a:custGeom>
              <a:avLst/>
              <a:gdLst/>
              <a:ahLst/>
              <a:cxnLst>
                <a:cxn ang="0">
                  <a:pos x="5708" y="21595"/>
                </a:cxn>
                <a:cxn ang="0">
                  <a:pos x="17124" y="74946"/>
                </a:cxn>
                <a:cxn ang="0">
                  <a:pos x="66591" y="151163"/>
                </a:cxn>
                <a:cxn ang="0">
                  <a:pos x="138891" y="219757"/>
                </a:cxn>
                <a:cxn ang="0">
                  <a:pos x="180748" y="292163"/>
                </a:cxn>
                <a:cxn ang="0">
                  <a:pos x="199774" y="360758"/>
                </a:cxn>
                <a:cxn ang="0">
                  <a:pos x="192164" y="463650"/>
                </a:cxn>
                <a:cxn ang="0">
                  <a:pos x="150306" y="570353"/>
                </a:cxn>
                <a:cxn ang="0">
                  <a:pos x="119865" y="585597"/>
                </a:cxn>
                <a:cxn ang="0">
                  <a:pos x="142696" y="532245"/>
                </a:cxn>
                <a:cxn ang="0">
                  <a:pos x="169333" y="429353"/>
                </a:cxn>
                <a:cxn ang="0">
                  <a:pos x="157917" y="326461"/>
                </a:cxn>
                <a:cxn ang="0">
                  <a:pos x="66591" y="231190"/>
                </a:cxn>
                <a:cxn ang="0">
                  <a:pos x="9513" y="204514"/>
                </a:cxn>
                <a:cxn ang="0">
                  <a:pos x="5708" y="21595"/>
                </a:cxn>
              </a:cxnLst>
              <a:pathLst>
                <a:path w="201930" h="591820">
                  <a:moveTo>
                    <a:pt x="5715" y="21590"/>
                  </a:moveTo>
                  <a:cubicBezTo>
                    <a:pt x="6985" y="0"/>
                    <a:pt x="6985" y="53340"/>
                    <a:pt x="17145" y="74930"/>
                  </a:cubicBezTo>
                  <a:cubicBezTo>
                    <a:pt x="27305" y="96520"/>
                    <a:pt x="46355" y="127000"/>
                    <a:pt x="66675" y="151130"/>
                  </a:cubicBezTo>
                  <a:cubicBezTo>
                    <a:pt x="86995" y="175260"/>
                    <a:pt x="120015" y="196215"/>
                    <a:pt x="139065" y="219710"/>
                  </a:cubicBezTo>
                  <a:cubicBezTo>
                    <a:pt x="158115" y="243205"/>
                    <a:pt x="170815" y="268605"/>
                    <a:pt x="180975" y="292100"/>
                  </a:cubicBezTo>
                  <a:cubicBezTo>
                    <a:pt x="191135" y="315595"/>
                    <a:pt x="198120" y="332105"/>
                    <a:pt x="200025" y="360680"/>
                  </a:cubicBezTo>
                  <a:cubicBezTo>
                    <a:pt x="201930" y="389255"/>
                    <a:pt x="200660" y="428625"/>
                    <a:pt x="192405" y="463550"/>
                  </a:cubicBezTo>
                  <a:cubicBezTo>
                    <a:pt x="184150" y="498475"/>
                    <a:pt x="162560" y="549910"/>
                    <a:pt x="150495" y="570230"/>
                  </a:cubicBezTo>
                  <a:cubicBezTo>
                    <a:pt x="138430" y="590550"/>
                    <a:pt x="121285" y="591820"/>
                    <a:pt x="120015" y="585470"/>
                  </a:cubicBezTo>
                  <a:cubicBezTo>
                    <a:pt x="118745" y="579120"/>
                    <a:pt x="134620" y="558165"/>
                    <a:pt x="142875" y="532130"/>
                  </a:cubicBezTo>
                  <a:cubicBezTo>
                    <a:pt x="151130" y="506095"/>
                    <a:pt x="167005" y="463550"/>
                    <a:pt x="169545" y="429260"/>
                  </a:cubicBezTo>
                  <a:cubicBezTo>
                    <a:pt x="172085" y="394970"/>
                    <a:pt x="175260" y="359410"/>
                    <a:pt x="158115" y="326390"/>
                  </a:cubicBezTo>
                  <a:cubicBezTo>
                    <a:pt x="140970" y="293370"/>
                    <a:pt x="91440" y="251460"/>
                    <a:pt x="66675" y="231140"/>
                  </a:cubicBezTo>
                  <a:cubicBezTo>
                    <a:pt x="41910" y="210820"/>
                    <a:pt x="19050" y="236855"/>
                    <a:pt x="9525" y="204470"/>
                  </a:cubicBezTo>
                  <a:cubicBezTo>
                    <a:pt x="0" y="172085"/>
                    <a:pt x="4445" y="43180"/>
                    <a:pt x="5715" y="215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" name="组合 66611"/>
          <p:cNvGrpSpPr/>
          <p:nvPr/>
        </p:nvGrpSpPr>
        <p:grpSpPr>
          <a:xfrm>
            <a:off x="3214688" y="4429125"/>
            <a:ext cx="509587" cy="588963"/>
            <a:chOff x="0" y="0"/>
            <a:chExt cx="1124275" cy="1299845"/>
          </a:xfrm>
        </p:grpSpPr>
        <p:sp>
          <p:nvSpPr>
            <p:cNvPr id="92213" name="任意多边形 62"/>
            <p:cNvSpPr/>
            <p:nvPr/>
          </p:nvSpPr>
          <p:spPr>
            <a:xfrm>
              <a:off x="0" y="0"/>
              <a:ext cx="893115" cy="1299845"/>
            </a:xfrm>
            <a:custGeom>
              <a:avLst/>
              <a:gdLst/>
              <a:ahLst/>
              <a:cxnLst>
                <a:cxn ang="0">
                  <a:pos x="105855" y="1190625"/>
                </a:cxn>
                <a:cxn ang="0">
                  <a:pos x="307424" y="1045845"/>
                </a:cxn>
                <a:cxn ang="0">
                  <a:pos x="467158" y="897255"/>
                </a:cxn>
                <a:cxn ang="0">
                  <a:pos x="604073" y="691515"/>
                </a:cxn>
                <a:cxn ang="0">
                  <a:pos x="668727" y="421005"/>
                </a:cxn>
                <a:cxn ang="0">
                  <a:pos x="585057" y="135255"/>
                </a:cxn>
                <a:cxn ang="0">
                  <a:pos x="467158" y="66675"/>
                </a:cxn>
                <a:cxn ang="0">
                  <a:pos x="303621" y="74295"/>
                </a:cxn>
                <a:cxn ang="0">
                  <a:pos x="174313" y="180975"/>
                </a:cxn>
                <a:cxn ang="0">
                  <a:pos x="159100" y="226695"/>
                </a:cxn>
                <a:cxn ang="0">
                  <a:pos x="204738" y="253365"/>
                </a:cxn>
                <a:cxn ang="0">
                  <a:pos x="269392" y="238125"/>
                </a:cxn>
                <a:cxn ang="0">
                  <a:pos x="337850" y="245745"/>
                </a:cxn>
                <a:cxn ang="0">
                  <a:pos x="391094" y="291465"/>
                </a:cxn>
                <a:cxn ang="0">
                  <a:pos x="413913" y="375285"/>
                </a:cxn>
                <a:cxn ang="0">
                  <a:pos x="383488" y="459105"/>
                </a:cxn>
                <a:cxn ang="0">
                  <a:pos x="307424" y="520065"/>
                </a:cxn>
                <a:cxn ang="0">
                  <a:pos x="162903" y="497205"/>
                </a:cxn>
                <a:cxn ang="0">
                  <a:pos x="67824" y="405765"/>
                </a:cxn>
                <a:cxn ang="0">
                  <a:pos x="64020" y="241935"/>
                </a:cxn>
                <a:cxn ang="0">
                  <a:pos x="170510" y="100965"/>
                </a:cxn>
                <a:cxn ang="0">
                  <a:pos x="368275" y="13335"/>
                </a:cxn>
                <a:cxn ang="0">
                  <a:pos x="588860" y="20955"/>
                </a:cxn>
                <a:cxn ang="0">
                  <a:pos x="756200" y="108585"/>
                </a:cxn>
                <a:cxn ang="0">
                  <a:pos x="862690" y="257175"/>
                </a:cxn>
                <a:cxn ang="0">
                  <a:pos x="889312" y="436245"/>
                </a:cxn>
                <a:cxn ang="0">
                  <a:pos x="839870" y="649605"/>
                </a:cxn>
                <a:cxn ang="0">
                  <a:pos x="680137" y="893445"/>
                </a:cxn>
                <a:cxn ang="0">
                  <a:pos x="246573" y="1183005"/>
                </a:cxn>
                <a:cxn ang="0">
                  <a:pos x="37398" y="1285875"/>
                </a:cxn>
                <a:cxn ang="0">
                  <a:pos x="22185" y="1266825"/>
                </a:cxn>
                <a:cxn ang="0">
                  <a:pos x="105855" y="1190625"/>
                </a:cxn>
              </a:cxnLst>
              <a:pathLst>
                <a:path w="894715" h="1299845">
                  <a:moveTo>
                    <a:pt x="106045" y="1190625"/>
                  </a:moveTo>
                  <a:cubicBezTo>
                    <a:pt x="153670" y="1153795"/>
                    <a:pt x="247650" y="1094740"/>
                    <a:pt x="307975" y="1045845"/>
                  </a:cubicBezTo>
                  <a:cubicBezTo>
                    <a:pt x="368300" y="996950"/>
                    <a:pt x="418465" y="956310"/>
                    <a:pt x="467995" y="897255"/>
                  </a:cubicBezTo>
                  <a:cubicBezTo>
                    <a:pt x="517525" y="838200"/>
                    <a:pt x="571500" y="770890"/>
                    <a:pt x="605155" y="691515"/>
                  </a:cubicBezTo>
                  <a:cubicBezTo>
                    <a:pt x="638810" y="612140"/>
                    <a:pt x="673100" y="513715"/>
                    <a:pt x="669925" y="421005"/>
                  </a:cubicBezTo>
                  <a:cubicBezTo>
                    <a:pt x="666750" y="328295"/>
                    <a:pt x="619760" y="194310"/>
                    <a:pt x="586105" y="135255"/>
                  </a:cubicBezTo>
                  <a:cubicBezTo>
                    <a:pt x="552450" y="76200"/>
                    <a:pt x="514985" y="76835"/>
                    <a:pt x="467995" y="66675"/>
                  </a:cubicBezTo>
                  <a:cubicBezTo>
                    <a:pt x="421005" y="56515"/>
                    <a:pt x="353060" y="55245"/>
                    <a:pt x="304165" y="74295"/>
                  </a:cubicBezTo>
                  <a:cubicBezTo>
                    <a:pt x="255270" y="93345"/>
                    <a:pt x="198755" y="155575"/>
                    <a:pt x="174625" y="180975"/>
                  </a:cubicBezTo>
                  <a:cubicBezTo>
                    <a:pt x="150495" y="206375"/>
                    <a:pt x="154305" y="214630"/>
                    <a:pt x="159385" y="226695"/>
                  </a:cubicBezTo>
                  <a:cubicBezTo>
                    <a:pt x="164465" y="238760"/>
                    <a:pt x="186690" y="251460"/>
                    <a:pt x="205105" y="253365"/>
                  </a:cubicBezTo>
                  <a:cubicBezTo>
                    <a:pt x="223520" y="255270"/>
                    <a:pt x="247650" y="239395"/>
                    <a:pt x="269875" y="238125"/>
                  </a:cubicBezTo>
                  <a:cubicBezTo>
                    <a:pt x="292100" y="236855"/>
                    <a:pt x="318135" y="236855"/>
                    <a:pt x="338455" y="245745"/>
                  </a:cubicBezTo>
                  <a:cubicBezTo>
                    <a:pt x="358775" y="254635"/>
                    <a:pt x="379095" y="269875"/>
                    <a:pt x="391795" y="291465"/>
                  </a:cubicBezTo>
                  <a:cubicBezTo>
                    <a:pt x="404495" y="313055"/>
                    <a:pt x="415925" y="347345"/>
                    <a:pt x="414655" y="375285"/>
                  </a:cubicBezTo>
                  <a:cubicBezTo>
                    <a:pt x="413385" y="403225"/>
                    <a:pt x="401955" y="434975"/>
                    <a:pt x="384175" y="459105"/>
                  </a:cubicBezTo>
                  <a:cubicBezTo>
                    <a:pt x="366395" y="483235"/>
                    <a:pt x="344805" y="513715"/>
                    <a:pt x="307975" y="520065"/>
                  </a:cubicBezTo>
                  <a:cubicBezTo>
                    <a:pt x="271145" y="526415"/>
                    <a:pt x="203200" y="516255"/>
                    <a:pt x="163195" y="497205"/>
                  </a:cubicBezTo>
                  <a:cubicBezTo>
                    <a:pt x="123190" y="478155"/>
                    <a:pt x="84455" y="448310"/>
                    <a:pt x="67945" y="405765"/>
                  </a:cubicBezTo>
                  <a:cubicBezTo>
                    <a:pt x="51435" y="363220"/>
                    <a:pt x="46990" y="292735"/>
                    <a:pt x="64135" y="241935"/>
                  </a:cubicBezTo>
                  <a:cubicBezTo>
                    <a:pt x="81280" y="191135"/>
                    <a:pt x="120015" y="139065"/>
                    <a:pt x="170815" y="100965"/>
                  </a:cubicBezTo>
                  <a:cubicBezTo>
                    <a:pt x="221615" y="62865"/>
                    <a:pt x="299085" y="26670"/>
                    <a:pt x="368935" y="13335"/>
                  </a:cubicBezTo>
                  <a:cubicBezTo>
                    <a:pt x="438785" y="0"/>
                    <a:pt x="525145" y="5080"/>
                    <a:pt x="589915" y="20955"/>
                  </a:cubicBezTo>
                  <a:cubicBezTo>
                    <a:pt x="654685" y="36830"/>
                    <a:pt x="711835" y="69215"/>
                    <a:pt x="757555" y="108585"/>
                  </a:cubicBezTo>
                  <a:cubicBezTo>
                    <a:pt x="803275" y="147955"/>
                    <a:pt x="842010" y="202565"/>
                    <a:pt x="864235" y="257175"/>
                  </a:cubicBezTo>
                  <a:cubicBezTo>
                    <a:pt x="886460" y="311785"/>
                    <a:pt x="894715" y="370840"/>
                    <a:pt x="890905" y="436245"/>
                  </a:cubicBezTo>
                  <a:cubicBezTo>
                    <a:pt x="887095" y="501650"/>
                    <a:pt x="876300" y="573405"/>
                    <a:pt x="841375" y="649605"/>
                  </a:cubicBezTo>
                  <a:cubicBezTo>
                    <a:pt x="806450" y="725805"/>
                    <a:pt x="780415" y="804545"/>
                    <a:pt x="681355" y="893445"/>
                  </a:cubicBezTo>
                  <a:cubicBezTo>
                    <a:pt x="582295" y="982345"/>
                    <a:pt x="354330" y="1117600"/>
                    <a:pt x="247015" y="1183005"/>
                  </a:cubicBezTo>
                  <a:cubicBezTo>
                    <a:pt x="139700" y="1248410"/>
                    <a:pt x="74930" y="1271905"/>
                    <a:pt x="37465" y="1285875"/>
                  </a:cubicBezTo>
                  <a:cubicBezTo>
                    <a:pt x="0" y="1299845"/>
                    <a:pt x="15240" y="1280160"/>
                    <a:pt x="22225" y="1266825"/>
                  </a:cubicBezTo>
                  <a:cubicBezTo>
                    <a:pt x="29210" y="1253490"/>
                    <a:pt x="58420" y="1227455"/>
                    <a:pt x="106045" y="11906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14" name="椭圆 63"/>
            <p:cNvSpPr>
              <a:spLocks noChangeAspect="1"/>
            </p:cNvSpPr>
            <p:nvPr/>
          </p:nvSpPr>
          <p:spPr>
            <a:xfrm>
              <a:off x="963164" y="136642"/>
              <a:ext cx="157610" cy="1576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15" name="椭圆 64"/>
            <p:cNvSpPr>
              <a:spLocks noChangeAspect="1"/>
            </p:cNvSpPr>
            <p:nvPr/>
          </p:nvSpPr>
          <p:spPr>
            <a:xfrm>
              <a:off x="966667" y="504522"/>
              <a:ext cx="157608" cy="15415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216" name="文本框 66615"/>
          <p:cNvSpPr txBox="1"/>
          <p:nvPr/>
        </p:nvSpPr>
        <p:spPr>
          <a:xfrm>
            <a:off x="431800" y="1441450"/>
            <a:ext cx="6948488" cy="1433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800" dirty="0">
                <a:solidFill>
                  <a:schemeClr val="bg1"/>
                </a:solidFill>
                <a:latin typeface="Aharoni" panose="02010803020104030203" pitchFamily="2" charset="-79"/>
                <a:ea typeface="宋体" panose="02010600030101010101" pitchFamily="2" charset="-122"/>
              </a:rPr>
              <a:t>Thank you</a:t>
            </a:r>
            <a:endParaRPr lang="en-US" altLang="zh-CN" sz="8800" dirty="0">
              <a:solidFill>
                <a:schemeClr val="bg1"/>
              </a:solidFill>
              <a:latin typeface="Aharoni" panose="02010803020104030203" pitchFamily="2" charset="-79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1" descr="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0" name="图片 1" descr="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1" descr="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Office 主题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华赛-1">
  <a:themeElements>
    <a:clrScheme name="">
      <a:dk1>
        <a:srgbClr val="000000"/>
      </a:dk1>
      <a:lt1>
        <a:srgbClr val="FFFFFF"/>
      </a:lt1>
      <a:dk2>
        <a:srgbClr val="F5821F"/>
      </a:dk2>
      <a:lt2>
        <a:srgbClr val="777777"/>
      </a:lt2>
      <a:accent1>
        <a:srgbClr val="EF4129"/>
      </a:accent1>
      <a:accent2>
        <a:srgbClr val="FF9332"/>
      </a:accent2>
      <a:accent3>
        <a:srgbClr val="FFFFFF"/>
      </a:accent3>
      <a:accent4>
        <a:srgbClr val="000000"/>
      </a:accent4>
      <a:accent5>
        <a:srgbClr val="F5B0AC"/>
      </a:accent5>
      <a:accent6>
        <a:srgbClr val="E5832C"/>
      </a:accent6>
      <a:hlink>
        <a:srgbClr val="919291"/>
      </a:hlink>
      <a:folHlink>
        <a:srgbClr val="C0C0C0"/>
      </a:folHlink>
    </a:clrScheme>
    <a:fontScheme name="">
      <a:majorFont>
        <a:latin typeface="FrutigerNext LT Medium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华赛-1 1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998563"/>
        </a:accent1>
        <a:accent2>
          <a:srgbClr val="F5E5CC"/>
        </a:accent2>
        <a:accent3>
          <a:srgbClr val="FFFFFF"/>
        </a:accent3>
        <a:accent4>
          <a:srgbClr val="000000"/>
        </a:accent4>
        <a:accent5>
          <a:srgbClr val="CAC2B7"/>
        </a:accent5>
        <a:accent6>
          <a:srgbClr val="DECFB9"/>
        </a:accent6>
        <a:hlink>
          <a:srgbClr val="D1B49B"/>
        </a:hlink>
        <a:folHlink>
          <a:srgbClr val="F29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2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F28A67"/>
        </a:accent1>
        <a:accent2>
          <a:srgbClr val="AB9A62"/>
        </a:accent2>
        <a:accent3>
          <a:srgbClr val="FFFFFF"/>
        </a:accent3>
        <a:accent4>
          <a:srgbClr val="000000"/>
        </a:accent4>
        <a:accent5>
          <a:srgbClr val="F7C4B8"/>
        </a:accent5>
        <a:accent6>
          <a:srgbClr val="9B8B58"/>
        </a:accent6>
        <a:hlink>
          <a:srgbClr val="F8E5B9"/>
        </a:hlink>
        <a:folHlink>
          <a:srgbClr val="F29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3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E5C0CB"/>
        </a:accent1>
        <a:accent2>
          <a:srgbClr val="6768A9"/>
        </a:accent2>
        <a:accent3>
          <a:srgbClr val="FFFFFF"/>
        </a:accent3>
        <a:accent4>
          <a:srgbClr val="000000"/>
        </a:accent4>
        <a:accent5>
          <a:srgbClr val="F0DCE2"/>
        </a:accent5>
        <a:accent6>
          <a:srgbClr val="5D5E99"/>
        </a:accent6>
        <a:hlink>
          <a:srgbClr val="EBE6E9"/>
        </a:hlink>
        <a:folHlink>
          <a:srgbClr val="DAC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4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CC629B"/>
        </a:accent1>
        <a:accent2>
          <a:srgbClr val="EDE7EA"/>
        </a:accent2>
        <a:accent3>
          <a:srgbClr val="FFFFFF"/>
        </a:accent3>
        <a:accent4>
          <a:srgbClr val="000000"/>
        </a:accent4>
        <a:accent5>
          <a:srgbClr val="E2B7CB"/>
        </a:accent5>
        <a:accent6>
          <a:srgbClr val="D7D1D4"/>
        </a:accent6>
        <a:hlink>
          <a:srgbClr val="7A6BAB"/>
        </a:hlink>
        <a:folHlink>
          <a:srgbClr val="BFA1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5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899DAB"/>
        </a:accent1>
        <a:accent2>
          <a:srgbClr val="485F88"/>
        </a:accent2>
        <a:accent3>
          <a:srgbClr val="FFFFFF"/>
        </a:accent3>
        <a:accent4>
          <a:srgbClr val="000000"/>
        </a:accent4>
        <a:accent5>
          <a:srgbClr val="C4CCD2"/>
        </a:accent5>
        <a:accent6>
          <a:srgbClr val="40557B"/>
        </a:accent6>
        <a:hlink>
          <a:srgbClr val="476E88"/>
        </a:hlink>
        <a:folHlink>
          <a:srgbClr val="1A8A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6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4DA482"/>
        </a:accent1>
        <a:accent2>
          <a:srgbClr val="172F65"/>
        </a:accent2>
        <a:accent3>
          <a:srgbClr val="FFFFFF"/>
        </a:accent3>
        <a:accent4>
          <a:srgbClr val="000000"/>
        </a:accent4>
        <a:accent5>
          <a:srgbClr val="B2CFC1"/>
        </a:accent5>
        <a:accent6>
          <a:srgbClr val="142A5B"/>
        </a:accent6>
        <a:hlink>
          <a:srgbClr val="9FDBE2"/>
        </a:hlink>
        <a:folHlink>
          <a:srgbClr val="A8B7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7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D82800"/>
        </a:accent1>
        <a:accent2>
          <a:srgbClr val="FF9332"/>
        </a:accent2>
        <a:accent3>
          <a:srgbClr val="FFFFFF"/>
        </a:accent3>
        <a:accent4>
          <a:srgbClr val="000000"/>
        </a:accent4>
        <a:accent5>
          <a:srgbClr val="E9ACAA"/>
        </a:accent5>
        <a:accent6>
          <a:srgbClr val="E7852C"/>
        </a:accent6>
        <a:hlink>
          <a:srgbClr val="91929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8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FECD90"/>
        </a:accent1>
        <a:accent2>
          <a:srgbClr val="FFFCC4"/>
        </a:accent2>
        <a:accent3>
          <a:srgbClr val="FFFFFF"/>
        </a:accent3>
        <a:accent4>
          <a:srgbClr val="000000"/>
        </a:accent4>
        <a:accent5>
          <a:srgbClr val="FEE3C6"/>
        </a:accent5>
        <a:accent6>
          <a:srgbClr val="E7E4B1"/>
        </a:accent6>
        <a:hlink>
          <a:srgbClr val="995C76"/>
        </a:hlink>
        <a:folHlink>
          <a:srgbClr val="FECD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9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4FB483"/>
        </a:accent1>
        <a:accent2>
          <a:srgbClr val="17261D"/>
        </a:accent2>
        <a:accent3>
          <a:srgbClr val="FFFFFF"/>
        </a:accent3>
        <a:accent4>
          <a:srgbClr val="000000"/>
        </a:accent4>
        <a:accent5>
          <a:srgbClr val="B2D6C1"/>
        </a:accent5>
        <a:accent6>
          <a:srgbClr val="142119"/>
        </a:accent6>
        <a:hlink>
          <a:srgbClr val="A8B772"/>
        </a:hlink>
        <a:folHlink>
          <a:srgbClr val="6083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10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276050"/>
        </a:accent1>
        <a:accent2>
          <a:srgbClr val="A8B772"/>
        </a:accent2>
        <a:accent3>
          <a:srgbClr val="FFFFFF"/>
        </a:accent3>
        <a:accent4>
          <a:srgbClr val="000000"/>
        </a:accent4>
        <a:accent5>
          <a:srgbClr val="ACB6B3"/>
        </a:accent5>
        <a:accent6>
          <a:srgbClr val="98A667"/>
        </a:accent6>
        <a:hlink>
          <a:srgbClr val="1D2822"/>
        </a:hlink>
        <a:folHlink>
          <a:srgbClr val="4DA4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11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F6B8BB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AD8DA"/>
        </a:accent5>
        <a:accent6>
          <a:srgbClr val="000000"/>
        </a:accent6>
        <a:hlink>
          <a:srgbClr val="BE4E19"/>
        </a:hlink>
        <a:folHlink>
          <a:srgbClr val="CBA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12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75205E"/>
        </a:accent1>
        <a:accent2>
          <a:srgbClr val="D03C92"/>
        </a:accent2>
        <a:accent3>
          <a:srgbClr val="FFFFFF"/>
        </a:accent3>
        <a:accent4>
          <a:srgbClr val="000000"/>
        </a:accent4>
        <a:accent5>
          <a:srgbClr val="BDABB6"/>
        </a:accent5>
        <a:accent6>
          <a:srgbClr val="BC3584"/>
        </a:accent6>
        <a:hlink>
          <a:srgbClr val="000000"/>
        </a:hlink>
        <a:folHlink>
          <a:srgbClr val="BFA1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13">
        <a:dk1>
          <a:srgbClr val="000000"/>
        </a:dk1>
        <a:lt1>
          <a:srgbClr val="FFFFFF"/>
        </a:lt1>
        <a:dk2>
          <a:srgbClr val="F5821F"/>
        </a:dk2>
        <a:lt2>
          <a:srgbClr val="777777"/>
        </a:lt2>
        <a:accent1>
          <a:srgbClr val="EF4129"/>
        </a:accent1>
        <a:accent2>
          <a:srgbClr val="FF9332"/>
        </a:accent2>
        <a:accent3>
          <a:srgbClr val="FFFFFF"/>
        </a:accent3>
        <a:accent4>
          <a:srgbClr val="000000"/>
        </a:accent4>
        <a:accent5>
          <a:srgbClr val="F6B0AC"/>
        </a:accent5>
        <a:accent6>
          <a:srgbClr val="E7852C"/>
        </a:accent6>
        <a:hlink>
          <a:srgbClr val="91929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14">
        <a:dk1>
          <a:srgbClr val="E83917"/>
        </a:dk1>
        <a:lt1>
          <a:srgbClr val="FFFFFF"/>
        </a:lt1>
        <a:dk2>
          <a:srgbClr val="221815"/>
        </a:dk2>
        <a:lt2>
          <a:srgbClr val="F08200"/>
        </a:lt2>
        <a:accent1>
          <a:srgbClr val="BB5526"/>
        </a:accent1>
        <a:accent2>
          <a:srgbClr val="FDE2BA"/>
        </a:accent2>
        <a:accent3>
          <a:srgbClr val="FFFFFF"/>
        </a:accent3>
        <a:accent4>
          <a:srgbClr val="C62F12"/>
        </a:accent4>
        <a:accent5>
          <a:srgbClr val="DAB4AC"/>
        </a:accent5>
        <a:accent6>
          <a:srgbClr val="E5CDA8"/>
        </a:accent6>
        <a:hlink>
          <a:srgbClr val="909090"/>
        </a:hlink>
        <a:folHlink>
          <a:srgbClr val="CFC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 15">
        <a:dk1>
          <a:srgbClr val="00AECC"/>
        </a:dk1>
        <a:lt1>
          <a:srgbClr val="A5ABCC"/>
        </a:lt1>
        <a:dk2>
          <a:srgbClr val="28619B"/>
        </a:dk2>
        <a:lt2>
          <a:srgbClr val="D4ECEB"/>
        </a:lt2>
        <a:accent1>
          <a:srgbClr val="B84C97"/>
        </a:accent1>
        <a:accent2>
          <a:srgbClr val="E6C7D0"/>
        </a:accent2>
        <a:accent3>
          <a:srgbClr val="ACB7CB"/>
        </a:accent3>
        <a:accent4>
          <a:srgbClr val="8C91AE"/>
        </a:accent4>
        <a:accent5>
          <a:srgbClr val="D8B2C9"/>
        </a:accent5>
        <a:accent6>
          <a:srgbClr val="D0B4BC"/>
        </a:accent6>
        <a:hlink>
          <a:srgbClr val="006D42"/>
        </a:hlink>
        <a:folHlink>
          <a:srgbClr val="C6C8A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华赛-1_2">
  <a:themeElements>
    <a:clrScheme name="">
      <a:dk1>
        <a:srgbClr val="000000"/>
      </a:dk1>
      <a:lt1>
        <a:srgbClr val="FFFFFF"/>
      </a:lt1>
      <a:dk2>
        <a:srgbClr val="F5821F"/>
      </a:dk2>
      <a:lt2>
        <a:srgbClr val="777777"/>
      </a:lt2>
      <a:accent1>
        <a:srgbClr val="EF4129"/>
      </a:accent1>
      <a:accent2>
        <a:srgbClr val="FF9332"/>
      </a:accent2>
      <a:accent3>
        <a:srgbClr val="FFFFFF"/>
      </a:accent3>
      <a:accent4>
        <a:srgbClr val="000000"/>
      </a:accent4>
      <a:accent5>
        <a:srgbClr val="F5B0AC"/>
      </a:accent5>
      <a:accent6>
        <a:srgbClr val="E5832C"/>
      </a:accent6>
      <a:hlink>
        <a:srgbClr val="919291"/>
      </a:hlink>
      <a:folHlink>
        <a:srgbClr val="C0C0C0"/>
      </a:folHlink>
    </a:clrScheme>
    <a:fontScheme name="">
      <a:majorFont>
        <a:latin typeface="FrutigerNext LT Medium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华赛-1_2 1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998563"/>
        </a:accent1>
        <a:accent2>
          <a:srgbClr val="F5E5CC"/>
        </a:accent2>
        <a:accent3>
          <a:srgbClr val="FFFFFF"/>
        </a:accent3>
        <a:accent4>
          <a:srgbClr val="000000"/>
        </a:accent4>
        <a:accent5>
          <a:srgbClr val="CAC2B7"/>
        </a:accent5>
        <a:accent6>
          <a:srgbClr val="DECFB9"/>
        </a:accent6>
        <a:hlink>
          <a:srgbClr val="D1B49B"/>
        </a:hlink>
        <a:folHlink>
          <a:srgbClr val="F29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2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F28A67"/>
        </a:accent1>
        <a:accent2>
          <a:srgbClr val="AB9A62"/>
        </a:accent2>
        <a:accent3>
          <a:srgbClr val="FFFFFF"/>
        </a:accent3>
        <a:accent4>
          <a:srgbClr val="000000"/>
        </a:accent4>
        <a:accent5>
          <a:srgbClr val="F7C4B8"/>
        </a:accent5>
        <a:accent6>
          <a:srgbClr val="9B8B58"/>
        </a:accent6>
        <a:hlink>
          <a:srgbClr val="F8E5B9"/>
        </a:hlink>
        <a:folHlink>
          <a:srgbClr val="F29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3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E5C0CB"/>
        </a:accent1>
        <a:accent2>
          <a:srgbClr val="6768A9"/>
        </a:accent2>
        <a:accent3>
          <a:srgbClr val="FFFFFF"/>
        </a:accent3>
        <a:accent4>
          <a:srgbClr val="000000"/>
        </a:accent4>
        <a:accent5>
          <a:srgbClr val="F0DCE2"/>
        </a:accent5>
        <a:accent6>
          <a:srgbClr val="5D5E99"/>
        </a:accent6>
        <a:hlink>
          <a:srgbClr val="EBE6E9"/>
        </a:hlink>
        <a:folHlink>
          <a:srgbClr val="DAC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4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CC629B"/>
        </a:accent1>
        <a:accent2>
          <a:srgbClr val="EDE7EA"/>
        </a:accent2>
        <a:accent3>
          <a:srgbClr val="FFFFFF"/>
        </a:accent3>
        <a:accent4>
          <a:srgbClr val="000000"/>
        </a:accent4>
        <a:accent5>
          <a:srgbClr val="E2B7CB"/>
        </a:accent5>
        <a:accent6>
          <a:srgbClr val="D7D1D4"/>
        </a:accent6>
        <a:hlink>
          <a:srgbClr val="7A6BAB"/>
        </a:hlink>
        <a:folHlink>
          <a:srgbClr val="BFA1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5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899DAB"/>
        </a:accent1>
        <a:accent2>
          <a:srgbClr val="485F88"/>
        </a:accent2>
        <a:accent3>
          <a:srgbClr val="FFFFFF"/>
        </a:accent3>
        <a:accent4>
          <a:srgbClr val="000000"/>
        </a:accent4>
        <a:accent5>
          <a:srgbClr val="C4CCD2"/>
        </a:accent5>
        <a:accent6>
          <a:srgbClr val="40557B"/>
        </a:accent6>
        <a:hlink>
          <a:srgbClr val="476E88"/>
        </a:hlink>
        <a:folHlink>
          <a:srgbClr val="1A8A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6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4DA482"/>
        </a:accent1>
        <a:accent2>
          <a:srgbClr val="172F65"/>
        </a:accent2>
        <a:accent3>
          <a:srgbClr val="FFFFFF"/>
        </a:accent3>
        <a:accent4>
          <a:srgbClr val="000000"/>
        </a:accent4>
        <a:accent5>
          <a:srgbClr val="B2CFC1"/>
        </a:accent5>
        <a:accent6>
          <a:srgbClr val="142A5B"/>
        </a:accent6>
        <a:hlink>
          <a:srgbClr val="9FDBE2"/>
        </a:hlink>
        <a:folHlink>
          <a:srgbClr val="A8B7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7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D82800"/>
        </a:accent1>
        <a:accent2>
          <a:srgbClr val="FF9332"/>
        </a:accent2>
        <a:accent3>
          <a:srgbClr val="FFFFFF"/>
        </a:accent3>
        <a:accent4>
          <a:srgbClr val="000000"/>
        </a:accent4>
        <a:accent5>
          <a:srgbClr val="E9ACAA"/>
        </a:accent5>
        <a:accent6>
          <a:srgbClr val="E7852C"/>
        </a:accent6>
        <a:hlink>
          <a:srgbClr val="91929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8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FECD90"/>
        </a:accent1>
        <a:accent2>
          <a:srgbClr val="FFFCC4"/>
        </a:accent2>
        <a:accent3>
          <a:srgbClr val="FFFFFF"/>
        </a:accent3>
        <a:accent4>
          <a:srgbClr val="000000"/>
        </a:accent4>
        <a:accent5>
          <a:srgbClr val="FEE3C6"/>
        </a:accent5>
        <a:accent6>
          <a:srgbClr val="E7E4B1"/>
        </a:accent6>
        <a:hlink>
          <a:srgbClr val="995C76"/>
        </a:hlink>
        <a:folHlink>
          <a:srgbClr val="FECD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9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4FB483"/>
        </a:accent1>
        <a:accent2>
          <a:srgbClr val="17261D"/>
        </a:accent2>
        <a:accent3>
          <a:srgbClr val="FFFFFF"/>
        </a:accent3>
        <a:accent4>
          <a:srgbClr val="000000"/>
        </a:accent4>
        <a:accent5>
          <a:srgbClr val="B2D6C1"/>
        </a:accent5>
        <a:accent6>
          <a:srgbClr val="142119"/>
        </a:accent6>
        <a:hlink>
          <a:srgbClr val="A8B772"/>
        </a:hlink>
        <a:folHlink>
          <a:srgbClr val="6083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10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276050"/>
        </a:accent1>
        <a:accent2>
          <a:srgbClr val="A8B772"/>
        </a:accent2>
        <a:accent3>
          <a:srgbClr val="FFFFFF"/>
        </a:accent3>
        <a:accent4>
          <a:srgbClr val="000000"/>
        </a:accent4>
        <a:accent5>
          <a:srgbClr val="ACB6B3"/>
        </a:accent5>
        <a:accent6>
          <a:srgbClr val="98A667"/>
        </a:accent6>
        <a:hlink>
          <a:srgbClr val="1D2822"/>
        </a:hlink>
        <a:folHlink>
          <a:srgbClr val="4DA4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11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F6B8BB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AD8DA"/>
        </a:accent5>
        <a:accent6>
          <a:srgbClr val="000000"/>
        </a:accent6>
        <a:hlink>
          <a:srgbClr val="BE4E19"/>
        </a:hlink>
        <a:folHlink>
          <a:srgbClr val="CBA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12">
        <a:dk1>
          <a:srgbClr val="000000"/>
        </a:dk1>
        <a:lt1>
          <a:srgbClr val="FFFFFF"/>
        </a:lt1>
        <a:dk2>
          <a:srgbClr val="DE6422"/>
        </a:dk2>
        <a:lt2>
          <a:srgbClr val="777777"/>
        </a:lt2>
        <a:accent1>
          <a:srgbClr val="75205E"/>
        </a:accent1>
        <a:accent2>
          <a:srgbClr val="D03C92"/>
        </a:accent2>
        <a:accent3>
          <a:srgbClr val="FFFFFF"/>
        </a:accent3>
        <a:accent4>
          <a:srgbClr val="000000"/>
        </a:accent4>
        <a:accent5>
          <a:srgbClr val="BDABB6"/>
        </a:accent5>
        <a:accent6>
          <a:srgbClr val="BC3584"/>
        </a:accent6>
        <a:hlink>
          <a:srgbClr val="000000"/>
        </a:hlink>
        <a:folHlink>
          <a:srgbClr val="BFA1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13">
        <a:dk1>
          <a:srgbClr val="000000"/>
        </a:dk1>
        <a:lt1>
          <a:srgbClr val="FFFFFF"/>
        </a:lt1>
        <a:dk2>
          <a:srgbClr val="F5821F"/>
        </a:dk2>
        <a:lt2>
          <a:srgbClr val="777777"/>
        </a:lt2>
        <a:accent1>
          <a:srgbClr val="EF4129"/>
        </a:accent1>
        <a:accent2>
          <a:srgbClr val="FF9332"/>
        </a:accent2>
        <a:accent3>
          <a:srgbClr val="FFFFFF"/>
        </a:accent3>
        <a:accent4>
          <a:srgbClr val="000000"/>
        </a:accent4>
        <a:accent5>
          <a:srgbClr val="F6B0AC"/>
        </a:accent5>
        <a:accent6>
          <a:srgbClr val="E7852C"/>
        </a:accent6>
        <a:hlink>
          <a:srgbClr val="91929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14">
        <a:dk1>
          <a:srgbClr val="E83917"/>
        </a:dk1>
        <a:lt1>
          <a:srgbClr val="FFFFFF"/>
        </a:lt1>
        <a:dk2>
          <a:srgbClr val="221815"/>
        </a:dk2>
        <a:lt2>
          <a:srgbClr val="F08200"/>
        </a:lt2>
        <a:accent1>
          <a:srgbClr val="BB5526"/>
        </a:accent1>
        <a:accent2>
          <a:srgbClr val="FDE2BA"/>
        </a:accent2>
        <a:accent3>
          <a:srgbClr val="FFFFFF"/>
        </a:accent3>
        <a:accent4>
          <a:srgbClr val="C62F12"/>
        </a:accent4>
        <a:accent5>
          <a:srgbClr val="DAB4AC"/>
        </a:accent5>
        <a:accent6>
          <a:srgbClr val="E5CDA8"/>
        </a:accent6>
        <a:hlink>
          <a:srgbClr val="909090"/>
        </a:hlink>
        <a:folHlink>
          <a:srgbClr val="CFC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华赛-1_2 15">
        <a:dk1>
          <a:srgbClr val="00AECC"/>
        </a:dk1>
        <a:lt1>
          <a:srgbClr val="A5ABCC"/>
        </a:lt1>
        <a:dk2>
          <a:srgbClr val="28619B"/>
        </a:dk2>
        <a:lt2>
          <a:srgbClr val="D4ECEB"/>
        </a:lt2>
        <a:accent1>
          <a:srgbClr val="B84C97"/>
        </a:accent1>
        <a:accent2>
          <a:srgbClr val="E6C7D0"/>
        </a:accent2>
        <a:accent3>
          <a:srgbClr val="ACB7CB"/>
        </a:accent3>
        <a:accent4>
          <a:srgbClr val="8C91AE"/>
        </a:accent4>
        <a:accent5>
          <a:srgbClr val="D8B2C9"/>
        </a:accent5>
        <a:accent6>
          <a:srgbClr val="D0B4BC"/>
        </a:accent6>
        <a:hlink>
          <a:srgbClr val="006D42"/>
        </a:hlink>
        <a:folHlink>
          <a:srgbClr val="C6C8A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FF"/>
      </a:accent3>
      <a:accent4>
        <a:srgbClr val="000000"/>
      </a:accent4>
      <a:accent5>
        <a:srgbClr val="C0E4AF"/>
      </a:accent5>
      <a:accent6>
        <a:srgbClr val="D2126D"/>
      </a:accent6>
      <a:hlink>
        <a:srgbClr val="EB8803"/>
      </a:hlink>
      <a:folHlink>
        <a:srgbClr val="5F7791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Office Theme 1">
        <a:dk1>
          <a:srgbClr val="000000"/>
        </a:dk1>
        <a:lt1>
          <a:srgbClr val="FFFFFF"/>
        </a:lt1>
        <a:dk2>
          <a:srgbClr val="4E5B6F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0284D"/>
      </a:accent6>
      <a:hlink>
        <a:srgbClr val="0000FF"/>
      </a:hlink>
      <a:folHlink>
        <a:srgbClr val="CDDBE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14C83"/>
        </a:dk2>
        <a:lt2>
          <a:srgbClr val="EEECE1"/>
        </a:lt2>
        <a:accent1>
          <a:srgbClr val="014C8D"/>
        </a:accent1>
        <a:accent2>
          <a:srgbClr val="012E57"/>
        </a:accent2>
        <a:accent3>
          <a:srgbClr val="FFFFFF"/>
        </a:accent3>
        <a:accent4>
          <a:srgbClr val="000000"/>
        </a:accent4>
        <a:accent5>
          <a:srgbClr val="AAB2C5"/>
        </a:accent5>
        <a:accent6>
          <a:srgbClr val="01294E"/>
        </a:accent6>
        <a:hlink>
          <a:srgbClr val="0000FF"/>
        </a:hlink>
        <a:folHlink>
          <a:srgbClr val="CDDB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0284D"/>
      </a:accent6>
      <a:hlink>
        <a:srgbClr val="0000FF"/>
      </a:hlink>
      <a:folHlink>
        <a:srgbClr val="CDDBE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014C83"/>
        </a:dk2>
        <a:lt2>
          <a:srgbClr val="EEECE1"/>
        </a:lt2>
        <a:accent1>
          <a:srgbClr val="014C8D"/>
        </a:accent1>
        <a:accent2>
          <a:srgbClr val="012E57"/>
        </a:accent2>
        <a:accent3>
          <a:srgbClr val="FFFFFF"/>
        </a:accent3>
        <a:accent4>
          <a:srgbClr val="000000"/>
        </a:accent4>
        <a:accent5>
          <a:srgbClr val="AAB2C5"/>
        </a:accent5>
        <a:accent6>
          <a:srgbClr val="01294E"/>
        </a:accent6>
        <a:hlink>
          <a:srgbClr val="0000FF"/>
        </a:hlink>
        <a:folHlink>
          <a:srgbClr val="CDDB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蓝色波浪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WPS 演示</Application>
  <PresentationFormat>全屏显示(4:3)</PresentationFormat>
  <Paragraphs>202</Paragraphs>
  <Slides>62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62</vt:i4>
      </vt:variant>
    </vt:vector>
  </HeadingPairs>
  <TitlesOfParts>
    <vt:vector size="94" baseType="lpstr">
      <vt:lpstr>Arial</vt:lpstr>
      <vt:lpstr>宋体</vt:lpstr>
      <vt:lpstr>Wingdings</vt:lpstr>
      <vt:lpstr>微软雅黑</vt:lpstr>
      <vt:lpstr>Calibri</vt:lpstr>
      <vt:lpstr>FrutigerNext LT Medium</vt:lpstr>
      <vt:lpstr>黑体</vt:lpstr>
      <vt:lpstr>华文细黑</vt:lpstr>
      <vt:lpstr>MS PGothic</vt:lpstr>
      <vt:lpstr>Arial Black</vt:lpstr>
      <vt:lpstr>Arial Unicode MS</vt:lpstr>
      <vt:lpstr>Tahoma</vt:lpstr>
      <vt:lpstr>方正小标宋简体</vt:lpstr>
      <vt:lpstr>Aharoni</vt:lpstr>
      <vt:lpstr>Arial Unicode MS</vt:lpstr>
      <vt:lpstr>华文细黑</vt:lpstr>
      <vt:lpstr>Franklin Gothic Medium</vt:lpstr>
      <vt:lpstr>楷体</vt:lpstr>
      <vt:lpstr>方正粗宋简体</vt:lpstr>
      <vt:lpstr>Times New Roman</vt:lpstr>
      <vt:lpstr>楷体_GB2312</vt:lpstr>
      <vt:lpstr>新宋体</vt:lpstr>
      <vt:lpstr>仿宋_GB2312</vt:lpstr>
      <vt:lpstr>Office 主题</vt:lpstr>
      <vt:lpstr>Office 主题_2</vt:lpstr>
      <vt:lpstr>华赛-1</vt:lpstr>
      <vt:lpstr>华赛-1_2</vt:lpstr>
      <vt:lpstr>2_Office Theme</vt:lpstr>
      <vt:lpstr>1_Office 主题</vt:lpstr>
      <vt:lpstr>Office 主题​​</vt:lpstr>
      <vt:lpstr>1_Office 主题​​</vt:lpstr>
      <vt:lpstr>蓝色波浪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qym</dc:creator>
  <cp:lastModifiedBy>Administrator</cp:lastModifiedBy>
  <cp:revision>68</cp:revision>
  <dcterms:created xsi:type="dcterms:W3CDTF">2012-11-19T01:29:36Z</dcterms:created>
  <dcterms:modified xsi:type="dcterms:W3CDTF">2018-10-09T03:25:20Z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2052-10.8.0.6501</vt:lpwstr>
  </property>
</Properties>
</file>