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58" r:id="rId2"/>
    <p:sldId id="459" r:id="rId3"/>
    <p:sldId id="490" r:id="rId4"/>
    <p:sldId id="453" r:id="rId5"/>
    <p:sldId id="454" r:id="rId6"/>
    <p:sldId id="494" r:id="rId7"/>
    <p:sldId id="496" r:id="rId8"/>
    <p:sldId id="470" r:id="rId9"/>
    <p:sldId id="471" r:id="rId10"/>
    <p:sldId id="497" r:id="rId11"/>
    <p:sldId id="491" r:id="rId12"/>
    <p:sldId id="281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Untitled Section" id="{43A25457-E9A6-45D2-8063-8D1A299158A5}">
          <p14:sldIdLst>
            <p14:sldId id="458"/>
            <p14:sldId id="459"/>
            <p14:sldId id="490"/>
            <p14:sldId id="453"/>
            <p14:sldId id="454"/>
            <p14:sldId id="494"/>
            <p14:sldId id="496"/>
            <p14:sldId id="470"/>
            <p14:sldId id="471"/>
            <p14:sldId id="497"/>
            <p14:sldId id="466"/>
            <p14:sldId id="491"/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33CC"/>
    <a:srgbClr val="FFCCFF"/>
    <a:srgbClr val="FF66FF"/>
    <a:srgbClr val="6600CC"/>
    <a:srgbClr val="00CC66"/>
    <a:srgbClr val="00FF00"/>
    <a:srgbClr val="FF00FF"/>
    <a:srgbClr val="0000FF"/>
    <a:srgbClr val="00CC00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926" autoAdjust="0"/>
    <p:restoredTop sz="94671" autoAdjust="0"/>
  </p:normalViewPr>
  <p:slideViewPr>
    <p:cSldViewPr>
      <p:cViewPr>
        <p:scale>
          <a:sx n="84" d="100"/>
          <a:sy n="84" d="100"/>
        </p:scale>
        <p:origin x="-966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2034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81FB3E-B91E-4954-A6A0-AB95299E30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BF2B10F-3692-4C7D-834D-34A99E5E82C3}">
      <dgm:prSet custT="1"/>
      <dgm:spPr/>
      <dgm:t>
        <a:bodyPr/>
        <a:lstStyle/>
        <a:p>
          <a:pPr rtl="0"/>
          <a:r>
            <a:rPr lang="zh-CN" sz="1800" b="1" dirty="0" smtClean="0">
              <a:latin typeface="微软雅黑" pitchFamily="34" charset="-122"/>
              <a:ea typeface="微软雅黑" pitchFamily="34" charset="-122"/>
            </a:rPr>
            <a:t>小成功靠个人， 大成功靠团队。</a:t>
          </a:r>
          <a:br>
            <a:rPr lang="zh-CN" sz="1800" b="1" dirty="0" smtClean="0">
              <a:latin typeface="微软雅黑" pitchFamily="34" charset="-122"/>
              <a:ea typeface="微软雅黑" pitchFamily="34" charset="-122"/>
            </a:rPr>
          </a:br>
          <a:r>
            <a:rPr lang="zh-CN" sz="1800" dirty="0" smtClean="0">
              <a:latin typeface="微软雅黑" pitchFamily="34" charset="-122"/>
              <a:ea typeface="微软雅黑" pitchFamily="34" charset="-122"/>
            </a:rPr>
            <a:t>　　　　　　　　</a:t>
          </a:r>
          <a:r>
            <a:rPr lang="zh-CN" sz="1800" b="1" dirty="0" smtClean="0">
              <a:latin typeface="微软雅黑" pitchFamily="34" charset="-122"/>
              <a:ea typeface="微软雅黑" pitchFamily="34" charset="-122"/>
            </a:rPr>
            <a:t>                     </a:t>
          </a:r>
          <a:r>
            <a:rPr lang="en-US" sz="1800" b="1" dirty="0" smtClean="0">
              <a:latin typeface="微软雅黑" pitchFamily="34" charset="-122"/>
              <a:ea typeface="微软雅黑" pitchFamily="34" charset="-122"/>
            </a:rPr>
            <a:t>—</a:t>
          </a:r>
          <a:r>
            <a:rPr lang="zh-CN" sz="1800" b="1" dirty="0" smtClean="0">
              <a:latin typeface="微软雅黑" pitchFamily="34" charset="-122"/>
              <a:ea typeface="微软雅黑" pitchFamily="34" charset="-122"/>
            </a:rPr>
            <a:t>世界首富比尔</a:t>
          </a:r>
          <a:r>
            <a:rPr lang="en-US" sz="1800" b="1" dirty="0" smtClean="0">
              <a:latin typeface="微软雅黑" pitchFamily="34" charset="-122"/>
              <a:ea typeface="微软雅黑" pitchFamily="34" charset="-122"/>
            </a:rPr>
            <a:t>•</a:t>
          </a:r>
          <a:r>
            <a:rPr lang="zh-CN" sz="1800" b="1" dirty="0" smtClean="0">
              <a:latin typeface="微软雅黑" pitchFamily="34" charset="-122"/>
              <a:ea typeface="微软雅黑" pitchFamily="34" charset="-122"/>
            </a:rPr>
            <a:t>盖茨</a:t>
          </a:r>
          <a:endParaRPr lang="zh-CN" sz="1800" b="1" dirty="0">
            <a:latin typeface="微软雅黑" pitchFamily="34" charset="-122"/>
            <a:ea typeface="微软雅黑" pitchFamily="34" charset="-122"/>
          </a:endParaRPr>
        </a:p>
      </dgm:t>
    </dgm:pt>
    <dgm:pt modelId="{F390D98E-7353-47C6-BE79-B4BB55796717}" type="parTrans" cxnId="{787A828A-75E4-4F9C-8FBE-62936675C9EA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84AFA4D5-EE47-44FC-80B5-32FC012A689F}" type="sibTrans" cxnId="{787A828A-75E4-4F9C-8FBE-62936675C9EA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AFDB3BC6-4F07-48DC-9F62-A1F874335EC9}">
      <dgm:prSet custT="1"/>
      <dgm:spPr/>
      <dgm:t>
        <a:bodyPr/>
        <a:lstStyle/>
        <a:p>
          <a:pPr rtl="0"/>
          <a:r>
            <a:rPr lang="zh-CN" altLang="en-US" sz="1800" b="1" dirty="0" smtClean="0">
              <a:latin typeface="微软雅黑" pitchFamily="34" charset="-122"/>
              <a:ea typeface="微软雅黑" pitchFamily="34" charset="-122"/>
            </a:rPr>
            <a:t>在非洲的草原上</a:t>
          </a:r>
          <a:endParaRPr lang="zh-CN" altLang="en-US" sz="1800" b="1" dirty="0">
            <a:latin typeface="微软雅黑" pitchFamily="34" charset="-122"/>
            <a:ea typeface="微软雅黑" pitchFamily="34" charset="-122"/>
          </a:endParaRPr>
        </a:p>
      </dgm:t>
    </dgm:pt>
    <dgm:pt modelId="{D77D4680-BB0F-4B03-BB58-CCC55CB4D08D}" type="parTrans" cxnId="{AF203869-4040-4E29-AF82-375E2626EA40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448C822B-C165-40D8-930C-259DBDF3E773}" type="sibTrans" cxnId="{AF203869-4040-4E29-AF82-375E2626EA40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676F8826-BD3F-4AB1-A4C6-EA225254FD73}">
      <dgm:prSet custT="1"/>
      <dgm:spPr/>
      <dgm:t>
        <a:bodyPr/>
        <a:lstStyle/>
        <a:p>
          <a:pPr rtl="0"/>
          <a:r>
            <a:rPr lang="zh-CN" altLang="en-US" sz="1800" b="1" dirty="0" smtClean="0">
              <a:latin typeface="微软雅黑" pitchFamily="34" charset="-122"/>
              <a:ea typeface="微软雅黑" pitchFamily="34" charset="-122"/>
            </a:rPr>
            <a:t>如果见到羚羊在奔逃，那一定是狮子来了；</a:t>
          </a:r>
          <a:endParaRPr lang="zh-CN" altLang="en-US" sz="1800" b="1" dirty="0">
            <a:latin typeface="微软雅黑" pitchFamily="34" charset="-122"/>
            <a:ea typeface="微软雅黑" pitchFamily="34" charset="-122"/>
          </a:endParaRPr>
        </a:p>
      </dgm:t>
    </dgm:pt>
    <dgm:pt modelId="{89416595-7AA9-4547-AD18-75B5BC018561}" type="parTrans" cxnId="{13DB1963-FD09-4609-9E34-074D52206E15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DC0D2DFC-E0E8-4E23-9535-903113C19BA4}" type="sibTrans" cxnId="{13DB1963-FD09-4609-9E34-074D52206E15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C23B41A9-669B-4FA5-9547-D6783AEB8C8F}">
      <dgm:prSet custT="1"/>
      <dgm:spPr/>
      <dgm:t>
        <a:bodyPr/>
        <a:lstStyle/>
        <a:p>
          <a:pPr rtl="0"/>
          <a:r>
            <a:rPr lang="zh-CN" altLang="en-US" sz="1800" b="1" dirty="0" smtClean="0">
              <a:latin typeface="微软雅黑" pitchFamily="34" charset="-122"/>
              <a:ea typeface="微软雅黑" pitchFamily="34" charset="-122"/>
            </a:rPr>
            <a:t>如果见到狮子在躲避，那就是象群发怒了；</a:t>
          </a:r>
          <a:endParaRPr lang="zh-CN" altLang="en-US" sz="1800" b="1" dirty="0">
            <a:latin typeface="微软雅黑" pitchFamily="34" charset="-122"/>
            <a:ea typeface="微软雅黑" pitchFamily="34" charset="-122"/>
          </a:endParaRPr>
        </a:p>
      </dgm:t>
    </dgm:pt>
    <dgm:pt modelId="{2B42689A-92BD-488C-ACBC-427B07125BBA}" type="parTrans" cxnId="{857400A2-AEFC-4737-8E64-01C2CAB42E32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4AFE4E9E-1770-458A-818F-EBFB2AA48495}" type="sibTrans" cxnId="{857400A2-AEFC-4737-8E64-01C2CAB42E32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BE13C8BA-D663-47B3-A4B0-031C41AC7B7C}">
      <dgm:prSet custT="1"/>
      <dgm:spPr/>
      <dgm:t>
        <a:bodyPr/>
        <a:lstStyle/>
        <a:p>
          <a:pPr rtl="0"/>
          <a:r>
            <a:rPr lang="zh-CN" sz="1800" b="1" dirty="0" smtClean="0">
              <a:latin typeface="微软雅黑" pitchFamily="34" charset="-122"/>
              <a:ea typeface="微软雅黑" pitchFamily="34" charset="-122"/>
            </a:rPr>
            <a:t>如果见到成百上千的狮子和大象集体逃命的壮观景象，那是什么来了呢？</a:t>
          </a:r>
          <a:r>
            <a:rPr lang="en-US" sz="1800" b="1" dirty="0" smtClean="0">
              <a:latin typeface="微软雅黑" pitchFamily="34" charset="-122"/>
              <a:ea typeface="微软雅黑" pitchFamily="34" charset="-122"/>
            </a:rPr>
            <a:t>——</a:t>
          </a:r>
          <a:r>
            <a:rPr lang="zh-CN" sz="1800" b="1" dirty="0" smtClean="0">
              <a:latin typeface="微软雅黑" pitchFamily="34" charset="-122"/>
              <a:ea typeface="微软雅黑" pitchFamily="34" charset="-122"/>
            </a:rPr>
            <a:t>是蚂蚁军团来了！</a:t>
          </a:r>
          <a:endParaRPr lang="zh-CN" sz="1800" b="1" dirty="0">
            <a:latin typeface="微软雅黑" pitchFamily="34" charset="-122"/>
            <a:ea typeface="微软雅黑" pitchFamily="34" charset="-122"/>
          </a:endParaRPr>
        </a:p>
      </dgm:t>
    </dgm:pt>
    <dgm:pt modelId="{C6C17ADD-2622-45A7-96BD-F191FF04F2AA}" type="parTrans" cxnId="{6D0C781E-D096-4637-A905-3D247DBE0F85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A2E00AEC-7811-49FD-824A-254D6C9A8E0D}" type="sibTrans" cxnId="{6D0C781E-D096-4637-A905-3D247DBE0F85}">
      <dgm:prSet/>
      <dgm:spPr/>
      <dgm:t>
        <a:bodyPr/>
        <a:lstStyle/>
        <a:p>
          <a:endParaRPr lang="zh-CN" altLang="en-US" sz="1800">
            <a:latin typeface="微软雅黑" pitchFamily="34" charset="-122"/>
            <a:ea typeface="微软雅黑" pitchFamily="34" charset="-122"/>
          </a:endParaRPr>
        </a:p>
      </dgm:t>
    </dgm:pt>
    <dgm:pt modelId="{1D5B497A-59D0-4A29-A9DA-8E3DCA14740C}" type="pres">
      <dgm:prSet presAssocID="{3D81FB3E-B91E-4954-A6A0-AB95299E30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92F105A-2C23-42EA-AFB1-A173B2622703}" type="pres">
      <dgm:prSet presAssocID="{3BF2B10F-3692-4C7D-834D-34A99E5E82C3}" presName="parentText" presStyleLbl="node1" presStyleIdx="0" presStyleCnt="5" custScaleY="202359" custLinFactY="-138359" custLinFactNeighborX="-943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0BE1BEB-DEEB-4E3D-855D-C440B16529B1}" type="pres">
      <dgm:prSet presAssocID="{84AFA4D5-EE47-44FC-80B5-32FC012A689F}" presName="spacer" presStyleCnt="0"/>
      <dgm:spPr/>
    </dgm:pt>
    <dgm:pt modelId="{2520336F-FE69-4C13-B9EE-6247A8FE3AE1}" type="pres">
      <dgm:prSet presAssocID="{AFDB3BC6-4F07-48DC-9F62-A1F874335EC9}" presName="parentText" presStyleLbl="node1" presStyleIdx="1" presStyleCnt="5" custLinFactY="-8512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45E3000-B06C-4838-A8B7-E53B83A366A1}" type="pres">
      <dgm:prSet presAssocID="{448C822B-C165-40D8-930C-259DBDF3E773}" presName="spacer" presStyleCnt="0"/>
      <dgm:spPr/>
    </dgm:pt>
    <dgm:pt modelId="{826A8E0A-11D8-4E0B-846E-DE317DFF1FA1}" type="pres">
      <dgm:prSet presAssocID="{676F8826-BD3F-4AB1-A4C6-EA225254FD73}" presName="parentText" presStyleLbl="node1" presStyleIdx="2" presStyleCnt="5" custLinFactY="-5733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9A10B6-F5EC-4AE2-8381-9B10654BB908}" type="pres">
      <dgm:prSet presAssocID="{DC0D2DFC-E0E8-4E23-9535-903113C19BA4}" presName="spacer" presStyleCnt="0"/>
      <dgm:spPr/>
    </dgm:pt>
    <dgm:pt modelId="{6D42B393-E9EA-4174-9412-AB97ED64F631}" type="pres">
      <dgm:prSet presAssocID="{C23B41A9-669B-4FA5-9547-D6783AEB8C8F}" presName="parentText" presStyleLbl="node1" presStyleIdx="3" presStyleCnt="5" custLinFactY="-2953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0FAF3DB-F132-4ECB-A1E2-A447033AC528}" type="pres">
      <dgm:prSet presAssocID="{4AFE4E9E-1770-458A-818F-EBFB2AA48495}" presName="spacer" presStyleCnt="0"/>
      <dgm:spPr/>
    </dgm:pt>
    <dgm:pt modelId="{BB707CC0-BAFB-4E2A-97AB-72964F78DA75}" type="pres">
      <dgm:prSet presAssocID="{BE13C8BA-D663-47B3-A4B0-031C41AC7B7C}" presName="parentText" presStyleLbl="node1" presStyleIdx="4" presStyleCnt="5" custScaleY="15210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2A3C849-AB80-48A8-9FDF-4B92244E3464}" type="presOf" srcId="{BE13C8BA-D663-47B3-A4B0-031C41AC7B7C}" destId="{BB707CC0-BAFB-4E2A-97AB-72964F78DA75}" srcOrd="0" destOrd="0" presId="urn:microsoft.com/office/officeart/2005/8/layout/vList2"/>
    <dgm:cxn modelId="{0B9495B6-CC85-4E33-9F2C-D16AF1A76860}" type="presOf" srcId="{AFDB3BC6-4F07-48DC-9F62-A1F874335EC9}" destId="{2520336F-FE69-4C13-B9EE-6247A8FE3AE1}" srcOrd="0" destOrd="0" presId="urn:microsoft.com/office/officeart/2005/8/layout/vList2"/>
    <dgm:cxn modelId="{7955ADAA-43D4-4303-9FD2-137B00D8D890}" type="presOf" srcId="{3BF2B10F-3692-4C7D-834D-34A99E5E82C3}" destId="{E92F105A-2C23-42EA-AFB1-A173B2622703}" srcOrd="0" destOrd="0" presId="urn:microsoft.com/office/officeart/2005/8/layout/vList2"/>
    <dgm:cxn modelId="{104D9DCF-C35B-4341-B9F3-82CC0DC5C575}" type="presOf" srcId="{676F8826-BD3F-4AB1-A4C6-EA225254FD73}" destId="{826A8E0A-11D8-4E0B-846E-DE317DFF1FA1}" srcOrd="0" destOrd="0" presId="urn:microsoft.com/office/officeart/2005/8/layout/vList2"/>
    <dgm:cxn modelId="{8CA15939-C5B3-41F7-A55C-F5D2F428429F}" type="presOf" srcId="{3D81FB3E-B91E-4954-A6A0-AB95299E3016}" destId="{1D5B497A-59D0-4A29-A9DA-8E3DCA14740C}" srcOrd="0" destOrd="0" presId="urn:microsoft.com/office/officeart/2005/8/layout/vList2"/>
    <dgm:cxn modelId="{87AB37FA-BEDF-4057-90B5-45C36D547172}" type="presOf" srcId="{C23B41A9-669B-4FA5-9547-D6783AEB8C8F}" destId="{6D42B393-E9EA-4174-9412-AB97ED64F631}" srcOrd="0" destOrd="0" presId="urn:microsoft.com/office/officeart/2005/8/layout/vList2"/>
    <dgm:cxn modelId="{787A828A-75E4-4F9C-8FBE-62936675C9EA}" srcId="{3D81FB3E-B91E-4954-A6A0-AB95299E3016}" destId="{3BF2B10F-3692-4C7D-834D-34A99E5E82C3}" srcOrd="0" destOrd="0" parTransId="{F390D98E-7353-47C6-BE79-B4BB55796717}" sibTransId="{84AFA4D5-EE47-44FC-80B5-32FC012A689F}"/>
    <dgm:cxn modelId="{857400A2-AEFC-4737-8E64-01C2CAB42E32}" srcId="{3D81FB3E-B91E-4954-A6A0-AB95299E3016}" destId="{C23B41A9-669B-4FA5-9547-D6783AEB8C8F}" srcOrd="3" destOrd="0" parTransId="{2B42689A-92BD-488C-ACBC-427B07125BBA}" sibTransId="{4AFE4E9E-1770-458A-818F-EBFB2AA48495}"/>
    <dgm:cxn modelId="{13DB1963-FD09-4609-9E34-074D52206E15}" srcId="{3D81FB3E-B91E-4954-A6A0-AB95299E3016}" destId="{676F8826-BD3F-4AB1-A4C6-EA225254FD73}" srcOrd="2" destOrd="0" parTransId="{89416595-7AA9-4547-AD18-75B5BC018561}" sibTransId="{DC0D2DFC-E0E8-4E23-9535-903113C19BA4}"/>
    <dgm:cxn modelId="{6D0C781E-D096-4637-A905-3D247DBE0F85}" srcId="{3D81FB3E-B91E-4954-A6A0-AB95299E3016}" destId="{BE13C8BA-D663-47B3-A4B0-031C41AC7B7C}" srcOrd="4" destOrd="0" parTransId="{C6C17ADD-2622-45A7-96BD-F191FF04F2AA}" sibTransId="{A2E00AEC-7811-49FD-824A-254D6C9A8E0D}"/>
    <dgm:cxn modelId="{AF203869-4040-4E29-AF82-375E2626EA40}" srcId="{3D81FB3E-B91E-4954-A6A0-AB95299E3016}" destId="{AFDB3BC6-4F07-48DC-9F62-A1F874335EC9}" srcOrd="1" destOrd="0" parTransId="{D77D4680-BB0F-4B03-BB58-CCC55CB4D08D}" sibTransId="{448C822B-C165-40D8-930C-259DBDF3E773}"/>
    <dgm:cxn modelId="{8160AD98-4F47-41F8-8E22-BCA326B5B9D9}" type="presParOf" srcId="{1D5B497A-59D0-4A29-A9DA-8E3DCA14740C}" destId="{E92F105A-2C23-42EA-AFB1-A173B2622703}" srcOrd="0" destOrd="0" presId="urn:microsoft.com/office/officeart/2005/8/layout/vList2"/>
    <dgm:cxn modelId="{7A7E38A1-9560-4161-8CCE-932981CBD30A}" type="presParOf" srcId="{1D5B497A-59D0-4A29-A9DA-8E3DCA14740C}" destId="{30BE1BEB-DEEB-4E3D-855D-C440B16529B1}" srcOrd="1" destOrd="0" presId="urn:microsoft.com/office/officeart/2005/8/layout/vList2"/>
    <dgm:cxn modelId="{20622092-69C3-4AC2-BB00-877067C4EACB}" type="presParOf" srcId="{1D5B497A-59D0-4A29-A9DA-8E3DCA14740C}" destId="{2520336F-FE69-4C13-B9EE-6247A8FE3AE1}" srcOrd="2" destOrd="0" presId="urn:microsoft.com/office/officeart/2005/8/layout/vList2"/>
    <dgm:cxn modelId="{7150E69A-031B-464B-B77D-38F05FAF8512}" type="presParOf" srcId="{1D5B497A-59D0-4A29-A9DA-8E3DCA14740C}" destId="{D45E3000-B06C-4838-A8B7-E53B83A366A1}" srcOrd="3" destOrd="0" presId="urn:microsoft.com/office/officeart/2005/8/layout/vList2"/>
    <dgm:cxn modelId="{D1274179-1EBB-4AEE-A7D5-B64822A85165}" type="presParOf" srcId="{1D5B497A-59D0-4A29-A9DA-8E3DCA14740C}" destId="{826A8E0A-11D8-4E0B-846E-DE317DFF1FA1}" srcOrd="4" destOrd="0" presId="urn:microsoft.com/office/officeart/2005/8/layout/vList2"/>
    <dgm:cxn modelId="{47B79438-3BEE-4DD3-BD30-FD916DBB048D}" type="presParOf" srcId="{1D5B497A-59D0-4A29-A9DA-8E3DCA14740C}" destId="{4C9A10B6-F5EC-4AE2-8381-9B10654BB908}" srcOrd="5" destOrd="0" presId="urn:microsoft.com/office/officeart/2005/8/layout/vList2"/>
    <dgm:cxn modelId="{06A564B2-52F5-410E-BF8A-09223D4209DB}" type="presParOf" srcId="{1D5B497A-59D0-4A29-A9DA-8E3DCA14740C}" destId="{6D42B393-E9EA-4174-9412-AB97ED64F631}" srcOrd="6" destOrd="0" presId="urn:microsoft.com/office/officeart/2005/8/layout/vList2"/>
    <dgm:cxn modelId="{1F0A6E11-22FC-440C-A240-5AD06DAF79DC}" type="presParOf" srcId="{1D5B497A-59D0-4A29-A9DA-8E3DCA14740C}" destId="{70FAF3DB-F132-4ECB-A1E2-A447033AC528}" srcOrd="7" destOrd="0" presId="urn:microsoft.com/office/officeart/2005/8/layout/vList2"/>
    <dgm:cxn modelId="{6EA2AA73-D532-4289-8984-B214B1140625}" type="presParOf" srcId="{1D5B497A-59D0-4A29-A9DA-8E3DCA14740C}" destId="{BB707CC0-BAFB-4E2A-97AB-72964F78DA75}" srcOrd="8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D7AECE-EAD9-4FA1-B2B8-302710045B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CN" altLang="en-US"/>
        </a:p>
      </dgm:t>
    </dgm:pt>
    <dgm:pt modelId="{3C72213C-C74E-4125-9B4F-57763C35BD54}">
      <dgm:prSet/>
      <dgm:spPr/>
      <dgm:t>
        <a:bodyPr/>
        <a:lstStyle/>
        <a:p>
          <a:pPr rtl="0"/>
          <a:r>
            <a:rPr lang="zh-CN" smtClean="0"/>
            <a:t>蚂蚁驻地遭到了蟒蛇的攻击。蚁王在卫士的保护下来到宫殿外，只见一条巨蟒盘在峭壁上，正用尾巴用力地拍打峭壁上的蚂蚁，躲闪不及的蚂蚁无一例外丢掉了性命。</a:t>
          </a:r>
          <a:endParaRPr lang="zh-CN"/>
        </a:p>
      </dgm:t>
    </dgm:pt>
    <dgm:pt modelId="{F5130874-EBE6-4F3B-A096-44FDB79A84D0}" type="parTrans" cxnId="{6681EF91-032C-46B7-A683-53CC31EFE30F}">
      <dgm:prSet/>
      <dgm:spPr/>
      <dgm:t>
        <a:bodyPr/>
        <a:lstStyle/>
        <a:p>
          <a:endParaRPr lang="zh-CN" altLang="en-US"/>
        </a:p>
      </dgm:t>
    </dgm:pt>
    <dgm:pt modelId="{2627A83E-3540-4052-8E96-9074A64ABD1F}" type="sibTrans" cxnId="{6681EF91-032C-46B7-A683-53CC31EFE30F}">
      <dgm:prSet/>
      <dgm:spPr/>
      <dgm:t>
        <a:bodyPr/>
        <a:lstStyle/>
        <a:p>
          <a:endParaRPr lang="zh-CN" altLang="en-US"/>
        </a:p>
      </dgm:t>
    </dgm:pt>
    <dgm:pt modelId="{3DCC95F0-4F11-41D5-905D-1BABA29B1F87}">
      <dgm:prSet/>
      <dgm:spPr/>
      <dgm:t>
        <a:bodyPr/>
        <a:lstStyle/>
        <a:p>
          <a:pPr rtl="0"/>
          <a:r>
            <a:rPr lang="zh-CN" smtClean="0"/>
            <a:t>正当蚁王无计可施时，军师把在外劳作的数亿只蚂蚁召集起来，指挥蚂蚁爬上周围的大树让成团成团的蚂蚁从树上倾泻下来，砸在巨蟒身上，转眼之间，巨蟒已经被蚂蚁裹住，变成了一条“黑蟒”。它不停地摆动身子，试图逃跑，但很快，动作就缓慢下来了，因为数亿只蚂蚁在撕咬它，使它浑身鲜血淋漓，最终因失血过多而死亡。 </a:t>
          </a:r>
          <a:endParaRPr lang="zh-CN"/>
        </a:p>
      </dgm:t>
    </dgm:pt>
    <dgm:pt modelId="{90EA52B7-8CC4-404F-9D1F-4FA87C6A378C}" type="parTrans" cxnId="{9B0BC194-7D87-493E-9EF0-3592709086FD}">
      <dgm:prSet/>
      <dgm:spPr/>
      <dgm:t>
        <a:bodyPr/>
        <a:lstStyle/>
        <a:p>
          <a:endParaRPr lang="zh-CN" altLang="en-US"/>
        </a:p>
      </dgm:t>
    </dgm:pt>
    <dgm:pt modelId="{28E9534B-05A8-4BBF-BFF5-70E4785FA4AF}" type="sibTrans" cxnId="{9B0BC194-7D87-493E-9EF0-3592709086FD}">
      <dgm:prSet/>
      <dgm:spPr/>
      <dgm:t>
        <a:bodyPr/>
        <a:lstStyle/>
        <a:p>
          <a:endParaRPr lang="zh-CN" altLang="en-US"/>
        </a:p>
      </dgm:t>
    </dgm:pt>
    <dgm:pt modelId="{F783DA35-0662-4077-966C-900B3D35DF04}" type="pres">
      <dgm:prSet presAssocID="{A2D7AECE-EAD9-4FA1-B2B8-302710045B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FF945F7-3DD7-4223-B041-D5C51E4FF62A}" type="pres">
      <dgm:prSet presAssocID="{3C72213C-C74E-4125-9B4F-57763C35BD5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1E54279-46C0-47D4-80AE-2E2EC0C5DA3E}" type="pres">
      <dgm:prSet presAssocID="{2627A83E-3540-4052-8E96-9074A64ABD1F}" presName="spacer" presStyleCnt="0"/>
      <dgm:spPr/>
    </dgm:pt>
    <dgm:pt modelId="{02B572E7-8C69-4A37-ABAD-64B7E9295C72}" type="pres">
      <dgm:prSet presAssocID="{3DCC95F0-4F11-41D5-905D-1BABA29B1F8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8C227F3-1CA1-4BA7-86C7-0ACE9D1A069F}" type="presOf" srcId="{A2D7AECE-EAD9-4FA1-B2B8-302710045B83}" destId="{F783DA35-0662-4077-966C-900B3D35DF04}" srcOrd="0" destOrd="0" presId="urn:microsoft.com/office/officeart/2005/8/layout/vList2"/>
    <dgm:cxn modelId="{6681EF91-032C-46B7-A683-53CC31EFE30F}" srcId="{A2D7AECE-EAD9-4FA1-B2B8-302710045B83}" destId="{3C72213C-C74E-4125-9B4F-57763C35BD54}" srcOrd="0" destOrd="0" parTransId="{F5130874-EBE6-4F3B-A096-44FDB79A84D0}" sibTransId="{2627A83E-3540-4052-8E96-9074A64ABD1F}"/>
    <dgm:cxn modelId="{9B0BC194-7D87-493E-9EF0-3592709086FD}" srcId="{A2D7AECE-EAD9-4FA1-B2B8-302710045B83}" destId="{3DCC95F0-4F11-41D5-905D-1BABA29B1F87}" srcOrd="1" destOrd="0" parTransId="{90EA52B7-8CC4-404F-9D1F-4FA87C6A378C}" sibTransId="{28E9534B-05A8-4BBF-BFF5-70E4785FA4AF}"/>
    <dgm:cxn modelId="{43226FA2-21FE-471F-940D-7BF2AC4132D8}" type="presOf" srcId="{3C72213C-C74E-4125-9B4F-57763C35BD54}" destId="{1FF945F7-3DD7-4223-B041-D5C51E4FF62A}" srcOrd="0" destOrd="0" presId="urn:microsoft.com/office/officeart/2005/8/layout/vList2"/>
    <dgm:cxn modelId="{93DCA6E8-E875-440E-936B-E733F6630965}" type="presOf" srcId="{3DCC95F0-4F11-41D5-905D-1BABA29B1F87}" destId="{02B572E7-8C69-4A37-ABAD-64B7E9295C72}" srcOrd="0" destOrd="0" presId="urn:microsoft.com/office/officeart/2005/8/layout/vList2"/>
    <dgm:cxn modelId="{907F706C-DF86-4952-A4C6-ABDDDE5C3673}" type="presParOf" srcId="{F783DA35-0662-4077-966C-900B3D35DF04}" destId="{1FF945F7-3DD7-4223-B041-D5C51E4FF62A}" srcOrd="0" destOrd="0" presId="urn:microsoft.com/office/officeart/2005/8/layout/vList2"/>
    <dgm:cxn modelId="{5D2177BF-76BB-4DC1-B4B5-8E9680BE82CA}" type="presParOf" srcId="{F783DA35-0662-4077-966C-900B3D35DF04}" destId="{31E54279-46C0-47D4-80AE-2E2EC0C5DA3E}" srcOrd="1" destOrd="0" presId="urn:microsoft.com/office/officeart/2005/8/layout/vList2"/>
    <dgm:cxn modelId="{5FA7A2B9-10CD-4AA4-9515-DB15F9650745}" type="presParOf" srcId="{F783DA35-0662-4077-966C-900B3D35DF04}" destId="{02B572E7-8C69-4A37-ABAD-64B7E9295C72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371161-6BB7-4786-B054-DCCB979EA5F3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CN" altLang="en-US"/>
        </a:p>
      </dgm:t>
    </dgm:pt>
    <dgm:pt modelId="{0CD82166-6D82-43D6-BD19-686CBA0B6D39}">
      <dgm:prSet custT="1"/>
      <dgm:spPr/>
      <dgm:t>
        <a:bodyPr/>
        <a:lstStyle/>
        <a:p>
          <a:pPr algn="l" rtl="0"/>
          <a:r>
            <a:rPr lang="zh-CN" altLang="en-US" sz="1800" dirty="0" smtClean="0">
              <a:latin typeface="微软雅黑" pitchFamily="34" charset="-122"/>
              <a:ea typeface="微软雅黑" pitchFamily="34" charset="-122"/>
            </a:rPr>
            <a:t>一条巨蟒，足够全国蚂蚁一年的口粮了，这次战争虽然牺牲了两三千只蚂蚁，但收获也不小。</a:t>
          </a:r>
          <a:endParaRPr lang="zh-CN" altLang="en-US" sz="1800" dirty="0">
            <a:latin typeface="微软雅黑" pitchFamily="34" charset="-122"/>
            <a:ea typeface="微软雅黑" pitchFamily="34" charset="-122"/>
          </a:endParaRPr>
        </a:p>
      </dgm:t>
    </dgm:pt>
    <dgm:pt modelId="{587F5D1F-EB32-4C28-B124-C86847741BF8}" type="parTrans" cxnId="{A2D2452E-7BFC-4FFD-8268-14EA6A211BB9}">
      <dgm:prSet/>
      <dgm:spPr/>
      <dgm:t>
        <a:bodyPr/>
        <a:lstStyle/>
        <a:p>
          <a:endParaRPr lang="zh-CN" altLang="en-US"/>
        </a:p>
      </dgm:t>
    </dgm:pt>
    <dgm:pt modelId="{3699CF7A-1948-4945-A128-1EF3C9EAFB6F}" type="sibTrans" cxnId="{A2D2452E-7BFC-4FFD-8268-14EA6A211BB9}">
      <dgm:prSet/>
      <dgm:spPr/>
      <dgm:t>
        <a:bodyPr/>
        <a:lstStyle/>
        <a:p>
          <a:endParaRPr lang="zh-CN" altLang="en-US"/>
        </a:p>
      </dgm:t>
    </dgm:pt>
    <dgm:pt modelId="{FC3F378B-5844-40EE-811B-804DB9CF6E1F}">
      <dgm:prSet custT="1"/>
      <dgm:spPr/>
      <dgm:t>
        <a:bodyPr/>
        <a:lstStyle/>
        <a:p>
          <a:pPr algn="l" rtl="0"/>
          <a:r>
            <a:rPr lang="zh-CN" altLang="en-US" sz="1800" dirty="0" smtClean="0">
              <a:latin typeface="微软雅黑" pitchFamily="34" charset="-122"/>
              <a:ea typeface="微软雅黑" pitchFamily="34" charset="-122"/>
            </a:rPr>
            <a:t>蚁王下命令把巨蟒扛回宫殿，在军师的指挥下，近亿只蚂蚁一齐来扛巨蟒。他们并不费力地把巨蟒扛起来了。</a:t>
          </a:r>
          <a:endParaRPr lang="zh-CN" altLang="en-US" sz="1800" dirty="0">
            <a:latin typeface="微软雅黑" pitchFamily="34" charset="-122"/>
            <a:ea typeface="微软雅黑" pitchFamily="34" charset="-122"/>
          </a:endParaRPr>
        </a:p>
      </dgm:t>
    </dgm:pt>
    <dgm:pt modelId="{044E0A8E-9337-4DAF-815B-C18C035CF859}" type="parTrans" cxnId="{14AF17CD-1D71-48FE-8A9F-576516C040EE}">
      <dgm:prSet/>
      <dgm:spPr/>
      <dgm:t>
        <a:bodyPr/>
        <a:lstStyle/>
        <a:p>
          <a:endParaRPr lang="zh-CN" altLang="en-US"/>
        </a:p>
      </dgm:t>
    </dgm:pt>
    <dgm:pt modelId="{B2F62534-5B56-4758-9CC2-1D3418DD9A1A}" type="sibTrans" cxnId="{14AF17CD-1D71-48FE-8A9F-576516C040EE}">
      <dgm:prSet/>
      <dgm:spPr/>
      <dgm:t>
        <a:bodyPr/>
        <a:lstStyle/>
        <a:p>
          <a:endParaRPr lang="zh-CN" altLang="en-US"/>
        </a:p>
      </dgm:t>
    </dgm:pt>
    <dgm:pt modelId="{97D7F35D-4C7D-4460-A61E-D626634E3026}">
      <dgm:prSet/>
      <dgm:spPr/>
      <dgm:t>
        <a:bodyPr/>
        <a:lstStyle/>
        <a:p>
          <a:pPr algn="l" rtl="0"/>
          <a:r>
            <a:rPr lang="zh-CN" dirty="0" smtClean="0"/>
            <a:t>然而，扛是扛起来了，并且每一只蚂蚁都很卖力，巨蟒却没有前移，因为虽然有近亿只蚂蚁在用力，但这近亿只蚂蚁的行动不协调，他们并没有站在一条直线上，有的蚂蚁向左走，有的向右走，有的向前走，有的则向后走，结果，表面上看到巨蟒的身体在挪动，实际上却只是原地“摆动”。</a:t>
          </a:r>
          <a:endParaRPr lang="zh-CN" dirty="0"/>
        </a:p>
      </dgm:t>
    </dgm:pt>
    <dgm:pt modelId="{18C83BA3-55ED-4CE7-A16A-30CF26C182D3}" type="parTrans" cxnId="{2850AB9F-4A95-4508-937F-A580CE97049E}">
      <dgm:prSet/>
      <dgm:spPr/>
      <dgm:t>
        <a:bodyPr/>
        <a:lstStyle/>
        <a:p>
          <a:endParaRPr lang="zh-CN" altLang="en-US"/>
        </a:p>
      </dgm:t>
    </dgm:pt>
    <dgm:pt modelId="{02A5B9EC-98B1-4EC7-A99A-7ACB84B95197}" type="sibTrans" cxnId="{2850AB9F-4A95-4508-937F-A580CE97049E}">
      <dgm:prSet/>
      <dgm:spPr/>
      <dgm:t>
        <a:bodyPr/>
        <a:lstStyle/>
        <a:p>
          <a:endParaRPr lang="zh-CN" altLang="en-US"/>
        </a:p>
      </dgm:t>
    </dgm:pt>
    <dgm:pt modelId="{D801CD24-C880-4567-9334-E617148DE774}" type="pres">
      <dgm:prSet presAssocID="{28371161-6BB7-4786-B054-DCCB979EA5F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939A0D6-7D59-473D-A687-917A2BC9FE5E}" type="pres">
      <dgm:prSet presAssocID="{0CD82166-6D82-43D6-BD19-686CBA0B6D39}" presName="composite" presStyleCnt="0"/>
      <dgm:spPr/>
    </dgm:pt>
    <dgm:pt modelId="{6C9DB756-5887-48AF-AC9B-354EA73D1812}" type="pres">
      <dgm:prSet presAssocID="{0CD82166-6D82-43D6-BD19-686CBA0B6D39}" presName="imgShp" presStyleLbl="fgImgPlace1" presStyleIdx="0" presStyleCnt="3"/>
      <dgm:spPr/>
    </dgm:pt>
    <dgm:pt modelId="{E399BBC5-688F-4F3F-B1E0-87AD6C14101E}" type="pres">
      <dgm:prSet presAssocID="{0CD82166-6D82-43D6-BD19-686CBA0B6D39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92F0115-3A75-4A18-AA9F-501F33D5FA17}" type="pres">
      <dgm:prSet presAssocID="{3699CF7A-1948-4945-A128-1EF3C9EAFB6F}" presName="spacing" presStyleCnt="0"/>
      <dgm:spPr/>
    </dgm:pt>
    <dgm:pt modelId="{784B20D3-F229-4947-9706-17C906A97DD4}" type="pres">
      <dgm:prSet presAssocID="{FC3F378B-5844-40EE-811B-804DB9CF6E1F}" presName="composite" presStyleCnt="0"/>
      <dgm:spPr/>
    </dgm:pt>
    <dgm:pt modelId="{1C35EC23-8E8A-4633-B350-A133F55F6745}" type="pres">
      <dgm:prSet presAssocID="{FC3F378B-5844-40EE-811B-804DB9CF6E1F}" presName="imgShp" presStyleLbl="fgImgPlace1" presStyleIdx="1" presStyleCnt="3"/>
      <dgm:spPr/>
    </dgm:pt>
    <dgm:pt modelId="{CD616050-C8A7-4143-9DAB-02AB34F3233E}" type="pres">
      <dgm:prSet presAssocID="{FC3F378B-5844-40EE-811B-804DB9CF6E1F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280977D-C51B-42AB-8B0B-78EE946B0B80}" type="pres">
      <dgm:prSet presAssocID="{B2F62534-5B56-4758-9CC2-1D3418DD9A1A}" presName="spacing" presStyleCnt="0"/>
      <dgm:spPr/>
    </dgm:pt>
    <dgm:pt modelId="{47E43CB9-2D0B-4365-B3EF-6E1C2CD7E9D8}" type="pres">
      <dgm:prSet presAssocID="{97D7F35D-4C7D-4460-A61E-D626634E3026}" presName="composite" presStyleCnt="0"/>
      <dgm:spPr/>
    </dgm:pt>
    <dgm:pt modelId="{7807C3E8-E862-416E-8C52-E557E0CF33A2}" type="pres">
      <dgm:prSet presAssocID="{97D7F35D-4C7D-4460-A61E-D626634E3026}" presName="imgShp" presStyleLbl="fgImgPlace1" presStyleIdx="2" presStyleCnt="3"/>
      <dgm:spPr/>
    </dgm:pt>
    <dgm:pt modelId="{0C44B26A-909D-47DE-AA3B-8576706DFB95}" type="pres">
      <dgm:prSet presAssocID="{97D7F35D-4C7D-4460-A61E-D626634E3026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655E7D7-9827-4053-899D-AE7AF232EAAD}" type="presOf" srcId="{97D7F35D-4C7D-4460-A61E-D626634E3026}" destId="{0C44B26A-909D-47DE-AA3B-8576706DFB95}" srcOrd="0" destOrd="0" presId="urn:microsoft.com/office/officeart/2005/8/layout/vList3#1"/>
    <dgm:cxn modelId="{F9210AF5-8709-4FEC-8235-D20579827AFA}" type="presOf" srcId="{FC3F378B-5844-40EE-811B-804DB9CF6E1F}" destId="{CD616050-C8A7-4143-9DAB-02AB34F3233E}" srcOrd="0" destOrd="0" presId="urn:microsoft.com/office/officeart/2005/8/layout/vList3#1"/>
    <dgm:cxn modelId="{A2D2452E-7BFC-4FFD-8268-14EA6A211BB9}" srcId="{28371161-6BB7-4786-B054-DCCB979EA5F3}" destId="{0CD82166-6D82-43D6-BD19-686CBA0B6D39}" srcOrd="0" destOrd="0" parTransId="{587F5D1F-EB32-4C28-B124-C86847741BF8}" sibTransId="{3699CF7A-1948-4945-A128-1EF3C9EAFB6F}"/>
    <dgm:cxn modelId="{2850AB9F-4A95-4508-937F-A580CE97049E}" srcId="{28371161-6BB7-4786-B054-DCCB979EA5F3}" destId="{97D7F35D-4C7D-4460-A61E-D626634E3026}" srcOrd="2" destOrd="0" parTransId="{18C83BA3-55ED-4CE7-A16A-30CF26C182D3}" sibTransId="{02A5B9EC-98B1-4EC7-A99A-7ACB84B95197}"/>
    <dgm:cxn modelId="{CD9EC8B6-87F5-46E8-AC61-9F1A572808B2}" type="presOf" srcId="{0CD82166-6D82-43D6-BD19-686CBA0B6D39}" destId="{E399BBC5-688F-4F3F-B1E0-87AD6C14101E}" srcOrd="0" destOrd="0" presId="urn:microsoft.com/office/officeart/2005/8/layout/vList3#1"/>
    <dgm:cxn modelId="{50A7903F-30B9-4A7A-9831-485782316898}" type="presOf" srcId="{28371161-6BB7-4786-B054-DCCB979EA5F3}" destId="{D801CD24-C880-4567-9334-E617148DE774}" srcOrd="0" destOrd="0" presId="urn:microsoft.com/office/officeart/2005/8/layout/vList3#1"/>
    <dgm:cxn modelId="{14AF17CD-1D71-48FE-8A9F-576516C040EE}" srcId="{28371161-6BB7-4786-B054-DCCB979EA5F3}" destId="{FC3F378B-5844-40EE-811B-804DB9CF6E1F}" srcOrd="1" destOrd="0" parTransId="{044E0A8E-9337-4DAF-815B-C18C035CF859}" sibTransId="{B2F62534-5B56-4758-9CC2-1D3418DD9A1A}"/>
    <dgm:cxn modelId="{82DE09FE-0743-4810-ACC6-E244941D2BD8}" type="presParOf" srcId="{D801CD24-C880-4567-9334-E617148DE774}" destId="{B939A0D6-7D59-473D-A687-917A2BC9FE5E}" srcOrd="0" destOrd="0" presId="urn:microsoft.com/office/officeart/2005/8/layout/vList3#1"/>
    <dgm:cxn modelId="{14FE2C3F-6F58-4AE1-9F72-8A50A86F6930}" type="presParOf" srcId="{B939A0D6-7D59-473D-A687-917A2BC9FE5E}" destId="{6C9DB756-5887-48AF-AC9B-354EA73D1812}" srcOrd="0" destOrd="0" presId="urn:microsoft.com/office/officeart/2005/8/layout/vList3#1"/>
    <dgm:cxn modelId="{B03809CB-DBD7-4D8E-8D35-840238B14F87}" type="presParOf" srcId="{B939A0D6-7D59-473D-A687-917A2BC9FE5E}" destId="{E399BBC5-688F-4F3F-B1E0-87AD6C14101E}" srcOrd="1" destOrd="0" presId="urn:microsoft.com/office/officeart/2005/8/layout/vList3#1"/>
    <dgm:cxn modelId="{33172B5D-8B9B-448D-A773-728BAEE31A98}" type="presParOf" srcId="{D801CD24-C880-4567-9334-E617148DE774}" destId="{192F0115-3A75-4A18-AA9F-501F33D5FA17}" srcOrd="1" destOrd="0" presId="urn:microsoft.com/office/officeart/2005/8/layout/vList3#1"/>
    <dgm:cxn modelId="{390EF665-523E-43FF-BD15-0F0D915D2BBF}" type="presParOf" srcId="{D801CD24-C880-4567-9334-E617148DE774}" destId="{784B20D3-F229-4947-9706-17C906A97DD4}" srcOrd="2" destOrd="0" presId="urn:microsoft.com/office/officeart/2005/8/layout/vList3#1"/>
    <dgm:cxn modelId="{1F1C1D99-E77C-4C7F-B295-EB4EE89ABCE2}" type="presParOf" srcId="{784B20D3-F229-4947-9706-17C906A97DD4}" destId="{1C35EC23-8E8A-4633-B350-A133F55F6745}" srcOrd="0" destOrd="0" presId="urn:microsoft.com/office/officeart/2005/8/layout/vList3#1"/>
    <dgm:cxn modelId="{DDDF28D4-A78D-4F95-990C-C8F20C025221}" type="presParOf" srcId="{784B20D3-F229-4947-9706-17C906A97DD4}" destId="{CD616050-C8A7-4143-9DAB-02AB34F3233E}" srcOrd="1" destOrd="0" presId="urn:microsoft.com/office/officeart/2005/8/layout/vList3#1"/>
    <dgm:cxn modelId="{B0A3ED0C-6A3B-48AA-9429-2126D065B8AD}" type="presParOf" srcId="{D801CD24-C880-4567-9334-E617148DE774}" destId="{9280977D-C51B-42AB-8B0B-78EE946B0B80}" srcOrd="3" destOrd="0" presId="urn:microsoft.com/office/officeart/2005/8/layout/vList3#1"/>
    <dgm:cxn modelId="{6A10BDD8-45A4-438E-813F-AD282350BD1C}" type="presParOf" srcId="{D801CD24-C880-4567-9334-E617148DE774}" destId="{47E43CB9-2D0B-4365-B3EF-6E1C2CD7E9D8}" srcOrd="4" destOrd="0" presId="urn:microsoft.com/office/officeart/2005/8/layout/vList3#1"/>
    <dgm:cxn modelId="{11F6EAAF-837F-4F6D-9E1E-B46663676986}" type="presParOf" srcId="{47E43CB9-2D0B-4365-B3EF-6E1C2CD7E9D8}" destId="{7807C3E8-E862-416E-8C52-E557E0CF33A2}" srcOrd="0" destOrd="0" presId="urn:microsoft.com/office/officeart/2005/8/layout/vList3#1"/>
    <dgm:cxn modelId="{C323133B-F234-4690-93B2-68B0D155FA3F}" type="presParOf" srcId="{47E43CB9-2D0B-4365-B3EF-6E1C2CD7E9D8}" destId="{0C44B26A-909D-47DE-AA3B-8576706DFB95}" srcOrd="1" destOrd="0" presId="urn:microsoft.com/office/officeart/2005/8/layout/vList3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FF142C-FF19-4F6D-9F85-2F2E614AC05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13CE0A3-7559-4A40-BF4D-B66DE65477DF}">
      <dgm:prSet custT="1"/>
      <dgm:spPr/>
      <dgm:t>
        <a:bodyPr/>
        <a:lstStyle/>
        <a:p>
          <a:pPr rtl="0"/>
          <a:r>
            <a:rPr lang="zh-CN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两艘正在演习的战舰再阴沉的气候中航行了数日。有一天傍晚，雾气浓重</a:t>
          </a:r>
          <a:r>
            <a:rPr lang="en-US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,</a:t>
          </a:r>
          <a:r>
            <a:rPr lang="zh-CN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能见度极差。舰长守在船桥上指挥一切。</a:t>
          </a:r>
          <a:endParaRPr lang="zh-CN" sz="2000" b="0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gm:t>
    </dgm:pt>
    <dgm:pt modelId="{ED88026D-C1CE-4F72-895F-0C09D183C257}" type="parTrans" cxnId="{9EE8A6F1-8810-447F-88D8-611933928555}">
      <dgm:prSet/>
      <dgm:spPr/>
      <dgm:t>
        <a:bodyPr/>
        <a:lstStyle/>
        <a:p>
          <a:endParaRPr lang="zh-CN" altLang="en-US"/>
        </a:p>
      </dgm:t>
    </dgm:pt>
    <dgm:pt modelId="{95E1F75B-45D0-41DD-BF2A-8125FCFB9E2D}" type="sibTrans" cxnId="{9EE8A6F1-8810-447F-88D8-611933928555}">
      <dgm:prSet/>
      <dgm:spPr/>
      <dgm:t>
        <a:bodyPr/>
        <a:lstStyle/>
        <a:p>
          <a:endParaRPr lang="zh-CN" altLang="en-US"/>
        </a:p>
      </dgm:t>
    </dgm:pt>
    <dgm:pt modelId="{B5D64679-F414-4395-8960-CCBC05411F3B}">
      <dgm:prSet custT="1"/>
      <dgm:spPr/>
      <dgm:t>
        <a:bodyPr/>
        <a:lstStyle/>
        <a:p>
          <a:pPr rtl="0"/>
          <a:r>
            <a:rPr lang="zh-CN" altLang="en-US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入夜后不久，船桥一侧的了望员忽然报告：“右舷有灯光。”舰长询问灯光是正在逼近还是远离，了望员告知：“逼近。”舰长认为，这意味着对方有可能会撞上我们。后果不堪设想。舰长命令信号兵通知对方：“我们正迎面驶来，建议你转向二十度。对方答：“建议贵船转向二十度。”</a:t>
          </a:r>
          <a:endParaRPr lang="zh-CN" altLang="en-US" sz="2000" b="0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gm:t>
    </dgm:pt>
    <dgm:pt modelId="{C9238770-0794-4579-9AA3-905469531EBE}" type="parTrans" cxnId="{CBD10B6B-4B2A-4DCB-AA7C-5ABC5C4F1378}">
      <dgm:prSet/>
      <dgm:spPr/>
      <dgm:t>
        <a:bodyPr/>
        <a:lstStyle/>
        <a:p>
          <a:endParaRPr lang="zh-CN" altLang="en-US"/>
        </a:p>
      </dgm:t>
    </dgm:pt>
    <dgm:pt modelId="{E8343DFE-C760-424E-95D4-C6CBD649292A}" type="sibTrans" cxnId="{CBD10B6B-4B2A-4DCB-AA7C-5ABC5C4F1378}">
      <dgm:prSet/>
      <dgm:spPr/>
      <dgm:t>
        <a:bodyPr/>
        <a:lstStyle/>
        <a:p>
          <a:endParaRPr lang="zh-CN" altLang="en-US"/>
        </a:p>
      </dgm:t>
    </dgm:pt>
    <dgm:pt modelId="{2A9F67D9-3DE2-4677-A1D5-7A949AA32300}">
      <dgm:prSet custT="1"/>
      <dgm:spPr/>
      <dgm:t>
        <a:bodyPr/>
        <a:lstStyle/>
        <a:p>
          <a:pPr rtl="0"/>
          <a:r>
            <a:rPr lang="zh-CN" altLang="en-US" sz="20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舰长下令：“告诉他，我是舰长，转向二十度。”</a:t>
          </a:r>
          <a:endParaRPr lang="zh-CN" altLang="en-US" sz="2000" b="0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gm:t>
    </dgm:pt>
    <dgm:pt modelId="{F203109E-EBE6-42A5-8777-E7AAEA6354AF}" type="parTrans" cxnId="{31C9C739-4241-4708-A199-027D5ACB5C70}">
      <dgm:prSet/>
      <dgm:spPr/>
      <dgm:t>
        <a:bodyPr/>
        <a:lstStyle/>
        <a:p>
          <a:endParaRPr lang="zh-CN" altLang="en-US"/>
        </a:p>
      </dgm:t>
    </dgm:pt>
    <dgm:pt modelId="{85F0CFEE-4747-4BDB-8DFA-B2F9D78F9D8D}" type="sibTrans" cxnId="{31C9C739-4241-4708-A199-027D5ACB5C70}">
      <dgm:prSet/>
      <dgm:spPr/>
      <dgm:t>
        <a:bodyPr/>
        <a:lstStyle/>
        <a:p>
          <a:endParaRPr lang="zh-CN" altLang="en-US"/>
        </a:p>
      </dgm:t>
    </dgm:pt>
    <dgm:pt modelId="{DF272EE8-ECAA-41ED-8DD3-D52FAD081CF0}" type="pres">
      <dgm:prSet presAssocID="{56FF142C-FF19-4F6D-9F85-2F2E614AC05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8658080-4A2E-4502-B833-0DD6B767CD30}" type="pres">
      <dgm:prSet presAssocID="{613CE0A3-7559-4A40-BF4D-B66DE65477D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E2403F0-76A8-4AA7-8847-183BE9AE6768}" type="pres">
      <dgm:prSet presAssocID="{95E1F75B-45D0-41DD-BF2A-8125FCFB9E2D}" presName="spacer" presStyleCnt="0"/>
      <dgm:spPr/>
    </dgm:pt>
    <dgm:pt modelId="{1A749B6E-AB4F-42F2-AAAF-D43A34B6625A}" type="pres">
      <dgm:prSet presAssocID="{B5D64679-F414-4395-8960-CCBC05411F3B}" presName="parentText" presStyleLbl="node1" presStyleIdx="1" presStyleCnt="3" custScaleY="12447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45322E2-CD80-4AA1-934C-B234599E3B2B}" type="pres">
      <dgm:prSet presAssocID="{E8343DFE-C760-424E-95D4-C6CBD649292A}" presName="spacer" presStyleCnt="0"/>
      <dgm:spPr/>
    </dgm:pt>
    <dgm:pt modelId="{1752D25D-3245-44CA-B9F1-D185FBC5E991}" type="pres">
      <dgm:prSet presAssocID="{2A9F67D9-3DE2-4677-A1D5-7A949AA32300}" presName="parentText" presStyleLbl="node1" presStyleIdx="2" presStyleCnt="3" custScaleY="6680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311BC96-1FC4-4DFD-9DD8-02CEC0DB8271}" type="presOf" srcId="{613CE0A3-7559-4A40-BF4D-B66DE65477DF}" destId="{68658080-4A2E-4502-B833-0DD6B767CD30}" srcOrd="0" destOrd="0" presId="urn:microsoft.com/office/officeart/2005/8/layout/vList2"/>
    <dgm:cxn modelId="{CBD10B6B-4B2A-4DCB-AA7C-5ABC5C4F1378}" srcId="{56FF142C-FF19-4F6D-9F85-2F2E614AC050}" destId="{B5D64679-F414-4395-8960-CCBC05411F3B}" srcOrd="1" destOrd="0" parTransId="{C9238770-0794-4579-9AA3-905469531EBE}" sibTransId="{E8343DFE-C760-424E-95D4-C6CBD649292A}"/>
    <dgm:cxn modelId="{63710407-1F0D-44F7-82DB-15CD35C0F7DF}" type="presOf" srcId="{56FF142C-FF19-4F6D-9F85-2F2E614AC050}" destId="{DF272EE8-ECAA-41ED-8DD3-D52FAD081CF0}" srcOrd="0" destOrd="0" presId="urn:microsoft.com/office/officeart/2005/8/layout/vList2"/>
    <dgm:cxn modelId="{9EE8A6F1-8810-447F-88D8-611933928555}" srcId="{56FF142C-FF19-4F6D-9F85-2F2E614AC050}" destId="{613CE0A3-7559-4A40-BF4D-B66DE65477DF}" srcOrd="0" destOrd="0" parTransId="{ED88026D-C1CE-4F72-895F-0C09D183C257}" sibTransId="{95E1F75B-45D0-41DD-BF2A-8125FCFB9E2D}"/>
    <dgm:cxn modelId="{7AE3CCB3-62DF-44D3-AA27-471A3026D229}" type="presOf" srcId="{B5D64679-F414-4395-8960-CCBC05411F3B}" destId="{1A749B6E-AB4F-42F2-AAAF-D43A34B6625A}" srcOrd="0" destOrd="0" presId="urn:microsoft.com/office/officeart/2005/8/layout/vList2"/>
    <dgm:cxn modelId="{31C9C739-4241-4708-A199-027D5ACB5C70}" srcId="{56FF142C-FF19-4F6D-9F85-2F2E614AC050}" destId="{2A9F67D9-3DE2-4677-A1D5-7A949AA32300}" srcOrd="2" destOrd="0" parTransId="{F203109E-EBE6-42A5-8777-E7AAEA6354AF}" sibTransId="{85F0CFEE-4747-4BDB-8DFA-B2F9D78F9D8D}"/>
    <dgm:cxn modelId="{61FEEEDA-DFD3-4D9B-98DA-B71491B09BD6}" type="presOf" srcId="{2A9F67D9-3DE2-4677-A1D5-7A949AA32300}" destId="{1752D25D-3245-44CA-B9F1-D185FBC5E991}" srcOrd="0" destOrd="0" presId="urn:microsoft.com/office/officeart/2005/8/layout/vList2"/>
    <dgm:cxn modelId="{E5D1521C-9DAB-4D11-81BA-439874ED1E03}" type="presParOf" srcId="{DF272EE8-ECAA-41ED-8DD3-D52FAD081CF0}" destId="{68658080-4A2E-4502-B833-0DD6B767CD30}" srcOrd="0" destOrd="0" presId="urn:microsoft.com/office/officeart/2005/8/layout/vList2"/>
    <dgm:cxn modelId="{85BFA6E3-FAA0-4EAD-9714-9CEEEC15E881}" type="presParOf" srcId="{DF272EE8-ECAA-41ED-8DD3-D52FAD081CF0}" destId="{CE2403F0-76A8-4AA7-8847-183BE9AE6768}" srcOrd="1" destOrd="0" presId="urn:microsoft.com/office/officeart/2005/8/layout/vList2"/>
    <dgm:cxn modelId="{E7A64303-F886-45EF-A3FF-9D19A2CFCFF0}" type="presParOf" srcId="{DF272EE8-ECAA-41ED-8DD3-D52FAD081CF0}" destId="{1A749B6E-AB4F-42F2-AAAF-D43A34B6625A}" srcOrd="2" destOrd="0" presId="urn:microsoft.com/office/officeart/2005/8/layout/vList2"/>
    <dgm:cxn modelId="{7C93E1A9-77E4-498A-9481-56F76E4FEABB}" type="presParOf" srcId="{DF272EE8-ECAA-41ED-8DD3-D52FAD081CF0}" destId="{D45322E2-CD80-4AA1-934C-B234599E3B2B}" srcOrd="3" destOrd="0" presId="urn:microsoft.com/office/officeart/2005/8/layout/vList2"/>
    <dgm:cxn modelId="{E8F001B8-142B-4B33-ADD7-BB389AF9238B}" type="presParOf" srcId="{DF272EE8-ECAA-41ED-8DD3-D52FAD081CF0}" destId="{1752D25D-3245-44CA-B9F1-D185FBC5E991}" srcOrd="4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9691C1-483E-4600-A86C-07A29E29BF0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C55AB53-3C9C-499D-AEF5-62FCD3233663}">
      <dgm:prSet custT="1"/>
      <dgm:spPr/>
      <dgm:t>
        <a:bodyPr/>
        <a:lstStyle/>
        <a:p>
          <a:pPr algn="l" rtl="0"/>
          <a:r>
            <a:rPr lang="zh-CN" alt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对方说：“我是二等水手，贵船最好转向。”</a:t>
          </a:r>
          <a:endParaRPr lang="zh-CN" altLang="en-US" sz="2000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gm:t>
    </dgm:pt>
    <dgm:pt modelId="{D7BE976D-EAD9-4DA0-9F1A-F69357DC9CD9}" type="parTrans" cxnId="{968FD6FD-8FB6-46B8-A155-56ACCABBE163}">
      <dgm:prSet/>
      <dgm:spPr/>
      <dgm:t>
        <a:bodyPr/>
        <a:lstStyle/>
        <a:p>
          <a:endParaRPr lang="zh-CN" altLang="en-US"/>
        </a:p>
      </dgm:t>
    </dgm:pt>
    <dgm:pt modelId="{D10A94F5-AAF9-424F-9603-4986317B32B5}" type="sibTrans" cxnId="{968FD6FD-8FB6-46B8-A155-56ACCABBE163}">
      <dgm:prSet/>
      <dgm:spPr/>
      <dgm:t>
        <a:bodyPr/>
        <a:lstStyle/>
        <a:p>
          <a:endParaRPr lang="zh-CN" altLang="en-US"/>
        </a:p>
      </dgm:t>
    </dgm:pt>
    <dgm:pt modelId="{80F122D4-7E36-46DC-8C7D-4F40C7113E9A}">
      <dgm:prSet/>
      <dgm:spPr/>
      <dgm:t>
        <a:bodyPr/>
        <a:lstStyle/>
        <a:p>
          <a:pPr algn="l" rtl="0"/>
          <a:r>
            <a:rPr lang="zh-CN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这时舰长已勃然大怒，他大叫：“告诉他，这里是战舰。转向二十度。”</a:t>
          </a:r>
          <a:endParaRPr lang="zh-CN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gm:t>
    </dgm:pt>
    <dgm:pt modelId="{919BFE1A-9835-41E4-BDA9-C56F0CF1DB69}" type="parTrans" cxnId="{ED1092C7-6D1D-4847-B87B-BAB2A839EC2C}">
      <dgm:prSet/>
      <dgm:spPr/>
      <dgm:t>
        <a:bodyPr/>
        <a:lstStyle/>
        <a:p>
          <a:endParaRPr lang="zh-CN" altLang="en-US"/>
        </a:p>
      </dgm:t>
    </dgm:pt>
    <dgm:pt modelId="{310780F4-DB3E-4EE3-8DBA-3D8FDF7C6014}" type="sibTrans" cxnId="{ED1092C7-6D1D-4847-B87B-BAB2A839EC2C}">
      <dgm:prSet/>
      <dgm:spPr/>
      <dgm:t>
        <a:bodyPr/>
        <a:lstStyle/>
        <a:p>
          <a:endParaRPr lang="zh-CN" altLang="en-US"/>
        </a:p>
      </dgm:t>
    </dgm:pt>
    <dgm:pt modelId="{B4D05F66-E21F-477A-825D-5D4851405264}">
      <dgm:prSet/>
      <dgm:spPr/>
      <dgm:t>
        <a:bodyPr/>
        <a:lstStyle/>
        <a:p>
          <a:pPr algn="l" rtl="0"/>
          <a:r>
            <a:rPr lang="zh-CN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对方的信号传来：“这里是灯塔。”</a:t>
          </a:r>
          <a:endParaRPr lang="zh-CN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gm:t>
    </dgm:pt>
    <dgm:pt modelId="{E44612B9-16DC-4412-8C45-6BF6BD44518A}" type="parTrans" cxnId="{B1047181-32D8-43CA-A76D-12956E5F1615}">
      <dgm:prSet/>
      <dgm:spPr/>
      <dgm:t>
        <a:bodyPr/>
        <a:lstStyle/>
        <a:p>
          <a:endParaRPr lang="zh-CN" altLang="en-US"/>
        </a:p>
      </dgm:t>
    </dgm:pt>
    <dgm:pt modelId="{72FF0FC5-EA01-45E7-8B86-1A1165E94153}" type="sibTrans" cxnId="{B1047181-32D8-43CA-A76D-12956E5F1615}">
      <dgm:prSet/>
      <dgm:spPr/>
      <dgm:t>
        <a:bodyPr/>
        <a:lstStyle/>
        <a:p>
          <a:endParaRPr lang="zh-CN" altLang="en-US"/>
        </a:p>
      </dgm:t>
    </dgm:pt>
    <dgm:pt modelId="{6C6F5D4C-0FEA-4280-9202-3C812ECF9B3E}">
      <dgm:prSet custT="1"/>
      <dgm:spPr/>
      <dgm:t>
        <a:bodyPr/>
        <a:lstStyle/>
        <a:p>
          <a:pPr algn="l" rtl="0"/>
          <a:r>
            <a:rPr lang="zh-CN" alt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结果，战舰改了航道。</a:t>
          </a:r>
          <a:endParaRPr lang="zh-CN" altLang="en-US" sz="2000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gm:t>
    </dgm:pt>
    <dgm:pt modelId="{872FDF7C-7CF5-4E8D-BE77-DDA1EC8411B8}" type="parTrans" cxnId="{72AF62C4-DE68-45A1-8C86-AF77013AA427}">
      <dgm:prSet/>
      <dgm:spPr/>
      <dgm:t>
        <a:bodyPr/>
        <a:lstStyle/>
        <a:p>
          <a:endParaRPr lang="zh-CN" altLang="en-US"/>
        </a:p>
      </dgm:t>
    </dgm:pt>
    <dgm:pt modelId="{634D6092-1F12-4518-B411-5A2D49464012}" type="sibTrans" cxnId="{72AF62C4-DE68-45A1-8C86-AF77013AA427}">
      <dgm:prSet/>
      <dgm:spPr/>
      <dgm:t>
        <a:bodyPr/>
        <a:lstStyle/>
        <a:p>
          <a:endParaRPr lang="zh-CN" altLang="en-US"/>
        </a:p>
      </dgm:t>
    </dgm:pt>
    <dgm:pt modelId="{8A006818-B140-424A-81CB-C22B2DE10E65}">
      <dgm:prSet/>
      <dgm:spPr/>
      <dgm:t>
        <a:bodyPr/>
        <a:lstStyle/>
        <a:p>
          <a:pPr algn="l" rtl="0"/>
          <a:r>
            <a:rPr lang="zh-CN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rPr>
            <a:t>讨论：这一事例说明了什么？</a:t>
          </a:r>
          <a:endParaRPr lang="zh-CN" dirty="0">
            <a:solidFill>
              <a:srgbClr val="FF0000"/>
            </a:solidFill>
            <a:latin typeface="微软雅黑" pitchFamily="34" charset="-122"/>
            <a:ea typeface="微软雅黑" pitchFamily="34" charset="-122"/>
          </a:endParaRPr>
        </a:p>
      </dgm:t>
    </dgm:pt>
    <dgm:pt modelId="{0E55EEEF-D0F5-4BCF-B76B-238E2FA97147}" type="parTrans" cxnId="{24BC7C1F-3F70-4483-A9E6-5F236A33ABF2}">
      <dgm:prSet/>
      <dgm:spPr/>
      <dgm:t>
        <a:bodyPr/>
        <a:lstStyle/>
        <a:p>
          <a:endParaRPr lang="zh-CN" altLang="en-US"/>
        </a:p>
      </dgm:t>
    </dgm:pt>
    <dgm:pt modelId="{53A516C2-899D-4528-9356-8C2814CB925B}" type="sibTrans" cxnId="{24BC7C1F-3F70-4483-A9E6-5F236A33ABF2}">
      <dgm:prSet/>
      <dgm:spPr/>
      <dgm:t>
        <a:bodyPr/>
        <a:lstStyle/>
        <a:p>
          <a:endParaRPr lang="zh-CN" altLang="en-US"/>
        </a:p>
      </dgm:t>
    </dgm:pt>
    <dgm:pt modelId="{A719CB35-0EFD-4CBA-BF2B-AE0CE41804FF}" type="pres">
      <dgm:prSet presAssocID="{8A9691C1-483E-4600-A86C-07A29E29BF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4A746605-047F-4AB5-8C82-FEE2AEF2C3CF}" type="pres">
      <dgm:prSet presAssocID="{4C55AB53-3C9C-499D-AEF5-62FCD3233663}" presName="linNode" presStyleCnt="0"/>
      <dgm:spPr/>
    </dgm:pt>
    <dgm:pt modelId="{C5B27310-5A96-46A2-AF7A-B83AEB17002C}" type="pres">
      <dgm:prSet presAssocID="{4C55AB53-3C9C-499D-AEF5-62FCD3233663}" presName="parentText" presStyleLbl="node1" presStyleIdx="0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BDF1A68-EA9B-4F0D-AC31-FC41158A15F7}" type="pres">
      <dgm:prSet presAssocID="{D10A94F5-AAF9-424F-9603-4986317B32B5}" presName="sp" presStyleCnt="0"/>
      <dgm:spPr/>
    </dgm:pt>
    <dgm:pt modelId="{66E2C162-2E75-446B-82F1-C612C8033E39}" type="pres">
      <dgm:prSet presAssocID="{80F122D4-7E36-46DC-8C7D-4F40C7113E9A}" presName="linNode" presStyleCnt="0"/>
      <dgm:spPr/>
    </dgm:pt>
    <dgm:pt modelId="{B8949BF2-DC9D-4E25-A485-C5FCBCF91B65}" type="pres">
      <dgm:prSet presAssocID="{80F122D4-7E36-46DC-8C7D-4F40C7113E9A}" presName="parentText" presStyleLbl="node1" presStyleIdx="1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E81EA53-7F7D-4AB9-A240-53559BBF2B58}" type="pres">
      <dgm:prSet presAssocID="{310780F4-DB3E-4EE3-8DBA-3D8FDF7C6014}" presName="sp" presStyleCnt="0"/>
      <dgm:spPr/>
    </dgm:pt>
    <dgm:pt modelId="{E182A002-4DA9-4DDA-994A-D928C0A0A2DF}" type="pres">
      <dgm:prSet presAssocID="{B4D05F66-E21F-477A-825D-5D4851405264}" presName="linNode" presStyleCnt="0"/>
      <dgm:spPr/>
    </dgm:pt>
    <dgm:pt modelId="{83C3A541-39B9-45C0-81C9-53B4F1F4B0D2}" type="pres">
      <dgm:prSet presAssocID="{B4D05F66-E21F-477A-825D-5D4851405264}" presName="parentText" presStyleLbl="node1" presStyleIdx="2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F105344-F998-4031-8E59-1868BDC1B2D3}" type="pres">
      <dgm:prSet presAssocID="{72FF0FC5-EA01-45E7-8B86-1A1165E94153}" presName="sp" presStyleCnt="0"/>
      <dgm:spPr/>
    </dgm:pt>
    <dgm:pt modelId="{7343B690-7532-4E60-9AF3-115EC45E4391}" type="pres">
      <dgm:prSet presAssocID="{6C6F5D4C-0FEA-4280-9202-3C812ECF9B3E}" presName="linNode" presStyleCnt="0"/>
      <dgm:spPr/>
    </dgm:pt>
    <dgm:pt modelId="{34FBC5F0-6532-4AF9-9144-69826DEFFE32}" type="pres">
      <dgm:prSet presAssocID="{6C6F5D4C-0FEA-4280-9202-3C812ECF9B3E}" presName="parentText" presStyleLbl="node1" presStyleIdx="3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47A3ABE-3B96-4305-931F-D939953E010E}" type="pres">
      <dgm:prSet presAssocID="{634D6092-1F12-4518-B411-5A2D49464012}" presName="sp" presStyleCnt="0"/>
      <dgm:spPr/>
    </dgm:pt>
    <dgm:pt modelId="{49AD8D0A-05CC-4CCA-B772-D6CDFFDE8898}" type="pres">
      <dgm:prSet presAssocID="{8A006818-B140-424A-81CB-C22B2DE10E65}" presName="linNode" presStyleCnt="0"/>
      <dgm:spPr/>
    </dgm:pt>
    <dgm:pt modelId="{D2316D37-7522-4B11-A43C-BEF32F3CC15F}" type="pres">
      <dgm:prSet presAssocID="{8A006818-B140-424A-81CB-C22B2DE10E65}" presName="parentText" presStyleLbl="node1" presStyleIdx="4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3E45E23-7B0C-4973-91F1-C16537E9F792}" type="presOf" srcId="{8A9691C1-483E-4600-A86C-07A29E29BF0C}" destId="{A719CB35-0EFD-4CBA-BF2B-AE0CE41804FF}" srcOrd="0" destOrd="0" presId="urn:microsoft.com/office/officeart/2005/8/layout/vList5"/>
    <dgm:cxn modelId="{72AF62C4-DE68-45A1-8C86-AF77013AA427}" srcId="{8A9691C1-483E-4600-A86C-07A29E29BF0C}" destId="{6C6F5D4C-0FEA-4280-9202-3C812ECF9B3E}" srcOrd="3" destOrd="0" parTransId="{872FDF7C-7CF5-4E8D-BE77-DDA1EC8411B8}" sibTransId="{634D6092-1F12-4518-B411-5A2D49464012}"/>
    <dgm:cxn modelId="{D00D63AE-8418-4295-8DC6-23FA847CEA61}" type="presOf" srcId="{6C6F5D4C-0FEA-4280-9202-3C812ECF9B3E}" destId="{34FBC5F0-6532-4AF9-9144-69826DEFFE32}" srcOrd="0" destOrd="0" presId="urn:microsoft.com/office/officeart/2005/8/layout/vList5"/>
    <dgm:cxn modelId="{B1047181-32D8-43CA-A76D-12956E5F1615}" srcId="{8A9691C1-483E-4600-A86C-07A29E29BF0C}" destId="{B4D05F66-E21F-477A-825D-5D4851405264}" srcOrd="2" destOrd="0" parTransId="{E44612B9-16DC-4412-8C45-6BF6BD44518A}" sibTransId="{72FF0FC5-EA01-45E7-8B86-1A1165E94153}"/>
    <dgm:cxn modelId="{24BC7C1F-3F70-4483-A9E6-5F236A33ABF2}" srcId="{8A9691C1-483E-4600-A86C-07A29E29BF0C}" destId="{8A006818-B140-424A-81CB-C22B2DE10E65}" srcOrd="4" destOrd="0" parTransId="{0E55EEEF-D0F5-4BCF-B76B-238E2FA97147}" sibTransId="{53A516C2-899D-4528-9356-8C2814CB925B}"/>
    <dgm:cxn modelId="{43CCD058-87E7-49E6-9430-CD734055B2BE}" type="presOf" srcId="{4C55AB53-3C9C-499D-AEF5-62FCD3233663}" destId="{C5B27310-5A96-46A2-AF7A-B83AEB17002C}" srcOrd="0" destOrd="0" presId="urn:microsoft.com/office/officeart/2005/8/layout/vList5"/>
    <dgm:cxn modelId="{968FD6FD-8FB6-46B8-A155-56ACCABBE163}" srcId="{8A9691C1-483E-4600-A86C-07A29E29BF0C}" destId="{4C55AB53-3C9C-499D-AEF5-62FCD3233663}" srcOrd="0" destOrd="0" parTransId="{D7BE976D-EAD9-4DA0-9F1A-F69357DC9CD9}" sibTransId="{D10A94F5-AAF9-424F-9603-4986317B32B5}"/>
    <dgm:cxn modelId="{4A0E3171-5338-416D-A100-4BA7100F5478}" type="presOf" srcId="{8A006818-B140-424A-81CB-C22B2DE10E65}" destId="{D2316D37-7522-4B11-A43C-BEF32F3CC15F}" srcOrd="0" destOrd="0" presId="urn:microsoft.com/office/officeart/2005/8/layout/vList5"/>
    <dgm:cxn modelId="{C926D7FF-5EB7-4C29-8166-08700AFE3058}" type="presOf" srcId="{B4D05F66-E21F-477A-825D-5D4851405264}" destId="{83C3A541-39B9-45C0-81C9-53B4F1F4B0D2}" srcOrd="0" destOrd="0" presId="urn:microsoft.com/office/officeart/2005/8/layout/vList5"/>
    <dgm:cxn modelId="{0E686DA7-7F82-47CE-87A5-0E4236190CD4}" type="presOf" srcId="{80F122D4-7E36-46DC-8C7D-4F40C7113E9A}" destId="{B8949BF2-DC9D-4E25-A485-C5FCBCF91B65}" srcOrd="0" destOrd="0" presId="urn:microsoft.com/office/officeart/2005/8/layout/vList5"/>
    <dgm:cxn modelId="{ED1092C7-6D1D-4847-B87B-BAB2A839EC2C}" srcId="{8A9691C1-483E-4600-A86C-07A29E29BF0C}" destId="{80F122D4-7E36-46DC-8C7D-4F40C7113E9A}" srcOrd="1" destOrd="0" parTransId="{919BFE1A-9835-41E4-BDA9-C56F0CF1DB69}" sibTransId="{310780F4-DB3E-4EE3-8DBA-3D8FDF7C6014}"/>
    <dgm:cxn modelId="{324E7AD8-8A3B-4703-B2EE-20D2BB0B8BFF}" type="presParOf" srcId="{A719CB35-0EFD-4CBA-BF2B-AE0CE41804FF}" destId="{4A746605-047F-4AB5-8C82-FEE2AEF2C3CF}" srcOrd="0" destOrd="0" presId="urn:microsoft.com/office/officeart/2005/8/layout/vList5"/>
    <dgm:cxn modelId="{3D8FA7E1-04F8-40D2-969A-40A5D5EA3F85}" type="presParOf" srcId="{4A746605-047F-4AB5-8C82-FEE2AEF2C3CF}" destId="{C5B27310-5A96-46A2-AF7A-B83AEB17002C}" srcOrd="0" destOrd="0" presId="urn:microsoft.com/office/officeart/2005/8/layout/vList5"/>
    <dgm:cxn modelId="{FC4513C7-5D2B-4AE7-B18A-37AF292DAC82}" type="presParOf" srcId="{A719CB35-0EFD-4CBA-BF2B-AE0CE41804FF}" destId="{1BDF1A68-EA9B-4F0D-AC31-FC41158A15F7}" srcOrd="1" destOrd="0" presId="urn:microsoft.com/office/officeart/2005/8/layout/vList5"/>
    <dgm:cxn modelId="{2E181F30-C2DC-4699-9F28-291866DB1DB5}" type="presParOf" srcId="{A719CB35-0EFD-4CBA-BF2B-AE0CE41804FF}" destId="{66E2C162-2E75-446B-82F1-C612C8033E39}" srcOrd="2" destOrd="0" presId="urn:microsoft.com/office/officeart/2005/8/layout/vList5"/>
    <dgm:cxn modelId="{CA1B8729-D402-4FF9-B290-CAFD4C29C99F}" type="presParOf" srcId="{66E2C162-2E75-446B-82F1-C612C8033E39}" destId="{B8949BF2-DC9D-4E25-A485-C5FCBCF91B65}" srcOrd="0" destOrd="0" presId="urn:microsoft.com/office/officeart/2005/8/layout/vList5"/>
    <dgm:cxn modelId="{B3A905E4-0BF5-4742-BDD8-CAF506A26689}" type="presParOf" srcId="{A719CB35-0EFD-4CBA-BF2B-AE0CE41804FF}" destId="{0E81EA53-7F7D-4AB9-A240-53559BBF2B58}" srcOrd="3" destOrd="0" presId="urn:microsoft.com/office/officeart/2005/8/layout/vList5"/>
    <dgm:cxn modelId="{935259E3-F94A-4F1C-BA85-5506555B4E6F}" type="presParOf" srcId="{A719CB35-0EFD-4CBA-BF2B-AE0CE41804FF}" destId="{E182A002-4DA9-4DDA-994A-D928C0A0A2DF}" srcOrd="4" destOrd="0" presId="urn:microsoft.com/office/officeart/2005/8/layout/vList5"/>
    <dgm:cxn modelId="{2CAEB2A5-BB6F-42A5-B193-E786452D9604}" type="presParOf" srcId="{E182A002-4DA9-4DDA-994A-D928C0A0A2DF}" destId="{83C3A541-39B9-45C0-81C9-53B4F1F4B0D2}" srcOrd="0" destOrd="0" presId="urn:microsoft.com/office/officeart/2005/8/layout/vList5"/>
    <dgm:cxn modelId="{A172F7A1-9E0A-4452-B288-9CE104DA42AF}" type="presParOf" srcId="{A719CB35-0EFD-4CBA-BF2B-AE0CE41804FF}" destId="{BF105344-F998-4031-8E59-1868BDC1B2D3}" srcOrd="5" destOrd="0" presId="urn:microsoft.com/office/officeart/2005/8/layout/vList5"/>
    <dgm:cxn modelId="{14430432-B375-480C-A3C2-5207776E0F09}" type="presParOf" srcId="{A719CB35-0EFD-4CBA-BF2B-AE0CE41804FF}" destId="{7343B690-7532-4E60-9AF3-115EC45E4391}" srcOrd="6" destOrd="0" presId="urn:microsoft.com/office/officeart/2005/8/layout/vList5"/>
    <dgm:cxn modelId="{738EDDA8-FE1C-464F-9D9D-BA1AC62B473E}" type="presParOf" srcId="{7343B690-7532-4E60-9AF3-115EC45E4391}" destId="{34FBC5F0-6532-4AF9-9144-69826DEFFE32}" srcOrd="0" destOrd="0" presId="urn:microsoft.com/office/officeart/2005/8/layout/vList5"/>
    <dgm:cxn modelId="{9C50C5D6-E6EF-41DC-986C-2942D97F91F1}" type="presParOf" srcId="{A719CB35-0EFD-4CBA-BF2B-AE0CE41804FF}" destId="{947A3ABE-3B96-4305-931F-D939953E010E}" srcOrd="7" destOrd="0" presId="urn:microsoft.com/office/officeart/2005/8/layout/vList5"/>
    <dgm:cxn modelId="{7A729CA5-ABC3-43EC-BA0F-9552B123F4E1}" type="presParOf" srcId="{A719CB35-0EFD-4CBA-BF2B-AE0CE41804FF}" destId="{49AD8D0A-05CC-4CCA-B772-D6CDFFDE8898}" srcOrd="8" destOrd="0" presId="urn:microsoft.com/office/officeart/2005/8/layout/vList5"/>
    <dgm:cxn modelId="{DA228916-A4E7-4383-B85B-15595E6A9A58}" type="presParOf" srcId="{49AD8D0A-05CC-4CCA-B772-D6CDFFDE8898}" destId="{D2316D37-7522-4B11-A43C-BEF32F3CC15F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2F105A-2C23-42EA-AFB1-A173B2622703}">
      <dsp:nvSpPr>
        <dsp:cNvPr id="0" name=""/>
        <dsp:cNvSpPr/>
      </dsp:nvSpPr>
      <dsp:spPr>
        <a:xfrm>
          <a:off x="0" y="145735"/>
          <a:ext cx="8077200" cy="10579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b="1" kern="1200" dirty="0" smtClean="0">
              <a:latin typeface="微软雅黑" pitchFamily="34" charset="-122"/>
              <a:ea typeface="微软雅黑" pitchFamily="34" charset="-122"/>
            </a:rPr>
            <a:t>小成功靠个人， 大成功靠团队。</a:t>
          </a:r>
          <a:br>
            <a:rPr lang="zh-CN" sz="1800" b="1" kern="1200" dirty="0" smtClean="0">
              <a:latin typeface="微软雅黑" pitchFamily="34" charset="-122"/>
              <a:ea typeface="微软雅黑" pitchFamily="34" charset="-122"/>
            </a:rPr>
          </a:br>
          <a:r>
            <a:rPr lang="zh-CN" sz="1800" kern="1200" dirty="0" smtClean="0">
              <a:latin typeface="微软雅黑" pitchFamily="34" charset="-122"/>
              <a:ea typeface="微软雅黑" pitchFamily="34" charset="-122"/>
            </a:rPr>
            <a:t>　　　　　　　　</a:t>
          </a:r>
          <a:r>
            <a:rPr lang="zh-CN" sz="1800" b="1" kern="1200" dirty="0" smtClean="0">
              <a:latin typeface="微软雅黑" pitchFamily="34" charset="-122"/>
              <a:ea typeface="微软雅黑" pitchFamily="34" charset="-122"/>
            </a:rPr>
            <a:t>                     </a:t>
          </a:r>
          <a:r>
            <a:rPr lang="en-US" sz="1800" b="1" kern="1200" dirty="0" smtClean="0">
              <a:latin typeface="微软雅黑" pitchFamily="34" charset="-122"/>
              <a:ea typeface="微软雅黑" pitchFamily="34" charset="-122"/>
            </a:rPr>
            <a:t>—</a:t>
          </a:r>
          <a:r>
            <a:rPr lang="zh-CN" sz="1800" b="1" kern="1200" dirty="0" smtClean="0">
              <a:latin typeface="微软雅黑" pitchFamily="34" charset="-122"/>
              <a:ea typeface="微软雅黑" pitchFamily="34" charset="-122"/>
            </a:rPr>
            <a:t>世界首富比尔</a:t>
          </a:r>
          <a:r>
            <a:rPr lang="en-US" sz="1800" b="1" kern="1200" dirty="0" smtClean="0">
              <a:latin typeface="微软雅黑" pitchFamily="34" charset="-122"/>
              <a:ea typeface="微软雅黑" pitchFamily="34" charset="-122"/>
            </a:rPr>
            <a:t>•</a:t>
          </a:r>
          <a:r>
            <a:rPr lang="zh-CN" sz="1800" b="1" kern="1200" dirty="0" smtClean="0">
              <a:latin typeface="微软雅黑" pitchFamily="34" charset="-122"/>
              <a:ea typeface="微软雅黑" pitchFamily="34" charset="-122"/>
            </a:rPr>
            <a:t>盖茨</a:t>
          </a:r>
          <a:endParaRPr lang="zh-CN" sz="1800" b="1" kern="1200" dirty="0">
            <a:latin typeface="微软雅黑" pitchFamily="34" charset="-122"/>
            <a:ea typeface="微软雅黑" pitchFamily="34" charset="-122"/>
          </a:endParaRPr>
        </a:p>
      </dsp:txBody>
      <dsp:txXfrm>
        <a:off x="51647" y="197382"/>
        <a:ext cx="7973906" cy="954691"/>
      </dsp:txXfrm>
    </dsp:sp>
    <dsp:sp modelId="{2520336F-FE69-4C13-B9EE-6247A8FE3AE1}">
      <dsp:nvSpPr>
        <dsp:cNvPr id="0" name=""/>
        <dsp:cNvSpPr/>
      </dsp:nvSpPr>
      <dsp:spPr>
        <a:xfrm>
          <a:off x="0" y="1506496"/>
          <a:ext cx="8077200" cy="5228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>
              <a:latin typeface="微软雅黑" pitchFamily="34" charset="-122"/>
              <a:ea typeface="微软雅黑" pitchFamily="34" charset="-122"/>
            </a:rPr>
            <a:t>在非洲的草原上</a:t>
          </a:r>
          <a:endParaRPr lang="zh-CN" altLang="en-US" sz="1800" b="1" kern="1200" dirty="0">
            <a:latin typeface="微软雅黑" pitchFamily="34" charset="-122"/>
            <a:ea typeface="微软雅黑" pitchFamily="34" charset="-122"/>
          </a:endParaRPr>
        </a:p>
      </dsp:txBody>
      <dsp:txXfrm>
        <a:off x="25522" y="1532018"/>
        <a:ext cx="8026156" cy="471782"/>
      </dsp:txXfrm>
    </dsp:sp>
    <dsp:sp modelId="{826A8E0A-11D8-4E0B-846E-DE317DFF1FA1}">
      <dsp:nvSpPr>
        <dsp:cNvPr id="0" name=""/>
        <dsp:cNvSpPr/>
      </dsp:nvSpPr>
      <dsp:spPr>
        <a:xfrm>
          <a:off x="0" y="2186876"/>
          <a:ext cx="8077200" cy="5228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>
              <a:latin typeface="微软雅黑" pitchFamily="34" charset="-122"/>
              <a:ea typeface="微软雅黑" pitchFamily="34" charset="-122"/>
            </a:rPr>
            <a:t>如果见到羚羊在奔逃，那一定是狮子来了；</a:t>
          </a:r>
          <a:endParaRPr lang="zh-CN" altLang="en-US" sz="1800" b="1" kern="1200" dirty="0">
            <a:latin typeface="微软雅黑" pitchFamily="34" charset="-122"/>
            <a:ea typeface="微软雅黑" pitchFamily="34" charset="-122"/>
          </a:endParaRPr>
        </a:p>
      </dsp:txBody>
      <dsp:txXfrm>
        <a:off x="25522" y="2212398"/>
        <a:ext cx="8026156" cy="471782"/>
      </dsp:txXfrm>
    </dsp:sp>
    <dsp:sp modelId="{6D42B393-E9EA-4174-9412-AB97ED64F631}">
      <dsp:nvSpPr>
        <dsp:cNvPr id="0" name=""/>
        <dsp:cNvSpPr/>
      </dsp:nvSpPr>
      <dsp:spPr>
        <a:xfrm>
          <a:off x="0" y="2867256"/>
          <a:ext cx="8077200" cy="5228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kern="1200" dirty="0" smtClean="0">
              <a:latin typeface="微软雅黑" pitchFamily="34" charset="-122"/>
              <a:ea typeface="微软雅黑" pitchFamily="34" charset="-122"/>
            </a:rPr>
            <a:t>如果见到狮子在躲避，那就是象群发怒了；</a:t>
          </a:r>
          <a:endParaRPr lang="zh-CN" altLang="en-US" sz="1800" b="1" kern="1200" dirty="0">
            <a:latin typeface="微软雅黑" pitchFamily="34" charset="-122"/>
            <a:ea typeface="微软雅黑" pitchFamily="34" charset="-122"/>
          </a:endParaRPr>
        </a:p>
      </dsp:txBody>
      <dsp:txXfrm>
        <a:off x="25522" y="2892778"/>
        <a:ext cx="8026156" cy="471782"/>
      </dsp:txXfrm>
    </dsp:sp>
    <dsp:sp modelId="{BB707CC0-BAFB-4E2A-97AB-72964F78DA75}">
      <dsp:nvSpPr>
        <dsp:cNvPr id="0" name=""/>
        <dsp:cNvSpPr/>
      </dsp:nvSpPr>
      <dsp:spPr>
        <a:xfrm>
          <a:off x="0" y="3568983"/>
          <a:ext cx="8077200" cy="7952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b="1" kern="1200" dirty="0" smtClean="0">
              <a:latin typeface="微软雅黑" pitchFamily="34" charset="-122"/>
              <a:ea typeface="微软雅黑" pitchFamily="34" charset="-122"/>
            </a:rPr>
            <a:t>如果见到成百上千的狮子和大象集体逃命的壮观景象，那是什么来了呢？</a:t>
          </a:r>
          <a:r>
            <a:rPr lang="en-US" sz="1800" b="1" kern="1200" dirty="0" smtClean="0">
              <a:latin typeface="微软雅黑" pitchFamily="34" charset="-122"/>
              <a:ea typeface="微软雅黑" pitchFamily="34" charset="-122"/>
            </a:rPr>
            <a:t>——</a:t>
          </a:r>
          <a:r>
            <a:rPr lang="zh-CN" sz="1800" b="1" kern="1200" dirty="0" smtClean="0">
              <a:latin typeface="微软雅黑" pitchFamily="34" charset="-122"/>
              <a:ea typeface="微软雅黑" pitchFamily="34" charset="-122"/>
            </a:rPr>
            <a:t>是蚂蚁军团来了！</a:t>
          </a:r>
          <a:endParaRPr lang="zh-CN" sz="1800" b="1" kern="1200" dirty="0">
            <a:latin typeface="微软雅黑" pitchFamily="34" charset="-122"/>
            <a:ea typeface="微软雅黑" pitchFamily="34" charset="-122"/>
          </a:endParaRPr>
        </a:p>
      </dsp:txBody>
      <dsp:txXfrm>
        <a:off x="38820" y="3607803"/>
        <a:ext cx="7999560" cy="7175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945F7-3DD7-4223-B041-D5C51E4FF62A}">
      <dsp:nvSpPr>
        <dsp:cNvPr id="0" name=""/>
        <dsp:cNvSpPr/>
      </dsp:nvSpPr>
      <dsp:spPr>
        <a:xfrm>
          <a:off x="0" y="44688"/>
          <a:ext cx="7693025" cy="2265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100" kern="1200" smtClean="0"/>
            <a:t>蚂蚁驻地遭到了蟒蛇的攻击。蚁王在卫士的保护下来到宫殿外，只见一条巨蟒盘在峭壁上，正用尾巴用力地拍打峭壁上的蚂蚁，躲闪不及的蚂蚁无一例外丢掉了性命。</a:t>
          </a:r>
          <a:endParaRPr lang="zh-CN" sz="2100" kern="1200"/>
        </a:p>
      </dsp:txBody>
      <dsp:txXfrm>
        <a:off x="110570" y="155258"/>
        <a:ext cx="7471885" cy="2043906"/>
      </dsp:txXfrm>
    </dsp:sp>
    <dsp:sp modelId="{02B572E7-8C69-4A37-ABAD-64B7E9295C72}">
      <dsp:nvSpPr>
        <dsp:cNvPr id="0" name=""/>
        <dsp:cNvSpPr/>
      </dsp:nvSpPr>
      <dsp:spPr>
        <a:xfrm>
          <a:off x="0" y="2370215"/>
          <a:ext cx="7693025" cy="2265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100" kern="1200" smtClean="0"/>
            <a:t>正当蚁王无计可施时，军师把在外劳作的数亿只蚂蚁召集起来，指挥蚂蚁爬上周围的大树让成团成团的蚂蚁从树上倾泻下来，砸在巨蟒身上，转眼之间，巨蟒已经被蚂蚁裹住，变成了一条“黑蟒”。它不停地摆动身子，试图逃跑，但很快，动作就缓慢下来了，因为数亿只蚂蚁在撕咬它，使它浑身鲜血淋漓，最终因失血过多而死亡。 </a:t>
          </a:r>
          <a:endParaRPr lang="zh-CN" sz="2100" kern="1200"/>
        </a:p>
      </dsp:txBody>
      <dsp:txXfrm>
        <a:off x="110570" y="2480785"/>
        <a:ext cx="7471885" cy="20439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9BBC5-688F-4F3F-B1E0-87AD6C14101E}">
      <dsp:nvSpPr>
        <dsp:cNvPr id="0" name=""/>
        <dsp:cNvSpPr/>
      </dsp:nvSpPr>
      <dsp:spPr>
        <a:xfrm rot="10800000">
          <a:off x="1613243" y="4345"/>
          <a:ext cx="5115861" cy="12986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2668" tIns="49530" rIns="92456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 smtClean="0"/>
            <a:t>一条巨蟒，足够全国蚂蚁一年的口粮了，这次战争虽然牺牲了两三千只蚂蚁，但收获也不小。</a:t>
          </a:r>
          <a:endParaRPr lang="zh-CN" sz="1300" kern="1200"/>
        </a:p>
      </dsp:txBody>
      <dsp:txXfrm rot="10800000">
        <a:off x="1937905" y="4345"/>
        <a:ext cx="4791199" cy="1298648"/>
      </dsp:txXfrm>
    </dsp:sp>
    <dsp:sp modelId="{6C9DB756-5887-48AF-AC9B-354EA73D1812}">
      <dsp:nvSpPr>
        <dsp:cNvPr id="0" name=""/>
        <dsp:cNvSpPr/>
      </dsp:nvSpPr>
      <dsp:spPr>
        <a:xfrm>
          <a:off x="963919" y="4345"/>
          <a:ext cx="1298648" cy="12986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616050-C8A7-4143-9DAB-02AB34F3233E}">
      <dsp:nvSpPr>
        <dsp:cNvPr id="0" name=""/>
        <dsp:cNvSpPr/>
      </dsp:nvSpPr>
      <dsp:spPr>
        <a:xfrm rot="10800000">
          <a:off x="1613243" y="1690650"/>
          <a:ext cx="5115861" cy="12986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2668" tIns="49530" rIns="92456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 smtClean="0"/>
            <a:t>蚁王下命令把巨蟒扛回宫殿，在军师的指挥下，近亿只蚂蚁一齐来扛巨蟒。他们并不费力地把巨蟒扛起来了。</a:t>
          </a:r>
          <a:endParaRPr lang="zh-CN" sz="1300" kern="1200"/>
        </a:p>
      </dsp:txBody>
      <dsp:txXfrm rot="10800000">
        <a:off x="1937905" y="1690650"/>
        <a:ext cx="4791199" cy="1298648"/>
      </dsp:txXfrm>
    </dsp:sp>
    <dsp:sp modelId="{1C35EC23-8E8A-4633-B350-A133F55F6745}">
      <dsp:nvSpPr>
        <dsp:cNvPr id="0" name=""/>
        <dsp:cNvSpPr/>
      </dsp:nvSpPr>
      <dsp:spPr>
        <a:xfrm>
          <a:off x="963919" y="1690650"/>
          <a:ext cx="1298648" cy="12986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44B26A-909D-47DE-AA3B-8576706DFB95}">
      <dsp:nvSpPr>
        <dsp:cNvPr id="0" name=""/>
        <dsp:cNvSpPr/>
      </dsp:nvSpPr>
      <dsp:spPr>
        <a:xfrm rot="10800000">
          <a:off x="1613243" y="3376955"/>
          <a:ext cx="5115861" cy="12986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2668" tIns="49530" rIns="92456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300" kern="1200" smtClean="0"/>
            <a:t>然而，扛是扛起来了，并且每一只蚂蚁都很卖力，巨蟒却没有前移，因为虽然有近亿只蚂蚁在用力，但这近亿只蚂蚁的行动不协调，他们并没有站在一条直线上，有的蚂蚁向左走，有的向右走，有的向前走，有的则向后走，结果，表面上看到巨蟒的身体在挪动，实际上却只是原地“摆动”。</a:t>
          </a:r>
          <a:endParaRPr lang="zh-CN" sz="1300" kern="1200"/>
        </a:p>
      </dsp:txBody>
      <dsp:txXfrm rot="10800000">
        <a:off x="1937905" y="3376955"/>
        <a:ext cx="4791199" cy="1298648"/>
      </dsp:txXfrm>
    </dsp:sp>
    <dsp:sp modelId="{7807C3E8-E862-416E-8C52-E557E0CF33A2}">
      <dsp:nvSpPr>
        <dsp:cNvPr id="0" name=""/>
        <dsp:cNvSpPr/>
      </dsp:nvSpPr>
      <dsp:spPr>
        <a:xfrm>
          <a:off x="963919" y="3376955"/>
          <a:ext cx="1298648" cy="12986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58080-4A2E-4502-B833-0DD6B767CD30}">
      <dsp:nvSpPr>
        <dsp:cNvPr id="0" name=""/>
        <dsp:cNvSpPr/>
      </dsp:nvSpPr>
      <dsp:spPr>
        <a:xfrm>
          <a:off x="0" y="2969"/>
          <a:ext cx="8424862" cy="18543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b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两艘正在演习的战舰再阴沉的气候中航行了数日。有一天傍晚，雾气浓重</a:t>
          </a:r>
          <a:r>
            <a:rPr lang="en-US" sz="2000" b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,</a:t>
          </a:r>
          <a:r>
            <a:rPr lang="zh-CN" sz="2000" b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能见度极差。舰长守在船桥上指挥一切。</a:t>
          </a:r>
          <a:endParaRPr lang="zh-CN" sz="2000" b="0" kern="1200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90524" y="93493"/>
        <a:ext cx="8243814" cy="1673335"/>
      </dsp:txXfrm>
    </dsp:sp>
    <dsp:sp modelId="{1A749B6E-AB4F-42F2-AAAF-D43A34B6625A}">
      <dsp:nvSpPr>
        <dsp:cNvPr id="0" name=""/>
        <dsp:cNvSpPr/>
      </dsp:nvSpPr>
      <dsp:spPr>
        <a:xfrm>
          <a:off x="0" y="1866724"/>
          <a:ext cx="8424862" cy="23081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入夜后不久，船桥一侧的了望员忽然报告：“右舷有灯光。”舰长询问灯光是正在逼近还是远离，了望员告知：“逼近。”舰长认为，这意味着对方有可能会撞上我们。后果不堪设想。舰长命令信号兵通知对方：“我们正迎面驶来，建议你转向二十度。对方答：“建议贵船转向二十度。”</a:t>
          </a:r>
          <a:endParaRPr lang="zh-CN" altLang="en-US" sz="2000" b="0" kern="1200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112676" y="1979400"/>
        <a:ext cx="8199510" cy="2082817"/>
      </dsp:txXfrm>
    </dsp:sp>
    <dsp:sp modelId="{1752D25D-3245-44CA-B9F1-D185FBC5E991}">
      <dsp:nvSpPr>
        <dsp:cNvPr id="0" name=""/>
        <dsp:cNvSpPr/>
      </dsp:nvSpPr>
      <dsp:spPr>
        <a:xfrm>
          <a:off x="0" y="4184266"/>
          <a:ext cx="8424862" cy="12388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舰长下令：“告诉他，我是舰长，转向二十度。”</a:t>
          </a:r>
          <a:endParaRPr lang="zh-CN" altLang="en-US" sz="2000" b="0" kern="1200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60475" y="4244741"/>
        <a:ext cx="8303912" cy="11178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27310-5A96-46A2-AF7A-B83AEB17002C}">
      <dsp:nvSpPr>
        <dsp:cNvPr id="0" name=""/>
        <dsp:cNvSpPr/>
      </dsp:nvSpPr>
      <dsp:spPr>
        <a:xfrm>
          <a:off x="4039" y="2277"/>
          <a:ext cx="8272320" cy="9958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对方说：“我是二等水手，贵船最好转向。”</a:t>
          </a:r>
          <a:endParaRPr lang="zh-CN" altLang="en-US" sz="2000" kern="1200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52654" y="50892"/>
        <a:ext cx="8175090" cy="898660"/>
      </dsp:txXfrm>
    </dsp:sp>
    <dsp:sp modelId="{B8949BF2-DC9D-4E25-A485-C5FCBCF91B65}">
      <dsp:nvSpPr>
        <dsp:cNvPr id="0" name=""/>
        <dsp:cNvSpPr/>
      </dsp:nvSpPr>
      <dsp:spPr>
        <a:xfrm>
          <a:off x="4039" y="1047962"/>
          <a:ext cx="8272320" cy="9958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这时舰长已勃然大怒，他大叫：“告诉他，这里是战舰。转向二十度。”</a:t>
          </a:r>
          <a:endParaRPr lang="zh-CN" sz="2000" kern="1200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52654" y="1096577"/>
        <a:ext cx="8175090" cy="898660"/>
      </dsp:txXfrm>
    </dsp:sp>
    <dsp:sp modelId="{83C3A541-39B9-45C0-81C9-53B4F1F4B0D2}">
      <dsp:nvSpPr>
        <dsp:cNvPr id="0" name=""/>
        <dsp:cNvSpPr/>
      </dsp:nvSpPr>
      <dsp:spPr>
        <a:xfrm>
          <a:off x="4039" y="2093648"/>
          <a:ext cx="8272320" cy="9958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对方的信号传来：“这里是灯塔。”</a:t>
          </a:r>
          <a:endParaRPr lang="zh-CN" sz="2000" kern="1200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52654" y="2142263"/>
        <a:ext cx="8175090" cy="898660"/>
      </dsp:txXfrm>
    </dsp:sp>
    <dsp:sp modelId="{34FBC5F0-6532-4AF9-9144-69826DEFFE32}">
      <dsp:nvSpPr>
        <dsp:cNvPr id="0" name=""/>
        <dsp:cNvSpPr/>
      </dsp:nvSpPr>
      <dsp:spPr>
        <a:xfrm>
          <a:off x="4039" y="3139333"/>
          <a:ext cx="8272320" cy="9958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rPr>
            <a:t>结果，战舰改了航道。</a:t>
          </a:r>
          <a:endParaRPr lang="zh-CN" altLang="en-US" sz="2000" kern="1200" dirty="0">
            <a:solidFill>
              <a:schemeClr val="tx1">
                <a:lumMod val="95000"/>
                <a:lumOff val="5000"/>
              </a:schemeClr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52654" y="3187948"/>
        <a:ext cx="8175090" cy="898660"/>
      </dsp:txXfrm>
    </dsp:sp>
    <dsp:sp modelId="{D2316D37-7522-4B11-A43C-BEF32F3CC15F}">
      <dsp:nvSpPr>
        <dsp:cNvPr id="0" name=""/>
        <dsp:cNvSpPr/>
      </dsp:nvSpPr>
      <dsp:spPr>
        <a:xfrm>
          <a:off x="4039" y="4185018"/>
          <a:ext cx="8272320" cy="9958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rPr>
            <a:t>讨论：这一事例说明了什么？</a:t>
          </a:r>
          <a:endParaRPr lang="zh-CN" sz="2000" kern="1200" dirty="0">
            <a:solidFill>
              <a:srgbClr val="FF0000"/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52654" y="4233633"/>
        <a:ext cx="8175090" cy="898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542C2-603A-4A3C-802F-DD6A248D64AC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ECCF8-AC0E-4AE6-8F24-6667FCE282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7453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53C4B-4695-4416-922B-4582B5D39E8D}" type="datetimeFigureOut">
              <a:rPr lang="zh-CN" altLang="en-US" smtClean="0"/>
              <a:pPr/>
              <a:t>2016/12/22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CD289-284C-447F-B93C-CFA0E934D19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111387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F9BF13-CB13-42E8-AF1D-06E97B3B5EE2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38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EB05DA-02FC-4BBC-B398-CB67B328AAEE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38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449738-ABAE-4245-85DF-659A53BB4947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209" y="4715793"/>
            <a:ext cx="4983258" cy="446666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74" tIns="47787" rIns="95574" bIns="47787"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25B0-D226-4595-B1AB-A4E738FA4A5A}" type="datetime1">
              <a:rPr lang="zh-CN" altLang="en-US" smtClean="0"/>
              <a:pPr/>
              <a:t>2016/12/22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EF64A-7C31-46ED-8F2D-BF438D8B7CA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0" name="Picture 15" descr="0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214941" y="6143645"/>
            <a:ext cx="3929091" cy="434961"/>
          </a:xfrm>
          <a:prstGeom prst="rect">
            <a:avLst/>
          </a:prstGeom>
          <a:noFill/>
        </p:spPr>
      </p:pic>
      <p:sp>
        <p:nvSpPr>
          <p:cNvPr id="14" name="灯片编号占位符 15"/>
          <p:cNvSpPr txBox="1">
            <a:spLocks/>
          </p:cNvSpPr>
          <p:nvPr userDrawn="1"/>
        </p:nvSpPr>
        <p:spPr>
          <a:xfrm>
            <a:off x="6357949" y="6143645"/>
            <a:ext cx="2214579" cy="436563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FEF64A-7C31-46ED-8F2D-BF438D8B7CA3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9732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551543" y="63246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6D8D73-42CC-405F-809C-B84164C07E6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82759690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543" y="6324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  </a:t>
            </a:r>
            <a:fld id="{1D8BD707-D9CF-40AE-B4C6-C98DA3205C09}" type="datetimeFigureOut">
              <a:rPr lang="en-US" smtClean="0"/>
              <a:pPr/>
              <a:t>12/22/2016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066800"/>
            <a:ext cx="8153400" cy="0"/>
          </a:xfrm>
          <a:prstGeom prst="line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5084" y="1430338"/>
            <a:ext cx="6286500" cy="685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GB" altLang="zh-CN" sz="3600" b="1" dirty="0"/>
              <a:t>Team </a:t>
            </a:r>
            <a:r>
              <a:rPr lang="zh-CN" altLang="en-US" sz="3600" b="1" dirty="0">
                <a:ea typeface="楷体" pitchFamily="49" charset="-122"/>
              </a:rPr>
              <a:t>团 队</a:t>
            </a:r>
            <a:endParaRPr lang="en-GB" altLang="zh-CN" sz="3600" b="1" dirty="0">
              <a:ea typeface="楷体" pitchFamily="49" charset="-122"/>
            </a:endParaRPr>
          </a:p>
        </p:txBody>
      </p:sp>
      <p:sp>
        <p:nvSpPr>
          <p:cNvPr id="135171" name="AutoShape 3"/>
          <p:cNvSpPr>
            <a:spLocks noChangeArrowheads="1"/>
          </p:cNvSpPr>
          <p:nvPr/>
        </p:nvSpPr>
        <p:spPr bwMode="auto">
          <a:xfrm>
            <a:off x="3165475" y="2590800"/>
            <a:ext cx="4011613" cy="2743200"/>
          </a:xfrm>
          <a:prstGeom prst="rightArrow">
            <a:avLst>
              <a:gd name="adj1" fmla="val 50000"/>
              <a:gd name="adj2" fmla="val 36560"/>
            </a:avLst>
          </a:prstGeom>
          <a:solidFill>
            <a:srgbClr val="66FFFF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35172" name="Group 4"/>
          <p:cNvGrpSpPr>
            <a:grpSpLocks/>
          </p:cNvGrpSpPr>
          <p:nvPr/>
        </p:nvGrpSpPr>
        <p:grpSpPr bwMode="auto">
          <a:xfrm>
            <a:off x="3132138" y="2852738"/>
            <a:ext cx="3736975" cy="2120900"/>
            <a:chOff x="1344" y="1536"/>
            <a:chExt cx="3936" cy="1632"/>
          </a:xfrm>
        </p:grpSpPr>
        <p:grpSp>
          <p:nvGrpSpPr>
            <p:cNvPr id="135173" name="Group 5"/>
            <p:cNvGrpSpPr>
              <a:grpSpLocks/>
            </p:cNvGrpSpPr>
            <p:nvPr/>
          </p:nvGrpSpPr>
          <p:grpSpPr bwMode="auto">
            <a:xfrm>
              <a:off x="1488" y="1920"/>
              <a:ext cx="1152" cy="864"/>
              <a:chOff x="1488" y="1920"/>
              <a:chExt cx="1152" cy="864"/>
            </a:xfrm>
          </p:grpSpPr>
          <p:sp>
            <p:nvSpPr>
              <p:cNvPr id="135174" name="Line 6"/>
              <p:cNvSpPr>
                <a:spLocks noChangeShapeType="1"/>
              </p:cNvSpPr>
              <p:nvPr/>
            </p:nvSpPr>
            <p:spPr bwMode="auto">
              <a:xfrm>
                <a:off x="1584" y="2784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175" name="Line 7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176" name="Line 8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177" name="Line 9"/>
              <p:cNvSpPr>
                <a:spLocks noChangeShapeType="1"/>
              </p:cNvSpPr>
              <p:nvPr/>
            </p:nvSpPr>
            <p:spPr bwMode="auto">
              <a:xfrm>
                <a:off x="1872" y="2496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35178" name="Group 10"/>
              <p:cNvGrpSpPr>
                <a:grpSpLocks/>
              </p:cNvGrpSpPr>
              <p:nvPr/>
            </p:nvGrpSpPr>
            <p:grpSpPr bwMode="auto">
              <a:xfrm>
                <a:off x="1488" y="1920"/>
                <a:ext cx="1152" cy="480"/>
                <a:chOff x="1680" y="2160"/>
                <a:chExt cx="1152" cy="480"/>
              </a:xfrm>
            </p:grpSpPr>
            <p:sp>
              <p:nvSpPr>
                <p:cNvPr id="135179" name="Line 11"/>
                <p:cNvSpPr>
                  <a:spLocks noChangeShapeType="1"/>
                </p:cNvSpPr>
                <p:nvPr/>
              </p:nvSpPr>
              <p:spPr bwMode="auto">
                <a:xfrm>
                  <a:off x="1680" y="2160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80" name="Line 12"/>
                <p:cNvSpPr>
                  <a:spLocks noChangeShapeType="1"/>
                </p:cNvSpPr>
                <p:nvPr/>
              </p:nvSpPr>
              <p:spPr bwMode="auto">
                <a:xfrm>
                  <a:off x="1776" y="2256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81" name="Line 13"/>
                <p:cNvSpPr>
                  <a:spLocks noChangeShapeType="1"/>
                </p:cNvSpPr>
                <p:nvPr/>
              </p:nvSpPr>
              <p:spPr bwMode="auto">
                <a:xfrm>
                  <a:off x="1872" y="2352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82" name="Line 14"/>
                <p:cNvSpPr>
                  <a:spLocks noChangeShapeType="1"/>
                </p:cNvSpPr>
                <p:nvPr/>
              </p:nvSpPr>
              <p:spPr bwMode="auto">
                <a:xfrm>
                  <a:off x="1968" y="2448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83" name="Line 15"/>
                <p:cNvSpPr>
                  <a:spLocks noChangeShapeType="1"/>
                </p:cNvSpPr>
                <p:nvPr/>
              </p:nvSpPr>
              <p:spPr bwMode="auto">
                <a:xfrm>
                  <a:off x="2064" y="2544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84" name="Line 16"/>
                <p:cNvSpPr>
                  <a:spLocks noChangeShapeType="1"/>
                </p:cNvSpPr>
                <p:nvPr/>
              </p:nvSpPr>
              <p:spPr bwMode="auto">
                <a:xfrm>
                  <a:off x="1776" y="2256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85" name="Line 17"/>
                <p:cNvSpPr>
                  <a:spLocks noChangeShapeType="1"/>
                </p:cNvSpPr>
                <p:nvPr/>
              </p:nvSpPr>
              <p:spPr bwMode="auto">
                <a:xfrm>
                  <a:off x="1872" y="2352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86" name="Line 18"/>
                <p:cNvSpPr>
                  <a:spLocks noChangeShapeType="1"/>
                </p:cNvSpPr>
                <p:nvPr/>
              </p:nvSpPr>
              <p:spPr bwMode="auto">
                <a:xfrm>
                  <a:off x="1968" y="2448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87" name="Line 19"/>
                <p:cNvSpPr>
                  <a:spLocks noChangeShapeType="1"/>
                </p:cNvSpPr>
                <p:nvPr/>
              </p:nvSpPr>
              <p:spPr bwMode="auto">
                <a:xfrm>
                  <a:off x="2064" y="2544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88" name="Line 20"/>
                <p:cNvSpPr>
                  <a:spLocks noChangeShapeType="1"/>
                </p:cNvSpPr>
                <p:nvPr/>
              </p:nvSpPr>
              <p:spPr bwMode="auto">
                <a:xfrm>
                  <a:off x="2160" y="2640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35189" name="Group 21"/>
            <p:cNvGrpSpPr>
              <a:grpSpLocks/>
            </p:cNvGrpSpPr>
            <p:nvPr/>
          </p:nvGrpSpPr>
          <p:grpSpPr bwMode="auto">
            <a:xfrm>
              <a:off x="4128" y="1920"/>
              <a:ext cx="1152" cy="864"/>
              <a:chOff x="1488" y="1920"/>
              <a:chExt cx="1152" cy="864"/>
            </a:xfrm>
          </p:grpSpPr>
          <p:sp>
            <p:nvSpPr>
              <p:cNvPr id="135190" name="Line 22"/>
              <p:cNvSpPr>
                <a:spLocks noChangeShapeType="1"/>
              </p:cNvSpPr>
              <p:nvPr/>
            </p:nvSpPr>
            <p:spPr bwMode="auto">
              <a:xfrm>
                <a:off x="1584" y="2784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191" name="Line 23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192" name="Line 24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193" name="Line 25"/>
              <p:cNvSpPr>
                <a:spLocks noChangeShapeType="1"/>
              </p:cNvSpPr>
              <p:nvPr/>
            </p:nvSpPr>
            <p:spPr bwMode="auto">
              <a:xfrm>
                <a:off x="1872" y="2496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35194" name="Group 26"/>
              <p:cNvGrpSpPr>
                <a:grpSpLocks/>
              </p:cNvGrpSpPr>
              <p:nvPr/>
            </p:nvGrpSpPr>
            <p:grpSpPr bwMode="auto">
              <a:xfrm>
                <a:off x="1488" y="1920"/>
                <a:ext cx="1152" cy="480"/>
                <a:chOff x="1680" y="2160"/>
                <a:chExt cx="1152" cy="480"/>
              </a:xfrm>
            </p:grpSpPr>
            <p:sp>
              <p:nvSpPr>
                <p:cNvPr id="135195" name="Line 27"/>
                <p:cNvSpPr>
                  <a:spLocks noChangeShapeType="1"/>
                </p:cNvSpPr>
                <p:nvPr/>
              </p:nvSpPr>
              <p:spPr bwMode="auto">
                <a:xfrm>
                  <a:off x="1680" y="2160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96" name="Line 28"/>
                <p:cNvSpPr>
                  <a:spLocks noChangeShapeType="1"/>
                </p:cNvSpPr>
                <p:nvPr/>
              </p:nvSpPr>
              <p:spPr bwMode="auto">
                <a:xfrm>
                  <a:off x="1776" y="2256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97" name="Line 29"/>
                <p:cNvSpPr>
                  <a:spLocks noChangeShapeType="1"/>
                </p:cNvSpPr>
                <p:nvPr/>
              </p:nvSpPr>
              <p:spPr bwMode="auto">
                <a:xfrm>
                  <a:off x="1872" y="2352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98" name="Line 30"/>
                <p:cNvSpPr>
                  <a:spLocks noChangeShapeType="1"/>
                </p:cNvSpPr>
                <p:nvPr/>
              </p:nvSpPr>
              <p:spPr bwMode="auto">
                <a:xfrm>
                  <a:off x="1968" y="2448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199" name="Line 31"/>
                <p:cNvSpPr>
                  <a:spLocks noChangeShapeType="1"/>
                </p:cNvSpPr>
                <p:nvPr/>
              </p:nvSpPr>
              <p:spPr bwMode="auto">
                <a:xfrm>
                  <a:off x="2064" y="2544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00" name="Line 32"/>
                <p:cNvSpPr>
                  <a:spLocks noChangeShapeType="1"/>
                </p:cNvSpPr>
                <p:nvPr/>
              </p:nvSpPr>
              <p:spPr bwMode="auto">
                <a:xfrm>
                  <a:off x="1776" y="2256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01" name="Line 33"/>
                <p:cNvSpPr>
                  <a:spLocks noChangeShapeType="1"/>
                </p:cNvSpPr>
                <p:nvPr/>
              </p:nvSpPr>
              <p:spPr bwMode="auto">
                <a:xfrm>
                  <a:off x="1872" y="2352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02" name="Line 34"/>
                <p:cNvSpPr>
                  <a:spLocks noChangeShapeType="1"/>
                </p:cNvSpPr>
                <p:nvPr/>
              </p:nvSpPr>
              <p:spPr bwMode="auto">
                <a:xfrm>
                  <a:off x="1968" y="2448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03" name="Line 35"/>
                <p:cNvSpPr>
                  <a:spLocks noChangeShapeType="1"/>
                </p:cNvSpPr>
                <p:nvPr/>
              </p:nvSpPr>
              <p:spPr bwMode="auto">
                <a:xfrm>
                  <a:off x="2064" y="2544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04" name="Line 36"/>
                <p:cNvSpPr>
                  <a:spLocks noChangeShapeType="1"/>
                </p:cNvSpPr>
                <p:nvPr/>
              </p:nvSpPr>
              <p:spPr bwMode="auto">
                <a:xfrm>
                  <a:off x="2160" y="2640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35205" name="Group 37"/>
            <p:cNvGrpSpPr>
              <a:grpSpLocks/>
            </p:cNvGrpSpPr>
            <p:nvPr/>
          </p:nvGrpSpPr>
          <p:grpSpPr bwMode="auto">
            <a:xfrm>
              <a:off x="2352" y="1920"/>
              <a:ext cx="1152" cy="864"/>
              <a:chOff x="1488" y="1920"/>
              <a:chExt cx="1152" cy="864"/>
            </a:xfrm>
          </p:grpSpPr>
          <p:sp>
            <p:nvSpPr>
              <p:cNvPr id="135206" name="Line 38"/>
              <p:cNvSpPr>
                <a:spLocks noChangeShapeType="1"/>
              </p:cNvSpPr>
              <p:nvPr/>
            </p:nvSpPr>
            <p:spPr bwMode="auto">
              <a:xfrm>
                <a:off x="1584" y="2784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207" name="Line 39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208" name="Line 40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209" name="Line 41"/>
              <p:cNvSpPr>
                <a:spLocks noChangeShapeType="1"/>
              </p:cNvSpPr>
              <p:nvPr/>
            </p:nvSpPr>
            <p:spPr bwMode="auto">
              <a:xfrm>
                <a:off x="1872" y="2496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35210" name="Group 42"/>
              <p:cNvGrpSpPr>
                <a:grpSpLocks/>
              </p:cNvGrpSpPr>
              <p:nvPr/>
            </p:nvGrpSpPr>
            <p:grpSpPr bwMode="auto">
              <a:xfrm>
                <a:off x="1488" y="1920"/>
                <a:ext cx="1152" cy="480"/>
                <a:chOff x="1680" y="2160"/>
                <a:chExt cx="1152" cy="480"/>
              </a:xfrm>
            </p:grpSpPr>
            <p:sp>
              <p:nvSpPr>
                <p:cNvPr id="135211" name="Line 43"/>
                <p:cNvSpPr>
                  <a:spLocks noChangeShapeType="1"/>
                </p:cNvSpPr>
                <p:nvPr/>
              </p:nvSpPr>
              <p:spPr bwMode="auto">
                <a:xfrm>
                  <a:off x="1680" y="2160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12" name="Line 44"/>
                <p:cNvSpPr>
                  <a:spLocks noChangeShapeType="1"/>
                </p:cNvSpPr>
                <p:nvPr/>
              </p:nvSpPr>
              <p:spPr bwMode="auto">
                <a:xfrm>
                  <a:off x="1776" y="2256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13" name="Line 45"/>
                <p:cNvSpPr>
                  <a:spLocks noChangeShapeType="1"/>
                </p:cNvSpPr>
                <p:nvPr/>
              </p:nvSpPr>
              <p:spPr bwMode="auto">
                <a:xfrm>
                  <a:off x="1872" y="2352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14" name="Line 46"/>
                <p:cNvSpPr>
                  <a:spLocks noChangeShapeType="1"/>
                </p:cNvSpPr>
                <p:nvPr/>
              </p:nvSpPr>
              <p:spPr bwMode="auto">
                <a:xfrm>
                  <a:off x="1968" y="2448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15" name="Line 47"/>
                <p:cNvSpPr>
                  <a:spLocks noChangeShapeType="1"/>
                </p:cNvSpPr>
                <p:nvPr/>
              </p:nvSpPr>
              <p:spPr bwMode="auto">
                <a:xfrm>
                  <a:off x="2064" y="2544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16" name="Line 48"/>
                <p:cNvSpPr>
                  <a:spLocks noChangeShapeType="1"/>
                </p:cNvSpPr>
                <p:nvPr/>
              </p:nvSpPr>
              <p:spPr bwMode="auto">
                <a:xfrm>
                  <a:off x="1776" y="2256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17" name="Line 49"/>
                <p:cNvSpPr>
                  <a:spLocks noChangeShapeType="1"/>
                </p:cNvSpPr>
                <p:nvPr/>
              </p:nvSpPr>
              <p:spPr bwMode="auto">
                <a:xfrm>
                  <a:off x="1872" y="2352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18" name="Line 50"/>
                <p:cNvSpPr>
                  <a:spLocks noChangeShapeType="1"/>
                </p:cNvSpPr>
                <p:nvPr/>
              </p:nvSpPr>
              <p:spPr bwMode="auto">
                <a:xfrm>
                  <a:off x="1968" y="2448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19" name="Line 51"/>
                <p:cNvSpPr>
                  <a:spLocks noChangeShapeType="1"/>
                </p:cNvSpPr>
                <p:nvPr/>
              </p:nvSpPr>
              <p:spPr bwMode="auto">
                <a:xfrm>
                  <a:off x="2064" y="2544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20" name="Line 52"/>
                <p:cNvSpPr>
                  <a:spLocks noChangeShapeType="1"/>
                </p:cNvSpPr>
                <p:nvPr/>
              </p:nvSpPr>
              <p:spPr bwMode="auto">
                <a:xfrm>
                  <a:off x="2160" y="2640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35221" name="Group 53"/>
            <p:cNvGrpSpPr>
              <a:grpSpLocks/>
            </p:cNvGrpSpPr>
            <p:nvPr/>
          </p:nvGrpSpPr>
          <p:grpSpPr bwMode="auto">
            <a:xfrm>
              <a:off x="3216" y="1920"/>
              <a:ext cx="1152" cy="864"/>
              <a:chOff x="1488" y="1920"/>
              <a:chExt cx="1152" cy="864"/>
            </a:xfrm>
          </p:grpSpPr>
          <p:sp>
            <p:nvSpPr>
              <p:cNvPr id="135222" name="Line 54"/>
              <p:cNvSpPr>
                <a:spLocks noChangeShapeType="1"/>
              </p:cNvSpPr>
              <p:nvPr/>
            </p:nvSpPr>
            <p:spPr bwMode="auto">
              <a:xfrm>
                <a:off x="1584" y="2784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223" name="Line 55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224" name="Line 56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225" name="Line 57"/>
              <p:cNvSpPr>
                <a:spLocks noChangeShapeType="1"/>
              </p:cNvSpPr>
              <p:nvPr/>
            </p:nvSpPr>
            <p:spPr bwMode="auto">
              <a:xfrm>
                <a:off x="1872" y="2496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35226" name="Group 58"/>
              <p:cNvGrpSpPr>
                <a:grpSpLocks/>
              </p:cNvGrpSpPr>
              <p:nvPr/>
            </p:nvGrpSpPr>
            <p:grpSpPr bwMode="auto">
              <a:xfrm>
                <a:off x="1488" y="1920"/>
                <a:ext cx="1152" cy="480"/>
                <a:chOff x="1680" y="2160"/>
                <a:chExt cx="1152" cy="480"/>
              </a:xfrm>
            </p:grpSpPr>
            <p:sp>
              <p:nvSpPr>
                <p:cNvPr id="135227" name="Line 59"/>
                <p:cNvSpPr>
                  <a:spLocks noChangeShapeType="1"/>
                </p:cNvSpPr>
                <p:nvPr/>
              </p:nvSpPr>
              <p:spPr bwMode="auto">
                <a:xfrm>
                  <a:off x="1680" y="2160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28" name="Line 60"/>
                <p:cNvSpPr>
                  <a:spLocks noChangeShapeType="1"/>
                </p:cNvSpPr>
                <p:nvPr/>
              </p:nvSpPr>
              <p:spPr bwMode="auto">
                <a:xfrm>
                  <a:off x="1776" y="2256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29" name="Line 61"/>
                <p:cNvSpPr>
                  <a:spLocks noChangeShapeType="1"/>
                </p:cNvSpPr>
                <p:nvPr/>
              </p:nvSpPr>
              <p:spPr bwMode="auto">
                <a:xfrm>
                  <a:off x="1872" y="2352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30" name="Line 62"/>
                <p:cNvSpPr>
                  <a:spLocks noChangeShapeType="1"/>
                </p:cNvSpPr>
                <p:nvPr/>
              </p:nvSpPr>
              <p:spPr bwMode="auto">
                <a:xfrm>
                  <a:off x="1968" y="2448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31" name="Line 63"/>
                <p:cNvSpPr>
                  <a:spLocks noChangeShapeType="1"/>
                </p:cNvSpPr>
                <p:nvPr/>
              </p:nvSpPr>
              <p:spPr bwMode="auto">
                <a:xfrm>
                  <a:off x="2064" y="2544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32" name="Line 64"/>
                <p:cNvSpPr>
                  <a:spLocks noChangeShapeType="1"/>
                </p:cNvSpPr>
                <p:nvPr/>
              </p:nvSpPr>
              <p:spPr bwMode="auto">
                <a:xfrm>
                  <a:off x="1776" y="2256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33" name="Line 65"/>
                <p:cNvSpPr>
                  <a:spLocks noChangeShapeType="1"/>
                </p:cNvSpPr>
                <p:nvPr/>
              </p:nvSpPr>
              <p:spPr bwMode="auto">
                <a:xfrm>
                  <a:off x="1872" y="2352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34" name="Line 66"/>
                <p:cNvSpPr>
                  <a:spLocks noChangeShapeType="1"/>
                </p:cNvSpPr>
                <p:nvPr/>
              </p:nvSpPr>
              <p:spPr bwMode="auto">
                <a:xfrm>
                  <a:off x="1968" y="2448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35" name="Line 67"/>
                <p:cNvSpPr>
                  <a:spLocks noChangeShapeType="1"/>
                </p:cNvSpPr>
                <p:nvPr/>
              </p:nvSpPr>
              <p:spPr bwMode="auto">
                <a:xfrm>
                  <a:off x="2064" y="2544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36" name="Line 68"/>
                <p:cNvSpPr>
                  <a:spLocks noChangeShapeType="1"/>
                </p:cNvSpPr>
                <p:nvPr/>
              </p:nvSpPr>
              <p:spPr bwMode="auto">
                <a:xfrm>
                  <a:off x="2160" y="2640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35237" name="Line 69"/>
            <p:cNvSpPr>
              <a:spLocks noChangeShapeType="1"/>
            </p:cNvSpPr>
            <p:nvPr/>
          </p:nvSpPr>
          <p:spPr bwMode="auto">
            <a:xfrm>
              <a:off x="4560" y="316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5238" name="Line 70"/>
            <p:cNvSpPr>
              <a:spLocks noChangeShapeType="1"/>
            </p:cNvSpPr>
            <p:nvPr/>
          </p:nvSpPr>
          <p:spPr bwMode="auto">
            <a:xfrm>
              <a:off x="4560" y="30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5239" name="Line 71"/>
            <p:cNvSpPr>
              <a:spLocks noChangeShapeType="1"/>
            </p:cNvSpPr>
            <p:nvPr/>
          </p:nvSpPr>
          <p:spPr bwMode="auto">
            <a:xfrm>
              <a:off x="4560" y="297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5240" name="Line 72"/>
            <p:cNvSpPr>
              <a:spLocks noChangeShapeType="1"/>
            </p:cNvSpPr>
            <p:nvPr/>
          </p:nvSpPr>
          <p:spPr bwMode="auto">
            <a:xfrm>
              <a:off x="4560" y="288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35241" name="Group 73"/>
            <p:cNvGrpSpPr>
              <a:grpSpLocks/>
            </p:cNvGrpSpPr>
            <p:nvPr/>
          </p:nvGrpSpPr>
          <p:grpSpPr bwMode="auto">
            <a:xfrm>
              <a:off x="4560" y="1536"/>
              <a:ext cx="336" cy="288"/>
              <a:chOff x="4560" y="1536"/>
              <a:chExt cx="336" cy="288"/>
            </a:xfrm>
          </p:grpSpPr>
          <p:sp>
            <p:nvSpPr>
              <p:cNvPr id="135242" name="Line 74"/>
              <p:cNvSpPr>
                <a:spLocks noChangeShapeType="1"/>
              </p:cNvSpPr>
              <p:nvPr/>
            </p:nvSpPr>
            <p:spPr bwMode="auto">
              <a:xfrm>
                <a:off x="4560" y="153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243" name="Line 75"/>
              <p:cNvSpPr>
                <a:spLocks noChangeShapeType="1"/>
              </p:cNvSpPr>
              <p:nvPr/>
            </p:nvSpPr>
            <p:spPr bwMode="auto">
              <a:xfrm>
                <a:off x="4560" y="16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244" name="Line 76"/>
              <p:cNvSpPr>
                <a:spLocks noChangeShapeType="1"/>
              </p:cNvSpPr>
              <p:nvPr/>
            </p:nvSpPr>
            <p:spPr bwMode="auto">
              <a:xfrm>
                <a:off x="4560" y="172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245" name="Line 77"/>
              <p:cNvSpPr>
                <a:spLocks noChangeShapeType="1"/>
              </p:cNvSpPr>
              <p:nvPr/>
            </p:nvSpPr>
            <p:spPr bwMode="auto">
              <a:xfrm>
                <a:off x="4560" y="1824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5246" name="Group 78"/>
            <p:cNvGrpSpPr>
              <a:grpSpLocks/>
            </p:cNvGrpSpPr>
            <p:nvPr/>
          </p:nvGrpSpPr>
          <p:grpSpPr bwMode="auto">
            <a:xfrm>
              <a:off x="1344" y="2160"/>
              <a:ext cx="528" cy="432"/>
              <a:chOff x="1488" y="1920"/>
              <a:chExt cx="1152" cy="864"/>
            </a:xfrm>
          </p:grpSpPr>
          <p:sp>
            <p:nvSpPr>
              <p:cNvPr id="135247" name="Line 79"/>
              <p:cNvSpPr>
                <a:spLocks noChangeShapeType="1"/>
              </p:cNvSpPr>
              <p:nvPr/>
            </p:nvSpPr>
            <p:spPr bwMode="auto">
              <a:xfrm>
                <a:off x="1584" y="2784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248" name="Line 80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249" name="Line 81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5250" name="Line 82"/>
              <p:cNvSpPr>
                <a:spLocks noChangeShapeType="1"/>
              </p:cNvSpPr>
              <p:nvPr/>
            </p:nvSpPr>
            <p:spPr bwMode="auto">
              <a:xfrm>
                <a:off x="1872" y="2496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35251" name="Group 83"/>
              <p:cNvGrpSpPr>
                <a:grpSpLocks/>
              </p:cNvGrpSpPr>
              <p:nvPr/>
            </p:nvGrpSpPr>
            <p:grpSpPr bwMode="auto">
              <a:xfrm>
                <a:off x="1488" y="1920"/>
                <a:ext cx="1152" cy="480"/>
                <a:chOff x="1680" y="2160"/>
                <a:chExt cx="1152" cy="480"/>
              </a:xfrm>
            </p:grpSpPr>
            <p:sp>
              <p:nvSpPr>
                <p:cNvPr id="135252" name="Line 84"/>
                <p:cNvSpPr>
                  <a:spLocks noChangeShapeType="1"/>
                </p:cNvSpPr>
                <p:nvPr/>
              </p:nvSpPr>
              <p:spPr bwMode="auto">
                <a:xfrm>
                  <a:off x="1680" y="2160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53" name="Line 85"/>
                <p:cNvSpPr>
                  <a:spLocks noChangeShapeType="1"/>
                </p:cNvSpPr>
                <p:nvPr/>
              </p:nvSpPr>
              <p:spPr bwMode="auto">
                <a:xfrm>
                  <a:off x="1776" y="2256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54" name="Line 86"/>
                <p:cNvSpPr>
                  <a:spLocks noChangeShapeType="1"/>
                </p:cNvSpPr>
                <p:nvPr/>
              </p:nvSpPr>
              <p:spPr bwMode="auto">
                <a:xfrm>
                  <a:off x="1872" y="2352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55" name="Line 87"/>
                <p:cNvSpPr>
                  <a:spLocks noChangeShapeType="1"/>
                </p:cNvSpPr>
                <p:nvPr/>
              </p:nvSpPr>
              <p:spPr bwMode="auto">
                <a:xfrm>
                  <a:off x="1968" y="2448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56" name="Line 88"/>
                <p:cNvSpPr>
                  <a:spLocks noChangeShapeType="1"/>
                </p:cNvSpPr>
                <p:nvPr/>
              </p:nvSpPr>
              <p:spPr bwMode="auto">
                <a:xfrm>
                  <a:off x="2064" y="2544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57" name="Line 89"/>
                <p:cNvSpPr>
                  <a:spLocks noChangeShapeType="1"/>
                </p:cNvSpPr>
                <p:nvPr/>
              </p:nvSpPr>
              <p:spPr bwMode="auto">
                <a:xfrm>
                  <a:off x="1776" y="2256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58" name="Line 90"/>
                <p:cNvSpPr>
                  <a:spLocks noChangeShapeType="1"/>
                </p:cNvSpPr>
                <p:nvPr/>
              </p:nvSpPr>
              <p:spPr bwMode="auto">
                <a:xfrm>
                  <a:off x="1872" y="2352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59" name="Line 91"/>
                <p:cNvSpPr>
                  <a:spLocks noChangeShapeType="1"/>
                </p:cNvSpPr>
                <p:nvPr/>
              </p:nvSpPr>
              <p:spPr bwMode="auto">
                <a:xfrm>
                  <a:off x="1968" y="2448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60" name="Line 92"/>
                <p:cNvSpPr>
                  <a:spLocks noChangeShapeType="1"/>
                </p:cNvSpPr>
                <p:nvPr/>
              </p:nvSpPr>
              <p:spPr bwMode="auto">
                <a:xfrm>
                  <a:off x="2064" y="2544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5261" name="Line 93"/>
                <p:cNvSpPr>
                  <a:spLocks noChangeShapeType="1"/>
                </p:cNvSpPr>
                <p:nvPr/>
              </p:nvSpPr>
              <p:spPr bwMode="auto">
                <a:xfrm>
                  <a:off x="2160" y="2640"/>
                  <a:ext cx="6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135262" name="Text Box 94"/>
          <p:cNvSpPr txBox="1">
            <a:spLocks noChangeArrowheads="1"/>
          </p:cNvSpPr>
          <p:nvPr/>
        </p:nvSpPr>
        <p:spPr bwMode="auto">
          <a:xfrm>
            <a:off x="1187450" y="3068638"/>
            <a:ext cx="180181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chemeClr val="accent2"/>
                </a:solidFill>
              </a:rPr>
              <a:t>T </a:t>
            </a:r>
            <a:r>
              <a:rPr kumimoji="0" lang="en-US" altLang="zh-CN" sz="2800" b="1" dirty="0" err="1">
                <a:solidFill>
                  <a:schemeClr val="accent2"/>
                </a:solidFill>
              </a:rPr>
              <a:t>ogather</a:t>
            </a:r>
            <a:endParaRPr kumimoji="0" lang="en-US" altLang="zh-CN" sz="2800" b="1" dirty="0">
              <a:solidFill>
                <a:schemeClr val="accent2"/>
              </a:solidFill>
            </a:endParaRPr>
          </a:p>
          <a:p>
            <a:r>
              <a:rPr kumimoji="0" lang="en-US" altLang="zh-CN" sz="2800" b="1" dirty="0">
                <a:solidFill>
                  <a:schemeClr val="accent2"/>
                </a:solidFill>
              </a:rPr>
              <a:t>E </a:t>
            </a:r>
            <a:r>
              <a:rPr kumimoji="0" lang="en-US" altLang="zh-CN" sz="2800" b="1" dirty="0" err="1">
                <a:solidFill>
                  <a:schemeClr val="accent2"/>
                </a:solidFill>
              </a:rPr>
              <a:t>veryone</a:t>
            </a:r>
            <a:r>
              <a:rPr kumimoji="0" lang="en-US" altLang="zh-CN" sz="2800" b="1" dirty="0">
                <a:solidFill>
                  <a:schemeClr val="accent2"/>
                </a:solidFill>
              </a:rPr>
              <a:t> </a:t>
            </a:r>
          </a:p>
          <a:p>
            <a:r>
              <a:rPr kumimoji="0" lang="en-US" altLang="zh-CN" sz="2800" b="1" dirty="0">
                <a:solidFill>
                  <a:schemeClr val="accent2"/>
                </a:solidFill>
              </a:rPr>
              <a:t>A </a:t>
            </a:r>
            <a:r>
              <a:rPr kumimoji="0" lang="en-US" altLang="zh-CN" sz="2800" b="1" dirty="0" err="1">
                <a:solidFill>
                  <a:schemeClr val="accent2"/>
                </a:solidFill>
              </a:rPr>
              <a:t>chieve</a:t>
            </a:r>
            <a:endParaRPr kumimoji="0" lang="en-US" altLang="zh-CN" sz="2800" b="1" dirty="0">
              <a:solidFill>
                <a:schemeClr val="accent2"/>
              </a:solidFill>
            </a:endParaRPr>
          </a:p>
          <a:p>
            <a:r>
              <a:rPr kumimoji="0" lang="en-US" altLang="zh-CN" sz="2800" b="1" dirty="0">
                <a:solidFill>
                  <a:schemeClr val="accent2"/>
                </a:solidFill>
              </a:rPr>
              <a:t>M ore</a:t>
            </a:r>
          </a:p>
        </p:txBody>
      </p:sp>
      <p:sp>
        <p:nvSpPr>
          <p:cNvPr id="135263" name="Text Box 95"/>
          <p:cNvSpPr txBox="1">
            <a:spLocks noChangeArrowheads="1"/>
          </p:cNvSpPr>
          <p:nvPr/>
        </p:nvSpPr>
        <p:spPr bwMode="auto">
          <a:xfrm>
            <a:off x="7516813" y="3603625"/>
            <a:ext cx="1019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zh-CN" sz="3200" b="1">
                <a:solidFill>
                  <a:srgbClr val="FF0000"/>
                </a:solidFill>
              </a:rPr>
              <a:t>Goal</a:t>
            </a:r>
          </a:p>
        </p:txBody>
      </p:sp>
      <p:pic>
        <p:nvPicPr>
          <p:cNvPr id="135264" name="Picture 96" descr="关注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253597"/>
            <a:ext cx="1447800" cy="723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265" name="Rectangle 97"/>
          <p:cNvSpPr>
            <a:spLocks noChangeArrowheads="1"/>
          </p:cNvSpPr>
          <p:nvPr/>
        </p:nvSpPr>
        <p:spPr bwMode="auto">
          <a:xfrm>
            <a:off x="1187450" y="3068638"/>
            <a:ext cx="1800225" cy="1873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99" name="Text Box 2"/>
          <p:cNvSpPr txBox="1">
            <a:spLocks noChangeArrowheads="1"/>
          </p:cNvSpPr>
          <p:nvPr/>
        </p:nvSpPr>
        <p:spPr bwMode="auto">
          <a:xfrm>
            <a:off x="3320126" y="397127"/>
            <a:ext cx="2514600" cy="523220"/>
          </a:xfrm>
          <a:prstGeom prst="rect">
            <a:avLst/>
          </a:prstGeom>
          <a:solidFill>
            <a:srgbClr val="CCCCFF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  团队的定义</a:t>
            </a:r>
            <a:endParaRPr 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154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3"/>
          <p:cNvSpPr>
            <a:spLocks/>
          </p:cNvSpPr>
          <p:nvPr/>
        </p:nvSpPr>
        <p:spPr bwMode="gray">
          <a:xfrm>
            <a:off x="851604" y="5038372"/>
            <a:ext cx="1016000" cy="1155700"/>
          </a:xfrm>
          <a:custGeom>
            <a:avLst/>
            <a:gdLst>
              <a:gd name="T0" fmla="*/ 2147483647 w 1104"/>
              <a:gd name="T1" fmla="*/ 2147483647 h 1256"/>
              <a:gd name="T2" fmla="*/ 2147483647 w 1104"/>
              <a:gd name="T3" fmla="*/ 0 h 1256"/>
              <a:gd name="T4" fmla="*/ 0 w 1104"/>
              <a:gd name="T5" fmla="*/ 0 h 1256"/>
              <a:gd name="T6" fmla="*/ 0 w 1104"/>
              <a:gd name="T7" fmla="*/ 2147483647 h 1256"/>
              <a:gd name="T8" fmla="*/ 2147483647 w 1104"/>
              <a:gd name="T9" fmla="*/ 2147483647 h 1256"/>
              <a:gd name="T10" fmla="*/ 2147483647 w 1104"/>
              <a:gd name="T11" fmla="*/ 2147483647 h 1256"/>
              <a:gd name="T12" fmla="*/ 2147483647 w 1104"/>
              <a:gd name="T13" fmla="*/ 2147483647 h 12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04"/>
              <a:gd name="T22" fmla="*/ 0 h 1256"/>
              <a:gd name="T23" fmla="*/ 1104 w 1104"/>
              <a:gd name="T24" fmla="*/ 1256 h 12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04" h="1256">
                <a:moveTo>
                  <a:pt x="88" y="1160"/>
                </a:moveTo>
                <a:lnTo>
                  <a:pt x="88" y="0"/>
                </a:lnTo>
                <a:lnTo>
                  <a:pt x="0" y="0"/>
                </a:lnTo>
                <a:lnTo>
                  <a:pt x="0" y="1256"/>
                </a:lnTo>
                <a:lnTo>
                  <a:pt x="1104" y="1256"/>
                </a:lnTo>
                <a:lnTo>
                  <a:pt x="1104" y="1160"/>
                </a:lnTo>
                <a:lnTo>
                  <a:pt x="88" y="1160"/>
                </a:lnTo>
                <a:close/>
              </a:path>
            </a:pathLst>
          </a:custGeom>
          <a:solidFill>
            <a:srgbClr val="91BF6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gray">
          <a:xfrm rot="10800000">
            <a:off x="3496734" y="1394178"/>
            <a:ext cx="1016000" cy="1155700"/>
          </a:xfrm>
          <a:custGeom>
            <a:avLst/>
            <a:gdLst>
              <a:gd name="T0" fmla="*/ 2147483647 w 1104"/>
              <a:gd name="T1" fmla="*/ 2147483647 h 1256"/>
              <a:gd name="T2" fmla="*/ 2147483647 w 1104"/>
              <a:gd name="T3" fmla="*/ 0 h 1256"/>
              <a:gd name="T4" fmla="*/ 0 w 1104"/>
              <a:gd name="T5" fmla="*/ 0 h 1256"/>
              <a:gd name="T6" fmla="*/ 0 w 1104"/>
              <a:gd name="T7" fmla="*/ 2147483647 h 1256"/>
              <a:gd name="T8" fmla="*/ 2147483647 w 1104"/>
              <a:gd name="T9" fmla="*/ 2147483647 h 1256"/>
              <a:gd name="T10" fmla="*/ 2147483647 w 1104"/>
              <a:gd name="T11" fmla="*/ 2147483647 h 1256"/>
              <a:gd name="T12" fmla="*/ 2147483647 w 1104"/>
              <a:gd name="T13" fmla="*/ 2147483647 h 12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04"/>
              <a:gd name="T22" fmla="*/ 0 h 1256"/>
              <a:gd name="T23" fmla="*/ 1104 w 1104"/>
              <a:gd name="T24" fmla="*/ 1256 h 12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04" h="1256">
                <a:moveTo>
                  <a:pt x="88" y="1160"/>
                </a:moveTo>
                <a:lnTo>
                  <a:pt x="88" y="0"/>
                </a:lnTo>
                <a:lnTo>
                  <a:pt x="0" y="0"/>
                </a:lnTo>
                <a:lnTo>
                  <a:pt x="0" y="1256"/>
                </a:lnTo>
                <a:lnTo>
                  <a:pt x="1104" y="1256"/>
                </a:lnTo>
                <a:lnTo>
                  <a:pt x="1104" y="1160"/>
                </a:lnTo>
                <a:lnTo>
                  <a:pt x="88" y="1160"/>
                </a:lnTo>
                <a:close/>
              </a:path>
            </a:pathLst>
          </a:custGeom>
          <a:solidFill>
            <a:srgbClr val="91BF6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gray">
          <a:xfrm>
            <a:off x="984954" y="1600200"/>
            <a:ext cx="3341688" cy="4343400"/>
          </a:xfrm>
          <a:prstGeom prst="rect">
            <a:avLst/>
          </a:prstGeom>
          <a:gradFill rotWithShape="1">
            <a:gsLst>
              <a:gs pos="0">
                <a:srgbClr val="475E00"/>
              </a:gs>
              <a:gs pos="50000">
                <a:srgbClr val="99CC00"/>
              </a:gs>
              <a:gs pos="100000">
                <a:srgbClr val="475E00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rgbClr val="FFFFCC"/>
              </a:solidFill>
              <a:effectLst/>
              <a:uLnTx/>
              <a:uFillTx/>
            </a:endParaRPr>
          </a:p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一、 沟通重要性：</a:t>
            </a:r>
            <a:br>
              <a:rPr lang="zh-CN" altLang="en-US" dirty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沟通带来理解，理解带来合作，如果不能很好地沟通，就无法理解对方的意图，而不理解对方的意图，就不可能进行有效的合作。案例中，舰长，信号兵，对方没有进行有效沟通，彼此不理解对方的意思，产生了的沟通不良后果。</a:t>
            </a:r>
            <a:br>
              <a:rPr lang="zh-CN" altLang="en-US" dirty="0">
                <a:latin typeface="微软雅黑" pitchFamily="34" charset="-122"/>
                <a:ea typeface="微软雅黑" pitchFamily="34" charset="-122"/>
              </a:rPr>
            </a:b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gray">
          <a:xfrm>
            <a:off x="4716638" y="5038372"/>
            <a:ext cx="1016000" cy="1155700"/>
          </a:xfrm>
          <a:custGeom>
            <a:avLst/>
            <a:gdLst>
              <a:gd name="T0" fmla="*/ 2147483647 w 1104"/>
              <a:gd name="T1" fmla="*/ 2147483647 h 1256"/>
              <a:gd name="T2" fmla="*/ 2147483647 w 1104"/>
              <a:gd name="T3" fmla="*/ 0 h 1256"/>
              <a:gd name="T4" fmla="*/ 0 w 1104"/>
              <a:gd name="T5" fmla="*/ 0 h 1256"/>
              <a:gd name="T6" fmla="*/ 0 w 1104"/>
              <a:gd name="T7" fmla="*/ 2147483647 h 1256"/>
              <a:gd name="T8" fmla="*/ 2147483647 w 1104"/>
              <a:gd name="T9" fmla="*/ 2147483647 h 1256"/>
              <a:gd name="T10" fmla="*/ 2147483647 w 1104"/>
              <a:gd name="T11" fmla="*/ 2147483647 h 1256"/>
              <a:gd name="T12" fmla="*/ 2147483647 w 1104"/>
              <a:gd name="T13" fmla="*/ 2147483647 h 12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04"/>
              <a:gd name="T22" fmla="*/ 0 h 1256"/>
              <a:gd name="T23" fmla="*/ 1104 w 1104"/>
              <a:gd name="T24" fmla="*/ 1256 h 12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04" h="1256">
                <a:moveTo>
                  <a:pt x="88" y="1160"/>
                </a:moveTo>
                <a:lnTo>
                  <a:pt x="88" y="0"/>
                </a:lnTo>
                <a:lnTo>
                  <a:pt x="0" y="0"/>
                </a:lnTo>
                <a:lnTo>
                  <a:pt x="0" y="1256"/>
                </a:lnTo>
                <a:lnTo>
                  <a:pt x="1104" y="1256"/>
                </a:lnTo>
                <a:lnTo>
                  <a:pt x="1104" y="1160"/>
                </a:lnTo>
                <a:lnTo>
                  <a:pt x="88" y="1160"/>
                </a:lnTo>
                <a:close/>
              </a:path>
            </a:pathLst>
          </a:custGeom>
          <a:solidFill>
            <a:srgbClr val="717EF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gray">
          <a:xfrm rot="10800000">
            <a:off x="7408333" y="1365956"/>
            <a:ext cx="1016000" cy="1155700"/>
          </a:xfrm>
          <a:custGeom>
            <a:avLst/>
            <a:gdLst>
              <a:gd name="T0" fmla="*/ 2147483647 w 1104"/>
              <a:gd name="T1" fmla="*/ 2147483647 h 1256"/>
              <a:gd name="T2" fmla="*/ 2147483647 w 1104"/>
              <a:gd name="T3" fmla="*/ 0 h 1256"/>
              <a:gd name="T4" fmla="*/ 0 w 1104"/>
              <a:gd name="T5" fmla="*/ 0 h 1256"/>
              <a:gd name="T6" fmla="*/ 0 w 1104"/>
              <a:gd name="T7" fmla="*/ 2147483647 h 1256"/>
              <a:gd name="T8" fmla="*/ 2147483647 w 1104"/>
              <a:gd name="T9" fmla="*/ 2147483647 h 1256"/>
              <a:gd name="T10" fmla="*/ 2147483647 w 1104"/>
              <a:gd name="T11" fmla="*/ 2147483647 h 1256"/>
              <a:gd name="T12" fmla="*/ 2147483647 w 1104"/>
              <a:gd name="T13" fmla="*/ 2147483647 h 12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04"/>
              <a:gd name="T22" fmla="*/ 0 h 1256"/>
              <a:gd name="T23" fmla="*/ 1104 w 1104"/>
              <a:gd name="T24" fmla="*/ 1256 h 12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04" h="1256">
                <a:moveTo>
                  <a:pt x="88" y="1160"/>
                </a:moveTo>
                <a:lnTo>
                  <a:pt x="88" y="0"/>
                </a:lnTo>
                <a:lnTo>
                  <a:pt x="0" y="0"/>
                </a:lnTo>
                <a:lnTo>
                  <a:pt x="0" y="1256"/>
                </a:lnTo>
                <a:lnTo>
                  <a:pt x="1104" y="1256"/>
                </a:lnTo>
                <a:lnTo>
                  <a:pt x="1104" y="1160"/>
                </a:lnTo>
                <a:lnTo>
                  <a:pt x="88" y="1160"/>
                </a:lnTo>
                <a:close/>
              </a:path>
            </a:pathLst>
          </a:custGeom>
          <a:solidFill>
            <a:srgbClr val="717EF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gray">
          <a:xfrm>
            <a:off x="4857750" y="1600200"/>
            <a:ext cx="3200400" cy="4343400"/>
          </a:xfrm>
          <a:prstGeom prst="rect">
            <a:avLst/>
          </a:prstGeom>
          <a:gradFill rotWithShape="1">
            <a:gsLst>
              <a:gs pos="0">
                <a:srgbClr val="343A71"/>
              </a:gs>
              <a:gs pos="50000">
                <a:srgbClr val="717EF5"/>
              </a:gs>
              <a:gs pos="100000">
                <a:srgbClr val="343A71"/>
              </a:gs>
            </a:gsLst>
            <a:lin ang="2700000" scaled="1"/>
          </a:gra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  <a:p>
            <a:pPr lvl="0" eaLnBrk="0" hangingPunct="0"/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二、 启示：</a:t>
            </a:r>
            <a:br>
              <a:rPr lang="zh-CN" altLang="en-US" dirty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管理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者应积极和部属沟通</a:t>
            </a:r>
            <a:br>
              <a:rPr lang="zh-CN" altLang="en-US" dirty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员工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应该主动与管理者沟通</a:t>
            </a:r>
            <a:br>
              <a:rPr lang="zh-CN" altLang="en-US" dirty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mtClean="0">
                <a:latin typeface="微软雅黑" pitchFamily="34" charset="-122"/>
                <a:ea typeface="微软雅黑" pitchFamily="34" charset="-122"/>
              </a:rPr>
              <a:t>沟通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是双向的，误会可以在沟通中消除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/>
            </a:r>
            <a:br>
              <a:rPr lang="zh-CN" altLang="en-US">
                <a:latin typeface="微软雅黑" pitchFamily="34" charset="-122"/>
                <a:ea typeface="微软雅黑" pitchFamily="34" charset="-122"/>
              </a:rPr>
            </a:br>
            <a:r>
              <a:rPr lang="zh-CN" altLang="en-US" smtClean="0">
                <a:latin typeface="微软雅黑" pitchFamily="34" charset="-122"/>
                <a:ea typeface="微软雅黑" pitchFamily="34" charset="-122"/>
              </a:rPr>
              <a:t>    沟通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是双方的事情，如果任何一方积极主动，而另一方消极应对，那么沟通是不会成功的。作为管理者，应该有主动与部属沟通的胸怀；作为部属也应该积极与管理者沟通，说出自己心中的想法。沟通只有互动起来，才能消除误解，理解互信，团结协作。 </a:t>
            </a:r>
            <a:br>
              <a:rPr lang="zh-CN" altLang="en-US" dirty="0">
                <a:latin typeface="微软雅黑" pitchFamily="34" charset="-122"/>
                <a:ea typeface="微软雅黑" pitchFamily="34" charset="-122"/>
              </a:rPr>
            </a:br>
            <a:endParaRPr kumimoji="0" lang="zh-CN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905000" y="481743"/>
            <a:ext cx="6553200" cy="523220"/>
          </a:xfrm>
          <a:prstGeom prst="rect">
            <a:avLst/>
          </a:prstGeom>
          <a:solidFill>
            <a:srgbClr val="CCCCFF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  沟通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案例讨论：</a:t>
            </a: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浓雾中的灯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塔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87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B00A-241E-4F6F-B64A-4DAE09776838}" type="datetime1">
              <a:rPr lang="zh-CN" altLang="en-US"/>
              <a:pPr/>
              <a:t>2016/12/22</a:t>
            </a:fld>
            <a:endParaRPr lang="en-US" altLang="zh-CN"/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62000" y="1828800"/>
            <a:ext cx="77724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zh-CN" altLang="en-US" sz="2800" b="1" dirty="0" smtClean="0">
                <a:ea typeface="標楷體" pitchFamily="65" charset="-120"/>
              </a:rPr>
              <a:t>沟</a:t>
            </a:r>
            <a:r>
              <a:rPr lang="zh-TW" altLang="en-US" sz="2800" b="1" dirty="0" smtClean="0">
                <a:ea typeface="標楷體" pitchFamily="65" charset="-120"/>
              </a:rPr>
              <a:t>通</a:t>
            </a:r>
            <a:r>
              <a:rPr lang="zh-CN" altLang="en-US" sz="2800" b="1" dirty="0" smtClean="0">
                <a:ea typeface="標楷體" pitchFamily="65" charset="-120"/>
              </a:rPr>
              <a:t>协调</a:t>
            </a:r>
            <a:r>
              <a:rPr lang="zh-TW" altLang="en-US" sz="2800" b="1" dirty="0" smtClean="0">
                <a:ea typeface="標楷體" pitchFamily="65" charset="-120"/>
              </a:rPr>
              <a:t>管</a:t>
            </a:r>
            <a:r>
              <a:rPr lang="zh-TW" altLang="en-US" sz="2800" b="1" dirty="0">
                <a:ea typeface="標楷體" pitchFamily="65" charset="-120"/>
              </a:rPr>
              <a:t>理的</a:t>
            </a:r>
            <a:r>
              <a:rPr lang="zh-TW" altLang="en-US" sz="2800" b="1" dirty="0" smtClean="0">
                <a:ea typeface="標楷體" pitchFamily="65" charset="-120"/>
              </a:rPr>
              <a:t>最</a:t>
            </a:r>
            <a:r>
              <a:rPr lang="zh-CN" altLang="en-US" sz="2800" b="1" dirty="0" smtClean="0">
                <a:ea typeface="標楷體" pitchFamily="65" charset="-120"/>
              </a:rPr>
              <a:t>终</a:t>
            </a:r>
            <a:r>
              <a:rPr lang="zh-TW" altLang="en-US" sz="2800" b="1" dirty="0" smtClean="0">
                <a:ea typeface="標楷體" pitchFamily="65" charset="-120"/>
              </a:rPr>
              <a:t>目</a:t>
            </a:r>
            <a:r>
              <a:rPr lang="zh-TW" altLang="en-US" sz="2800" b="1" dirty="0">
                <a:ea typeface="標楷體" pitchFamily="65" charset="-120"/>
              </a:rPr>
              <a:t>的是</a:t>
            </a:r>
          </a:p>
          <a:p>
            <a:pPr>
              <a:buFont typeface="Wingdings" pitchFamily="2" charset="2"/>
              <a:buNone/>
            </a:pPr>
            <a:r>
              <a:rPr lang="zh-TW" altLang="en-US" sz="3600" dirty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                </a:t>
            </a:r>
            <a:r>
              <a:rPr lang="zh-TW" altLang="en-US" sz="3600" dirty="0" smtClean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促</a:t>
            </a:r>
            <a:r>
              <a:rPr lang="zh-CN" altLang="en-US" sz="3600" dirty="0" smtClean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进团</a:t>
            </a:r>
            <a:r>
              <a:rPr lang="zh-CN" altLang="en-US" sz="3600" dirty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队</a:t>
            </a:r>
            <a:r>
              <a:rPr lang="zh-TW" altLang="en-US" sz="3600" dirty="0" smtClean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合</a:t>
            </a:r>
            <a:r>
              <a:rPr lang="zh-TW" altLang="en-US" sz="3600" dirty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作</a:t>
            </a:r>
            <a:r>
              <a:rPr lang="zh-TW" altLang="en-US" sz="3600" dirty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</a:t>
            </a:r>
          </a:p>
          <a:p>
            <a:pPr>
              <a:buFont typeface="Wingdings" pitchFamily="2" charset="2"/>
              <a:buNone/>
            </a:pPr>
            <a:r>
              <a:rPr lang="zh-TW" altLang="en-US" sz="3600" dirty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         </a:t>
            </a:r>
            <a:r>
              <a:rPr lang="zh-CN" altLang="en-US" sz="3600" dirty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</a:rPr>
              <a:t> </a:t>
            </a:r>
            <a:r>
              <a:rPr lang="zh-TW" altLang="en-US" sz="3600" dirty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提</a:t>
            </a:r>
            <a:r>
              <a:rPr lang="zh-TW" altLang="en-US" sz="3600" dirty="0" smtClean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高</a:t>
            </a:r>
            <a:r>
              <a:rPr lang="zh-CN" altLang="en-US" sz="3600" dirty="0" smtClean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团队</a:t>
            </a:r>
            <a:r>
              <a:rPr lang="zh-CN" altLang="en-US" sz="3600" dirty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绩</a:t>
            </a:r>
            <a:r>
              <a:rPr lang="zh-TW" altLang="en-US" sz="3600" dirty="0" smtClean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效</a:t>
            </a:r>
            <a:endParaRPr lang="zh-TW" altLang="en-US" sz="3600" dirty="0">
              <a:solidFill>
                <a:srgbClr val="C5220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r>
              <a:rPr lang="zh-TW" altLang="en-US" sz="3600" dirty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                </a:t>
            </a:r>
            <a:r>
              <a:rPr lang="zh-CN" altLang="en-US" sz="3600" dirty="0" smtClean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达</a:t>
            </a:r>
            <a:r>
              <a:rPr lang="zh-TW" altLang="en-US" sz="3600" dirty="0" smtClean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成</a:t>
            </a:r>
            <a:r>
              <a:rPr lang="zh-CN" altLang="en-US" sz="3600" dirty="0" smtClean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团</a:t>
            </a:r>
            <a:r>
              <a:rPr lang="zh-CN" altLang="en-US" sz="3600" dirty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队</a:t>
            </a:r>
            <a:r>
              <a:rPr lang="zh-TW" altLang="en-US" sz="3600" dirty="0" smtClean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目</a:t>
            </a:r>
            <a:r>
              <a:rPr lang="zh-CN" altLang="en-US" sz="3600" dirty="0" smtClean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标</a:t>
            </a:r>
            <a:r>
              <a:rPr lang="en-US" altLang="zh-TW" sz="3600" dirty="0" smtClean="0">
                <a:solidFill>
                  <a:srgbClr val="C522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!!</a:t>
            </a:r>
            <a:endParaRPr lang="en-US" altLang="zh-TW" sz="3600" dirty="0">
              <a:solidFill>
                <a:srgbClr val="C5220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8136" name="AutoShape 8"/>
          <p:cNvSpPr>
            <a:spLocks noChangeArrowheads="1"/>
          </p:cNvSpPr>
          <p:nvPr/>
        </p:nvSpPr>
        <p:spPr bwMode="auto">
          <a:xfrm>
            <a:off x="5029200" y="4419600"/>
            <a:ext cx="3657600" cy="2057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zh-TW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沒有最好</a:t>
            </a:r>
            <a:r>
              <a:rPr kumimoji="1" lang="en-US" altLang="zh-TW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</a:p>
          <a:p>
            <a:pPr algn="ctr"/>
            <a:r>
              <a:rPr kumimoji="1" lang="zh-TW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只有更好</a:t>
            </a:r>
            <a:r>
              <a:rPr kumimoji="1" lang="en-US" altLang="zh-TW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!</a:t>
            </a:r>
          </a:p>
        </p:txBody>
      </p:sp>
    </p:spTree>
    <p:extLst>
      <p:ext uri="{BB962C8B-B14F-4D97-AF65-F5344CB8AC3E}">
        <p14:creationId xmlns="" xmlns:p14="http://schemas.microsoft.com/office/powerpoint/2010/main" val="40060708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8" descr="D:\6月《九型人格》\76a685b6200e9a98e9f0831bf8c64952.jpg"/>
          <p:cNvPicPr>
            <a:picLocks noChangeAspect="1" noChangeArrowheads="1"/>
          </p:cNvPicPr>
          <p:nvPr/>
        </p:nvPicPr>
        <p:blipFill>
          <a:blip r:embed="rId2" cstate="print"/>
          <a:srcRect l="903" t="5627"/>
          <a:stretch>
            <a:fillRect/>
          </a:stretch>
        </p:blipFill>
        <p:spPr bwMode="auto">
          <a:xfrm>
            <a:off x="2215529" y="1602812"/>
            <a:ext cx="5226051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Título"/>
          <p:cNvSpPr txBox="1">
            <a:spLocks/>
          </p:cNvSpPr>
          <p:nvPr/>
        </p:nvSpPr>
        <p:spPr bwMode="auto">
          <a:xfrm>
            <a:off x="2215528" y="5117536"/>
            <a:ext cx="59023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ts val="5763"/>
              </a:lnSpc>
            </a:pPr>
            <a:r>
              <a:rPr lang="es-HN" altLang="zh-CN" sz="4900" b="1" dirty="0">
                <a:latin typeface="微软雅黑" pitchFamily="34" charset="-122"/>
                <a:ea typeface="微软雅黑" pitchFamily="34" charset="-122"/>
              </a:rPr>
              <a:t>THANK  YOU  </a:t>
            </a:r>
            <a:r>
              <a:rPr lang="zh-CN" altLang="en-US" sz="4900" b="1" dirty="0">
                <a:latin typeface="微软雅黑" pitchFamily="34" charset="-122"/>
                <a:ea typeface="微软雅黑" pitchFamily="34" charset="-122"/>
              </a:rPr>
              <a:t>！</a:t>
            </a:r>
            <a:endParaRPr lang="es-HN" altLang="zh-CN" sz="49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021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156" y="1174333"/>
            <a:ext cx="7772400" cy="179746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TW" altLang="en-US" sz="2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TW" altLang="en-US" sz="24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TW" altLang="en-US" sz="2800" b="1" dirty="0" smtClean="0">
                <a:latin typeface="微软雅黑" pitchFamily="34" charset="-122"/>
                <a:ea typeface="微软雅黑" pitchFamily="34" charset="-122"/>
              </a:rPr>
              <a:t>团队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是由</a:t>
            </a:r>
            <a:r>
              <a:rPr lang="zh-TW" altLang="en-US" sz="2800" b="1" dirty="0" smtClean="0">
                <a:latin typeface="微软雅黑" pitchFamily="34" charset="-122"/>
                <a:ea typeface="微软雅黑" pitchFamily="34" charset="-122"/>
              </a:rPr>
              <a:t>员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工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和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管理</a:t>
            </a:r>
            <a:r>
              <a:rPr lang="zh-TW" altLang="en-US" sz="2800" b="1" dirty="0" smtClean="0">
                <a:latin typeface="微软雅黑" pitchFamily="34" charset="-122"/>
                <a:ea typeface="微软雅黑" pitchFamily="34" charset="-122"/>
              </a:rPr>
              <a:t>层组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成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的一个共同体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TW" altLang="en-US" sz="2800" b="1" dirty="0" smtClean="0">
                <a:latin typeface="微软雅黑" pitchFamily="34" charset="-122"/>
                <a:ea typeface="微软雅黑" pitchFamily="34" charset="-122"/>
              </a:rPr>
              <a:t>该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共同体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合理利用每一个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成</a:t>
            </a:r>
            <a:r>
              <a:rPr lang="zh-TW" altLang="en-US" sz="2800" b="1" dirty="0" smtClean="0">
                <a:latin typeface="微软雅黑" pitchFamily="34" charset="-122"/>
                <a:ea typeface="微软雅黑" pitchFamily="34" charset="-122"/>
              </a:rPr>
              <a:t>员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的知</a:t>
            </a:r>
            <a:r>
              <a:rPr lang="zh-TW" altLang="en-US" sz="2800" b="1" dirty="0" smtClean="0">
                <a:latin typeface="微软雅黑" pitchFamily="34" charset="-122"/>
                <a:ea typeface="微软雅黑" pitchFamily="34" charset="-122"/>
              </a:rPr>
              <a:t>识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和技能</a:t>
            </a:r>
            <a:r>
              <a:rPr lang="zh-TW" altLang="en-US" sz="2800" b="1" dirty="0" smtClean="0">
                <a:latin typeface="微软雅黑" pitchFamily="34" charset="-122"/>
                <a:ea typeface="微软雅黑" pitchFamily="34" charset="-122"/>
              </a:rPr>
              <a:t>协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同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工作，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解</a:t>
            </a:r>
            <a:r>
              <a:rPr lang="zh-TW" altLang="en-US" sz="2800" b="1" dirty="0" smtClean="0">
                <a:latin typeface="微软雅黑" pitchFamily="34" charset="-122"/>
                <a:ea typeface="微软雅黑" pitchFamily="34" charset="-122"/>
              </a:rPr>
              <a:t>决问题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zh-TW" altLang="en-US" sz="2800" b="1" dirty="0" smtClean="0">
                <a:latin typeface="微软雅黑" pitchFamily="34" charset="-122"/>
                <a:ea typeface="微软雅黑" pitchFamily="34" charset="-122"/>
              </a:rPr>
              <a:t>达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到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共同的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目</a:t>
            </a:r>
            <a:r>
              <a:rPr lang="zh-TW" altLang="en-US" sz="2800" b="1" dirty="0" smtClean="0">
                <a:latin typeface="微软雅黑" pitchFamily="34" charset="-122"/>
                <a:ea typeface="微软雅黑" pitchFamily="34" charset="-122"/>
              </a:rPr>
              <a:t>标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en-US" altLang="zh-CN" sz="2400" b="1" dirty="0" smtClean="0">
                <a:latin typeface="楷体_GB2312" pitchFamily="49" charset="-122"/>
                <a:ea typeface="楷体_GB2312" pitchFamily="49" charset="-122"/>
              </a:rPr>
              <a:t>                         </a:t>
            </a:r>
            <a:endParaRPr lang="zh-TW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95236" name="Rectangle 1028"/>
          <p:cNvSpPr>
            <a:spLocks noChangeArrowheads="1"/>
          </p:cNvSpPr>
          <p:nvPr/>
        </p:nvSpPr>
        <p:spPr bwMode="auto">
          <a:xfrm>
            <a:off x="684212" y="1219200"/>
            <a:ext cx="7921625" cy="1657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dirty="0"/>
          </a:p>
        </p:txBody>
      </p:sp>
      <p:sp>
        <p:nvSpPr>
          <p:cNvPr id="95238" name="AutoShape 1030"/>
          <p:cNvSpPr>
            <a:spLocks noChangeArrowheads="1"/>
          </p:cNvSpPr>
          <p:nvPr/>
        </p:nvSpPr>
        <p:spPr bwMode="ltGray">
          <a:xfrm>
            <a:off x="1265090" y="3749557"/>
            <a:ext cx="2592387" cy="1223963"/>
          </a:xfrm>
          <a:prstGeom prst="rightArrow">
            <a:avLst>
              <a:gd name="adj1" fmla="val 79306"/>
              <a:gd name="adj2" fmla="val 52460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95239" name="Group 1031"/>
          <p:cNvGrpSpPr>
            <a:grpSpLocks/>
          </p:cNvGrpSpPr>
          <p:nvPr/>
        </p:nvGrpSpPr>
        <p:grpSpPr bwMode="auto">
          <a:xfrm>
            <a:off x="1338115" y="2741495"/>
            <a:ext cx="6897687" cy="3529012"/>
            <a:chOff x="576" y="768"/>
            <a:chExt cx="4608" cy="3162"/>
          </a:xfrm>
        </p:grpSpPr>
        <p:sp>
          <p:nvSpPr>
            <p:cNvPr id="95240" name="Freeform 1032"/>
            <p:cNvSpPr>
              <a:spLocks/>
            </p:cNvSpPr>
            <p:nvPr/>
          </p:nvSpPr>
          <p:spPr bwMode="gray">
            <a:xfrm>
              <a:off x="3196" y="768"/>
              <a:ext cx="924" cy="728"/>
            </a:xfrm>
            <a:custGeom>
              <a:avLst/>
              <a:gdLst>
                <a:gd name="T0" fmla="*/ 0 w 982"/>
                <a:gd name="T1" fmla="*/ 774 h 774"/>
                <a:gd name="T2" fmla="*/ 2 w 982"/>
                <a:gd name="T3" fmla="*/ 770 h 774"/>
                <a:gd name="T4" fmla="*/ 8 w 982"/>
                <a:gd name="T5" fmla="*/ 754 h 774"/>
                <a:gd name="T6" fmla="*/ 16 w 982"/>
                <a:gd name="T7" fmla="*/ 730 h 774"/>
                <a:gd name="T8" fmla="*/ 32 w 982"/>
                <a:gd name="T9" fmla="*/ 698 h 774"/>
                <a:gd name="T10" fmla="*/ 50 w 982"/>
                <a:gd name="T11" fmla="*/ 660 h 774"/>
                <a:gd name="T12" fmla="*/ 76 w 982"/>
                <a:gd name="T13" fmla="*/ 618 h 774"/>
                <a:gd name="T14" fmla="*/ 106 w 982"/>
                <a:gd name="T15" fmla="*/ 574 h 774"/>
                <a:gd name="T16" fmla="*/ 142 w 982"/>
                <a:gd name="T17" fmla="*/ 528 h 774"/>
                <a:gd name="T18" fmla="*/ 186 w 982"/>
                <a:gd name="T19" fmla="*/ 482 h 774"/>
                <a:gd name="T20" fmla="*/ 236 w 982"/>
                <a:gd name="T21" fmla="*/ 438 h 774"/>
                <a:gd name="T22" fmla="*/ 294 w 982"/>
                <a:gd name="T23" fmla="*/ 398 h 774"/>
                <a:gd name="T24" fmla="*/ 360 w 982"/>
                <a:gd name="T25" fmla="*/ 360 h 774"/>
                <a:gd name="T26" fmla="*/ 426 w 982"/>
                <a:gd name="T27" fmla="*/ 332 h 774"/>
                <a:gd name="T28" fmla="*/ 488 w 982"/>
                <a:gd name="T29" fmla="*/ 314 h 774"/>
                <a:gd name="T30" fmla="*/ 544 w 982"/>
                <a:gd name="T31" fmla="*/ 304 h 774"/>
                <a:gd name="T32" fmla="*/ 594 w 982"/>
                <a:gd name="T33" fmla="*/ 300 h 774"/>
                <a:gd name="T34" fmla="*/ 638 w 982"/>
                <a:gd name="T35" fmla="*/ 300 h 774"/>
                <a:gd name="T36" fmla="*/ 678 w 982"/>
                <a:gd name="T37" fmla="*/ 304 h 774"/>
                <a:gd name="T38" fmla="*/ 710 w 982"/>
                <a:gd name="T39" fmla="*/ 312 h 774"/>
                <a:gd name="T40" fmla="*/ 736 w 982"/>
                <a:gd name="T41" fmla="*/ 320 h 774"/>
                <a:gd name="T42" fmla="*/ 754 w 982"/>
                <a:gd name="T43" fmla="*/ 326 h 774"/>
                <a:gd name="T44" fmla="*/ 766 w 982"/>
                <a:gd name="T45" fmla="*/ 332 h 774"/>
                <a:gd name="T46" fmla="*/ 770 w 982"/>
                <a:gd name="T47" fmla="*/ 334 h 774"/>
                <a:gd name="T48" fmla="*/ 680 w 982"/>
                <a:gd name="T49" fmla="*/ 476 h 774"/>
                <a:gd name="T50" fmla="*/ 982 w 982"/>
                <a:gd name="T51" fmla="*/ 370 h 774"/>
                <a:gd name="T52" fmla="*/ 912 w 982"/>
                <a:gd name="T53" fmla="*/ 0 h 774"/>
                <a:gd name="T54" fmla="*/ 854 w 982"/>
                <a:gd name="T55" fmla="*/ 150 h 774"/>
                <a:gd name="T56" fmla="*/ 850 w 982"/>
                <a:gd name="T57" fmla="*/ 148 h 774"/>
                <a:gd name="T58" fmla="*/ 838 w 982"/>
                <a:gd name="T59" fmla="*/ 142 h 774"/>
                <a:gd name="T60" fmla="*/ 822 w 982"/>
                <a:gd name="T61" fmla="*/ 134 h 774"/>
                <a:gd name="T62" fmla="*/ 798 w 982"/>
                <a:gd name="T63" fmla="*/ 126 h 774"/>
                <a:gd name="T64" fmla="*/ 768 w 982"/>
                <a:gd name="T65" fmla="*/ 120 h 774"/>
                <a:gd name="T66" fmla="*/ 732 w 982"/>
                <a:gd name="T67" fmla="*/ 114 h 774"/>
                <a:gd name="T68" fmla="*/ 692 w 982"/>
                <a:gd name="T69" fmla="*/ 110 h 774"/>
                <a:gd name="T70" fmla="*/ 646 w 982"/>
                <a:gd name="T71" fmla="*/ 110 h 774"/>
                <a:gd name="T72" fmla="*/ 596 w 982"/>
                <a:gd name="T73" fmla="*/ 116 h 774"/>
                <a:gd name="T74" fmla="*/ 540 w 982"/>
                <a:gd name="T75" fmla="*/ 126 h 774"/>
                <a:gd name="T76" fmla="*/ 482 w 982"/>
                <a:gd name="T77" fmla="*/ 146 h 774"/>
                <a:gd name="T78" fmla="*/ 422 w 982"/>
                <a:gd name="T79" fmla="*/ 172 h 774"/>
                <a:gd name="T80" fmla="*/ 356 w 982"/>
                <a:gd name="T81" fmla="*/ 210 h 774"/>
                <a:gd name="T82" fmla="*/ 290 w 982"/>
                <a:gd name="T83" fmla="*/ 258 h 774"/>
                <a:gd name="T84" fmla="*/ 230 w 982"/>
                <a:gd name="T85" fmla="*/ 310 h 774"/>
                <a:gd name="T86" fmla="*/ 178 w 982"/>
                <a:gd name="T87" fmla="*/ 364 h 774"/>
                <a:gd name="T88" fmla="*/ 136 w 982"/>
                <a:gd name="T89" fmla="*/ 422 h 774"/>
                <a:gd name="T90" fmla="*/ 100 w 982"/>
                <a:gd name="T91" fmla="*/ 480 h 774"/>
                <a:gd name="T92" fmla="*/ 72 w 982"/>
                <a:gd name="T93" fmla="*/ 536 h 774"/>
                <a:gd name="T94" fmla="*/ 48 w 982"/>
                <a:gd name="T95" fmla="*/ 590 h 774"/>
                <a:gd name="T96" fmla="*/ 30 w 982"/>
                <a:gd name="T97" fmla="*/ 640 h 774"/>
                <a:gd name="T98" fmla="*/ 18 w 982"/>
                <a:gd name="T99" fmla="*/ 684 h 774"/>
                <a:gd name="T100" fmla="*/ 8 w 982"/>
                <a:gd name="T101" fmla="*/ 722 h 774"/>
                <a:gd name="T102" fmla="*/ 4 w 982"/>
                <a:gd name="T103" fmla="*/ 750 h 774"/>
                <a:gd name="T104" fmla="*/ 0 w 982"/>
                <a:gd name="T105" fmla="*/ 768 h 774"/>
                <a:gd name="T106" fmla="*/ 0 w 982"/>
                <a:gd name="T107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2" h="774">
                  <a:moveTo>
                    <a:pt x="0" y="774"/>
                  </a:moveTo>
                  <a:lnTo>
                    <a:pt x="2" y="770"/>
                  </a:lnTo>
                  <a:lnTo>
                    <a:pt x="8" y="754"/>
                  </a:lnTo>
                  <a:lnTo>
                    <a:pt x="16" y="730"/>
                  </a:lnTo>
                  <a:lnTo>
                    <a:pt x="32" y="698"/>
                  </a:lnTo>
                  <a:lnTo>
                    <a:pt x="50" y="660"/>
                  </a:lnTo>
                  <a:lnTo>
                    <a:pt x="76" y="618"/>
                  </a:lnTo>
                  <a:lnTo>
                    <a:pt x="106" y="574"/>
                  </a:lnTo>
                  <a:lnTo>
                    <a:pt x="142" y="528"/>
                  </a:lnTo>
                  <a:lnTo>
                    <a:pt x="186" y="482"/>
                  </a:lnTo>
                  <a:lnTo>
                    <a:pt x="236" y="438"/>
                  </a:lnTo>
                  <a:lnTo>
                    <a:pt x="294" y="398"/>
                  </a:lnTo>
                  <a:lnTo>
                    <a:pt x="360" y="360"/>
                  </a:lnTo>
                  <a:lnTo>
                    <a:pt x="426" y="332"/>
                  </a:lnTo>
                  <a:lnTo>
                    <a:pt x="488" y="314"/>
                  </a:lnTo>
                  <a:lnTo>
                    <a:pt x="544" y="304"/>
                  </a:lnTo>
                  <a:lnTo>
                    <a:pt x="594" y="300"/>
                  </a:lnTo>
                  <a:lnTo>
                    <a:pt x="638" y="300"/>
                  </a:lnTo>
                  <a:lnTo>
                    <a:pt x="678" y="304"/>
                  </a:lnTo>
                  <a:lnTo>
                    <a:pt x="710" y="312"/>
                  </a:lnTo>
                  <a:lnTo>
                    <a:pt x="736" y="320"/>
                  </a:lnTo>
                  <a:lnTo>
                    <a:pt x="754" y="326"/>
                  </a:lnTo>
                  <a:lnTo>
                    <a:pt x="766" y="332"/>
                  </a:lnTo>
                  <a:lnTo>
                    <a:pt x="770" y="334"/>
                  </a:lnTo>
                  <a:lnTo>
                    <a:pt x="680" y="476"/>
                  </a:lnTo>
                  <a:lnTo>
                    <a:pt x="982" y="370"/>
                  </a:lnTo>
                  <a:lnTo>
                    <a:pt x="912" y="0"/>
                  </a:lnTo>
                  <a:lnTo>
                    <a:pt x="854" y="150"/>
                  </a:lnTo>
                  <a:lnTo>
                    <a:pt x="850" y="148"/>
                  </a:lnTo>
                  <a:lnTo>
                    <a:pt x="838" y="142"/>
                  </a:lnTo>
                  <a:lnTo>
                    <a:pt x="822" y="134"/>
                  </a:lnTo>
                  <a:lnTo>
                    <a:pt x="798" y="126"/>
                  </a:lnTo>
                  <a:lnTo>
                    <a:pt x="768" y="120"/>
                  </a:lnTo>
                  <a:lnTo>
                    <a:pt x="732" y="114"/>
                  </a:lnTo>
                  <a:lnTo>
                    <a:pt x="692" y="110"/>
                  </a:lnTo>
                  <a:lnTo>
                    <a:pt x="646" y="110"/>
                  </a:lnTo>
                  <a:lnTo>
                    <a:pt x="596" y="116"/>
                  </a:lnTo>
                  <a:lnTo>
                    <a:pt x="540" y="126"/>
                  </a:lnTo>
                  <a:lnTo>
                    <a:pt x="482" y="146"/>
                  </a:lnTo>
                  <a:lnTo>
                    <a:pt x="422" y="172"/>
                  </a:lnTo>
                  <a:lnTo>
                    <a:pt x="356" y="210"/>
                  </a:lnTo>
                  <a:lnTo>
                    <a:pt x="290" y="258"/>
                  </a:lnTo>
                  <a:lnTo>
                    <a:pt x="230" y="310"/>
                  </a:lnTo>
                  <a:lnTo>
                    <a:pt x="178" y="364"/>
                  </a:lnTo>
                  <a:lnTo>
                    <a:pt x="136" y="422"/>
                  </a:lnTo>
                  <a:lnTo>
                    <a:pt x="100" y="480"/>
                  </a:lnTo>
                  <a:lnTo>
                    <a:pt x="72" y="536"/>
                  </a:lnTo>
                  <a:lnTo>
                    <a:pt x="48" y="590"/>
                  </a:lnTo>
                  <a:lnTo>
                    <a:pt x="30" y="640"/>
                  </a:lnTo>
                  <a:lnTo>
                    <a:pt x="18" y="684"/>
                  </a:lnTo>
                  <a:lnTo>
                    <a:pt x="8" y="722"/>
                  </a:lnTo>
                  <a:lnTo>
                    <a:pt x="4" y="750"/>
                  </a:lnTo>
                  <a:lnTo>
                    <a:pt x="0" y="768"/>
                  </a:lnTo>
                  <a:lnTo>
                    <a:pt x="0" y="774"/>
                  </a:lnTo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90980"/>
                    <a:invGamma/>
                    <a:alpha val="32001"/>
                  </a:schemeClr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241" name="AutoShape 1033"/>
            <p:cNvSpPr>
              <a:spLocks noChangeArrowheads="1"/>
            </p:cNvSpPr>
            <p:nvPr/>
          </p:nvSpPr>
          <p:spPr bwMode="auto">
            <a:xfrm>
              <a:off x="2157" y="1671"/>
              <a:ext cx="1446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1D08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242" name="AutoShape 1034"/>
            <p:cNvSpPr>
              <a:spLocks noChangeArrowheads="1"/>
            </p:cNvSpPr>
            <p:nvPr/>
          </p:nvSpPr>
          <p:spPr bwMode="gray">
            <a:xfrm>
              <a:off x="2304" y="1584"/>
              <a:ext cx="1174" cy="1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243" name="AutoShape 1035"/>
            <p:cNvSpPr>
              <a:spLocks noChangeArrowheads="1"/>
            </p:cNvSpPr>
            <p:nvPr/>
          </p:nvSpPr>
          <p:spPr bwMode="auto">
            <a:xfrm flipH="1">
              <a:off x="3360" y="1632"/>
              <a:ext cx="46" cy="9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244" name="AutoShape 1036"/>
            <p:cNvSpPr>
              <a:spLocks noChangeArrowheads="1"/>
            </p:cNvSpPr>
            <p:nvPr/>
          </p:nvSpPr>
          <p:spPr bwMode="auto">
            <a:xfrm flipH="1">
              <a:off x="2358" y="1626"/>
              <a:ext cx="45" cy="9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245" name="AutoShape 1037"/>
            <p:cNvSpPr>
              <a:spLocks noChangeArrowheads="1"/>
            </p:cNvSpPr>
            <p:nvPr/>
          </p:nvSpPr>
          <p:spPr bwMode="auto">
            <a:xfrm>
              <a:off x="3738" y="1355"/>
              <a:ext cx="1446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6FC5E3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246" name="AutoShape 1038"/>
            <p:cNvSpPr>
              <a:spLocks noChangeArrowheads="1"/>
            </p:cNvSpPr>
            <p:nvPr/>
          </p:nvSpPr>
          <p:spPr bwMode="gray">
            <a:xfrm>
              <a:off x="3874" y="1265"/>
              <a:ext cx="1174" cy="1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247" name="AutoShape 1039"/>
            <p:cNvSpPr>
              <a:spLocks noChangeArrowheads="1"/>
            </p:cNvSpPr>
            <p:nvPr/>
          </p:nvSpPr>
          <p:spPr bwMode="auto">
            <a:xfrm flipH="1">
              <a:off x="4936" y="1310"/>
              <a:ext cx="45" cy="90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248" name="AutoShape 1040"/>
            <p:cNvSpPr>
              <a:spLocks noChangeArrowheads="1"/>
            </p:cNvSpPr>
            <p:nvPr/>
          </p:nvSpPr>
          <p:spPr bwMode="auto">
            <a:xfrm flipH="1">
              <a:off x="3939" y="1310"/>
              <a:ext cx="45" cy="90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249" name="Freeform 1041"/>
            <p:cNvSpPr>
              <a:spLocks/>
            </p:cNvSpPr>
            <p:nvPr/>
          </p:nvSpPr>
          <p:spPr bwMode="gray">
            <a:xfrm>
              <a:off x="1570" y="1084"/>
              <a:ext cx="924" cy="729"/>
            </a:xfrm>
            <a:custGeom>
              <a:avLst/>
              <a:gdLst>
                <a:gd name="T0" fmla="*/ 0 w 982"/>
                <a:gd name="T1" fmla="*/ 774 h 774"/>
                <a:gd name="T2" fmla="*/ 2 w 982"/>
                <a:gd name="T3" fmla="*/ 770 h 774"/>
                <a:gd name="T4" fmla="*/ 8 w 982"/>
                <a:gd name="T5" fmla="*/ 754 h 774"/>
                <a:gd name="T6" fmla="*/ 16 w 982"/>
                <a:gd name="T7" fmla="*/ 730 h 774"/>
                <a:gd name="T8" fmla="*/ 32 w 982"/>
                <a:gd name="T9" fmla="*/ 698 h 774"/>
                <a:gd name="T10" fmla="*/ 50 w 982"/>
                <a:gd name="T11" fmla="*/ 660 h 774"/>
                <a:gd name="T12" fmla="*/ 76 w 982"/>
                <a:gd name="T13" fmla="*/ 618 h 774"/>
                <a:gd name="T14" fmla="*/ 106 w 982"/>
                <a:gd name="T15" fmla="*/ 574 h 774"/>
                <a:gd name="T16" fmla="*/ 142 w 982"/>
                <a:gd name="T17" fmla="*/ 528 h 774"/>
                <a:gd name="T18" fmla="*/ 186 w 982"/>
                <a:gd name="T19" fmla="*/ 482 h 774"/>
                <a:gd name="T20" fmla="*/ 236 w 982"/>
                <a:gd name="T21" fmla="*/ 438 h 774"/>
                <a:gd name="T22" fmla="*/ 294 w 982"/>
                <a:gd name="T23" fmla="*/ 398 h 774"/>
                <a:gd name="T24" fmla="*/ 360 w 982"/>
                <a:gd name="T25" fmla="*/ 360 h 774"/>
                <a:gd name="T26" fmla="*/ 426 w 982"/>
                <a:gd name="T27" fmla="*/ 332 h 774"/>
                <a:gd name="T28" fmla="*/ 488 w 982"/>
                <a:gd name="T29" fmla="*/ 314 h 774"/>
                <a:gd name="T30" fmla="*/ 544 w 982"/>
                <a:gd name="T31" fmla="*/ 304 h 774"/>
                <a:gd name="T32" fmla="*/ 594 w 982"/>
                <a:gd name="T33" fmla="*/ 300 h 774"/>
                <a:gd name="T34" fmla="*/ 638 w 982"/>
                <a:gd name="T35" fmla="*/ 300 h 774"/>
                <a:gd name="T36" fmla="*/ 678 w 982"/>
                <a:gd name="T37" fmla="*/ 304 h 774"/>
                <a:gd name="T38" fmla="*/ 710 w 982"/>
                <a:gd name="T39" fmla="*/ 312 h 774"/>
                <a:gd name="T40" fmla="*/ 736 w 982"/>
                <a:gd name="T41" fmla="*/ 320 h 774"/>
                <a:gd name="T42" fmla="*/ 754 w 982"/>
                <a:gd name="T43" fmla="*/ 326 h 774"/>
                <a:gd name="T44" fmla="*/ 766 w 982"/>
                <a:gd name="T45" fmla="*/ 332 h 774"/>
                <a:gd name="T46" fmla="*/ 770 w 982"/>
                <a:gd name="T47" fmla="*/ 334 h 774"/>
                <a:gd name="T48" fmla="*/ 680 w 982"/>
                <a:gd name="T49" fmla="*/ 476 h 774"/>
                <a:gd name="T50" fmla="*/ 982 w 982"/>
                <a:gd name="T51" fmla="*/ 370 h 774"/>
                <a:gd name="T52" fmla="*/ 912 w 982"/>
                <a:gd name="T53" fmla="*/ 0 h 774"/>
                <a:gd name="T54" fmla="*/ 854 w 982"/>
                <a:gd name="T55" fmla="*/ 150 h 774"/>
                <a:gd name="T56" fmla="*/ 850 w 982"/>
                <a:gd name="T57" fmla="*/ 148 h 774"/>
                <a:gd name="T58" fmla="*/ 838 w 982"/>
                <a:gd name="T59" fmla="*/ 142 h 774"/>
                <a:gd name="T60" fmla="*/ 822 w 982"/>
                <a:gd name="T61" fmla="*/ 134 h 774"/>
                <a:gd name="T62" fmla="*/ 798 w 982"/>
                <a:gd name="T63" fmla="*/ 126 h 774"/>
                <a:gd name="T64" fmla="*/ 768 w 982"/>
                <a:gd name="T65" fmla="*/ 120 h 774"/>
                <a:gd name="T66" fmla="*/ 732 w 982"/>
                <a:gd name="T67" fmla="*/ 114 h 774"/>
                <a:gd name="T68" fmla="*/ 692 w 982"/>
                <a:gd name="T69" fmla="*/ 110 h 774"/>
                <a:gd name="T70" fmla="*/ 646 w 982"/>
                <a:gd name="T71" fmla="*/ 110 h 774"/>
                <a:gd name="T72" fmla="*/ 596 w 982"/>
                <a:gd name="T73" fmla="*/ 116 h 774"/>
                <a:gd name="T74" fmla="*/ 540 w 982"/>
                <a:gd name="T75" fmla="*/ 126 h 774"/>
                <a:gd name="T76" fmla="*/ 482 w 982"/>
                <a:gd name="T77" fmla="*/ 146 h 774"/>
                <a:gd name="T78" fmla="*/ 422 w 982"/>
                <a:gd name="T79" fmla="*/ 172 h 774"/>
                <a:gd name="T80" fmla="*/ 356 w 982"/>
                <a:gd name="T81" fmla="*/ 210 h 774"/>
                <a:gd name="T82" fmla="*/ 290 w 982"/>
                <a:gd name="T83" fmla="*/ 258 h 774"/>
                <a:gd name="T84" fmla="*/ 230 w 982"/>
                <a:gd name="T85" fmla="*/ 310 h 774"/>
                <a:gd name="T86" fmla="*/ 178 w 982"/>
                <a:gd name="T87" fmla="*/ 364 h 774"/>
                <a:gd name="T88" fmla="*/ 136 w 982"/>
                <a:gd name="T89" fmla="*/ 422 h 774"/>
                <a:gd name="T90" fmla="*/ 100 w 982"/>
                <a:gd name="T91" fmla="*/ 480 h 774"/>
                <a:gd name="T92" fmla="*/ 72 w 982"/>
                <a:gd name="T93" fmla="*/ 536 h 774"/>
                <a:gd name="T94" fmla="*/ 48 w 982"/>
                <a:gd name="T95" fmla="*/ 590 h 774"/>
                <a:gd name="T96" fmla="*/ 30 w 982"/>
                <a:gd name="T97" fmla="*/ 640 h 774"/>
                <a:gd name="T98" fmla="*/ 18 w 982"/>
                <a:gd name="T99" fmla="*/ 684 h 774"/>
                <a:gd name="T100" fmla="*/ 8 w 982"/>
                <a:gd name="T101" fmla="*/ 722 h 774"/>
                <a:gd name="T102" fmla="*/ 4 w 982"/>
                <a:gd name="T103" fmla="*/ 750 h 774"/>
                <a:gd name="T104" fmla="*/ 0 w 982"/>
                <a:gd name="T105" fmla="*/ 768 h 774"/>
                <a:gd name="T106" fmla="*/ 0 w 982"/>
                <a:gd name="T107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2" h="774">
                  <a:moveTo>
                    <a:pt x="0" y="774"/>
                  </a:moveTo>
                  <a:lnTo>
                    <a:pt x="2" y="770"/>
                  </a:lnTo>
                  <a:lnTo>
                    <a:pt x="8" y="754"/>
                  </a:lnTo>
                  <a:lnTo>
                    <a:pt x="16" y="730"/>
                  </a:lnTo>
                  <a:lnTo>
                    <a:pt x="32" y="698"/>
                  </a:lnTo>
                  <a:lnTo>
                    <a:pt x="50" y="660"/>
                  </a:lnTo>
                  <a:lnTo>
                    <a:pt x="76" y="618"/>
                  </a:lnTo>
                  <a:lnTo>
                    <a:pt x="106" y="574"/>
                  </a:lnTo>
                  <a:lnTo>
                    <a:pt x="142" y="528"/>
                  </a:lnTo>
                  <a:lnTo>
                    <a:pt x="186" y="482"/>
                  </a:lnTo>
                  <a:lnTo>
                    <a:pt x="236" y="438"/>
                  </a:lnTo>
                  <a:lnTo>
                    <a:pt x="294" y="398"/>
                  </a:lnTo>
                  <a:lnTo>
                    <a:pt x="360" y="360"/>
                  </a:lnTo>
                  <a:lnTo>
                    <a:pt x="426" y="332"/>
                  </a:lnTo>
                  <a:lnTo>
                    <a:pt x="488" y="314"/>
                  </a:lnTo>
                  <a:lnTo>
                    <a:pt x="544" y="304"/>
                  </a:lnTo>
                  <a:lnTo>
                    <a:pt x="594" y="300"/>
                  </a:lnTo>
                  <a:lnTo>
                    <a:pt x="638" y="300"/>
                  </a:lnTo>
                  <a:lnTo>
                    <a:pt x="678" y="304"/>
                  </a:lnTo>
                  <a:lnTo>
                    <a:pt x="710" y="312"/>
                  </a:lnTo>
                  <a:lnTo>
                    <a:pt x="736" y="320"/>
                  </a:lnTo>
                  <a:lnTo>
                    <a:pt x="754" y="326"/>
                  </a:lnTo>
                  <a:lnTo>
                    <a:pt x="766" y="332"/>
                  </a:lnTo>
                  <a:lnTo>
                    <a:pt x="770" y="334"/>
                  </a:lnTo>
                  <a:lnTo>
                    <a:pt x="680" y="476"/>
                  </a:lnTo>
                  <a:lnTo>
                    <a:pt x="982" y="370"/>
                  </a:lnTo>
                  <a:lnTo>
                    <a:pt x="912" y="0"/>
                  </a:lnTo>
                  <a:lnTo>
                    <a:pt x="854" y="150"/>
                  </a:lnTo>
                  <a:lnTo>
                    <a:pt x="850" y="148"/>
                  </a:lnTo>
                  <a:lnTo>
                    <a:pt x="838" y="142"/>
                  </a:lnTo>
                  <a:lnTo>
                    <a:pt x="822" y="134"/>
                  </a:lnTo>
                  <a:lnTo>
                    <a:pt x="798" y="126"/>
                  </a:lnTo>
                  <a:lnTo>
                    <a:pt x="768" y="120"/>
                  </a:lnTo>
                  <a:lnTo>
                    <a:pt x="732" y="114"/>
                  </a:lnTo>
                  <a:lnTo>
                    <a:pt x="692" y="110"/>
                  </a:lnTo>
                  <a:lnTo>
                    <a:pt x="646" y="110"/>
                  </a:lnTo>
                  <a:lnTo>
                    <a:pt x="596" y="116"/>
                  </a:lnTo>
                  <a:lnTo>
                    <a:pt x="540" y="126"/>
                  </a:lnTo>
                  <a:lnTo>
                    <a:pt x="482" y="146"/>
                  </a:lnTo>
                  <a:lnTo>
                    <a:pt x="422" y="172"/>
                  </a:lnTo>
                  <a:lnTo>
                    <a:pt x="356" y="210"/>
                  </a:lnTo>
                  <a:lnTo>
                    <a:pt x="290" y="258"/>
                  </a:lnTo>
                  <a:lnTo>
                    <a:pt x="230" y="310"/>
                  </a:lnTo>
                  <a:lnTo>
                    <a:pt x="178" y="364"/>
                  </a:lnTo>
                  <a:lnTo>
                    <a:pt x="136" y="422"/>
                  </a:lnTo>
                  <a:lnTo>
                    <a:pt x="100" y="480"/>
                  </a:lnTo>
                  <a:lnTo>
                    <a:pt x="72" y="536"/>
                  </a:lnTo>
                  <a:lnTo>
                    <a:pt x="48" y="590"/>
                  </a:lnTo>
                  <a:lnTo>
                    <a:pt x="30" y="640"/>
                  </a:lnTo>
                  <a:lnTo>
                    <a:pt x="18" y="684"/>
                  </a:lnTo>
                  <a:lnTo>
                    <a:pt x="8" y="722"/>
                  </a:lnTo>
                  <a:lnTo>
                    <a:pt x="4" y="750"/>
                  </a:lnTo>
                  <a:lnTo>
                    <a:pt x="0" y="768"/>
                  </a:lnTo>
                  <a:lnTo>
                    <a:pt x="0" y="774"/>
                  </a:lnTo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57647"/>
                    <a:invGamma/>
                    <a:alpha val="32001"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5250" name="Text Box 1042"/>
            <p:cNvSpPr txBox="1">
              <a:spLocks noChangeArrowheads="1"/>
            </p:cNvSpPr>
            <p:nvPr/>
          </p:nvSpPr>
          <p:spPr bwMode="gray">
            <a:xfrm>
              <a:off x="2800" y="1565"/>
              <a:ext cx="156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kumimoji="0" lang="en-US" altLang="zh-CN" sz="1400">
                  <a:solidFill>
                    <a:schemeClr val="bg1"/>
                  </a:solidFill>
                  <a:latin typeface="Arial" pitchFamily="34" charset="0"/>
                </a:rPr>
                <a:t> </a:t>
              </a:r>
            </a:p>
          </p:txBody>
        </p:sp>
        <p:sp>
          <p:nvSpPr>
            <p:cNvPr id="95251" name="Text Box 1043"/>
            <p:cNvSpPr txBox="1">
              <a:spLocks noChangeArrowheads="1"/>
            </p:cNvSpPr>
            <p:nvPr/>
          </p:nvSpPr>
          <p:spPr bwMode="gray">
            <a:xfrm>
              <a:off x="4397" y="1245"/>
              <a:ext cx="123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endParaRPr kumimoji="0" lang="zh-CN" altLang="zh-CN" sz="140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grpSp>
          <p:nvGrpSpPr>
            <p:cNvPr id="95252" name="Group 1044"/>
            <p:cNvGrpSpPr>
              <a:grpSpLocks/>
            </p:cNvGrpSpPr>
            <p:nvPr/>
          </p:nvGrpSpPr>
          <p:grpSpPr bwMode="auto">
            <a:xfrm>
              <a:off x="576" y="1836"/>
              <a:ext cx="1446" cy="2094"/>
              <a:chOff x="576" y="1836"/>
              <a:chExt cx="1446" cy="2094"/>
            </a:xfrm>
          </p:grpSpPr>
          <p:sp>
            <p:nvSpPr>
              <p:cNvPr id="95253" name="AutoShape 1045"/>
              <p:cNvSpPr>
                <a:spLocks noChangeArrowheads="1"/>
              </p:cNvSpPr>
              <p:nvPr/>
            </p:nvSpPr>
            <p:spPr bwMode="auto">
              <a:xfrm>
                <a:off x="576" y="1942"/>
                <a:ext cx="1446" cy="1988"/>
              </a:xfrm>
              <a:prstGeom prst="roundRect">
                <a:avLst>
                  <a:gd name="adj" fmla="val 4690"/>
                </a:avLst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D2D8A8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5254" name="AutoShape 1046"/>
              <p:cNvSpPr>
                <a:spLocks noChangeArrowheads="1"/>
              </p:cNvSpPr>
              <p:nvPr/>
            </p:nvSpPr>
            <p:spPr bwMode="gray">
              <a:xfrm>
                <a:off x="712" y="1852"/>
                <a:ext cx="1174" cy="1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gamma/>
                      <a:shade val="38824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38824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5255" name="AutoShape 1047"/>
              <p:cNvSpPr>
                <a:spLocks noChangeArrowheads="1"/>
              </p:cNvSpPr>
              <p:nvPr/>
            </p:nvSpPr>
            <p:spPr bwMode="auto">
              <a:xfrm flipH="1">
                <a:off x="1773" y="1897"/>
                <a:ext cx="45" cy="91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5256" name="AutoShape 1048"/>
              <p:cNvSpPr>
                <a:spLocks noChangeArrowheads="1"/>
              </p:cNvSpPr>
              <p:nvPr/>
            </p:nvSpPr>
            <p:spPr bwMode="auto">
              <a:xfrm flipH="1">
                <a:off x="776" y="1897"/>
                <a:ext cx="46" cy="91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5257" name="Text Box 1049"/>
              <p:cNvSpPr txBox="1">
                <a:spLocks noChangeArrowheads="1"/>
              </p:cNvSpPr>
              <p:nvPr/>
            </p:nvSpPr>
            <p:spPr bwMode="gray">
              <a:xfrm>
                <a:off x="1231" y="1836"/>
                <a:ext cx="12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endParaRPr kumimoji="0" lang="en-US" altLang="zh-CN" sz="1400" dirty="0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  <p:sp>
            <p:nvSpPr>
              <p:cNvPr id="95258" name="Text Box 1050"/>
              <p:cNvSpPr txBox="1">
                <a:spLocks noChangeArrowheads="1"/>
              </p:cNvSpPr>
              <p:nvPr/>
            </p:nvSpPr>
            <p:spPr bwMode="auto">
              <a:xfrm>
                <a:off x="624" y="2105"/>
                <a:ext cx="1344" cy="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kumimoji="0" lang="zh-CN" altLang="en-US" sz="1800" b="1" dirty="0">
                    <a:solidFill>
                      <a:srgbClr val="000000"/>
                    </a:solidFill>
                    <a:latin typeface="微软雅黑" pitchFamily="34" charset="-122"/>
                    <a:ea typeface="微软雅黑" pitchFamily="34" charset="-122"/>
                  </a:rPr>
                  <a:t>作业团队</a:t>
                </a:r>
                <a:endParaRPr kumimoji="0" lang="zh-CN" altLang="en-US" sz="18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95259" name="Text Box 1051"/>
            <p:cNvSpPr txBox="1">
              <a:spLocks noChangeArrowheads="1"/>
            </p:cNvSpPr>
            <p:nvPr/>
          </p:nvSpPr>
          <p:spPr bwMode="auto">
            <a:xfrm>
              <a:off x="2208" y="1818"/>
              <a:ext cx="1344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kumimoji="0" lang="zh-CN" altLang="en-US" sz="1800" b="1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管理团队</a:t>
              </a:r>
              <a:endParaRPr kumimoji="0" lang="zh-CN" altLang="en-US" sz="18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5260" name="Text Box 1052"/>
            <p:cNvSpPr txBox="1">
              <a:spLocks noChangeArrowheads="1"/>
            </p:cNvSpPr>
            <p:nvPr/>
          </p:nvSpPr>
          <p:spPr bwMode="auto">
            <a:xfrm>
              <a:off x="3792" y="1482"/>
              <a:ext cx="92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kumimoji="0" lang="zh-CN" altLang="en-US" b="1" dirty="0">
                  <a:solidFill>
                    <a:schemeClr val="accent2"/>
                  </a:solidFill>
                  <a:latin typeface="微软雅黑" pitchFamily="34" charset="-122"/>
                  <a:ea typeface="微软雅黑" pitchFamily="34" charset="-122"/>
                </a:rPr>
                <a:t>领导团队</a:t>
              </a:r>
            </a:p>
          </p:txBody>
        </p:sp>
      </p:grp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141133" y="397127"/>
            <a:ext cx="2514600" cy="523220"/>
          </a:xfrm>
          <a:prstGeom prst="rect">
            <a:avLst/>
          </a:prstGeom>
          <a:solidFill>
            <a:srgbClr val="CCCCFF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  团队的定义</a:t>
            </a:r>
            <a:endParaRPr 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1" name="Picture 1027" descr="PE0184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339" y="4415724"/>
            <a:ext cx="4583113" cy="20129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84558943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示 2"/>
          <p:cNvGraphicFramePr/>
          <p:nvPr>
            <p:extLst>
              <p:ext uri="{D42A27DB-BD31-4B8C-83A1-F6EECF244321}">
                <p14:modId xmlns="" xmlns:p14="http://schemas.microsoft.com/office/powerpoint/2010/main" val="4291368654"/>
              </p:ext>
            </p:extLst>
          </p:nvPr>
        </p:nvGraphicFramePr>
        <p:xfrm>
          <a:off x="609600" y="1524000"/>
          <a:ext cx="8077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141133" y="397127"/>
            <a:ext cx="2514600" cy="523220"/>
          </a:xfrm>
          <a:prstGeom prst="rect">
            <a:avLst/>
          </a:prstGeom>
          <a:solidFill>
            <a:srgbClr val="CCCCFF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  团队的意义</a:t>
            </a:r>
            <a:endParaRPr 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23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5AC-4F9B-4737-87F3-69695DC47653}" type="slidenum">
              <a:rPr lang="en-US" altLang="zh-CN"/>
              <a:pPr/>
              <a:t>4</a:t>
            </a:fld>
            <a:endParaRPr lang="en-US" altLang="zh-CN"/>
          </a:p>
        </p:txBody>
      </p:sp>
      <p:graphicFrame>
        <p:nvGraphicFramePr>
          <p:cNvPr id="2" name="图示 1"/>
          <p:cNvGraphicFramePr/>
          <p:nvPr>
            <p:extLst>
              <p:ext uri="{D42A27DB-BD31-4B8C-83A1-F6EECF244321}">
                <p14:modId xmlns="" xmlns:p14="http://schemas.microsoft.com/office/powerpoint/2010/main" val="2765151901"/>
              </p:ext>
            </p:extLst>
          </p:nvPr>
        </p:nvGraphicFramePr>
        <p:xfrm>
          <a:off x="609600" y="1447800"/>
          <a:ext cx="7693025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8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905000" y="481743"/>
            <a:ext cx="6934200" cy="523220"/>
          </a:xfrm>
          <a:prstGeom prst="rect">
            <a:avLst/>
          </a:prstGeom>
          <a:solidFill>
            <a:srgbClr val="CCCCFF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  团队有效沟通案例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－蚂蚁靠什么搬动巨蟒</a:t>
            </a:r>
            <a:endParaRPr 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56937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FBA3E-D2D7-4CA1-9E6F-529AFF357CDD}" type="slidenum">
              <a:rPr lang="en-US" altLang="zh-CN"/>
              <a:pPr/>
              <a:t>5</a:t>
            </a:fld>
            <a:endParaRPr lang="en-US" altLang="zh-CN"/>
          </a:p>
        </p:txBody>
      </p:sp>
      <p:graphicFrame>
        <p:nvGraphicFramePr>
          <p:cNvPr id="3" name="图示 2"/>
          <p:cNvGraphicFramePr/>
          <p:nvPr/>
        </p:nvGraphicFramePr>
        <p:xfrm>
          <a:off x="0" y="1628775"/>
          <a:ext cx="9144000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936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905000" y="481743"/>
            <a:ext cx="6934200" cy="523220"/>
          </a:xfrm>
          <a:prstGeom prst="rect">
            <a:avLst/>
          </a:prstGeom>
          <a:solidFill>
            <a:srgbClr val="CCCCFF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  团队有效沟通案例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－蚂蚁靠什么搬动巨蟒</a:t>
            </a:r>
            <a:endParaRPr 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31830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7"/>
          <p:cNvSpPr>
            <a:spLocks noChangeArrowheads="1"/>
          </p:cNvSpPr>
          <p:nvPr/>
        </p:nvSpPr>
        <p:spPr bwMode="gray">
          <a:xfrm>
            <a:off x="1200150" y="1612900"/>
            <a:ext cx="6750050" cy="4711700"/>
          </a:xfrm>
          <a:prstGeom prst="roundRect">
            <a:avLst>
              <a:gd name="adj" fmla="val 16667"/>
            </a:avLst>
          </a:prstGeom>
          <a:solidFill>
            <a:srgbClr val="003366">
              <a:alpha val="50195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" name="Group 68"/>
          <p:cNvGrpSpPr>
            <a:grpSpLocks/>
          </p:cNvGrpSpPr>
          <p:nvPr/>
        </p:nvGrpSpPr>
        <p:grpSpPr bwMode="auto">
          <a:xfrm>
            <a:off x="971550" y="1341438"/>
            <a:ext cx="2133600" cy="4596765"/>
            <a:chOff x="528" y="1392"/>
            <a:chExt cx="1158" cy="2085"/>
          </a:xfrm>
        </p:grpSpPr>
        <p:sp>
          <p:nvSpPr>
            <p:cNvPr id="6" name="AutoShape 69"/>
            <p:cNvSpPr>
              <a:spLocks noChangeArrowheads="1"/>
            </p:cNvSpPr>
            <p:nvPr/>
          </p:nvSpPr>
          <p:spPr bwMode="gray">
            <a:xfrm>
              <a:off x="528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rgbClr val="4EA7EA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AutoShape 70"/>
            <p:cNvSpPr>
              <a:spLocks noChangeArrowheads="1"/>
            </p:cNvSpPr>
            <p:nvPr/>
          </p:nvSpPr>
          <p:spPr bwMode="gray">
            <a:xfrm>
              <a:off x="576" y="1416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4EA7E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8" name="Group 71"/>
          <p:cNvGrpSpPr>
            <a:grpSpLocks/>
          </p:cNvGrpSpPr>
          <p:nvPr/>
        </p:nvGrpSpPr>
        <p:grpSpPr bwMode="auto">
          <a:xfrm>
            <a:off x="3786541" y="1341438"/>
            <a:ext cx="2112291" cy="4678362"/>
            <a:chOff x="2287" y="1392"/>
            <a:chExt cx="1158" cy="2085"/>
          </a:xfrm>
        </p:grpSpPr>
        <p:sp>
          <p:nvSpPr>
            <p:cNvPr id="9" name="AutoShape 72"/>
            <p:cNvSpPr>
              <a:spLocks noChangeArrowheads="1"/>
            </p:cNvSpPr>
            <p:nvPr/>
          </p:nvSpPr>
          <p:spPr bwMode="gray">
            <a:xfrm>
              <a:off x="2287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rgbClr val="93C052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AutoShape 73"/>
            <p:cNvSpPr>
              <a:spLocks noChangeArrowheads="1"/>
            </p:cNvSpPr>
            <p:nvPr/>
          </p:nvSpPr>
          <p:spPr bwMode="gray">
            <a:xfrm>
              <a:off x="2333" y="1416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93C05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1" name="Group 74"/>
          <p:cNvGrpSpPr>
            <a:grpSpLocks/>
          </p:cNvGrpSpPr>
          <p:nvPr/>
        </p:nvGrpSpPr>
        <p:grpSpPr bwMode="auto">
          <a:xfrm>
            <a:off x="6600825" y="1341438"/>
            <a:ext cx="2085975" cy="5059362"/>
            <a:chOff x="4074" y="1392"/>
            <a:chExt cx="1158" cy="2085"/>
          </a:xfrm>
        </p:grpSpPr>
        <p:sp>
          <p:nvSpPr>
            <p:cNvPr id="12" name="AutoShape 75"/>
            <p:cNvSpPr>
              <a:spLocks noChangeArrowheads="1"/>
            </p:cNvSpPr>
            <p:nvPr/>
          </p:nvSpPr>
          <p:spPr bwMode="gray">
            <a:xfrm>
              <a:off x="4074" y="1392"/>
              <a:ext cx="1158" cy="2085"/>
            </a:xfrm>
            <a:prstGeom prst="roundRect">
              <a:avLst>
                <a:gd name="adj" fmla="val 16667"/>
              </a:avLst>
            </a:prstGeom>
            <a:solidFill>
              <a:srgbClr val="4EA7EA"/>
            </a:soli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AutoShape 76"/>
            <p:cNvSpPr>
              <a:spLocks noChangeArrowheads="1"/>
            </p:cNvSpPr>
            <p:nvPr/>
          </p:nvSpPr>
          <p:spPr bwMode="gray">
            <a:xfrm>
              <a:off x="4122" y="1422"/>
              <a:ext cx="1063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4EA7EA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4" name="Text Box 77"/>
          <p:cNvSpPr txBox="1">
            <a:spLocks noChangeArrowheads="1"/>
          </p:cNvSpPr>
          <p:nvPr/>
        </p:nvSpPr>
        <p:spPr bwMode="gray">
          <a:xfrm>
            <a:off x="1047750" y="1998663"/>
            <a:ext cx="1752600" cy="393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zh-CN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于是</a:t>
            </a: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军师爬上大树，告诉扛巨蟒的蚂蚁：“大家记住，你们的目标是一致的，那就是把巨蟒扛回家。”统一了大家的目标。</a:t>
            </a:r>
          </a:p>
          <a:p>
            <a:pPr marL="120650" marR="0" lvl="0" indent="-12065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altLang="zh-CN" sz="2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 Box 78"/>
          <p:cNvSpPr txBox="1">
            <a:spLocks noChangeArrowheads="1"/>
          </p:cNvSpPr>
          <p:nvPr/>
        </p:nvSpPr>
        <p:spPr bwMode="gray">
          <a:xfrm>
            <a:off x="3790950" y="1998663"/>
            <a:ext cx="184785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zh-CN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军师</a:t>
            </a: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又找来全国嗓门最高的一百只蚂蚁，让他们站成一排，整齐地挥动小旗，统一指挥前进的方向。</a:t>
            </a:r>
            <a:b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</a:b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120650" marR="0" lvl="0" indent="-12065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宋体" pitchFamily="2" charset="-122"/>
              </a:rPr>
              <a:t> </a:t>
            </a:r>
          </a:p>
        </p:txBody>
      </p:sp>
      <p:sp>
        <p:nvSpPr>
          <p:cNvPr id="16" name="Text Box 79"/>
          <p:cNvSpPr txBox="1">
            <a:spLocks noChangeArrowheads="1"/>
          </p:cNvSpPr>
          <p:nvPr/>
        </p:nvSpPr>
        <p:spPr bwMode="gray">
          <a:xfrm>
            <a:off x="6610350" y="1998663"/>
            <a:ext cx="1991786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zh-CN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这一招立即见效，蚂蚁们很快将巨蟒拖成一条直线，蚂蚁们也站在一条直线上。然后，指挥者们让最前面的蚂蚁起步，后面的依次跟上，蚂蚁们迈着整齐的步伐前进，很快将巨蟒抬回了家</a:t>
            </a:r>
            <a:r>
              <a:rPr lang="zh-CN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7" name="Group 80"/>
          <p:cNvGrpSpPr>
            <a:grpSpLocks/>
          </p:cNvGrpSpPr>
          <p:nvPr/>
        </p:nvGrpSpPr>
        <p:grpSpPr bwMode="auto">
          <a:xfrm>
            <a:off x="3161595" y="2865438"/>
            <a:ext cx="504825" cy="496887"/>
            <a:chOff x="1872" y="2352"/>
            <a:chExt cx="240" cy="240"/>
          </a:xfrm>
        </p:grpSpPr>
        <p:grpSp>
          <p:nvGrpSpPr>
            <p:cNvPr id="18" name="Group 81"/>
            <p:cNvGrpSpPr>
              <a:grpSpLocks/>
            </p:cNvGrpSpPr>
            <p:nvPr/>
          </p:nvGrpSpPr>
          <p:grpSpPr bwMode="auto">
            <a:xfrm>
              <a:off x="1968" y="2352"/>
              <a:ext cx="144" cy="240"/>
              <a:chOff x="1968" y="2352"/>
              <a:chExt cx="144" cy="240"/>
            </a:xfrm>
          </p:grpSpPr>
          <p:sp>
            <p:nvSpPr>
              <p:cNvPr id="25" name="Oval 82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Oval 83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" name="Oval 84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" name="Oval 85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Oval 86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9" name="Group 87"/>
            <p:cNvGrpSpPr>
              <a:grpSpLocks/>
            </p:cNvGrpSpPr>
            <p:nvPr/>
          </p:nvGrpSpPr>
          <p:grpSpPr bwMode="auto">
            <a:xfrm>
              <a:off x="1872" y="2352"/>
              <a:ext cx="144" cy="240"/>
              <a:chOff x="1968" y="2352"/>
              <a:chExt cx="144" cy="240"/>
            </a:xfrm>
          </p:grpSpPr>
          <p:sp>
            <p:nvSpPr>
              <p:cNvPr id="20" name="Oval 88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" name="Oval 89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" name="Oval 90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" name="Oval 91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" name="Oval 92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30" name="Group 93"/>
          <p:cNvGrpSpPr>
            <a:grpSpLocks/>
          </p:cNvGrpSpPr>
          <p:nvPr/>
        </p:nvGrpSpPr>
        <p:grpSpPr bwMode="auto">
          <a:xfrm>
            <a:off x="5972529" y="2865438"/>
            <a:ext cx="504825" cy="496887"/>
            <a:chOff x="1872" y="2352"/>
            <a:chExt cx="240" cy="240"/>
          </a:xfrm>
        </p:grpSpPr>
        <p:grpSp>
          <p:nvGrpSpPr>
            <p:cNvPr id="31" name="Group 94"/>
            <p:cNvGrpSpPr>
              <a:grpSpLocks/>
            </p:cNvGrpSpPr>
            <p:nvPr/>
          </p:nvGrpSpPr>
          <p:grpSpPr bwMode="auto">
            <a:xfrm>
              <a:off x="1968" y="2352"/>
              <a:ext cx="144" cy="240"/>
              <a:chOff x="1968" y="2352"/>
              <a:chExt cx="144" cy="240"/>
            </a:xfrm>
          </p:grpSpPr>
          <p:sp>
            <p:nvSpPr>
              <p:cNvPr id="38" name="Oval 95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" name="Oval 96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" name="Oval 97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1" name="Oval 98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Oval 99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32" name="Group 100"/>
            <p:cNvGrpSpPr>
              <a:grpSpLocks/>
            </p:cNvGrpSpPr>
            <p:nvPr/>
          </p:nvGrpSpPr>
          <p:grpSpPr bwMode="auto">
            <a:xfrm>
              <a:off x="1872" y="2352"/>
              <a:ext cx="144" cy="240"/>
              <a:chOff x="1968" y="2352"/>
              <a:chExt cx="144" cy="240"/>
            </a:xfrm>
          </p:grpSpPr>
          <p:sp>
            <p:nvSpPr>
              <p:cNvPr id="33" name="Oval 101"/>
              <p:cNvSpPr>
                <a:spLocks noChangeArrowheads="1"/>
              </p:cNvSpPr>
              <p:nvPr/>
            </p:nvSpPr>
            <p:spPr bwMode="gray">
              <a:xfrm>
                <a:off x="1968" y="2352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Oval 102"/>
              <p:cNvSpPr>
                <a:spLocks noChangeArrowheads="1"/>
              </p:cNvSpPr>
              <p:nvPr/>
            </p:nvSpPr>
            <p:spPr bwMode="gray">
              <a:xfrm>
                <a:off x="2016" y="2400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Oval 103"/>
              <p:cNvSpPr>
                <a:spLocks noChangeArrowheads="1"/>
              </p:cNvSpPr>
              <p:nvPr/>
            </p:nvSpPr>
            <p:spPr bwMode="gray">
              <a:xfrm>
                <a:off x="2064" y="2448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Oval 104"/>
              <p:cNvSpPr>
                <a:spLocks noChangeArrowheads="1"/>
              </p:cNvSpPr>
              <p:nvPr/>
            </p:nvSpPr>
            <p:spPr bwMode="gray">
              <a:xfrm>
                <a:off x="2016" y="2496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7" name="Oval 105"/>
              <p:cNvSpPr>
                <a:spLocks noChangeArrowheads="1"/>
              </p:cNvSpPr>
              <p:nvPr/>
            </p:nvSpPr>
            <p:spPr bwMode="gray">
              <a:xfrm>
                <a:off x="1968" y="2544"/>
                <a:ext cx="48" cy="4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43" name="Text Box 106"/>
          <p:cNvSpPr txBox="1">
            <a:spLocks noChangeArrowheads="1"/>
          </p:cNvSpPr>
          <p:nvPr/>
        </p:nvSpPr>
        <p:spPr bwMode="gray">
          <a:xfrm>
            <a:off x="1428750" y="5303838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1905000" y="481743"/>
            <a:ext cx="6934200" cy="523220"/>
          </a:xfrm>
          <a:prstGeom prst="rect">
            <a:avLst/>
          </a:prstGeom>
          <a:solidFill>
            <a:srgbClr val="CCCCFF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  团队有效沟通案例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－蚂蚁靠什么搬动巨蟒</a:t>
            </a:r>
            <a:endParaRPr 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106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19"/>
          <p:cNvSpPr>
            <a:spLocks noChangeArrowheads="1"/>
          </p:cNvSpPr>
          <p:nvPr/>
        </p:nvSpPr>
        <p:spPr bwMode="auto">
          <a:xfrm>
            <a:off x="2411413" y="5272088"/>
            <a:ext cx="3600450" cy="431800"/>
          </a:xfrm>
          <a:prstGeom prst="rightArrow">
            <a:avLst>
              <a:gd name="adj1" fmla="val 50000"/>
              <a:gd name="adj2" fmla="val 208456"/>
            </a:avLst>
          </a:prstGeom>
          <a:gradFill rotWithShape="1">
            <a:gsLst>
              <a:gs pos="0">
                <a:srgbClr val="000000">
                  <a:gamma/>
                  <a:shade val="86275"/>
                  <a:invGamma/>
                  <a:alpha val="0"/>
                </a:srgbClr>
              </a:gs>
              <a:gs pos="100000">
                <a:srgbClr val="000000">
                  <a:alpha val="60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AutoShape 620"/>
          <p:cNvSpPr>
            <a:spLocks noChangeArrowheads="1"/>
          </p:cNvSpPr>
          <p:nvPr/>
        </p:nvSpPr>
        <p:spPr bwMode="auto">
          <a:xfrm>
            <a:off x="2411413" y="5219700"/>
            <a:ext cx="3600450" cy="431800"/>
          </a:xfrm>
          <a:prstGeom prst="rightArrow">
            <a:avLst>
              <a:gd name="adj1" fmla="val 50000"/>
              <a:gd name="adj2" fmla="val 208456"/>
            </a:avLst>
          </a:prstGeom>
          <a:gradFill rotWithShape="1">
            <a:gsLst>
              <a:gs pos="0">
                <a:srgbClr val="DCDC00">
                  <a:alpha val="0"/>
                </a:srgbClr>
              </a:gs>
              <a:gs pos="100000">
                <a:srgbClr val="FFFF00">
                  <a:alpha val="60001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Freeform 591"/>
          <p:cNvSpPr>
            <a:spLocks/>
          </p:cNvSpPr>
          <p:nvPr/>
        </p:nvSpPr>
        <p:spPr bwMode="auto">
          <a:xfrm flipH="1">
            <a:off x="6288088" y="1917700"/>
            <a:ext cx="1968500" cy="3095625"/>
          </a:xfrm>
          <a:custGeom>
            <a:avLst/>
            <a:gdLst>
              <a:gd name="T0" fmla="*/ 0 w 1134"/>
              <a:gd name="T1" fmla="*/ 0 h 1950"/>
              <a:gd name="T2" fmla="*/ 0 w 1134"/>
              <a:gd name="T3" fmla="*/ 2147483647 h 1950"/>
              <a:gd name="T4" fmla="*/ 2147483647 w 1134"/>
              <a:gd name="T5" fmla="*/ 2147483647 h 1950"/>
              <a:gd name="T6" fmla="*/ 2147483647 w 1134"/>
              <a:gd name="T7" fmla="*/ 342741250 h 1950"/>
              <a:gd name="T8" fmla="*/ 0 w 1134"/>
              <a:gd name="T9" fmla="*/ 0 h 19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4"/>
              <a:gd name="T16" fmla="*/ 0 h 1950"/>
              <a:gd name="T17" fmla="*/ 1134 w 1134"/>
              <a:gd name="T18" fmla="*/ 1950 h 19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4" h="1950">
                <a:moveTo>
                  <a:pt x="0" y="0"/>
                </a:moveTo>
                <a:lnTo>
                  <a:pt x="0" y="1950"/>
                </a:lnTo>
                <a:lnTo>
                  <a:pt x="1134" y="1814"/>
                </a:lnTo>
                <a:lnTo>
                  <a:pt x="1134" y="136"/>
                </a:lnTo>
                <a:lnTo>
                  <a:pt x="0" y="0"/>
                </a:lnTo>
                <a:close/>
              </a:path>
            </a:pathLst>
          </a:custGeom>
          <a:solidFill>
            <a:srgbClr val="333333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lIns="87313" tIns="44450" rIns="87313" bIns="4445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Freeform 592"/>
          <p:cNvSpPr>
            <a:spLocks/>
          </p:cNvSpPr>
          <p:nvPr/>
        </p:nvSpPr>
        <p:spPr bwMode="auto">
          <a:xfrm>
            <a:off x="887413" y="1917700"/>
            <a:ext cx="1968500" cy="3095625"/>
          </a:xfrm>
          <a:custGeom>
            <a:avLst/>
            <a:gdLst>
              <a:gd name="T0" fmla="*/ 0 w 1134"/>
              <a:gd name="T1" fmla="*/ 0 h 1950"/>
              <a:gd name="T2" fmla="*/ 0 w 1134"/>
              <a:gd name="T3" fmla="*/ 2147483647 h 1950"/>
              <a:gd name="T4" fmla="*/ 2147483647 w 1134"/>
              <a:gd name="T5" fmla="*/ 2147483647 h 1950"/>
              <a:gd name="T6" fmla="*/ 2147483647 w 1134"/>
              <a:gd name="T7" fmla="*/ 342741250 h 1950"/>
              <a:gd name="T8" fmla="*/ 0 w 1134"/>
              <a:gd name="T9" fmla="*/ 0 h 19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4"/>
              <a:gd name="T16" fmla="*/ 0 h 1950"/>
              <a:gd name="T17" fmla="*/ 1134 w 1134"/>
              <a:gd name="T18" fmla="*/ 1950 h 19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4" h="1950">
                <a:moveTo>
                  <a:pt x="0" y="0"/>
                </a:moveTo>
                <a:lnTo>
                  <a:pt x="0" y="1950"/>
                </a:lnTo>
                <a:lnTo>
                  <a:pt x="1134" y="1814"/>
                </a:lnTo>
                <a:lnTo>
                  <a:pt x="1134" y="136"/>
                </a:lnTo>
                <a:lnTo>
                  <a:pt x="0" y="0"/>
                </a:lnTo>
                <a:close/>
              </a:path>
            </a:pathLst>
          </a:custGeom>
          <a:solidFill>
            <a:srgbClr val="333333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lIns="87313" tIns="44450" rIns="87313" bIns="4445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Freeform 593"/>
          <p:cNvSpPr>
            <a:spLocks/>
          </p:cNvSpPr>
          <p:nvPr/>
        </p:nvSpPr>
        <p:spPr bwMode="auto">
          <a:xfrm flipH="1">
            <a:off x="4572000" y="1917700"/>
            <a:ext cx="1884363" cy="3095625"/>
          </a:xfrm>
          <a:custGeom>
            <a:avLst/>
            <a:gdLst>
              <a:gd name="T0" fmla="*/ 0 w 1134"/>
              <a:gd name="T1" fmla="*/ 0 h 1950"/>
              <a:gd name="T2" fmla="*/ 0 w 1134"/>
              <a:gd name="T3" fmla="*/ 2147483647 h 1950"/>
              <a:gd name="T4" fmla="*/ 2147483647 w 1134"/>
              <a:gd name="T5" fmla="*/ 2147483647 h 1950"/>
              <a:gd name="T6" fmla="*/ 2147483647 w 1134"/>
              <a:gd name="T7" fmla="*/ 342741250 h 1950"/>
              <a:gd name="T8" fmla="*/ 0 w 1134"/>
              <a:gd name="T9" fmla="*/ 0 h 19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4"/>
              <a:gd name="T16" fmla="*/ 0 h 1950"/>
              <a:gd name="T17" fmla="*/ 1134 w 1134"/>
              <a:gd name="T18" fmla="*/ 1950 h 19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4" h="1950">
                <a:moveTo>
                  <a:pt x="0" y="0"/>
                </a:moveTo>
                <a:lnTo>
                  <a:pt x="0" y="1950"/>
                </a:lnTo>
                <a:lnTo>
                  <a:pt x="1134" y="1814"/>
                </a:lnTo>
                <a:lnTo>
                  <a:pt x="1134" y="136"/>
                </a:lnTo>
                <a:lnTo>
                  <a:pt x="0" y="0"/>
                </a:lnTo>
                <a:close/>
              </a:path>
            </a:pathLst>
          </a:custGeom>
          <a:solidFill>
            <a:srgbClr val="333333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lIns="87313" tIns="44450" rIns="87313" bIns="4445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Freeform 594"/>
          <p:cNvSpPr>
            <a:spLocks/>
          </p:cNvSpPr>
          <p:nvPr/>
        </p:nvSpPr>
        <p:spPr bwMode="auto">
          <a:xfrm>
            <a:off x="2687638" y="1917700"/>
            <a:ext cx="1884362" cy="3095625"/>
          </a:xfrm>
          <a:custGeom>
            <a:avLst/>
            <a:gdLst>
              <a:gd name="T0" fmla="*/ 0 w 1134"/>
              <a:gd name="T1" fmla="*/ 0 h 1950"/>
              <a:gd name="T2" fmla="*/ 0 w 1134"/>
              <a:gd name="T3" fmla="*/ 2147483647 h 1950"/>
              <a:gd name="T4" fmla="*/ 2147483647 w 1134"/>
              <a:gd name="T5" fmla="*/ 2147483647 h 1950"/>
              <a:gd name="T6" fmla="*/ 2147483647 w 1134"/>
              <a:gd name="T7" fmla="*/ 342741250 h 1950"/>
              <a:gd name="T8" fmla="*/ 0 w 1134"/>
              <a:gd name="T9" fmla="*/ 0 h 19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4"/>
              <a:gd name="T16" fmla="*/ 0 h 1950"/>
              <a:gd name="T17" fmla="*/ 1134 w 1134"/>
              <a:gd name="T18" fmla="*/ 1950 h 19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4" h="1950">
                <a:moveTo>
                  <a:pt x="0" y="0"/>
                </a:moveTo>
                <a:lnTo>
                  <a:pt x="0" y="1950"/>
                </a:lnTo>
                <a:lnTo>
                  <a:pt x="1134" y="1814"/>
                </a:lnTo>
                <a:lnTo>
                  <a:pt x="1134" y="136"/>
                </a:lnTo>
                <a:lnTo>
                  <a:pt x="0" y="0"/>
                </a:lnTo>
                <a:close/>
              </a:path>
            </a:pathLst>
          </a:custGeom>
          <a:solidFill>
            <a:srgbClr val="333333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lIns="87313" tIns="44450" rIns="87313" bIns="4445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Freeform 595"/>
          <p:cNvSpPr>
            <a:spLocks/>
          </p:cNvSpPr>
          <p:nvPr/>
        </p:nvSpPr>
        <p:spPr bwMode="auto">
          <a:xfrm>
            <a:off x="971550" y="1773238"/>
            <a:ext cx="1800225" cy="3095625"/>
          </a:xfrm>
          <a:custGeom>
            <a:avLst/>
            <a:gdLst>
              <a:gd name="T0" fmla="*/ 0 w 1134"/>
              <a:gd name="T1" fmla="*/ 0 h 1950"/>
              <a:gd name="T2" fmla="*/ 0 w 1134"/>
              <a:gd name="T3" fmla="*/ 2147483647 h 1950"/>
              <a:gd name="T4" fmla="*/ 2147483647 w 1134"/>
              <a:gd name="T5" fmla="*/ 2147483647 h 1950"/>
              <a:gd name="T6" fmla="*/ 2147483647 w 1134"/>
              <a:gd name="T7" fmla="*/ 342741250 h 1950"/>
              <a:gd name="T8" fmla="*/ 0 w 1134"/>
              <a:gd name="T9" fmla="*/ 0 h 19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4"/>
              <a:gd name="T16" fmla="*/ 0 h 1950"/>
              <a:gd name="T17" fmla="*/ 1134 w 1134"/>
              <a:gd name="T18" fmla="*/ 1950 h 19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4" h="1950">
                <a:moveTo>
                  <a:pt x="0" y="0"/>
                </a:moveTo>
                <a:lnTo>
                  <a:pt x="0" y="1950"/>
                </a:lnTo>
                <a:lnTo>
                  <a:pt x="1134" y="1814"/>
                </a:lnTo>
                <a:lnTo>
                  <a:pt x="1134" y="13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9DBDFF"/>
              </a:gs>
              <a:gs pos="100000">
                <a:srgbClr val="6699FF"/>
              </a:gs>
            </a:gsLst>
            <a:lin ang="5400000" scaled="1"/>
          </a:gradFill>
          <a:ln w="12700">
            <a:solidFill>
              <a:srgbClr val="333333"/>
            </a:solidFill>
            <a:round/>
            <a:headEnd/>
            <a:tailEnd/>
          </a:ln>
        </p:spPr>
        <p:txBody>
          <a:bodyPr wrap="none" lIns="87313" tIns="44450" rIns="87313" bIns="4445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Freeform 596"/>
          <p:cNvSpPr>
            <a:spLocks/>
          </p:cNvSpPr>
          <p:nvPr/>
        </p:nvSpPr>
        <p:spPr bwMode="auto">
          <a:xfrm>
            <a:off x="2771775" y="1773238"/>
            <a:ext cx="1800225" cy="3095625"/>
          </a:xfrm>
          <a:custGeom>
            <a:avLst/>
            <a:gdLst>
              <a:gd name="T0" fmla="*/ 0 w 1134"/>
              <a:gd name="T1" fmla="*/ 0 h 1950"/>
              <a:gd name="T2" fmla="*/ 0 w 1134"/>
              <a:gd name="T3" fmla="*/ 2147483647 h 1950"/>
              <a:gd name="T4" fmla="*/ 2147483647 w 1134"/>
              <a:gd name="T5" fmla="*/ 2147483647 h 1950"/>
              <a:gd name="T6" fmla="*/ 2147483647 w 1134"/>
              <a:gd name="T7" fmla="*/ 342741250 h 1950"/>
              <a:gd name="T8" fmla="*/ 0 w 1134"/>
              <a:gd name="T9" fmla="*/ 0 h 19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4"/>
              <a:gd name="T16" fmla="*/ 0 h 1950"/>
              <a:gd name="T17" fmla="*/ 1134 w 1134"/>
              <a:gd name="T18" fmla="*/ 1950 h 19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4" h="1950">
                <a:moveTo>
                  <a:pt x="0" y="0"/>
                </a:moveTo>
                <a:lnTo>
                  <a:pt x="0" y="1950"/>
                </a:lnTo>
                <a:lnTo>
                  <a:pt x="1134" y="1814"/>
                </a:lnTo>
                <a:lnTo>
                  <a:pt x="1134" y="13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E8D2FF"/>
              </a:gs>
              <a:gs pos="100000">
                <a:srgbClr val="CC99FF"/>
              </a:gs>
            </a:gsLst>
            <a:lin ang="5400000" scaled="1"/>
          </a:gradFill>
          <a:ln w="12700">
            <a:solidFill>
              <a:srgbClr val="333333"/>
            </a:solidFill>
            <a:round/>
            <a:headEnd/>
            <a:tailEnd/>
          </a:ln>
        </p:spPr>
        <p:txBody>
          <a:bodyPr wrap="none" lIns="87313" tIns="44450" rIns="87313" bIns="4445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Freeform 597"/>
          <p:cNvSpPr>
            <a:spLocks/>
          </p:cNvSpPr>
          <p:nvPr/>
        </p:nvSpPr>
        <p:spPr bwMode="auto">
          <a:xfrm flipH="1">
            <a:off x="4572000" y="1773238"/>
            <a:ext cx="1800225" cy="3095625"/>
          </a:xfrm>
          <a:custGeom>
            <a:avLst/>
            <a:gdLst>
              <a:gd name="T0" fmla="*/ 0 w 1134"/>
              <a:gd name="T1" fmla="*/ 0 h 1950"/>
              <a:gd name="T2" fmla="*/ 0 w 1134"/>
              <a:gd name="T3" fmla="*/ 2147483647 h 1950"/>
              <a:gd name="T4" fmla="*/ 2147483647 w 1134"/>
              <a:gd name="T5" fmla="*/ 2147483647 h 1950"/>
              <a:gd name="T6" fmla="*/ 2147483647 w 1134"/>
              <a:gd name="T7" fmla="*/ 342741250 h 1950"/>
              <a:gd name="T8" fmla="*/ 0 w 1134"/>
              <a:gd name="T9" fmla="*/ 0 h 19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4"/>
              <a:gd name="T16" fmla="*/ 0 h 1950"/>
              <a:gd name="T17" fmla="*/ 1134 w 1134"/>
              <a:gd name="T18" fmla="*/ 1950 h 19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4" h="1950">
                <a:moveTo>
                  <a:pt x="0" y="0"/>
                </a:moveTo>
                <a:lnTo>
                  <a:pt x="0" y="1950"/>
                </a:lnTo>
                <a:lnTo>
                  <a:pt x="1134" y="1814"/>
                </a:lnTo>
                <a:lnTo>
                  <a:pt x="1134" y="13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9DBD"/>
              </a:gs>
              <a:gs pos="100000">
                <a:srgbClr val="FF6699"/>
              </a:gs>
            </a:gsLst>
            <a:lin ang="5400000" scaled="1"/>
          </a:gradFill>
          <a:ln w="12700">
            <a:solidFill>
              <a:srgbClr val="333333"/>
            </a:solidFill>
            <a:round/>
            <a:headEnd/>
            <a:tailEnd/>
          </a:ln>
        </p:spPr>
        <p:txBody>
          <a:bodyPr wrap="none" lIns="87313" tIns="44450" rIns="87313" bIns="4445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Freeform 598"/>
          <p:cNvSpPr>
            <a:spLocks/>
          </p:cNvSpPr>
          <p:nvPr/>
        </p:nvSpPr>
        <p:spPr bwMode="auto">
          <a:xfrm flipH="1">
            <a:off x="6372225" y="1773238"/>
            <a:ext cx="1800225" cy="3095625"/>
          </a:xfrm>
          <a:custGeom>
            <a:avLst/>
            <a:gdLst>
              <a:gd name="T0" fmla="*/ 0 w 1134"/>
              <a:gd name="T1" fmla="*/ 0 h 1950"/>
              <a:gd name="T2" fmla="*/ 0 w 1134"/>
              <a:gd name="T3" fmla="*/ 2147483647 h 1950"/>
              <a:gd name="T4" fmla="*/ 2147483647 w 1134"/>
              <a:gd name="T5" fmla="*/ 2147483647 h 1950"/>
              <a:gd name="T6" fmla="*/ 2147483647 w 1134"/>
              <a:gd name="T7" fmla="*/ 342741250 h 1950"/>
              <a:gd name="T8" fmla="*/ 0 w 1134"/>
              <a:gd name="T9" fmla="*/ 0 h 19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34"/>
              <a:gd name="T16" fmla="*/ 0 h 1950"/>
              <a:gd name="T17" fmla="*/ 1134 w 1134"/>
              <a:gd name="T18" fmla="*/ 1950 h 19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34" h="1950">
                <a:moveTo>
                  <a:pt x="0" y="0"/>
                </a:moveTo>
                <a:lnTo>
                  <a:pt x="0" y="1950"/>
                </a:lnTo>
                <a:lnTo>
                  <a:pt x="1134" y="1814"/>
                </a:lnTo>
                <a:lnTo>
                  <a:pt x="1134" y="13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BD7C"/>
              </a:gs>
              <a:gs pos="100000">
                <a:srgbClr val="FF9933"/>
              </a:gs>
            </a:gsLst>
            <a:lin ang="5400000" scaled="1"/>
          </a:gradFill>
          <a:ln w="12700">
            <a:solidFill>
              <a:srgbClr val="333333"/>
            </a:solidFill>
            <a:round/>
            <a:headEnd/>
            <a:tailEnd/>
          </a:ln>
        </p:spPr>
        <p:txBody>
          <a:bodyPr wrap="none" lIns="87313" tIns="44450" rIns="87313" bIns="4445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Rectangle 599"/>
          <p:cNvSpPr>
            <a:spLocks noChangeArrowheads="1"/>
          </p:cNvSpPr>
          <p:nvPr/>
        </p:nvSpPr>
        <p:spPr bwMode="auto">
          <a:xfrm flipH="1">
            <a:off x="1066799" y="2248708"/>
            <a:ext cx="1657767" cy="248837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C0C0C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  <a:p>
            <a:pPr eaLnBrk="0" hangingPunct="0">
              <a:lnSpc>
                <a:spcPct val="105000"/>
              </a:lnSpc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、要和你的同事们交流任何可能的事情。他们知道得越多，就越能理解团队的宗旨就越关注团队的发展。而一旦他们关注了，什么都阻止不了他们对团队工作的参与。 </a:t>
            </a:r>
          </a:p>
          <a:p>
            <a:pPr marL="0" marR="0" lvl="0" indent="0" defTabSz="914400" eaLnBrk="0" fontAlgn="auto" latinLnBrk="0" hangingPunc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Rectangle 600"/>
          <p:cNvSpPr>
            <a:spLocks noChangeArrowheads="1"/>
          </p:cNvSpPr>
          <p:nvPr/>
        </p:nvSpPr>
        <p:spPr bwMode="auto">
          <a:xfrm flipH="1">
            <a:off x="2958306" y="2209015"/>
            <a:ext cx="1427162" cy="222407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C0C0C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如果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你不信任你的同事，不让他们了解正在发生的一切，他们就会知道你并没有真正把他们当成伙伴。</a:t>
            </a:r>
          </a:p>
        </p:txBody>
      </p:sp>
      <p:sp>
        <p:nvSpPr>
          <p:cNvPr id="16" name="Rectangle 601"/>
          <p:cNvSpPr>
            <a:spLocks noChangeArrowheads="1"/>
          </p:cNvSpPr>
          <p:nvPr/>
        </p:nvSpPr>
        <p:spPr bwMode="auto">
          <a:xfrm flipH="1">
            <a:off x="4800600" y="2305244"/>
            <a:ext cx="1295400" cy="226215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C0C0C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激励</a:t>
            </a: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你的伙伴们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4.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赞赏</a:t>
            </a: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你的同事为公司所做的一切 。</a:t>
            </a: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Rectangle 602"/>
          <p:cNvSpPr>
            <a:spLocks noChangeArrowheads="1"/>
          </p:cNvSpPr>
          <p:nvPr/>
        </p:nvSpPr>
        <p:spPr bwMode="auto">
          <a:xfrm flipH="1">
            <a:off x="6624638" y="2047432"/>
            <a:ext cx="1295399" cy="226215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C0C0C0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5.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认真</a:t>
            </a: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倾听你所在公司的每一个人的谈话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lvl="0" eaLnBrk="0" hangingPunct="0">
              <a:lnSpc>
                <a:spcPct val="150000"/>
              </a:lnSpc>
            </a:pPr>
            <a:endParaRPr lang="en-US" altLang="zh-CN" sz="1400" dirty="0" smtClean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6.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庆祝</a:t>
            </a: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你们的成功。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endParaRPr kumimoji="0" lang="en-US" altLang="ko-KR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16238" y="5943600"/>
            <a:ext cx="3095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有效沟通</a:t>
            </a:r>
            <a:endParaRPr lang="zh-CN" altLang="en-US" dirty="0"/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905000" y="481743"/>
            <a:ext cx="6934200" cy="523220"/>
          </a:xfrm>
          <a:prstGeom prst="rect">
            <a:avLst/>
          </a:prstGeom>
          <a:solidFill>
            <a:srgbClr val="CCCCFF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  团队有效沟通案例</a:t>
            </a: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－蚂蚁靠什么搬动巨蟒</a:t>
            </a:r>
            <a:endParaRPr 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167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>
            <p:extLst>
              <p:ext uri="{D42A27DB-BD31-4B8C-83A1-F6EECF244321}">
                <p14:modId xmlns="" xmlns:p14="http://schemas.microsoft.com/office/powerpoint/2010/main" val="3682974730"/>
              </p:ext>
            </p:extLst>
          </p:nvPr>
        </p:nvGraphicFramePr>
        <p:xfrm>
          <a:off x="395288" y="1196975"/>
          <a:ext cx="8424862" cy="5426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5043" name="Text Box 3"/>
          <p:cNvSpPr txBox="1">
            <a:spLocks noChangeArrowheads="1"/>
          </p:cNvSpPr>
          <p:nvPr/>
        </p:nvSpPr>
        <p:spPr bwMode="auto">
          <a:xfrm>
            <a:off x="2879725" y="0"/>
            <a:ext cx="2378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endParaRPr lang="zh-CN" altLang="zh-CN" sz="24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05000" y="481743"/>
            <a:ext cx="6553200" cy="523220"/>
          </a:xfrm>
          <a:prstGeom prst="rect">
            <a:avLst/>
          </a:prstGeom>
          <a:solidFill>
            <a:srgbClr val="CCCCFF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  沟通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案例讨论：</a:t>
            </a: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浓雾中的灯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塔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303358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>
            <p:extLst>
              <p:ext uri="{D42A27DB-BD31-4B8C-83A1-F6EECF244321}">
                <p14:modId xmlns="" xmlns:p14="http://schemas.microsoft.com/office/powerpoint/2010/main" val="2719718829"/>
              </p:ext>
            </p:extLst>
          </p:nvPr>
        </p:nvGraphicFramePr>
        <p:xfrm>
          <a:off x="457200" y="1295400"/>
          <a:ext cx="8280400" cy="5183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905000" y="481743"/>
            <a:ext cx="6553200" cy="523220"/>
          </a:xfrm>
          <a:prstGeom prst="rect">
            <a:avLst/>
          </a:prstGeom>
          <a:solidFill>
            <a:srgbClr val="CCCCFF"/>
          </a:solidFill>
          <a:ln w="9525" cmpd="sng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  沟通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案例讨论：</a:t>
            </a:r>
            <a:r>
              <a: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浓雾中的灯</a:t>
            </a:r>
            <a:r>
              <a:rPr lang="zh-CN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塔</a:t>
            </a:r>
            <a:endParaRPr lang="zh-CN" alt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31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9366</TotalTime>
  <Words>1455</Words>
  <Application>Microsoft Office PowerPoint</Application>
  <PresentationFormat>On-screen Show (4:3)</PresentationFormat>
  <Paragraphs>73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Team 团 队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Tang, Shimin</dc:creator>
  <cp:lastModifiedBy>sonco</cp:lastModifiedBy>
  <cp:revision>883</cp:revision>
  <cp:lastPrinted>2015-07-08T02:19:03Z</cp:lastPrinted>
  <dcterms:created xsi:type="dcterms:W3CDTF">2006-08-16T00:00:00Z</dcterms:created>
  <dcterms:modified xsi:type="dcterms:W3CDTF">2016-12-22T00:57:43Z</dcterms:modified>
</cp:coreProperties>
</file>