
<file path=[Content_Types].xml><?xml version="1.0" encoding="utf-8"?>
<Types xmlns="http://schemas.openxmlformats.org/package/2006/content-types">
  <Default Extension="vml" ContentType="application/vnd.openxmlformats-officedocument.vmlDrawing"/>
  <Default Extension="doc" ContentType="application/msword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657" r:id="rId3"/>
    <p:sldId id="962" r:id="rId4"/>
    <p:sldId id="964" r:id="rId5"/>
    <p:sldId id="965" r:id="rId6"/>
    <p:sldId id="966" r:id="rId7"/>
    <p:sldId id="963" r:id="rId8"/>
    <p:sldId id="959" r:id="rId9"/>
    <p:sldId id="960" r:id="rId10"/>
    <p:sldId id="967" r:id="rId11"/>
    <p:sldId id="968" r:id="rId12"/>
    <p:sldId id="969" r:id="rId13"/>
    <p:sldId id="970" r:id="rId14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0099CC"/>
    <a:srgbClr val="006600"/>
    <a:srgbClr val="996633"/>
    <a:srgbClr val="CC9900"/>
    <a:srgbClr val="008000"/>
    <a:srgbClr val="66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/>
    <p:restoredTop sz="94716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897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image" Target="../media/image13.wmf"/><Relationship Id="rId7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0" Type="http://schemas.openxmlformats.org/officeDocument/2006/relationships/image" Target="../media/image25.wmf"/><Relationship Id="rId2" Type="http://schemas.openxmlformats.org/officeDocument/2006/relationships/image" Target="../media/image6.wmf"/><Relationship Id="rId19" Type="http://schemas.openxmlformats.org/officeDocument/2006/relationships/image" Target="../media/image24.wmf"/><Relationship Id="rId18" Type="http://schemas.openxmlformats.org/officeDocument/2006/relationships/image" Target="../media/image23.wmf"/><Relationship Id="rId17" Type="http://schemas.openxmlformats.org/officeDocument/2006/relationships/image" Target="../media/image22.emf"/><Relationship Id="rId16" Type="http://schemas.openxmlformats.org/officeDocument/2006/relationships/image" Target="../media/image21.wmf"/><Relationship Id="rId15" Type="http://schemas.openxmlformats.org/officeDocument/2006/relationships/image" Target="../media/image20.wmf"/><Relationship Id="rId14" Type="http://schemas.openxmlformats.org/officeDocument/2006/relationships/image" Target="../media/image19.wmf"/><Relationship Id="rId13" Type="http://schemas.openxmlformats.org/officeDocument/2006/relationships/image" Target="../media/image18.wmf"/><Relationship Id="rId12" Type="http://schemas.openxmlformats.org/officeDocument/2006/relationships/image" Target="../media/image17.wmf"/><Relationship Id="rId11" Type="http://schemas.openxmlformats.org/officeDocument/2006/relationships/image" Target="../media/image16.wmf"/><Relationship Id="rId10" Type="http://schemas.openxmlformats.org/officeDocument/2006/relationships/image" Target="../media/image15.wmf"/><Relationship Id="rId1" Type="http://schemas.openxmlformats.org/officeDocument/2006/relationships/image" Target="../media/image7.jpeg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93.wmf"/><Relationship Id="rId8" Type="http://schemas.openxmlformats.org/officeDocument/2006/relationships/image" Target="../media/image92.wmf"/><Relationship Id="rId7" Type="http://schemas.openxmlformats.org/officeDocument/2006/relationships/image" Target="../media/image91.emf"/><Relationship Id="rId6" Type="http://schemas.openxmlformats.org/officeDocument/2006/relationships/image" Target="../media/image90.emf"/><Relationship Id="rId5" Type="http://schemas.openxmlformats.org/officeDocument/2006/relationships/image" Target="../media/image89.emf"/><Relationship Id="rId4" Type="http://schemas.openxmlformats.org/officeDocument/2006/relationships/image" Target="../media/image76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8" Type="http://schemas.openxmlformats.org/officeDocument/2006/relationships/image" Target="../media/image56.wmf"/><Relationship Id="rId17" Type="http://schemas.openxmlformats.org/officeDocument/2006/relationships/image" Target="../media/image73.wmf"/><Relationship Id="rId16" Type="http://schemas.openxmlformats.org/officeDocument/2006/relationships/image" Target="../media/image83.wmf"/><Relationship Id="rId15" Type="http://schemas.openxmlformats.org/officeDocument/2006/relationships/image" Target="../media/image75.wmf"/><Relationship Id="rId14" Type="http://schemas.openxmlformats.org/officeDocument/2006/relationships/image" Target="../media/image82.wmf"/><Relationship Id="rId13" Type="http://schemas.openxmlformats.org/officeDocument/2006/relationships/image" Target="../media/image81.wmf"/><Relationship Id="rId12" Type="http://schemas.openxmlformats.org/officeDocument/2006/relationships/image" Target="../media/image80.wmf"/><Relationship Id="rId11" Type="http://schemas.openxmlformats.org/officeDocument/2006/relationships/image" Target="../media/image77.wmf"/><Relationship Id="rId10" Type="http://schemas.openxmlformats.org/officeDocument/2006/relationships/image" Target="../media/image94.emf"/><Relationship Id="rId1" Type="http://schemas.openxmlformats.org/officeDocument/2006/relationships/image" Target="../media/image88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image" Target="../media/image25.wmf"/><Relationship Id="rId7" Type="http://schemas.openxmlformats.org/officeDocument/2006/relationships/image" Target="../media/image28.e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3" Type="http://schemas.openxmlformats.org/officeDocument/2006/relationships/image" Target="../media/image27.wmf"/><Relationship Id="rId2" Type="http://schemas.openxmlformats.org/officeDocument/2006/relationships/image" Target="../media/image7.jpeg"/><Relationship Id="rId11" Type="http://schemas.openxmlformats.org/officeDocument/2006/relationships/image" Target="../media/image15.wmf"/><Relationship Id="rId10" Type="http://schemas.openxmlformats.org/officeDocument/2006/relationships/image" Target="../media/image29.wmf"/><Relationship Id="rId1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38.wmf"/><Relationship Id="rId8" Type="http://schemas.openxmlformats.org/officeDocument/2006/relationships/image" Target="../media/image37.wmf"/><Relationship Id="rId7" Type="http://schemas.openxmlformats.org/officeDocument/2006/relationships/image" Target="../media/image36.e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4" Type="http://schemas.openxmlformats.org/officeDocument/2006/relationships/image" Target="../media/image42.wmf"/><Relationship Id="rId13" Type="http://schemas.openxmlformats.org/officeDocument/2006/relationships/image" Target="../media/image41.wmf"/><Relationship Id="rId12" Type="http://schemas.openxmlformats.org/officeDocument/2006/relationships/image" Target="../media/image15.wmf"/><Relationship Id="rId11" Type="http://schemas.openxmlformats.org/officeDocument/2006/relationships/image" Target="../media/image40.wmf"/><Relationship Id="rId10" Type="http://schemas.openxmlformats.org/officeDocument/2006/relationships/image" Target="../media/image39.wmf"/><Relationship Id="rId1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3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58.wmf"/><Relationship Id="rId8" Type="http://schemas.openxmlformats.org/officeDocument/2006/relationships/image" Target="../media/image57.wmf"/><Relationship Id="rId7" Type="http://schemas.openxmlformats.org/officeDocument/2006/relationships/image" Target="../media/image56.wmf"/><Relationship Id="rId6" Type="http://schemas.openxmlformats.org/officeDocument/2006/relationships/image" Target="../media/image55.e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3" Type="http://schemas.openxmlformats.org/officeDocument/2006/relationships/image" Target="../media/image62.wmf"/><Relationship Id="rId12" Type="http://schemas.openxmlformats.org/officeDocument/2006/relationships/image" Target="../media/image61.wmf"/><Relationship Id="rId11" Type="http://schemas.openxmlformats.org/officeDocument/2006/relationships/image" Target="../media/image60.wmf"/><Relationship Id="rId10" Type="http://schemas.openxmlformats.org/officeDocument/2006/relationships/image" Target="../media/image59.wmf"/><Relationship Id="rId1" Type="http://schemas.openxmlformats.org/officeDocument/2006/relationships/image" Target="../media/image5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emf"/><Relationship Id="rId1" Type="http://schemas.openxmlformats.org/officeDocument/2006/relationships/image" Target="../media/image6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e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76.wmf"/><Relationship Id="rId8" Type="http://schemas.openxmlformats.org/officeDocument/2006/relationships/image" Target="../media/image75.wmf"/><Relationship Id="rId7" Type="http://schemas.openxmlformats.org/officeDocument/2006/relationships/image" Target="../media/image74.wmf"/><Relationship Id="rId6" Type="http://schemas.openxmlformats.org/officeDocument/2006/relationships/image" Target="../media/image73.wmf"/><Relationship Id="rId5" Type="http://schemas.openxmlformats.org/officeDocument/2006/relationships/image" Target="../media/image56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0" Type="http://schemas.openxmlformats.org/officeDocument/2006/relationships/image" Target="../media/image87.wmf"/><Relationship Id="rId2" Type="http://schemas.openxmlformats.org/officeDocument/2006/relationships/image" Target="../media/image72.wmf"/><Relationship Id="rId19" Type="http://schemas.openxmlformats.org/officeDocument/2006/relationships/image" Target="../media/image86.emf"/><Relationship Id="rId18" Type="http://schemas.openxmlformats.org/officeDocument/2006/relationships/image" Target="../media/image85.emf"/><Relationship Id="rId17" Type="http://schemas.openxmlformats.org/officeDocument/2006/relationships/image" Target="../media/image84.emf"/><Relationship Id="rId16" Type="http://schemas.openxmlformats.org/officeDocument/2006/relationships/image" Target="../media/image83.wmf"/><Relationship Id="rId15" Type="http://schemas.openxmlformats.org/officeDocument/2006/relationships/image" Target="../media/image82.wmf"/><Relationship Id="rId14" Type="http://schemas.openxmlformats.org/officeDocument/2006/relationships/image" Target="../media/image81.wmf"/><Relationship Id="rId13" Type="http://schemas.openxmlformats.org/officeDocument/2006/relationships/image" Target="../media/image80.wmf"/><Relationship Id="rId12" Type="http://schemas.openxmlformats.org/officeDocument/2006/relationships/image" Target="../media/image79.wmf"/><Relationship Id="rId11" Type="http://schemas.openxmlformats.org/officeDocument/2006/relationships/image" Target="../media/image78.emf"/><Relationship Id="rId10" Type="http://schemas.openxmlformats.org/officeDocument/2006/relationships/image" Target="../media/image77.wmf"/><Relationship Id="rId1" Type="http://schemas.openxmlformats.org/officeDocument/2006/relationships/image" Target="../media/image7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z="120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eaLnBrk="1" fontAlgn="base" hangingPunct="1"/>
            <a:endParaRPr lang="en-US" sz="1200" strike="noStrike" noProof="1"/>
          </a:p>
        </p:txBody>
      </p:sp>
      <p:sp>
        <p:nvSpPr>
          <p:cNvPr id="3076" name="页脚占位符 3075"/>
          <p:cNvSpPr>
            <a:spLocks noGrp="1"/>
          </p:cNvSpPr>
          <p:nvPr>
            <p:ph type="ftr" sz="quarter" idx="2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eaLnBrk="1" fontAlgn="base" hangingPunct="1"/>
            <a:endParaRPr lang="en-US" sz="1200" strike="noStrike" noProof="1"/>
          </a:p>
        </p:txBody>
      </p:sp>
      <p:sp>
        <p:nvSpPr>
          <p:cNvPr id="3077" name="灯片编号占位符 3076"/>
          <p:cNvSpPr>
            <a:spLocks noGrp="1"/>
          </p:cNvSpPr>
          <p:nvPr>
            <p:ph type="sldNum" sz="quarter" idx="3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fontAlgn="base" hangingPunct="1"/>
            <a:fld id="{9A0DB2DC-4C9A-4742-B13C-FB6460FD3503}" type="slidenum">
              <a:rPr 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</a:fld>
            <a:endParaRPr 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204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eaLnBrk="1" fontAlgn="base" hangingPunct="1"/>
            <a:endParaRPr lang="en-US" sz="1200" strike="noStrike" noProof="1"/>
          </a:p>
        </p:txBody>
      </p:sp>
      <p:sp>
        <p:nvSpPr>
          <p:cNvPr id="2051" name="日期占位符 2050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eaLnBrk="1" fontAlgn="base" hangingPunct="1"/>
            <a:endParaRPr lang="en-US" sz="1200" strike="noStrike" noProof="1"/>
          </a:p>
        </p:txBody>
      </p:sp>
      <p:sp>
        <p:nvSpPr>
          <p:cNvPr id="5124" name="幻灯片图像占位符 205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2052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r>
              <a:rPr lang="zh-CN" altLang="en-US" dirty="0"/>
              <a:t>单击以编辑母版文本样式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eaLnBrk="1" fontAlgn="base" hangingPunct="1"/>
            <a:endParaRPr lang="en-US" sz="1200" strike="noStrike" noProof="1"/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fontAlgn="base" hangingPunct="1"/>
            <a:fld id="{9A0DB2DC-4C9A-4742-B13C-FB6460FD3503}" type="slidenum">
              <a:rPr 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</a:fld>
            <a:endParaRPr 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052930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3.jpeg"/><Relationship Id="rId15" Type="http://schemas.openxmlformats.org/officeDocument/2006/relationships/image" Target="../media/image2.png"/><Relationship Id="rId14" Type="http://schemas.openxmlformats.org/officeDocument/2006/relationships/image" Target="../media/image1.pn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矩形 6"/>
          <p:cNvGrpSpPr/>
          <p:nvPr userDrawn="1"/>
        </p:nvGrpSpPr>
        <p:grpSpPr>
          <a:xfrm>
            <a:off x="-4762" y="6392863"/>
            <a:ext cx="9155112" cy="468312"/>
            <a:chOff x="0" y="0"/>
            <a:chExt cx="5768" cy="246"/>
          </a:xfrm>
        </p:grpSpPr>
        <p:pic>
          <p:nvPicPr>
            <p:cNvPr id="2051" name="矩形 6"/>
            <p:cNvPicPr/>
            <p:nvPr/>
          </p:nvPicPr>
          <p:blipFill>
            <a:blip r:embed="rId14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2053" name="矩形 7"/>
          <p:cNvGrpSpPr/>
          <p:nvPr userDrawn="1"/>
        </p:nvGrpSpPr>
        <p:grpSpPr>
          <a:xfrm>
            <a:off x="-4762" y="-34925"/>
            <a:ext cx="9155112" cy="965200"/>
            <a:chOff x="0" y="0"/>
            <a:chExt cx="5768" cy="507"/>
          </a:xfrm>
        </p:grpSpPr>
        <p:pic>
          <p:nvPicPr>
            <p:cNvPr id="2054" name="矩形 7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2056" name="灯片编号占位符 3"/>
          <p:cNvSpPr txBox="1"/>
          <p:nvPr/>
        </p:nvSpPr>
        <p:spPr>
          <a:xfrm>
            <a:off x="179388" y="6486525"/>
            <a:ext cx="143986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indent="0" algn="ctr" defTabSz="914400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372225" y="6486525"/>
            <a:ext cx="2771775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429500" y="-20637"/>
            <a:ext cx="1428750" cy="941388"/>
          </a:xfrm>
          <a:prstGeom prst="ellipse">
            <a:avLst/>
          </a:prstGeom>
          <a:blipFill dpi="0" rotWithShape="1">
            <a:blip r:embed="rId16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2059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60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indent="-34163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6.bin"/><Relationship Id="rId8" Type="http://schemas.openxmlformats.org/officeDocument/2006/relationships/image" Target="../media/image59.wmf"/><Relationship Id="rId7" Type="http://schemas.openxmlformats.org/officeDocument/2006/relationships/oleObject" Target="../embeddings/oleObject75.bin"/><Relationship Id="rId6" Type="http://schemas.openxmlformats.org/officeDocument/2006/relationships/image" Target="../media/image58.wmf"/><Relationship Id="rId5" Type="http://schemas.openxmlformats.org/officeDocument/2006/relationships/oleObject" Target="../embeddings/oleObject74.bin"/><Relationship Id="rId42" Type="http://schemas.openxmlformats.org/officeDocument/2006/relationships/vmlDrawing" Target="../drawings/vmlDrawing9.vml"/><Relationship Id="rId41" Type="http://schemas.openxmlformats.org/officeDocument/2006/relationships/slideLayout" Target="../slideLayouts/slideLayout6.xml"/><Relationship Id="rId40" Type="http://schemas.openxmlformats.org/officeDocument/2006/relationships/image" Target="../media/image87.wmf"/><Relationship Id="rId4" Type="http://schemas.openxmlformats.org/officeDocument/2006/relationships/image" Target="../media/image72.wmf"/><Relationship Id="rId39" Type="http://schemas.openxmlformats.org/officeDocument/2006/relationships/oleObject" Target="../embeddings/oleObject91.bin"/><Relationship Id="rId38" Type="http://schemas.openxmlformats.org/officeDocument/2006/relationships/image" Target="../media/image86.emf"/><Relationship Id="rId37" Type="http://schemas.openxmlformats.org/officeDocument/2006/relationships/oleObject" Target="../embeddings/oleObject90.bin"/><Relationship Id="rId36" Type="http://schemas.openxmlformats.org/officeDocument/2006/relationships/image" Target="../media/image85.emf"/><Relationship Id="rId35" Type="http://schemas.openxmlformats.org/officeDocument/2006/relationships/oleObject" Target="../embeddings/oleObject89.bin"/><Relationship Id="rId34" Type="http://schemas.openxmlformats.org/officeDocument/2006/relationships/image" Target="../media/image84.emf"/><Relationship Id="rId33" Type="http://schemas.openxmlformats.org/officeDocument/2006/relationships/oleObject" Target="../embeddings/oleObject88.bin"/><Relationship Id="rId32" Type="http://schemas.openxmlformats.org/officeDocument/2006/relationships/image" Target="../media/image83.wmf"/><Relationship Id="rId31" Type="http://schemas.openxmlformats.org/officeDocument/2006/relationships/oleObject" Target="../embeddings/oleObject87.bin"/><Relationship Id="rId30" Type="http://schemas.openxmlformats.org/officeDocument/2006/relationships/image" Target="../media/image82.wmf"/><Relationship Id="rId3" Type="http://schemas.openxmlformats.org/officeDocument/2006/relationships/oleObject" Target="../embeddings/oleObject73.bin"/><Relationship Id="rId29" Type="http://schemas.openxmlformats.org/officeDocument/2006/relationships/oleObject" Target="../embeddings/oleObject86.bin"/><Relationship Id="rId28" Type="http://schemas.openxmlformats.org/officeDocument/2006/relationships/image" Target="../media/image81.wmf"/><Relationship Id="rId27" Type="http://schemas.openxmlformats.org/officeDocument/2006/relationships/oleObject" Target="../embeddings/oleObject85.bin"/><Relationship Id="rId26" Type="http://schemas.openxmlformats.org/officeDocument/2006/relationships/image" Target="../media/image80.wmf"/><Relationship Id="rId25" Type="http://schemas.openxmlformats.org/officeDocument/2006/relationships/oleObject" Target="../embeddings/oleObject84.bin"/><Relationship Id="rId24" Type="http://schemas.openxmlformats.org/officeDocument/2006/relationships/image" Target="../media/image79.wmf"/><Relationship Id="rId23" Type="http://schemas.openxmlformats.org/officeDocument/2006/relationships/oleObject" Target="../embeddings/oleObject83.bin"/><Relationship Id="rId22" Type="http://schemas.openxmlformats.org/officeDocument/2006/relationships/image" Target="../media/image78.emf"/><Relationship Id="rId21" Type="http://schemas.openxmlformats.org/officeDocument/2006/relationships/oleObject" Target="../embeddings/oleObject82.bin"/><Relationship Id="rId20" Type="http://schemas.openxmlformats.org/officeDocument/2006/relationships/image" Target="../media/image77.wmf"/><Relationship Id="rId2" Type="http://schemas.openxmlformats.org/officeDocument/2006/relationships/image" Target="../media/image71.wmf"/><Relationship Id="rId19" Type="http://schemas.openxmlformats.org/officeDocument/2006/relationships/oleObject" Target="../embeddings/oleObject81.bin"/><Relationship Id="rId18" Type="http://schemas.openxmlformats.org/officeDocument/2006/relationships/image" Target="../media/image76.wmf"/><Relationship Id="rId17" Type="http://schemas.openxmlformats.org/officeDocument/2006/relationships/oleObject" Target="../embeddings/oleObject80.bin"/><Relationship Id="rId16" Type="http://schemas.openxmlformats.org/officeDocument/2006/relationships/image" Target="../media/image75.wmf"/><Relationship Id="rId15" Type="http://schemas.openxmlformats.org/officeDocument/2006/relationships/oleObject" Target="../embeddings/oleObject79.bin"/><Relationship Id="rId14" Type="http://schemas.openxmlformats.org/officeDocument/2006/relationships/image" Target="../media/image74.wmf"/><Relationship Id="rId13" Type="http://schemas.openxmlformats.org/officeDocument/2006/relationships/oleObject" Target="../embeddings/oleObject78.bin"/><Relationship Id="rId12" Type="http://schemas.openxmlformats.org/officeDocument/2006/relationships/image" Target="../media/image73.wmf"/><Relationship Id="rId11" Type="http://schemas.openxmlformats.org/officeDocument/2006/relationships/oleObject" Target="../embeddings/oleObject77.bin"/><Relationship Id="rId10" Type="http://schemas.openxmlformats.org/officeDocument/2006/relationships/image" Target="../media/image56.wmf"/><Relationship Id="rId1" Type="http://schemas.openxmlformats.org/officeDocument/2006/relationships/oleObject" Target="../embeddings/oleObject72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6.bin"/><Relationship Id="rId8" Type="http://schemas.openxmlformats.org/officeDocument/2006/relationships/image" Target="../media/image76.wmf"/><Relationship Id="rId7" Type="http://schemas.openxmlformats.org/officeDocument/2006/relationships/oleObject" Target="../embeddings/oleObject95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58.wmf"/><Relationship Id="rId38" Type="http://schemas.openxmlformats.org/officeDocument/2006/relationships/vmlDrawing" Target="../drawings/vmlDrawing10.vml"/><Relationship Id="rId37" Type="http://schemas.openxmlformats.org/officeDocument/2006/relationships/slideLayout" Target="../slideLayouts/slideLayout6.xml"/><Relationship Id="rId36" Type="http://schemas.openxmlformats.org/officeDocument/2006/relationships/image" Target="../media/image56.wmf"/><Relationship Id="rId35" Type="http://schemas.openxmlformats.org/officeDocument/2006/relationships/oleObject" Target="../embeddings/oleObject109.bin"/><Relationship Id="rId34" Type="http://schemas.openxmlformats.org/officeDocument/2006/relationships/image" Target="../media/image73.wmf"/><Relationship Id="rId33" Type="http://schemas.openxmlformats.org/officeDocument/2006/relationships/oleObject" Target="../embeddings/oleObject108.bin"/><Relationship Id="rId32" Type="http://schemas.openxmlformats.org/officeDocument/2006/relationships/image" Target="../media/image83.wmf"/><Relationship Id="rId31" Type="http://schemas.openxmlformats.org/officeDocument/2006/relationships/oleObject" Target="../embeddings/oleObject107.bin"/><Relationship Id="rId30" Type="http://schemas.openxmlformats.org/officeDocument/2006/relationships/image" Target="../media/image75.wmf"/><Relationship Id="rId3" Type="http://schemas.openxmlformats.org/officeDocument/2006/relationships/oleObject" Target="../embeddings/oleObject93.bin"/><Relationship Id="rId29" Type="http://schemas.openxmlformats.org/officeDocument/2006/relationships/oleObject" Target="../embeddings/oleObject106.bin"/><Relationship Id="rId28" Type="http://schemas.openxmlformats.org/officeDocument/2006/relationships/image" Target="../media/image82.wmf"/><Relationship Id="rId27" Type="http://schemas.openxmlformats.org/officeDocument/2006/relationships/oleObject" Target="../embeddings/oleObject105.bin"/><Relationship Id="rId26" Type="http://schemas.openxmlformats.org/officeDocument/2006/relationships/image" Target="../media/image81.wmf"/><Relationship Id="rId25" Type="http://schemas.openxmlformats.org/officeDocument/2006/relationships/oleObject" Target="../embeddings/oleObject104.bin"/><Relationship Id="rId24" Type="http://schemas.openxmlformats.org/officeDocument/2006/relationships/image" Target="../media/image80.wmf"/><Relationship Id="rId23" Type="http://schemas.openxmlformats.org/officeDocument/2006/relationships/oleObject" Target="../embeddings/oleObject103.bin"/><Relationship Id="rId22" Type="http://schemas.openxmlformats.org/officeDocument/2006/relationships/image" Target="../media/image77.wmf"/><Relationship Id="rId21" Type="http://schemas.openxmlformats.org/officeDocument/2006/relationships/oleObject" Target="../embeddings/oleObject102.bin"/><Relationship Id="rId20" Type="http://schemas.openxmlformats.org/officeDocument/2006/relationships/image" Target="../media/image94.emf"/><Relationship Id="rId2" Type="http://schemas.openxmlformats.org/officeDocument/2006/relationships/image" Target="../media/image88.wmf"/><Relationship Id="rId19" Type="http://schemas.openxmlformats.org/officeDocument/2006/relationships/oleObject" Target="../embeddings/oleObject101.bin"/><Relationship Id="rId18" Type="http://schemas.openxmlformats.org/officeDocument/2006/relationships/image" Target="../media/image93.wmf"/><Relationship Id="rId17" Type="http://schemas.openxmlformats.org/officeDocument/2006/relationships/oleObject" Target="../embeddings/oleObject100.bin"/><Relationship Id="rId16" Type="http://schemas.openxmlformats.org/officeDocument/2006/relationships/image" Target="../media/image92.wmf"/><Relationship Id="rId15" Type="http://schemas.openxmlformats.org/officeDocument/2006/relationships/oleObject" Target="../embeddings/oleObject99.bin"/><Relationship Id="rId14" Type="http://schemas.openxmlformats.org/officeDocument/2006/relationships/image" Target="../media/image91.emf"/><Relationship Id="rId13" Type="http://schemas.openxmlformats.org/officeDocument/2006/relationships/oleObject" Target="../embeddings/oleObject98.bin"/><Relationship Id="rId12" Type="http://schemas.openxmlformats.org/officeDocument/2006/relationships/image" Target="../media/image90.emf"/><Relationship Id="rId11" Type="http://schemas.openxmlformats.org/officeDocument/2006/relationships/oleObject" Target="../embeddings/oleObject97.bin"/><Relationship Id="rId10" Type="http://schemas.openxmlformats.org/officeDocument/2006/relationships/image" Target="../media/image89.emf"/><Relationship Id="rId1" Type="http://schemas.openxmlformats.org/officeDocument/2006/relationships/oleObject" Target="../embeddings/oleObject92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4.bin"/><Relationship Id="rId8" Type="http://schemas.openxmlformats.org/officeDocument/2006/relationships/image" Target="../media/image98.wmf"/><Relationship Id="rId7" Type="http://schemas.openxmlformats.org/officeDocument/2006/relationships/oleObject" Target="../embeddings/oleObject113.bin"/><Relationship Id="rId6" Type="http://schemas.openxmlformats.org/officeDocument/2006/relationships/image" Target="../media/image97.wmf"/><Relationship Id="rId5" Type="http://schemas.openxmlformats.org/officeDocument/2006/relationships/oleObject" Target="../embeddings/oleObject112.bin"/><Relationship Id="rId4" Type="http://schemas.openxmlformats.org/officeDocument/2006/relationships/image" Target="../media/image96.wmf"/><Relationship Id="rId3" Type="http://schemas.openxmlformats.org/officeDocument/2006/relationships/oleObject" Target="../embeddings/oleObject111.bin"/><Relationship Id="rId2" Type="http://schemas.openxmlformats.org/officeDocument/2006/relationships/image" Target="../media/image95.wmf"/><Relationship Id="rId16" Type="http://schemas.openxmlformats.org/officeDocument/2006/relationships/vmlDrawing" Target="../drawings/vmlDrawing11.vml"/><Relationship Id="rId15" Type="http://schemas.openxmlformats.org/officeDocument/2006/relationships/slideLayout" Target="../slideLayouts/slideLayout6.xml"/><Relationship Id="rId14" Type="http://schemas.openxmlformats.org/officeDocument/2006/relationships/oleObject" Target="../embeddings/oleObject117.bin"/><Relationship Id="rId13" Type="http://schemas.openxmlformats.org/officeDocument/2006/relationships/image" Target="../media/image100.wmf"/><Relationship Id="rId12" Type="http://schemas.openxmlformats.org/officeDocument/2006/relationships/oleObject" Target="../embeddings/oleObject116.bin"/><Relationship Id="rId11" Type="http://schemas.openxmlformats.org/officeDocument/2006/relationships/image" Target="../media/image99.wmf"/><Relationship Id="rId10" Type="http://schemas.openxmlformats.org/officeDocument/2006/relationships/oleObject" Target="../embeddings/oleObject115.bin"/><Relationship Id="rId1" Type="http://schemas.openxmlformats.org/officeDocument/2006/relationships/oleObject" Target="../embeddings/oleObject110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9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5" Type="http://schemas.openxmlformats.org/officeDocument/2006/relationships/vmlDrawing" Target="../drawings/vmlDrawing1.vml"/><Relationship Id="rId44" Type="http://schemas.openxmlformats.org/officeDocument/2006/relationships/slideLayout" Target="../slideLayouts/slideLayout6.xml"/><Relationship Id="rId43" Type="http://schemas.openxmlformats.org/officeDocument/2006/relationships/oleObject" Target="../embeddings/oleObject23.bin"/><Relationship Id="rId42" Type="http://schemas.openxmlformats.org/officeDocument/2006/relationships/oleObject" Target="../embeddings/oleObject22.bin"/><Relationship Id="rId41" Type="http://schemas.openxmlformats.org/officeDocument/2006/relationships/image" Target="../media/image25.wmf"/><Relationship Id="rId40" Type="http://schemas.openxmlformats.org/officeDocument/2006/relationships/oleObject" Target="../embeddings/oleObject21.bin"/><Relationship Id="rId4" Type="http://schemas.openxmlformats.org/officeDocument/2006/relationships/oleObject" Target="../embeddings/oleObject2.bin"/><Relationship Id="rId39" Type="http://schemas.openxmlformats.org/officeDocument/2006/relationships/image" Target="../media/image24.wmf"/><Relationship Id="rId38" Type="http://schemas.openxmlformats.org/officeDocument/2006/relationships/oleObject" Target="../embeddings/oleObject20.bin"/><Relationship Id="rId37" Type="http://schemas.openxmlformats.org/officeDocument/2006/relationships/image" Target="../media/image23.wmf"/><Relationship Id="rId36" Type="http://schemas.openxmlformats.org/officeDocument/2006/relationships/oleObject" Target="../embeddings/oleObject19.bin"/><Relationship Id="rId35" Type="http://schemas.openxmlformats.org/officeDocument/2006/relationships/image" Target="../media/image22.emf"/><Relationship Id="rId34" Type="http://schemas.openxmlformats.org/officeDocument/2006/relationships/oleObject" Target="../embeddings/oleObject18.bin"/><Relationship Id="rId33" Type="http://schemas.openxmlformats.org/officeDocument/2006/relationships/image" Target="../media/image21.wmf"/><Relationship Id="rId32" Type="http://schemas.openxmlformats.org/officeDocument/2006/relationships/oleObject" Target="../embeddings/oleObject17.bin"/><Relationship Id="rId31" Type="http://schemas.openxmlformats.org/officeDocument/2006/relationships/image" Target="../media/image20.wmf"/><Relationship Id="rId30" Type="http://schemas.openxmlformats.org/officeDocument/2006/relationships/oleObject" Target="../embeddings/oleObject16.bin"/><Relationship Id="rId3" Type="http://schemas.openxmlformats.org/officeDocument/2006/relationships/image" Target="../media/image7.jpeg"/><Relationship Id="rId29" Type="http://schemas.openxmlformats.org/officeDocument/2006/relationships/image" Target="../media/image19.wmf"/><Relationship Id="rId28" Type="http://schemas.openxmlformats.org/officeDocument/2006/relationships/oleObject" Target="../embeddings/oleObject15.bin"/><Relationship Id="rId27" Type="http://schemas.openxmlformats.org/officeDocument/2006/relationships/image" Target="../media/image18.wmf"/><Relationship Id="rId26" Type="http://schemas.openxmlformats.org/officeDocument/2006/relationships/oleObject" Target="../embeddings/oleObject14.bin"/><Relationship Id="rId25" Type="http://schemas.openxmlformats.org/officeDocument/2006/relationships/image" Target="../media/image17.wmf"/><Relationship Id="rId24" Type="http://schemas.openxmlformats.org/officeDocument/2006/relationships/oleObject" Target="../embeddings/oleObject13.bin"/><Relationship Id="rId23" Type="http://schemas.openxmlformats.org/officeDocument/2006/relationships/image" Target="../media/image16.wmf"/><Relationship Id="rId22" Type="http://schemas.openxmlformats.org/officeDocument/2006/relationships/oleObject" Target="../embeddings/oleObject12.bin"/><Relationship Id="rId21" Type="http://schemas.openxmlformats.org/officeDocument/2006/relationships/oleObject" Target="../embeddings/oleObject11.bin"/><Relationship Id="rId20" Type="http://schemas.openxmlformats.org/officeDocument/2006/relationships/oleObject" Target="../embeddings/oleObject10.bin"/><Relationship Id="rId2" Type="http://schemas.openxmlformats.org/officeDocument/2006/relationships/image" Target="../media/image6.wmf"/><Relationship Id="rId19" Type="http://schemas.openxmlformats.org/officeDocument/2006/relationships/image" Target="../media/image15.wmf"/><Relationship Id="rId18" Type="http://schemas.openxmlformats.org/officeDocument/2006/relationships/oleObject" Target="../embeddings/oleObject9.bin"/><Relationship Id="rId17" Type="http://schemas.openxmlformats.org/officeDocument/2006/relationships/image" Target="../media/image14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13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12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11.wmf"/><Relationship Id="rId10" Type="http://schemas.openxmlformats.org/officeDocument/2006/relationships/oleObject" Target="../embeddings/oleObject5.bin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oleObject" Target="../embeddings/oleObject27.bin"/><Relationship Id="rId7" Type="http://schemas.openxmlformats.org/officeDocument/2006/relationships/image" Target="../media/image8.wmf"/><Relationship Id="rId6" Type="http://schemas.openxmlformats.org/officeDocument/2006/relationships/oleObject" Target="../embeddings/oleObject26.bin"/><Relationship Id="rId5" Type="http://schemas.openxmlformats.org/officeDocument/2006/relationships/image" Target="../media/image7.jpeg"/><Relationship Id="rId4" Type="http://schemas.openxmlformats.org/officeDocument/2006/relationships/image" Target="../media/image27.wmf"/><Relationship Id="rId3" Type="http://schemas.openxmlformats.org/officeDocument/2006/relationships/oleObject" Target="../embeddings/oleObject25.bin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6.xml"/><Relationship Id="rId21" Type="http://schemas.openxmlformats.org/officeDocument/2006/relationships/image" Target="../media/image15.wmf"/><Relationship Id="rId20" Type="http://schemas.openxmlformats.org/officeDocument/2006/relationships/oleObject" Target="../embeddings/oleObject33.bin"/><Relationship Id="rId2" Type="http://schemas.openxmlformats.org/officeDocument/2006/relationships/image" Target="../media/image26.wmf"/><Relationship Id="rId19" Type="http://schemas.openxmlformats.org/officeDocument/2006/relationships/image" Target="../media/image29.wmf"/><Relationship Id="rId18" Type="http://schemas.openxmlformats.org/officeDocument/2006/relationships/oleObject" Target="../embeddings/oleObject32.bin"/><Relationship Id="rId17" Type="http://schemas.openxmlformats.org/officeDocument/2006/relationships/image" Target="../media/image21.wmf"/><Relationship Id="rId16" Type="http://schemas.openxmlformats.org/officeDocument/2006/relationships/oleObject" Target="../embeddings/oleObject31.bin"/><Relationship Id="rId15" Type="http://schemas.openxmlformats.org/officeDocument/2006/relationships/image" Target="../media/image25.wmf"/><Relationship Id="rId14" Type="http://schemas.openxmlformats.org/officeDocument/2006/relationships/oleObject" Target="../embeddings/oleObject30.bin"/><Relationship Id="rId13" Type="http://schemas.openxmlformats.org/officeDocument/2006/relationships/image" Target="../media/image28.emf"/><Relationship Id="rId12" Type="http://schemas.openxmlformats.org/officeDocument/2006/relationships/oleObject" Target="../embeddings/oleObject29.bin"/><Relationship Id="rId11" Type="http://schemas.openxmlformats.org/officeDocument/2006/relationships/image" Target="../media/image10.wmf"/><Relationship Id="rId10" Type="http://schemas.openxmlformats.org/officeDocument/2006/relationships/oleObject" Target="../embeddings/oleObject28.bin"/><Relationship Id="rId1" Type="http://schemas.openxmlformats.org/officeDocument/2006/relationships/oleObject" Target="../embeddings/oleObject24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8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1.wmf"/><Relationship Id="rId30" Type="http://schemas.openxmlformats.org/officeDocument/2006/relationships/vmlDrawing" Target="../drawings/vmlDrawing3.vml"/><Relationship Id="rId3" Type="http://schemas.openxmlformats.org/officeDocument/2006/relationships/oleObject" Target="../embeddings/oleObject35.bin"/><Relationship Id="rId29" Type="http://schemas.openxmlformats.org/officeDocument/2006/relationships/slideLayout" Target="../slideLayouts/slideLayout6.xml"/><Relationship Id="rId28" Type="http://schemas.openxmlformats.org/officeDocument/2006/relationships/image" Target="../media/image42.wmf"/><Relationship Id="rId27" Type="http://schemas.openxmlformats.org/officeDocument/2006/relationships/oleObject" Target="../embeddings/oleObject47.bin"/><Relationship Id="rId26" Type="http://schemas.openxmlformats.org/officeDocument/2006/relationships/image" Target="../media/image41.wmf"/><Relationship Id="rId25" Type="http://schemas.openxmlformats.org/officeDocument/2006/relationships/oleObject" Target="../embeddings/oleObject46.bin"/><Relationship Id="rId24" Type="http://schemas.openxmlformats.org/officeDocument/2006/relationships/image" Target="../media/image15.wmf"/><Relationship Id="rId23" Type="http://schemas.openxmlformats.org/officeDocument/2006/relationships/oleObject" Target="../embeddings/oleObject45.bin"/><Relationship Id="rId22" Type="http://schemas.openxmlformats.org/officeDocument/2006/relationships/image" Target="../media/image40.wmf"/><Relationship Id="rId21" Type="http://schemas.openxmlformats.org/officeDocument/2006/relationships/oleObject" Target="../embeddings/oleObject44.bin"/><Relationship Id="rId20" Type="http://schemas.openxmlformats.org/officeDocument/2006/relationships/image" Target="../media/image39.wmf"/><Relationship Id="rId2" Type="http://schemas.openxmlformats.org/officeDocument/2006/relationships/image" Target="../media/image30.wmf"/><Relationship Id="rId19" Type="http://schemas.openxmlformats.org/officeDocument/2006/relationships/oleObject" Target="../embeddings/oleObject43.bin"/><Relationship Id="rId18" Type="http://schemas.openxmlformats.org/officeDocument/2006/relationships/image" Target="../media/image38.wmf"/><Relationship Id="rId17" Type="http://schemas.openxmlformats.org/officeDocument/2006/relationships/oleObject" Target="../embeddings/oleObject42.bin"/><Relationship Id="rId16" Type="http://schemas.openxmlformats.org/officeDocument/2006/relationships/image" Target="../media/image37.wmf"/><Relationship Id="rId15" Type="http://schemas.openxmlformats.org/officeDocument/2006/relationships/oleObject" Target="../embeddings/oleObject41.bin"/><Relationship Id="rId14" Type="http://schemas.openxmlformats.org/officeDocument/2006/relationships/image" Target="../media/image36.emf"/><Relationship Id="rId13" Type="http://schemas.openxmlformats.org/officeDocument/2006/relationships/oleObject" Target="../embeddings/oleObject40.bin"/><Relationship Id="rId12" Type="http://schemas.openxmlformats.org/officeDocument/2006/relationships/image" Target="../media/image35.wmf"/><Relationship Id="rId11" Type="http://schemas.openxmlformats.org/officeDocument/2006/relationships/oleObject" Target="../embeddings/oleObject39.bin"/><Relationship Id="rId10" Type="http://schemas.openxmlformats.org/officeDocument/2006/relationships/image" Target="../media/image34.wmf"/><Relationship Id="rId1" Type="http://schemas.openxmlformats.org/officeDocument/2006/relationships/oleObject" Target="../embeddings/oleObject3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47.wmf"/><Relationship Id="rId8" Type="http://schemas.openxmlformats.org/officeDocument/2006/relationships/oleObject" Target="../embeddings/oleObject51.bin"/><Relationship Id="rId7" Type="http://schemas.openxmlformats.org/officeDocument/2006/relationships/image" Target="../media/image46.wmf"/><Relationship Id="rId6" Type="http://schemas.openxmlformats.org/officeDocument/2006/relationships/oleObject" Target="../embeddings/oleObject50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9.bin"/><Relationship Id="rId3" Type="http://schemas.openxmlformats.org/officeDocument/2006/relationships/image" Target="../media/image44.png"/><Relationship Id="rId2" Type="http://schemas.openxmlformats.org/officeDocument/2006/relationships/image" Target="../media/image43.wmf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6.xml"/><Relationship Id="rId13" Type="http://schemas.openxmlformats.org/officeDocument/2006/relationships/image" Target="../media/image49.wmf"/><Relationship Id="rId12" Type="http://schemas.openxmlformats.org/officeDocument/2006/relationships/oleObject" Target="../embeddings/oleObject53.bin"/><Relationship Id="rId11" Type="http://schemas.openxmlformats.org/officeDocument/2006/relationships/image" Target="../media/image48.wmf"/><Relationship Id="rId10" Type="http://schemas.openxmlformats.org/officeDocument/2006/relationships/oleObject" Target="../embeddings/oleObject52.bin"/><Relationship Id="rId1" Type="http://schemas.openxmlformats.org/officeDocument/2006/relationships/oleObject" Target="../embeddings/oleObject48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8.bin"/><Relationship Id="rId8" Type="http://schemas.openxmlformats.org/officeDocument/2006/relationships/image" Target="../media/image53.wmf"/><Relationship Id="rId7" Type="http://schemas.openxmlformats.org/officeDocument/2006/relationships/oleObject" Target="../embeddings/oleObject57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1.wmf"/><Relationship Id="rId3" Type="http://schemas.openxmlformats.org/officeDocument/2006/relationships/oleObject" Target="../embeddings/oleObject55.bin"/><Relationship Id="rId28" Type="http://schemas.openxmlformats.org/officeDocument/2006/relationships/vmlDrawing" Target="../drawings/vmlDrawing5.vml"/><Relationship Id="rId27" Type="http://schemas.openxmlformats.org/officeDocument/2006/relationships/slideLayout" Target="../slideLayouts/slideLayout6.xml"/><Relationship Id="rId26" Type="http://schemas.openxmlformats.org/officeDocument/2006/relationships/image" Target="../media/image62.wmf"/><Relationship Id="rId25" Type="http://schemas.openxmlformats.org/officeDocument/2006/relationships/oleObject" Target="../embeddings/oleObject66.bin"/><Relationship Id="rId24" Type="http://schemas.openxmlformats.org/officeDocument/2006/relationships/image" Target="../media/image61.wmf"/><Relationship Id="rId23" Type="http://schemas.openxmlformats.org/officeDocument/2006/relationships/oleObject" Target="../embeddings/oleObject65.bin"/><Relationship Id="rId22" Type="http://schemas.openxmlformats.org/officeDocument/2006/relationships/image" Target="../media/image60.wmf"/><Relationship Id="rId21" Type="http://schemas.openxmlformats.org/officeDocument/2006/relationships/oleObject" Target="../embeddings/oleObject64.bin"/><Relationship Id="rId20" Type="http://schemas.openxmlformats.org/officeDocument/2006/relationships/image" Target="../media/image59.wmf"/><Relationship Id="rId2" Type="http://schemas.openxmlformats.org/officeDocument/2006/relationships/image" Target="../media/image50.wmf"/><Relationship Id="rId19" Type="http://schemas.openxmlformats.org/officeDocument/2006/relationships/oleObject" Target="../embeddings/oleObject63.bin"/><Relationship Id="rId18" Type="http://schemas.openxmlformats.org/officeDocument/2006/relationships/image" Target="../media/image58.wmf"/><Relationship Id="rId17" Type="http://schemas.openxmlformats.org/officeDocument/2006/relationships/oleObject" Target="../embeddings/oleObject62.bin"/><Relationship Id="rId16" Type="http://schemas.openxmlformats.org/officeDocument/2006/relationships/image" Target="../media/image57.wmf"/><Relationship Id="rId15" Type="http://schemas.openxmlformats.org/officeDocument/2006/relationships/oleObject" Target="../embeddings/oleObject61.bin"/><Relationship Id="rId14" Type="http://schemas.openxmlformats.org/officeDocument/2006/relationships/image" Target="../media/image56.wmf"/><Relationship Id="rId13" Type="http://schemas.openxmlformats.org/officeDocument/2006/relationships/oleObject" Target="../embeddings/oleObject60.bin"/><Relationship Id="rId12" Type="http://schemas.openxmlformats.org/officeDocument/2006/relationships/image" Target="../media/image55.emf"/><Relationship Id="rId11" Type="http://schemas.openxmlformats.org/officeDocument/2006/relationships/oleObject" Target="../embeddings/oleObject59.bin"/><Relationship Id="rId10" Type="http://schemas.openxmlformats.org/officeDocument/2006/relationships/image" Target="../media/image54.wmf"/><Relationship Id="rId1" Type="http://schemas.openxmlformats.org/officeDocument/2006/relationships/oleObject" Target="../embeddings/oleObject54.bin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4.emf"/><Relationship Id="rId3" Type="http://schemas.openxmlformats.org/officeDocument/2006/relationships/oleObject" Target="../embeddings/Document2.doc"/><Relationship Id="rId2" Type="http://schemas.openxmlformats.org/officeDocument/2006/relationships/image" Target="../media/image63.emf"/><Relationship Id="rId1" Type="http://schemas.openxmlformats.org/officeDocument/2006/relationships/oleObject" Target="../embeddings/Document1.doc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65.emf"/><Relationship Id="rId1" Type="http://schemas.openxmlformats.org/officeDocument/2006/relationships/oleObject" Target="../embeddings/Document3.doc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69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7.wmf"/><Relationship Id="rId3" Type="http://schemas.openxmlformats.org/officeDocument/2006/relationships/oleObject" Target="../embeddings/oleObject68.bin"/><Relationship Id="rId2" Type="http://schemas.openxmlformats.org/officeDocument/2006/relationships/image" Target="../media/image66.wmf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70.wmf"/><Relationship Id="rId1" Type="http://schemas.openxmlformats.org/officeDocument/2006/relationships/oleObject" Target="../embeddings/oleObject6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矩形 2"/>
          <p:cNvSpPr/>
          <p:nvPr/>
        </p:nvSpPr>
        <p:spPr>
          <a:xfrm>
            <a:off x="2705100" y="3259138"/>
            <a:ext cx="3695700" cy="350837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lstStyle/>
          <a:p>
            <a:pPr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6146" name="矩形 8"/>
          <p:cNvSpPr/>
          <p:nvPr/>
        </p:nvSpPr>
        <p:spPr>
          <a:xfrm>
            <a:off x="0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lstStyle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6147" name="矩形 3"/>
          <p:cNvGrpSpPr/>
          <p:nvPr/>
        </p:nvGrpSpPr>
        <p:grpSpPr>
          <a:xfrm>
            <a:off x="819150" y="2124075"/>
            <a:ext cx="3541713" cy="1670050"/>
            <a:chOff x="0" y="0"/>
            <a:chExt cx="2231" cy="1052"/>
          </a:xfrm>
        </p:grpSpPr>
        <p:pic>
          <p:nvPicPr>
            <p:cNvPr id="6148" name="矩形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49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lstStyle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6150" name="矩形 4"/>
          <p:cNvSpPr/>
          <p:nvPr/>
        </p:nvSpPr>
        <p:spPr>
          <a:xfrm>
            <a:off x="-19050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lstStyle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6151" name="图片 13" descr="4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2" name="灯片编号占位符 1"/>
          <p:cNvSpPr/>
          <p:nvPr/>
        </p:nvSpPr>
        <p:spPr>
          <a:xfrm>
            <a:off x="6553200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lstStyle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153" name="矩形 4"/>
          <p:cNvSpPr/>
          <p:nvPr/>
        </p:nvSpPr>
        <p:spPr>
          <a:xfrm>
            <a:off x="0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lstStyle/>
          <a:p>
            <a:pPr algn="ctr" eaLnBrk="0" hangingPunct="0"/>
            <a:endParaRPr lang="zh-CN" altLang="en-US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6154" name="矩形 4"/>
          <p:cNvSpPr/>
          <p:nvPr/>
        </p:nvSpPr>
        <p:spPr>
          <a:xfrm>
            <a:off x="6948488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lstStyle/>
          <a:p>
            <a:pPr algn="ctr" eaLnBrk="0" hangingPunct="0"/>
            <a:endParaRPr lang="zh-CN" altLang="en-US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5132" name="文本框 1"/>
          <p:cNvSpPr txBox="1"/>
          <p:nvPr/>
        </p:nvSpPr>
        <p:spPr>
          <a:xfrm>
            <a:off x="2482850" y="2453005"/>
            <a:ext cx="634682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l"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定积分</a:t>
            </a:r>
            <a:r>
              <a:rPr lang="zh-CN" altLang="en-US" sz="4000" dirty="0" smtClean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的几何意义和性质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9336" name="Text Box 8"/>
          <p:cNvSpPr txBox="1"/>
          <p:nvPr/>
        </p:nvSpPr>
        <p:spPr>
          <a:xfrm>
            <a:off x="323850" y="1001713"/>
            <a:ext cx="1439863" cy="5222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练习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endParaRPr lang="en-US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9341" name="Text Box 13"/>
          <p:cNvSpPr txBox="1"/>
          <p:nvPr/>
        </p:nvSpPr>
        <p:spPr>
          <a:xfrm>
            <a:off x="1619250" y="1001713"/>
            <a:ext cx="4537075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用几何图形说明下列等式成立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:</a:t>
            </a:r>
            <a:r>
              <a:rPr lang="en-US" altLang="zh-CN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891" name="Rectangle 14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892" name="Rectangle 18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9359" name="Text Box 31"/>
          <p:cNvSpPr txBox="1"/>
          <p:nvPr/>
        </p:nvSpPr>
        <p:spPr>
          <a:xfrm>
            <a:off x="395288" y="2786063"/>
            <a:ext cx="576262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解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894" name="Rectangle 34" descr="深色上对角线"/>
          <p:cNvSpPr/>
          <p:nvPr/>
        </p:nvSpPr>
        <p:spPr>
          <a:xfrm>
            <a:off x="4416425" y="3298825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" name="Group 82"/>
          <p:cNvGrpSpPr/>
          <p:nvPr/>
        </p:nvGrpSpPr>
        <p:grpSpPr>
          <a:xfrm>
            <a:off x="684213" y="1577975"/>
            <a:ext cx="3167062" cy="1204913"/>
            <a:chOff x="431" y="845"/>
            <a:chExt cx="1995" cy="759"/>
          </a:xfrm>
        </p:grpSpPr>
        <p:sp>
          <p:nvSpPr>
            <p:cNvPr id="37896" name="Text Box 16"/>
            <p:cNvSpPr txBox="1"/>
            <p:nvPr/>
          </p:nvSpPr>
          <p:spPr>
            <a:xfrm>
              <a:off x="431" y="1059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(1)</a:t>
              </a:r>
              <a:endParaRPr lang="en-US" altLang="zh-CN" sz="2400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7897" name="Object 33"/>
            <p:cNvGraphicFramePr>
              <a:graphicFrameLocks noChangeAspect="1"/>
            </p:cNvGraphicFramePr>
            <p:nvPr/>
          </p:nvGraphicFramePr>
          <p:xfrm>
            <a:off x="748" y="845"/>
            <a:ext cx="1678" cy="7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9" name="" r:id="rId1" imgW="926465" imgH="406400" progId="Equation.3">
                    <p:embed/>
                  </p:oleObj>
                </mc:Choice>
                <mc:Fallback>
                  <p:oleObj name="" r:id="rId1" imgW="926465" imgH="406400" progId="Equation.3">
                    <p:embed/>
                    <p:pic>
                      <p:nvPicPr>
                        <p:cNvPr id="0" name="图片 339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48" y="845"/>
                          <a:ext cx="1678" cy="75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9363" name="Text Box 35"/>
          <p:cNvSpPr txBox="1"/>
          <p:nvPr/>
        </p:nvSpPr>
        <p:spPr>
          <a:xfrm>
            <a:off x="971550" y="2779713"/>
            <a:ext cx="4392613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由定积分对区间的可加性知</a:t>
            </a:r>
            <a:r>
              <a:rPr lang="zh-CN" altLang="en-US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899" name="Rectangle 37" descr="深色上对角线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99364" name="Object 36"/>
          <p:cNvGraphicFramePr>
            <a:graphicFrameLocks noChangeAspect="1"/>
          </p:cNvGraphicFramePr>
          <p:nvPr/>
        </p:nvGraphicFramePr>
        <p:xfrm>
          <a:off x="579438" y="3355975"/>
          <a:ext cx="568325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" name="" r:id="rId3" imgW="2209800" imgH="406400" progId="Equation.3">
                  <p:embed/>
                </p:oleObj>
              </mc:Choice>
              <mc:Fallback>
                <p:oleObj name="" r:id="rId3" imgW="2209800" imgH="406400" progId="Equation.3">
                  <p:embed/>
                  <p:pic>
                    <p:nvPicPr>
                      <p:cNvPr id="0" name="图片 339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9438" y="3355975"/>
                        <a:ext cx="5683250" cy="1154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83"/>
          <p:cNvGrpSpPr/>
          <p:nvPr/>
        </p:nvGrpSpPr>
        <p:grpSpPr>
          <a:xfrm>
            <a:off x="5289550" y="2622550"/>
            <a:ext cx="3486150" cy="433388"/>
            <a:chOff x="3332" y="1471"/>
            <a:chExt cx="2196" cy="273"/>
          </a:xfrm>
        </p:grpSpPr>
        <p:sp>
          <p:nvSpPr>
            <p:cNvPr id="37902" name="Line 43"/>
            <p:cNvSpPr/>
            <p:nvPr/>
          </p:nvSpPr>
          <p:spPr>
            <a:xfrm>
              <a:off x="3332" y="1517"/>
              <a:ext cx="2177" cy="0"/>
            </a:xfrm>
            <a:prstGeom prst="line">
              <a:avLst/>
            </a:prstGeom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37903" name="Object 44"/>
            <p:cNvGraphicFramePr>
              <a:graphicFrameLocks noChangeAspect="1"/>
            </p:cNvGraphicFramePr>
            <p:nvPr/>
          </p:nvGraphicFramePr>
          <p:xfrm>
            <a:off x="5327" y="1480"/>
            <a:ext cx="201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1" name="" r:id="rId5" imgW="127000" imgH="139700" progId="Equation.3">
                    <p:embed/>
                  </p:oleObj>
                </mc:Choice>
                <mc:Fallback>
                  <p:oleObj name="" r:id="rId5" imgW="127000" imgH="139700" progId="Equation.3">
                    <p:embed/>
                    <p:pic>
                      <p:nvPicPr>
                        <p:cNvPr id="0" name="图片 340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327" y="1480"/>
                          <a:ext cx="201" cy="26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04" name="Object 45"/>
            <p:cNvGraphicFramePr>
              <a:graphicFrameLocks noChangeAspect="1"/>
            </p:cNvGraphicFramePr>
            <p:nvPr/>
          </p:nvGraphicFramePr>
          <p:xfrm>
            <a:off x="4332" y="1471"/>
            <a:ext cx="201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2" name="" r:id="rId7" imgW="127000" imgH="139700" progId="Equation.3">
                    <p:embed/>
                  </p:oleObj>
                </mc:Choice>
                <mc:Fallback>
                  <p:oleObj name="" r:id="rId7" imgW="127000" imgH="139700" progId="Equation.3">
                    <p:embed/>
                    <p:pic>
                      <p:nvPicPr>
                        <p:cNvPr id="0" name="图片 3401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332" y="1471"/>
                          <a:ext cx="201" cy="26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85"/>
          <p:cNvGrpSpPr/>
          <p:nvPr/>
        </p:nvGrpSpPr>
        <p:grpSpPr>
          <a:xfrm>
            <a:off x="6516688" y="1195388"/>
            <a:ext cx="792162" cy="2687637"/>
            <a:chOff x="4105" y="572"/>
            <a:chExt cx="499" cy="1693"/>
          </a:xfrm>
        </p:grpSpPr>
        <p:sp>
          <p:nvSpPr>
            <p:cNvPr id="37906" name="Line 40"/>
            <p:cNvSpPr/>
            <p:nvPr/>
          </p:nvSpPr>
          <p:spPr>
            <a:xfrm flipV="1">
              <a:off x="4332" y="677"/>
              <a:ext cx="0" cy="1588"/>
            </a:xfrm>
            <a:prstGeom prst="line">
              <a:avLst/>
            </a:prstGeom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37907" name="Object 41"/>
            <p:cNvGraphicFramePr>
              <a:graphicFrameLocks noChangeAspect="1"/>
            </p:cNvGraphicFramePr>
            <p:nvPr/>
          </p:nvGraphicFramePr>
          <p:xfrm>
            <a:off x="4105" y="572"/>
            <a:ext cx="202" cy="2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3" name="" r:id="rId9" imgW="139700" imgH="165100" progId="Equation.3">
                    <p:embed/>
                  </p:oleObj>
                </mc:Choice>
                <mc:Fallback>
                  <p:oleObj name="" r:id="rId9" imgW="139700" imgH="165100" progId="Equation.3">
                    <p:embed/>
                    <p:pic>
                      <p:nvPicPr>
                        <p:cNvPr id="0" name="图片 3402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105" y="572"/>
                          <a:ext cx="202" cy="28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7908" name="Group 78"/>
            <p:cNvGrpSpPr/>
            <p:nvPr/>
          </p:nvGrpSpPr>
          <p:grpSpPr>
            <a:xfrm>
              <a:off x="4214" y="845"/>
              <a:ext cx="172" cy="226"/>
              <a:chOff x="4214" y="845"/>
              <a:chExt cx="172" cy="226"/>
            </a:xfrm>
          </p:grpSpPr>
          <p:sp>
            <p:nvSpPr>
              <p:cNvPr id="37909" name="Line 59"/>
              <p:cNvSpPr/>
              <p:nvPr/>
            </p:nvSpPr>
            <p:spPr>
              <a:xfrm>
                <a:off x="4332" y="953"/>
                <a:ext cx="54" cy="0"/>
              </a:xfrm>
              <a:prstGeom prst="line">
                <a:avLst/>
              </a:prstGeom>
              <a:ln w="9525" cap="flat" cmpd="sng">
                <a:solidFill>
                  <a:srgbClr val="00008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graphicFrame>
            <p:nvGraphicFramePr>
              <p:cNvPr id="37910" name="Object 61"/>
              <p:cNvGraphicFramePr>
                <a:graphicFrameLocks noChangeAspect="1"/>
              </p:cNvGraphicFramePr>
              <p:nvPr/>
            </p:nvGraphicFramePr>
            <p:xfrm>
              <a:off x="4214" y="845"/>
              <a:ext cx="101" cy="2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406" name="" r:id="rId11" imgW="88900" imgH="164465" progId="Equation.3">
                      <p:embed/>
                    </p:oleObj>
                  </mc:Choice>
                  <mc:Fallback>
                    <p:oleObj name="" r:id="rId11" imgW="88900" imgH="164465" progId="Equation.3">
                      <p:embed/>
                      <p:pic>
                        <p:nvPicPr>
                          <p:cNvPr id="0" name="图片 3405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4214" y="845"/>
                            <a:ext cx="101" cy="22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37911" name="Group 84"/>
            <p:cNvGrpSpPr/>
            <p:nvPr/>
          </p:nvGrpSpPr>
          <p:grpSpPr>
            <a:xfrm>
              <a:off x="4270" y="1961"/>
              <a:ext cx="334" cy="226"/>
              <a:chOff x="4270" y="1961"/>
              <a:chExt cx="334" cy="226"/>
            </a:xfrm>
          </p:grpSpPr>
          <p:sp>
            <p:nvSpPr>
              <p:cNvPr id="37912" name="Line 60"/>
              <p:cNvSpPr/>
              <p:nvPr/>
            </p:nvSpPr>
            <p:spPr>
              <a:xfrm>
                <a:off x="4270" y="2069"/>
                <a:ext cx="62" cy="0"/>
              </a:xfrm>
              <a:prstGeom prst="line">
                <a:avLst/>
              </a:prstGeom>
              <a:ln w="9525" cap="flat" cmpd="sng">
                <a:solidFill>
                  <a:srgbClr val="00008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graphicFrame>
            <p:nvGraphicFramePr>
              <p:cNvPr id="37913" name="Object 62"/>
              <p:cNvGraphicFramePr>
                <a:graphicFrameLocks noChangeAspect="1"/>
              </p:cNvGraphicFramePr>
              <p:nvPr/>
            </p:nvGraphicFramePr>
            <p:xfrm>
              <a:off x="4373" y="1961"/>
              <a:ext cx="231" cy="2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407" name="" r:id="rId13" imgW="203200" imgH="165100" progId="Equation.3">
                      <p:embed/>
                    </p:oleObj>
                  </mc:Choice>
                  <mc:Fallback>
                    <p:oleObj name="" r:id="rId13" imgW="203200" imgH="165100" progId="Equation.3">
                      <p:embed/>
                      <p:pic>
                        <p:nvPicPr>
                          <p:cNvPr id="0" name="图片 3406"/>
                          <p:cNvPicPr/>
                          <p:nvPr/>
                        </p:nvPicPr>
                        <p:blipFill>
                          <a:blip r:embed="rId14"/>
                          <a:stretch>
                            <a:fillRect/>
                          </a:stretch>
                        </p:blipFill>
                        <p:spPr>
                          <a:xfrm>
                            <a:off x="4373" y="1961"/>
                            <a:ext cx="231" cy="22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7" name="Group 69"/>
          <p:cNvGrpSpPr/>
          <p:nvPr/>
        </p:nvGrpSpPr>
        <p:grpSpPr>
          <a:xfrm>
            <a:off x="5349875" y="2014538"/>
            <a:ext cx="481013" cy="720725"/>
            <a:chOff x="3370" y="1080"/>
            <a:chExt cx="303" cy="454"/>
          </a:xfrm>
        </p:grpSpPr>
        <p:graphicFrame>
          <p:nvGraphicFramePr>
            <p:cNvPr id="37915" name="Object 64"/>
            <p:cNvGraphicFramePr>
              <a:graphicFrameLocks noChangeAspect="1"/>
            </p:cNvGraphicFramePr>
            <p:nvPr/>
          </p:nvGraphicFramePr>
          <p:xfrm>
            <a:off x="3370" y="1080"/>
            <a:ext cx="303" cy="4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6" name="" r:id="rId15" imgW="266065" imgH="316865" progId="Equation.3">
                    <p:embed/>
                  </p:oleObj>
                </mc:Choice>
                <mc:Fallback>
                  <p:oleObj name="" r:id="rId15" imgW="266065" imgH="316865" progId="Equation.3">
                    <p:embed/>
                    <p:pic>
                      <p:nvPicPr>
                        <p:cNvPr id="0" name="图片 3415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370" y="1080"/>
                          <a:ext cx="303" cy="4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16" name="Oval 67"/>
            <p:cNvSpPr/>
            <p:nvPr/>
          </p:nvSpPr>
          <p:spPr>
            <a:xfrm>
              <a:off x="3497" y="1489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" name="Group 70"/>
          <p:cNvGrpSpPr/>
          <p:nvPr/>
        </p:nvGrpSpPr>
        <p:grpSpPr>
          <a:xfrm>
            <a:off x="8027988" y="2589213"/>
            <a:ext cx="274637" cy="690562"/>
            <a:chOff x="5068" y="1439"/>
            <a:chExt cx="173" cy="435"/>
          </a:xfrm>
        </p:grpSpPr>
        <p:graphicFrame>
          <p:nvGraphicFramePr>
            <p:cNvPr id="37918" name="Object 63"/>
            <p:cNvGraphicFramePr>
              <a:graphicFrameLocks noChangeAspect="1"/>
            </p:cNvGraphicFramePr>
            <p:nvPr/>
          </p:nvGraphicFramePr>
          <p:xfrm>
            <a:off x="5068" y="1439"/>
            <a:ext cx="173" cy="4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2" name="" r:id="rId17" imgW="152400" imgH="317500" progId="Equation.3">
                    <p:embed/>
                  </p:oleObj>
                </mc:Choice>
                <mc:Fallback>
                  <p:oleObj name="" r:id="rId17" imgW="152400" imgH="317500" progId="Equation.3">
                    <p:embed/>
                    <p:pic>
                      <p:nvPicPr>
                        <p:cNvPr id="0" name="图片 3411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5068" y="1439"/>
                          <a:ext cx="173" cy="4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19" name="Oval 68"/>
            <p:cNvSpPr/>
            <p:nvPr/>
          </p:nvSpPr>
          <p:spPr>
            <a:xfrm>
              <a:off x="5139" y="1489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9" name="Group 75"/>
          <p:cNvGrpSpPr/>
          <p:nvPr/>
        </p:nvGrpSpPr>
        <p:grpSpPr>
          <a:xfrm>
            <a:off x="5278438" y="2638425"/>
            <a:ext cx="301625" cy="933450"/>
            <a:chOff x="3325" y="1481"/>
            <a:chExt cx="190" cy="588"/>
          </a:xfrm>
        </p:grpSpPr>
        <p:sp>
          <p:nvSpPr>
            <p:cNvPr id="37921" name="Line 53"/>
            <p:cNvSpPr/>
            <p:nvPr/>
          </p:nvSpPr>
          <p:spPr>
            <a:xfrm>
              <a:off x="3515" y="1525"/>
              <a:ext cx="0" cy="544"/>
            </a:xfrm>
            <a:prstGeom prst="line">
              <a:avLst/>
            </a:prstGeom>
            <a:ln w="9525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37922" name="Object 71"/>
            <p:cNvGraphicFramePr>
              <a:graphicFrameLocks noChangeAspect="1"/>
            </p:cNvGraphicFramePr>
            <p:nvPr/>
          </p:nvGraphicFramePr>
          <p:xfrm>
            <a:off x="3325" y="1481"/>
            <a:ext cx="173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3" name="" r:id="rId19" imgW="152400" imgH="177800" progId="Equation.3">
                    <p:embed/>
                  </p:oleObj>
                </mc:Choice>
                <mc:Fallback>
                  <p:oleObj name="" r:id="rId19" imgW="152400" imgH="177800" progId="Equation.3">
                    <p:embed/>
                    <p:pic>
                      <p:nvPicPr>
                        <p:cNvPr id="0" name="图片 3412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325" y="1481"/>
                          <a:ext cx="173" cy="24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77"/>
          <p:cNvGrpSpPr/>
          <p:nvPr/>
        </p:nvGrpSpPr>
        <p:grpSpPr>
          <a:xfrm>
            <a:off x="5267325" y="1268413"/>
            <a:ext cx="3192463" cy="2459037"/>
            <a:chOff x="3318" y="618"/>
            <a:chExt cx="2011" cy="1549"/>
          </a:xfrm>
        </p:grpSpPr>
        <p:grpSp>
          <p:nvGrpSpPr>
            <p:cNvPr id="37924" name="Group 51"/>
            <p:cNvGrpSpPr/>
            <p:nvPr/>
          </p:nvGrpSpPr>
          <p:grpSpPr>
            <a:xfrm>
              <a:off x="3515" y="950"/>
              <a:ext cx="1633" cy="1119"/>
              <a:chOff x="3515" y="907"/>
              <a:chExt cx="1651" cy="1162"/>
            </a:xfrm>
          </p:grpSpPr>
          <p:sp>
            <p:nvSpPr>
              <p:cNvPr id="37925" name="Freeform 46"/>
              <p:cNvSpPr/>
              <p:nvPr/>
            </p:nvSpPr>
            <p:spPr>
              <a:xfrm>
                <a:off x="4341" y="907"/>
                <a:ext cx="825" cy="581"/>
              </a:xfrm>
              <a:custGeom>
                <a:avLst/>
                <a:gdLst/>
                <a:ahLst/>
                <a:cxnLst>
                  <a:cxn ang="0">
                    <a:pos x="0" y="1446"/>
                  </a:cxn>
                  <a:cxn ang="0">
                    <a:pos x="2394" y="526"/>
                  </a:cxn>
                  <a:cxn ang="0">
                    <a:pos x="6233" y="0"/>
                  </a:cxn>
                </a:cxnLst>
                <a:pathLst>
                  <a:path w="589" h="499">
                    <a:moveTo>
                      <a:pt x="0" y="499"/>
                    </a:moveTo>
                    <a:cubicBezTo>
                      <a:pt x="64" y="381"/>
                      <a:pt x="128" y="264"/>
                      <a:pt x="226" y="181"/>
                    </a:cubicBezTo>
                    <a:cubicBezTo>
                      <a:pt x="324" y="98"/>
                      <a:pt x="456" y="49"/>
                      <a:pt x="589" y="0"/>
                    </a:cubicBezTo>
                  </a:path>
                </a:pathLst>
              </a:custGeom>
              <a:noFill/>
              <a:ln w="31750" cap="flat" cmpd="sng">
                <a:solidFill>
                  <a:srgbClr val="2020E4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37926" name="Freeform 50"/>
              <p:cNvSpPr/>
              <p:nvPr/>
            </p:nvSpPr>
            <p:spPr>
              <a:xfrm flipH="1" flipV="1">
                <a:off x="3515" y="1488"/>
                <a:ext cx="825" cy="581"/>
              </a:xfrm>
              <a:custGeom>
                <a:avLst/>
                <a:gdLst/>
                <a:ahLst/>
                <a:cxnLst>
                  <a:cxn ang="0">
                    <a:pos x="0" y="1446"/>
                  </a:cxn>
                  <a:cxn ang="0">
                    <a:pos x="2394" y="526"/>
                  </a:cxn>
                  <a:cxn ang="0">
                    <a:pos x="6233" y="0"/>
                  </a:cxn>
                </a:cxnLst>
                <a:pathLst>
                  <a:path w="589" h="499">
                    <a:moveTo>
                      <a:pt x="0" y="499"/>
                    </a:moveTo>
                    <a:cubicBezTo>
                      <a:pt x="64" y="381"/>
                      <a:pt x="128" y="264"/>
                      <a:pt x="226" y="181"/>
                    </a:cubicBezTo>
                    <a:cubicBezTo>
                      <a:pt x="324" y="98"/>
                      <a:pt x="456" y="49"/>
                      <a:pt x="589" y="0"/>
                    </a:cubicBezTo>
                  </a:path>
                </a:pathLst>
              </a:custGeom>
              <a:noFill/>
              <a:ln w="31750" cap="flat" cmpd="sng">
                <a:solidFill>
                  <a:srgbClr val="2020E4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</p:grpSp>
        <p:graphicFrame>
          <p:nvGraphicFramePr>
            <p:cNvPr id="37927" name="Object 52"/>
            <p:cNvGraphicFramePr>
              <a:graphicFrameLocks noChangeAspect="1"/>
            </p:cNvGraphicFramePr>
            <p:nvPr/>
          </p:nvGraphicFramePr>
          <p:xfrm>
            <a:off x="4513" y="618"/>
            <a:ext cx="816" cy="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20" name="" r:id="rId21" imgW="1143000" imgH="406400" progId="Equation.3">
                    <p:embed/>
                  </p:oleObj>
                </mc:Choice>
                <mc:Fallback>
                  <p:oleObj name="" r:id="rId21" imgW="1143000" imgH="406400" progId="Equation.3">
                    <p:embed/>
                    <p:pic>
                      <p:nvPicPr>
                        <p:cNvPr id="0" name="图片 3419"/>
                        <p:cNvPicPr/>
                        <p:nvPr/>
                      </p:nvPicPr>
                      <p:blipFill>
                        <a:blip r:embed="rId22">
                          <a:clrChange>
                            <a:clrFrom>
                              <a:srgbClr val="000000"/>
                            </a:clrFrom>
                            <a:clrTo>
                              <a:srgbClr val="1414A8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513" y="618"/>
                          <a:ext cx="816" cy="3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28" name="Object 72"/>
            <p:cNvGraphicFramePr>
              <a:graphicFrameLocks noChangeAspect="1"/>
            </p:cNvGraphicFramePr>
            <p:nvPr/>
          </p:nvGraphicFramePr>
          <p:xfrm>
            <a:off x="3318" y="1941"/>
            <a:ext cx="187" cy="2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4" name="" r:id="rId23" imgW="165100" imgH="165100" progId="Equation.3">
                    <p:embed/>
                  </p:oleObj>
                </mc:Choice>
                <mc:Fallback>
                  <p:oleObj name="" r:id="rId23" imgW="165100" imgH="165100" progId="Equation.3">
                    <p:embed/>
                    <p:pic>
                      <p:nvPicPr>
                        <p:cNvPr id="0" name="图片 3413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3318" y="1941"/>
                          <a:ext cx="187" cy="22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29" name="Object 73"/>
            <p:cNvGraphicFramePr>
              <a:graphicFrameLocks noChangeAspect="1"/>
            </p:cNvGraphicFramePr>
            <p:nvPr/>
          </p:nvGraphicFramePr>
          <p:xfrm>
            <a:off x="5155" y="845"/>
            <a:ext cx="173" cy="2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1" name="" r:id="rId25" imgW="152400" imgH="165100" progId="Equation.3">
                    <p:embed/>
                  </p:oleObj>
                </mc:Choice>
                <mc:Fallback>
                  <p:oleObj name="" r:id="rId25" imgW="152400" imgH="165100" progId="Equation.3">
                    <p:embed/>
                    <p:pic>
                      <p:nvPicPr>
                        <p:cNvPr id="0" name="图片 3410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5155" y="845"/>
                          <a:ext cx="173" cy="22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80"/>
          <p:cNvGrpSpPr/>
          <p:nvPr/>
        </p:nvGrpSpPr>
        <p:grpSpPr>
          <a:xfrm>
            <a:off x="8172450" y="1816100"/>
            <a:ext cx="274638" cy="890588"/>
            <a:chOff x="5148" y="963"/>
            <a:chExt cx="173" cy="561"/>
          </a:xfrm>
        </p:grpSpPr>
        <p:sp>
          <p:nvSpPr>
            <p:cNvPr id="37931" name="Line 54"/>
            <p:cNvSpPr/>
            <p:nvPr/>
          </p:nvSpPr>
          <p:spPr>
            <a:xfrm>
              <a:off x="5148" y="963"/>
              <a:ext cx="0" cy="544"/>
            </a:xfrm>
            <a:prstGeom prst="line">
              <a:avLst/>
            </a:prstGeom>
            <a:ln w="9525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37932" name="Object 74"/>
            <p:cNvGraphicFramePr>
              <a:graphicFrameLocks noChangeAspect="1"/>
            </p:cNvGraphicFramePr>
            <p:nvPr/>
          </p:nvGraphicFramePr>
          <p:xfrm>
            <a:off x="5148" y="1298"/>
            <a:ext cx="173" cy="2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21" name="" r:id="rId27" imgW="152400" imgH="165100" progId="Equation.3">
                    <p:embed/>
                  </p:oleObj>
                </mc:Choice>
                <mc:Fallback>
                  <p:oleObj name="" r:id="rId27" imgW="152400" imgH="165100" progId="Equation.3">
                    <p:embed/>
                    <p:pic>
                      <p:nvPicPr>
                        <p:cNvPr id="0" name="图片 3420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5148" y="1298"/>
                          <a:ext cx="173" cy="22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Group 95"/>
          <p:cNvGrpSpPr/>
          <p:nvPr/>
        </p:nvGrpSpPr>
        <p:grpSpPr>
          <a:xfrm>
            <a:off x="5580063" y="2693988"/>
            <a:ext cx="1258887" cy="863600"/>
            <a:chOff x="3515" y="1516"/>
            <a:chExt cx="793" cy="544"/>
          </a:xfrm>
        </p:grpSpPr>
        <p:sp>
          <p:nvSpPr>
            <p:cNvPr id="37934" name="Freeform 87" descr="宽上对角线"/>
            <p:cNvSpPr/>
            <p:nvPr/>
          </p:nvSpPr>
          <p:spPr>
            <a:xfrm>
              <a:off x="3515" y="1516"/>
              <a:ext cx="793" cy="544"/>
            </a:xfrm>
            <a:custGeom>
              <a:avLst/>
              <a:gdLst/>
              <a:ahLst/>
              <a:cxnLst>
                <a:cxn ang="0">
                  <a:pos x="663" y="0"/>
                </a:cxn>
                <a:cxn ang="0">
                  <a:pos x="0" y="0"/>
                </a:cxn>
                <a:cxn ang="0">
                  <a:pos x="0" y="544"/>
                </a:cxn>
                <a:cxn ang="0">
                  <a:pos x="123" y="496"/>
                </a:cxn>
                <a:cxn ang="0">
                  <a:pos x="197" y="477"/>
                </a:cxn>
                <a:cxn ang="0">
                  <a:pos x="271" y="441"/>
                </a:cxn>
                <a:cxn ang="0">
                  <a:pos x="405" y="358"/>
                </a:cxn>
                <a:cxn ang="0">
                  <a:pos x="441" y="322"/>
                </a:cxn>
                <a:cxn ang="0">
                  <a:pos x="471" y="285"/>
                </a:cxn>
                <a:cxn ang="0">
                  <a:pos x="501" y="249"/>
                </a:cxn>
                <a:cxn ang="0">
                  <a:pos x="568" y="166"/>
                </a:cxn>
                <a:cxn ang="0">
                  <a:pos x="597" y="121"/>
                </a:cxn>
                <a:cxn ang="0">
                  <a:pos x="627" y="75"/>
                </a:cxn>
                <a:cxn ang="0">
                  <a:pos x="663" y="0"/>
                </a:cxn>
              </a:cxnLst>
              <a:pathLst>
                <a:path w="817" h="544">
                  <a:moveTo>
                    <a:pt x="817" y="0"/>
                  </a:moveTo>
                  <a:lnTo>
                    <a:pt x="0" y="0"/>
                  </a:lnTo>
                  <a:lnTo>
                    <a:pt x="0" y="544"/>
                  </a:lnTo>
                  <a:cubicBezTo>
                    <a:pt x="95" y="482"/>
                    <a:pt x="24" y="515"/>
                    <a:pt x="151" y="496"/>
                  </a:cubicBezTo>
                  <a:cubicBezTo>
                    <a:pt x="182" y="491"/>
                    <a:pt x="243" y="477"/>
                    <a:pt x="243" y="477"/>
                  </a:cubicBezTo>
                  <a:cubicBezTo>
                    <a:pt x="274" y="457"/>
                    <a:pt x="298" y="450"/>
                    <a:pt x="334" y="441"/>
                  </a:cubicBezTo>
                  <a:cubicBezTo>
                    <a:pt x="380" y="393"/>
                    <a:pt x="434" y="372"/>
                    <a:pt x="499" y="358"/>
                  </a:cubicBezTo>
                  <a:cubicBezTo>
                    <a:pt x="534" y="305"/>
                    <a:pt x="496" y="350"/>
                    <a:pt x="544" y="322"/>
                  </a:cubicBezTo>
                  <a:cubicBezTo>
                    <a:pt x="550" y="319"/>
                    <a:pt x="576" y="290"/>
                    <a:pt x="581" y="285"/>
                  </a:cubicBezTo>
                  <a:cubicBezTo>
                    <a:pt x="600" y="228"/>
                    <a:pt x="574" y="282"/>
                    <a:pt x="618" y="249"/>
                  </a:cubicBezTo>
                  <a:cubicBezTo>
                    <a:pt x="646" y="228"/>
                    <a:pt x="675" y="193"/>
                    <a:pt x="700" y="166"/>
                  </a:cubicBezTo>
                  <a:cubicBezTo>
                    <a:pt x="722" y="99"/>
                    <a:pt x="690" y="179"/>
                    <a:pt x="736" y="121"/>
                  </a:cubicBezTo>
                  <a:cubicBezTo>
                    <a:pt x="786" y="58"/>
                    <a:pt x="698" y="125"/>
                    <a:pt x="773" y="75"/>
                  </a:cubicBezTo>
                  <a:cubicBezTo>
                    <a:pt x="783" y="45"/>
                    <a:pt x="801" y="28"/>
                    <a:pt x="817" y="0"/>
                  </a:cubicBezTo>
                  <a:close/>
                </a:path>
              </a:pathLst>
            </a:custGeom>
            <a:pattFill prst="wdUpDiag">
              <a:fgClr>
                <a:schemeClr val="accent1"/>
              </a:fgClr>
              <a:bgClr>
                <a:schemeClr val="bg1"/>
              </a:bgClr>
            </a:patt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37935" name="Object 88"/>
            <p:cNvGraphicFramePr>
              <a:graphicFrameLocks noChangeAspect="1"/>
            </p:cNvGraphicFramePr>
            <p:nvPr/>
          </p:nvGraphicFramePr>
          <p:xfrm>
            <a:off x="3606" y="1525"/>
            <a:ext cx="345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8" name="" r:id="rId29" imgW="165100" imgH="215900" progId="Equation.3">
                    <p:embed/>
                  </p:oleObj>
                </mc:Choice>
                <mc:Fallback>
                  <p:oleObj name="" r:id="rId29" imgW="165100" imgH="215900" progId="Equation.3">
                    <p:embed/>
                    <p:pic>
                      <p:nvPicPr>
                        <p:cNvPr id="0" name="图片 3417"/>
                        <p:cNvPicPr/>
                        <p:nvPr/>
                      </p:nvPicPr>
                      <p:blipFill>
                        <a:blip r:embed="rId30"/>
                        <a:stretch>
                          <a:fillRect/>
                        </a:stretch>
                      </p:blipFill>
                      <p:spPr>
                        <a:xfrm>
                          <a:off x="3606" y="1525"/>
                          <a:ext cx="345" cy="40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96"/>
          <p:cNvGrpSpPr/>
          <p:nvPr/>
        </p:nvGrpSpPr>
        <p:grpSpPr>
          <a:xfrm>
            <a:off x="6905625" y="1816100"/>
            <a:ext cx="1258888" cy="863600"/>
            <a:chOff x="4350" y="963"/>
            <a:chExt cx="793" cy="544"/>
          </a:xfrm>
        </p:grpSpPr>
        <p:sp>
          <p:nvSpPr>
            <p:cNvPr id="37937" name="Freeform 89" descr="宽上对角线"/>
            <p:cNvSpPr/>
            <p:nvPr/>
          </p:nvSpPr>
          <p:spPr>
            <a:xfrm flipH="1" flipV="1">
              <a:off x="4350" y="963"/>
              <a:ext cx="793" cy="544"/>
            </a:xfrm>
            <a:custGeom>
              <a:avLst/>
              <a:gdLst/>
              <a:ahLst/>
              <a:cxnLst>
                <a:cxn ang="0">
                  <a:pos x="663" y="0"/>
                </a:cxn>
                <a:cxn ang="0">
                  <a:pos x="0" y="0"/>
                </a:cxn>
                <a:cxn ang="0">
                  <a:pos x="0" y="544"/>
                </a:cxn>
                <a:cxn ang="0">
                  <a:pos x="123" y="496"/>
                </a:cxn>
                <a:cxn ang="0">
                  <a:pos x="197" y="477"/>
                </a:cxn>
                <a:cxn ang="0">
                  <a:pos x="271" y="441"/>
                </a:cxn>
                <a:cxn ang="0">
                  <a:pos x="405" y="358"/>
                </a:cxn>
                <a:cxn ang="0">
                  <a:pos x="441" y="322"/>
                </a:cxn>
                <a:cxn ang="0">
                  <a:pos x="471" y="285"/>
                </a:cxn>
                <a:cxn ang="0">
                  <a:pos x="501" y="249"/>
                </a:cxn>
                <a:cxn ang="0">
                  <a:pos x="568" y="166"/>
                </a:cxn>
                <a:cxn ang="0">
                  <a:pos x="597" y="121"/>
                </a:cxn>
                <a:cxn ang="0">
                  <a:pos x="627" y="75"/>
                </a:cxn>
                <a:cxn ang="0">
                  <a:pos x="663" y="0"/>
                </a:cxn>
              </a:cxnLst>
              <a:pathLst>
                <a:path w="817" h="544">
                  <a:moveTo>
                    <a:pt x="817" y="0"/>
                  </a:moveTo>
                  <a:lnTo>
                    <a:pt x="0" y="0"/>
                  </a:lnTo>
                  <a:lnTo>
                    <a:pt x="0" y="544"/>
                  </a:lnTo>
                  <a:cubicBezTo>
                    <a:pt x="95" y="482"/>
                    <a:pt x="24" y="515"/>
                    <a:pt x="151" y="496"/>
                  </a:cubicBezTo>
                  <a:cubicBezTo>
                    <a:pt x="182" y="491"/>
                    <a:pt x="243" y="477"/>
                    <a:pt x="243" y="477"/>
                  </a:cubicBezTo>
                  <a:cubicBezTo>
                    <a:pt x="274" y="457"/>
                    <a:pt x="298" y="450"/>
                    <a:pt x="334" y="441"/>
                  </a:cubicBezTo>
                  <a:cubicBezTo>
                    <a:pt x="380" y="393"/>
                    <a:pt x="434" y="372"/>
                    <a:pt x="499" y="358"/>
                  </a:cubicBezTo>
                  <a:cubicBezTo>
                    <a:pt x="534" y="305"/>
                    <a:pt x="496" y="350"/>
                    <a:pt x="544" y="322"/>
                  </a:cubicBezTo>
                  <a:cubicBezTo>
                    <a:pt x="550" y="319"/>
                    <a:pt x="576" y="290"/>
                    <a:pt x="581" y="285"/>
                  </a:cubicBezTo>
                  <a:cubicBezTo>
                    <a:pt x="600" y="228"/>
                    <a:pt x="574" y="282"/>
                    <a:pt x="618" y="249"/>
                  </a:cubicBezTo>
                  <a:cubicBezTo>
                    <a:pt x="646" y="228"/>
                    <a:pt x="675" y="193"/>
                    <a:pt x="700" y="166"/>
                  </a:cubicBezTo>
                  <a:cubicBezTo>
                    <a:pt x="722" y="99"/>
                    <a:pt x="690" y="179"/>
                    <a:pt x="736" y="121"/>
                  </a:cubicBezTo>
                  <a:cubicBezTo>
                    <a:pt x="786" y="58"/>
                    <a:pt x="698" y="125"/>
                    <a:pt x="773" y="75"/>
                  </a:cubicBezTo>
                  <a:cubicBezTo>
                    <a:pt x="783" y="45"/>
                    <a:pt x="801" y="28"/>
                    <a:pt x="817" y="0"/>
                  </a:cubicBezTo>
                  <a:close/>
                </a:path>
              </a:pathLst>
            </a:custGeom>
            <a:pattFill prst="wdUpDiag">
              <a:fgClr>
                <a:schemeClr val="accent1"/>
              </a:fgClr>
              <a:bgClr>
                <a:schemeClr val="bg1"/>
              </a:bgClr>
            </a:patt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37938" name="Object 90"/>
            <p:cNvGraphicFramePr>
              <a:graphicFrameLocks noChangeAspect="1"/>
            </p:cNvGraphicFramePr>
            <p:nvPr/>
          </p:nvGraphicFramePr>
          <p:xfrm>
            <a:off x="4681" y="1071"/>
            <a:ext cx="372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22" name="" r:id="rId31" imgW="177800" imgH="215900" progId="Equation.3">
                    <p:embed/>
                  </p:oleObj>
                </mc:Choice>
                <mc:Fallback>
                  <p:oleObj name="" r:id="rId31" imgW="177800" imgH="215900" progId="Equation.3">
                    <p:embed/>
                    <p:pic>
                      <p:nvPicPr>
                        <p:cNvPr id="0" name="图片 3421"/>
                        <p:cNvPicPr/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4681" y="1071"/>
                          <a:ext cx="372" cy="40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9420" name="Line 92"/>
          <p:cNvSpPr/>
          <p:nvPr/>
        </p:nvSpPr>
        <p:spPr>
          <a:xfrm flipH="1" flipV="1">
            <a:off x="6300788" y="2995613"/>
            <a:ext cx="431800" cy="865187"/>
          </a:xfrm>
          <a:prstGeom prst="line">
            <a:avLst/>
          </a:prstGeom>
          <a:ln w="317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99421" name="Line 93"/>
          <p:cNvSpPr/>
          <p:nvPr/>
        </p:nvSpPr>
        <p:spPr>
          <a:xfrm flipV="1">
            <a:off x="7256463" y="2420938"/>
            <a:ext cx="412750" cy="1439862"/>
          </a:xfrm>
          <a:prstGeom prst="line">
            <a:avLst/>
          </a:prstGeom>
          <a:ln w="317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grpSp>
        <p:nvGrpSpPr>
          <p:cNvPr id="15" name="Group 94"/>
          <p:cNvGrpSpPr/>
          <p:nvPr/>
        </p:nvGrpSpPr>
        <p:grpSpPr>
          <a:xfrm>
            <a:off x="6300788" y="3787775"/>
            <a:ext cx="2160587" cy="566738"/>
            <a:chOff x="3742" y="2944"/>
            <a:chExt cx="1361" cy="357"/>
          </a:xfrm>
        </p:grpSpPr>
        <p:sp>
          <p:nvSpPr>
            <p:cNvPr id="37942" name="Text Box 86"/>
            <p:cNvSpPr txBox="1"/>
            <p:nvPr/>
          </p:nvSpPr>
          <p:spPr>
            <a:xfrm>
              <a:off x="3742" y="2976"/>
              <a:ext cx="1361" cy="288"/>
            </a:xfrm>
            <a:prstGeom prst="rect">
              <a:avLst/>
            </a:prstGeom>
            <a:solidFill>
              <a:srgbClr val="2020E4"/>
            </a:solidFill>
            <a:ln w="9525">
              <a:noFill/>
            </a:ln>
          </p:spPr>
          <p:txBody>
            <a:bodyPr anchor="t">
              <a:spAutoFit/>
            </a:bodyPr>
            <a:p>
              <a:r>
                <a:rPr lang="zh-CN" altLang="en-US" sz="2400" dirty="0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面积</a:t>
              </a:r>
              <a:r>
                <a:rPr lang="zh-CN" altLang="en-US" b="0" dirty="0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endParaRPr lang="zh-CN" altLang="en-US" b="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7943" name="Object 91"/>
            <p:cNvGraphicFramePr>
              <a:graphicFrameLocks noChangeAspect="1"/>
            </p:cNvGraphicFramePr>
            <p:nvPr/>
          </p:nvGraphicFramePr>
          <p:xfrm>
            <a:off x="4150" y="2944"/>
            <a:ext cx="953" cy="3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5" name="" r:id="rId33" imgW="914400" imgH="431800" progId="Equation.3">
                    <p:embed/>
                  </p:oleObj>
                </mc:Choice>
                <mc:Fallback>
                  <p:oleObj name="" r:id="rId33" imgW="914400" imgH="431800" progId="Equation.3">
                    <p:embed/>
                    <p:pic>
                      <p:nvPicPr>
                        <p:cNvPr id="0" name="图片 3414"/>
                        <p:cNvPicPr/>
                        <p:nvPr/>
                      </p:nvPicPr>
                      <p:blipFill>
                        <a:blip r:embed="rId34">
                          <a:clrChange>
                            <a:clrFrom>
                              <a:srgbClr val="000000"/>
                            </a:clrFrom>
                            <a:clrTo>
                              <a:srgbClr val="FFFFFF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150" y="2944"/>
                          <a:ext cx="953" cy="35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9425" name="Text Box 97"/>
          <p:cNvSpPr txBox="1"/>
          <p:nvPr/>
        </p:nvSpPr>
        <p:spPr>
          <a:xfrm>
            <a:off x="898525" y="4508500"/>
            <a:ext cx="1728788" cy="83026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由定积分的几何意义</a:t>
            </a:r>
            <a:r>
              <a:rPr lang="zh-CN" altLang="en-US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9426" name="Rectangle 98"/>
          <p:cNvSpPr/>
          <p:nvPr/>
        </p:nvSpPr>
        <p:spPr>
          <a:xfrm>
            <a:off x="2555875" y="3514725"/>
            <a:ext cx="1728788" cy="935038"/>
          </a:xfrm>
          <a:prstGeom prst="rect">
            <a:avLst/>
          </a:prstGeom>
          <a:noFill/>
          <a:ln w="31750" cap="flat" cmpd="sng">
            <a:solidFill>
              <a:srgbClr val="A6E1A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6" name="Group 104"/>
          <p:cNvGrpSpPr/>
          <p:nvPr/>
        </p:nvGrpSpPr>
        <p:grpSpPr>
          <a:xfrm>
            <a:off x="3059113" y="4224338"/>
            <a:ext cx="757237" cy="1147762"/>
            <a:chOff x="1927" y="2387"/>
            <a:chExt cx="477" cy="723"/>
          </a:xfrm>
        </p:grpSpPr>
        <p:sp>
          <p:nvSpPr>
            <p:cNvPr id="37947" name="Text Box 99" descr="深色上对角线"/>
            <p:cNvSpPr txBox="1"/>
            <p:nvPr/>
          </p:nvSpPr>
          <p:spPr>
            <a:xfrm rot="5400000">
              <a:off x="1923" y="2428"/>
              <a:ext cx="454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200" dirty="0">
                  <a:latin typeface="Arial" panose="020B0604020202020204" pitchFamily="34" charset="0"/>
                  <a:ea typeface="宋体" panose="02010600030101010101" pitchFamily="2" charset="-122"/>
                </a:rPr>
                <a:t>=</a:t>
              </a:r>
              <a:endParaRPr lang="en-US" altLang="zh-CN" sz="32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7948" name="Object 100"/>
            <p:cNvGraphicFramePr>
              <a:graphicFrameLocks noChangeAspect="1"/>
            </p:cNvGraphicFramePr>
            <p:nvPr/>
          </p:nvGraphicFramePr>
          <p:xfrm>
            <a:off x="1927" y="2678"/>
            <a:ext cx="477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7" name="" r:id="rId35" imgW="635000" imgH="482600" progId="Equation.3">
                    <p:embed/>
                  </p:oleObj>
                </mc:Choice>
                <mc:Fallback>
                  <p:oleObj name="" r:id="rId35" imgW="635000" imgH="482600" progId="Equation.3">
                    <p:embed/>
                    <p:pic>
                      <p:nvPicPr>
                        <p:cNvPr id="0" name="图片 3416"/>
                        <p:cNvPicPr/>
                        <p:nvPr/>
                      </p:nvPicPr>
                      <p:blipFill>
                        <a:blip r:embed="rId36">
                          <a:clrChange>
                            <a:clrFrom>
                              <a:srgbClr val="000000"/>
                            </a:clrFrom>
                            <a:clrTo>
                              <a:srgbClr val="FFFFFF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1927" y="2678"/>
                          <a:ext cx="477" cy="432"/>
                        </a:xfrm>
                        <a:prstGeom prst="rect">
                          <a:avLst/>
                        </a:prstGeom>
                        <a:solidFill>
                          <a:srgbClr val="2020E4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9429" name="Rectangle 101"/>
          <p:cNvSpPr/>
          <p:nvPr/>
        </p:nvSpPr>
        <p:spPr>
          <a:xfrm>
            <a:off x="4543425" y="3487738"/>
            <a:ext cx="1584325" cy="935037"/>
          </a:xfrm>
          <a:prstGeom prst="rect">
            <a:avLst/>
          </a:prstGeom>
          <a:noFill/>
          <a:ln w="317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7" name="Group 105"/>
          <p:cNvGrpSpPr/>
          <p:nvPr/>
        </p:nvGrpSpPr>
        <p:grpSpPr>
          <a:xfrm>
            <a:off x="4929188" y="4181475"/>
            <a:ext cx="579437" cy="1119188"/>
            <a:chOff x="3105" y="2362"/>
            <a:chExt cx="365" cy="705"/>
          </a:xfrm>
        </p:grpSpPr>
        <p:sp>
          <p:nvSpPr>
            <p:cNvPr id="37951" name="Text Box 102" descr="深色上对角线"/>
            <p:cNvSpPr txBox="1"/>
            <p:nvPr/>
          </p:nvSpPr>
          <p:spPr>
            <a:xfrm rot="5400000">
              <a:off x="3057" y="2403"/>
              <a:ext cx="454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200" dirty="0">
                  <a:latin typeface="Arial" panose="020B0604020202020204" pitchFamily="34" charset="0"/>
                  <a:ea typeface="宋体" panose="02010600030101010101" pitchFamily="2" charset="-122"/>
                </a:rPr>
                <a:t>=</a:t>
              </a:r>
              <a:endParaRPr lang="en-US" altLang="zh-CN" sz="32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7952" name="Object 103"/>
            <p:cNvGraphicFramePr>
              <a:graphicFrameLocks noChangeAspect="1"/>
            </p:cNvGraphicFramePr>
            <p:nvPr/>
          </p:nvGraphicFramePr>
          <p:xfrm>
            <a:off x="3128" y="2635"/>
            <a:ext cx="325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9" name="" r:id="rId37" imgW="431800" imgH="482600" progId="Equation.3">
                    <p:embed/>
                  </p:oleObj>
                </mc:Choice>
                <mc:Fallback>
                  <p:oleObj name="" r:id="rId37" imgW="431800" imgH="482600" progId="Equation.3">
                    <p:embed/>
                    <p:pic>
                      <p:nvPicPr>
                        <p:cNvPr id="0" name="图片 3418"/>
                        <p:cNvPicPr/>
                        <p:nvPr/>
                      </p:nvPicPr>
                      <p:blipFill>
                        <a:blip r:embed="rId38">
                          <a:clrChange>
                            <a:clrFrom>
                              <a:srgbClr val="000000"/>
                            </a:clrFrom>
                            <a:clrTo>
                              <a:srgbClr val="FFFFFF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128" y="2635"/>
                          <a:ext cx="325" cy="432"/>
                        </a:xfrm>
                        <a:prstGeom prst="rect">
                          <a:avLst/>
                        </a:prstGeom>
                        <a:solidFill>
                          <a:srgbClr val="2020E4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9434" name="Text Box 106"/>
          <p:cNvSpPr txBox="1"/>
          <p:nvPr/>
        </p:nvSpPr>
        <p:spPr>
          <a:xfrm>
            <a:off x="466725" y="5275263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故</a:t>
            </a:r>
            <a:r>
              <a:rPr lang="zh-CN" altLang="en-US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7954" name="Rectangle 108" descr="深色上对角线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99435" name="Object 107"/>
          <p:cNvGraphicFramePr>
            <a:graphicFrameLocks noChangeAspect="1"/>
          </p:cNvGraphicFramePr>
          <p:nvPr/>
        </p:nvGraphicFramePr>
        <p:xfrm>
          <a:off x="1476375" y="5372100"/>
          <a:ext cx="489585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8" name="" r:id="rId39" imgW="1536065" imgH="406400" progId="Equation.3">
                  <p:embed/>
                </p:oleObj>
              </mc:Choice>
              <mc:Fallback>
                <p:oleObj name="" r:id="rId39" imgW="1536065" imgH="406400" progId="Equation.3">
                  <p:embed/>
                  <p:pic>
                    <p:nvPicPr>
                      <p:cNvPr id="0" name="图片 3427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1476375" y="5372100"/>
                        <a:ext cx="4895850" cy="1168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437" name="AutoShape 109"/>
          <p:cNvSpPr/>
          <p:nvPr/>
        </p:nvSpPr>
        <p:spPr>
          <a:xfrm>
            <a:off x="3492500" y="1482725"/>
            <a:ext cx="1366838" cy="431800"/>
          </a:xfrm>
          <a:prstGeom prst="wedgeRectCallout">
            <a:avLst>
              <a:gd name="adj1" fmla="val -147907"/>
              <a:gd name="adj2" fmla="val 115810"/>
            </a:avLst>
          </a:prstGeom>
          <a:solidFill>
            <a:srgbClr val="2020E4"/>
          </a:solidFill>
          <a:ln w="635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奇函数 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9442" name="Rectangle 114"/>
          <p:cNvSpPr/>
          <p:nvPr/>
        </p:nvSpPr>
        <p:spPr>
          <a:xfrm>
            <a:off x="1763713" y="1936750"/>
            <a:ext cx="863600" cy="433388"/>
          </a:xfrm>
          <a:prstGeom prst="rect">
            <a:avLst/>
          </a:prstGeom>
          <a:noFill/>
          <a:ln w="31750" cap="flat" cmpd="sng">
            <a:solidFill>
              <a:srgbClr val="85D58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2840" name="Rectangle 24"/>
          <p:cNvSpPr>
            <a:spLocks noRot="1" noChangeArrowheads="1"/>
          </p:cNvSpPr>
          <p:nvPr/>
        </p:nvSpPr>
        <p:spPr bwMode="auto">
          <a:xfrm>
            <a:off x="186055" y="178435"/>
            <a:ext cx="5064125" cy="767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r>
              <a:rPr lang="zh-CN" altLang="en-US" sz="4400" b="1">
                <a:solidFill>
                  <a:schemeClr val="bg1"/>
                </a:solidFill>
                <a:latin typeface="Tahoma" panose="020B0604030504040204" pitchFamily="34" charset="0"/>
              </a:rPr>
              <a:t>二、定积分的性质</a:t>
            </a:r>
            <a:endParaRPr lang="zh-CN" altLang="en-US" sz="44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99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99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99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9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9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99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9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2" dur="500"/>
                                        <p:tgtEl>
                                          <p:spTgt spid="99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9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99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99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9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99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6" grpId="0"/>
      <p:bldP spid="99341" grpId="0"/>
      <p:bldP spid="99359" grpId="0"/>
      <p:bldP spid="99363" grpId="0"/>
      <p:bldP spid="99425" grpId="0"/>
      <p:bldP spid="99426" grpId="0" bldLvl="0" animBg="1"/>
      <p:bldP spid="99429" grpId="0" bldLvl="0" animBg="1"/>
      <p:bldP spid="99434" grpId="0"/>
      <p:bldP spid="99437" grpId="0" bldLvl="0" animBg="1"/>
      <p:bldP spid="99442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359" name="Text Box 7"/>
          <p:cNvSpPr txBox="1"/>
          <p:nvPr/>
        </p:nvSpPr>
        <p:spPr>
          <a:xfrm>
            <a:off x="323850" y="1074738"/>
            <a:ext cx="1439863" cy="520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练习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endParaRPr lang="en-US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0364" name="Text Box 12"/>
          <p:cNvSpPr txBox="1"/>
          <p:nvPr/>
        </p:nvSpPr>
        <p:spPr>
          <a:xfrm>
            <a:off x="1619250" y="1193800"/>
            <a:ext cx="4537075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用几何图形说明下列等式成立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:</a:t>
            </a:r>
            <a:r>
              <a:rPr lang="en-US" altLang="zh-CN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915" name="Rectangle 13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916" name="Rectangle 14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0367" name="Text Box 15"/>
          <p:cNvSpPr txBox="1"/>
          <p:nvPr/>
        </p:nvSpPr>
        <p:spPr>
          <a:xfrm>
            <a:off x="395288" y="2498725"/>
            <a:ext cx="576262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解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918" name="Rectangle 17" descr="深色上对角线"/>
          <p:cNvSpPr/>
          <p:nvPr/>
        </p:nvSpPr>
        <p:spPr>
          <a:xfrm>
            <a:off x="4416425" y="3011488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0373" name="Text Box 21"/>
          <p:cNvSpPr txBox="1"/>
          <p:nvPr/>
        </p:nvSpPr>
        <p:spPr>
          <a:xfrm>
            <a:off x="971550" y="2492375"/>
            <a:ext cx="4392613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(1)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由定积分对区间的可加性知</a:t>
            </a:r>
            <a:r>
              <a:rPr lang="zh-CN" altLang="en-US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920" name="Rectangle 22" descr="深色上对角线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00375" name="Object 23"/>
          <p:cNvGraphicFramePr>
            <a:graphicFrameLocks noChangeAspect="1"/>
          </p:cNvGraphicFramePr>
          <p:nvPr/>
        </p:nvGraphicFramePr>
        <p:xfrm>
          <a:off x="498475" y="3068638"/>
          <a:ext cx="5846763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9" name="" r:id="rId1" imgW="2273300" imgH="406400" progId="Equation.3">
                  <p:embed/>
                </p:oleObj>
              </mc:Choice>
              <mc:Fallback>
                <p:oleObj name="" r:id="rId1" imgW="2273300" imgH="406400" progId="Equation.3">
                  <p:embed/>
                  <p:pic>
                    <p:nvPicPr>
                      <p:cNvPr id="0" name="图片 342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8475" y="3068638"/>
                        <a:ext cx="5846763" cy="1154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4"/>
          <p:cNvGrpSpPr/>
          <p:nvPr/>
        </p:nvGrpSpPr>
        <p:grpSpPr>
          <a:xfrm>
            <a:off x="5289550" y="2335213"/>
            <a:ext cx="3486150" cy="433387"/>
            <a:chOff x="3332" y="1471"/>
            <a:chExt cx="2196" cy="273"/>
          </a:xfrm>
        </p:grpSpPr>
        <p:sp>
          <p:nvSpPr>
            <p:cNvPr id="38923" name="Line 25"/>
            <p:cNvSpPr/>
            <p:nvPr/>
          </p:nvSpPr>
          <p:spPr>
            <a:xfrm>
              <a:off x="3332" y="1517"/>
              <a:ext cx="2177" cy="0"/>
            </a:xfrm>
            <a:prstGeom prst="line">
              <a:avLst/>
            </a:prstGeom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38924" name="Object 26"/>
            <p:cNvGraphicFramePr>
              <a:graphicFrameLocks noChangeAspect="1"/>
            </p:cNvGraphicFramePr>
            <p:nvPr/>
          </p:nvGraphicFramePr>
          <p:xfrm>
            <a:off x="5327" y="1480"/>
            <a:ext cx="201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23" name="" r:id="rId3" imgW="127000" imgH="139700" progId="Equation.3">
                    <p:embed/>
                  </p:oleObj>
                </mc:Choice>
                <mc:Fallback>
                  <p:oleObj name="" r:id="rId3" imgW="127000" imgH="139700" progId="Equation.3">
                    <p:embed/>
                    <p:pic>
                      <p:nvPicPr>
                        <p:cNvPr id="0" name="图片 342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327" y="1480"/>
                          <a:ext cx="201" cy="26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925" name="Object 27"/>
            <p:cNvGraphicFramePr>
              <a:graphicFrameLocks noChangeAspect="1"/>
            </p:cNvGraphicFramePr>
            <p:nvPr/>
          </p:nvGraphicFramePr>
          <p:xfrm>
            <a:off x="4332" y="1471"/>
            <a:ext cx="201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30" name="" r:id="rId5" imgW="127000" imgH="139700" progId="Equation.3">
                    <p:embed/>
                  </p:oleObj>
                </mc:Choice>
                <mc:Fallback>
                  <p:oleObj name="" r:id="rId5" imgW="127000" imgH="139700" progId="Equation.3">
                    <p:embed/>
                    <p:pic>
                      <p:nvPicPr>
                        <p:cNvPr id="0" name="图片 342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332" y="1471"/>
                          <a:ext cx="201" cy="26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40"/>
          <p:cNvGrpSpPr/>
          <p:nvPr/>
        </p:nvGrpSpPr>
        <p:grpSpPr>
          <a:xfrm>
            <a:off x="8027988" y="2301875"/>
            <a:ext cx="274637" cy="690563"/>
            <a:chOff x="5068" y="1439"/>
            <a:chExt cx="173" cy="435"/>
          </a:xfrm>
        </p:grpSpPr>
        <p:graphicFrame>
          <p:nvGraphicFramePr>
            <p:cNvPr id="38927" name="Object 41"/>
            <p:cNvGraphicFramePr>
              <a:graphicFrameLocks noChangeAspect="1"/>
            </p:cNvGraphicFramePr>
            <p:nvPr/>
          </p:nvGraphicFramePr>
          <p:xfrm>
            <a:off x="5068" y="1439"/>
            <a:ext cx="173" cy="4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31" name="" r:id="rId7" imgW="152400" imgH="317500" progId="Equation.3">
                    <p:embed/>
                  </p:oleObj>
                </mc:Choice>
                <mc:Fallback>
                  <p:oleObj name="" r:id="rId7" imgW="152400" imgH="317500" progId="Equation.3">
                    <p:embed/>
                    <p:pic>
                      <p:nvPicPr>
                        <p:cNvPr id="0" name="图片 343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068" y="1439"/>
                          <a:ext cx="173" cy="4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928" name="Oval 42"/>
            <p:cNvSpPr/>
            <p:nvPr/>
          </p:nvSpPr>
          <p:spPr>
            <a:xfrm>
              <a:off x="5139" y="1489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4" name="Group 64"/>
          <p:cNvGrpSpPr/>
          <p:nvPr/>
        </p:nvGrpSpPr>
        <p:grpSpPr>
          <a:xfrm>
            <a:off x="6372225" y="2924175"/>
            <a:ext cx="2160588" cy="566738"/>
            <a:chOff x="3742" y="2944"/>
            <a:chExt cx="1361" cy="357"/>
          </a:xfrm>
        </p:grpSpPr>
        <p:sp>
          <p:nvSpPr>
            <p:cNvPr id="38930" name="Text Box 65"/>
            <p:cNvSpPr txBox="1"/>
            <p:nvPr/>
          </p:nvSpPr>
          <p:spPr>
            <a:xfrm>
              <a:off x="3742" y="2976"/>
              <a:ext cx="1361" cy="288"/>
            </a:xfrm>
            <a:prstGeom prst="rect">
              <a:avLst/>
            </a:prstGeom>
            <a:solidFill>
              <a:srgbClr val="2020E4"/>
            </a:solidFill>
            <a:ln w="9525">
              <a:noFill/>
            </a:ln>
          </p:spPr>
          <p:txBody>
            <a:bodyPr anchor="t">
              <a:spAutoFit/>
            </a:bodyPr>
            <a:p>
              <a:r>
                <a:rPr lang="zh-CN" altLang="en-US" sz="2400" dirty="0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面积</a:t>
              </a:r>
              <a:r>
                <a:rPr lang="zh-CN" altLang="en-US" b="0" dirty="0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endParaRPr lang="zh-CN" altLang="en-US" b="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8931" name="Object 66"/>
            <p:cNvGraphicFramePr>
              <a:graphicFrameLocks noChangeAspect="1"/>
            </p:cNvGraphicFramePr>
            <p:nvPr/>
          </p:nvGraphicFramePr>
          <p:xfrm>
            <a:off x="4150" y="2944"/>
            <a:ext cx="953" cy="3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26" name="" r:id="rId9" imgW="914400" imgH="431800" progId="Equation.3">
                    <p:embed/>
                  </p:oleObj>
                </mc:Choice>
                <mc:Fallback>
                  <p:oleObj name="" r:id="rId9" imgW="914400" imgH="431800" progId="Equation.3">
                    <p:embed/>
                    <p:pic>
                      <p:nvPicPr>
                        <p:cNvPr id="0" name="图片 3425"/>
                        <p:cNvPicPr/>
                        <p:nvPr/>
                      </p:nvPicPr>
                      <p:blipFill>
                        <a:blip r:embed="rId10">
                          <a:clrChange>
                            <a:clrFrom>
                              <a:srgbClr val="000000"/>
                            </a:clrFrom>
                            <a:clrTo>
                              <a:srgbClr val="FFFFFF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150" y="2944"/>
                          <a:ext cx="953" cy="35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0419" name="Text Box 67"/>
          <p:cNvSpPr txBox="1"/>
          <p:nvPr/>
        </p:nvSpPr>
        <p:spPr>
          <a:xfrm>
            <a:off x="898525" y="4221163"/>
            <a:ext cx="1728788" cy="83026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由定积分的几何意义</a:t>
            </a:r>
            <a:r>
              <a:rPr lang="zh-CN" altLang="en-US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0420" name="Rectangle 68"/>
          <p:cNvSpPr/>
          <p:nvPr/>
        </p:nvSpPr>
        <p:spPr>
          <a:xfrm>
            <a:off x="2555875" y="3227388"/>
            <a:ext cx="1728788" cy="935037"/>
          </a:xfrm>
          <a:prstGeom prst="rect">
            <a:avLst/>
          </a:prstGeom>
          <a:noFill/>
          <a:ln w="317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5" name="Group 69"/>
          <p:cNvGrpSpPr/>
          <p:nvPr/>
        </p:nvGrpSpPr>
        <p:grpSpPr>
          <a:xfrm>
            <a:off x="3128963" y="3937000"/>
            <a:ext cx="579437" cy="1147763"/>
            <a:chOff x="1971" y="2387"/>
            <a:chExt cx="365" cy="723"/>
          </a:xfrm>
        </p:grpSpPr>
        <p:sp>
          <p:nvSpPr>
            <p:cNvPr id="38935" name="Text Box 70" descr="深色上对角线"/>
            <p:cNvSpPr txBox="1"/>
            <p:nvPr/>
          </p:nvSpPr>
          <p:spPr>
            <a:xfrm rot="5400000">
              <a:off x="1923" y="2428"/>
              <a:ext cx="454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200" dirty="0">
                  <a:latin typeface="Arial" panose="020B0604020202020204" pitchFamily="34" charset="0"/>
                  <a:ea typeface="宋体" panose="02010600030101010101" pitchFamily="2" charset="-122"/>
                </a:rPr>
                <a:t>=</a:t>
              </a:r>
              <a:endParaRPr lang="en-US" altLang="zh-CN" sz="32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8936" name="Object 71"/>
            <p:cNvGraphicFramePr>
              <a:graphicFrameLocks noChangeAspect="1"/>
            </p:cNvGraphicFramePr>
            <p:nvPr/>
          </p:nvGraphicFramePr>
          <p:xfrm>
            <a:off x="2012" y="2678"/>
            <a:ext cx="306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24" name="" r:id="rId11" imgW="406400" imgH="482600" progId="Equation.3">
                    <p:embed/>
                  </p:oleObj>
                </mc:Choice>
                <mc:Fallback>
                  <p:oleObj name="" r:id="rId11" imgW="406400" imgH="482600" progId="Equation.3">
                    <p:embed/>
                    <p:pic>
                      <p:nvPicPr>
                        <p:cNvPr id="0" name="图片 3423"/>
                        <p:cNvPicPr/>
                        <p:nvPr/>
                      </p:nvPicPr>
                      <p:blipFill>
                        <a:blip r:embed="rId12">
                          <a:clrChange>
                            <a:clrFrom>
                              <a:srgbClr val="000000"/>
                            </a:clrFrom>
                            <a:clrTo>
                              <a:srgbClr val="FFFFFF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2012" y="2678"/>
                          <a:ext cx="306" cy="432"/>
                        </a:xfrm>
                        <a:prstGeom prst="rect">
                          <a:avLst/>
                        </a:prstGeom>
                        <a:solidFill>
                          <a:srgbClr val="2020E4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0424" name="Rectangle 72"/>
          <p:cNvSpPr/>
          <p:nvPr/>
        </p:nvSpPr>
        <p:spPr>
          <a:xfrm>
            <a:off x="4572000" y="3200400"/>
            <a:ext cx="1584325" cy="935038"/>
          </a:xfrm>
          <a:prstGeom prst="rect">
            <a:avLst/>
          </a:prstGeom>
          <a:noFill/>
          <a:ln w="317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6" name="Group 73"/>
          <p:cNvGrpSpPr/>
          <p:nvPr/>
        </p:nvGrpSpPr>
        <p:grpSpPr>
          <a:xfrm>
            <a:off x="4929188" y="3894138"/>
            <a:ext cx="579437" cy="1119187"/>
            <a:chOff x="3105" y="2362"/>
            <a:chExt cx="365" cy="705"/>
          </a:xfrm>
        </p:grpSpPr>
        <p:sp>
          <p:nvSpPr>
            <p:cNvPr id="38939" name="Text Box 74" descr="深色上对角线"/>
            <p:cNvSpPr txBox="1"/>
            <p:nvPr/>
          </p:nvSpPr>
          <p:spPr>
            <a:xfrm rot="5400000">
              <a:off x="3057" y="2403"/>
              <a:ext cx="454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200" dirty="0">
                  <a:latin typeface="Arial" panose="020B0604020202020204" pitchFamily="34" charset="0"/>
                  <a:ea typeface="宋体" panose="02010600030101010101" pitchFamily="2" charset="-122"/>
                </a:rPr>
                <a:t>=</a:t>
              </a:r>
              <a:endParaRPr lang="en-US" altLang="zh-CN" sz="32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8940" name="Object 75"/>
            <p:cNvGraphicFramePr>
              <a:graphicFrameLocks noChangeAspect="1"/>
            </p:cNvGraphicFramePr>
            <p:nvPr/>
          </p:nvGraphicFramePr>
          <p:xfrm>
            <a:off x="3128" y="2635"/>
            <a:ext cx="325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25" name="" r:id="rId13" imgW="431800" imgH="482600" progId="Equation.3">
                    <p:embed/>
                  </p:oleObj>
                </mc:Choice>
                <mc:Fallback>
                  <p:oleObj name="" r:id="rId13" imgW="431800" imgH="482600" progId="Equation.3">
                    <p:embed/>
                    <p:pic>
                      <p:nvPicPr>
                        <p:cNvPr id="0" name="图片 3424"/>
                        <p:cNvPicPr/>
                        <p:nvPr/>
                      </p:nvPicPr>
                      <p:blipFill>
                        <a:blip r:embed="rId14">
                          <a:clrChange>
                            <a:clrFrom>
                              <a:srgbClr val="000000"/>
                            </a:clrFrom>
                            <a:clrTo>
                              <a:srgbClr val="FFFFFF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128" y="2635"/>
                          <a:ext cx="325" cy="432"/>
                        </a:xfrm>
                        <a:prstGeom prst="rect">
                          <a:avLst/>
                        </a:prstGeom>
                        <a:solidFill>
                          <a:srgbClr val="2020E4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0428" name="Text Box 76"/>
          <p:cNvSpPr txBox="1"/>
          <p:nvPr/>
        </p:nvSpPr>
        <p:spPr>
          <a:xfrm>
            <a:off x="466725" y="4987925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故</a:t>
            </a:r>
            <a:r>
              <a:rPr lang="zh-CN" altLang="en-US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942" name="Rectangle 77" descr="深色上对角线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00430" name="Object 78"/>
          <p:cNvGraphicFramePr>
            <a:graphicFrameLocks noChangeAspect="1"/>
          </p:cNvGraphicFramePr>
          <p:nvPr/>
        </p:nvGraphicFramePr>
        <p:xfrm>
          <a:off x="827088" y="4941888"/>
          <a:ext cx="7416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7" name="" r:id="rId15" imgW="2438400" imgH="406400" progId="Equation.3">
                  <p:embed/>
                </p:oleObj>
              </mc:Choice>
              <mc:Fallback>
                <p:oleObj name="" r:id="rId15" imgW="2438400" imgH="406400" progId="Equation.3">
                  <p:embed/>
                  <p:pic>
                    <p:nvPicPr>
                      <p:cNvPr id="0" name="图片 342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27088" y="4941888"/>
                        <a:ext cx="7416800" cy="1168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44" name="Rectangle 80" descr="深色上对角线"/>
          <p:cNvSpPr/>
          <p:nvPr/>
        </p:nvSpPr>
        <p:spPr>
          <a:xfrm>
            <a:off x="4416425" y="30162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7" name="Group 93"/>
          <p:cNvGrpSpPr/>
          <p:nvPr/>
        </p:nvGrpSpPr>
        <p:grpSpPr>
          <a:xfrm>
            <a:off x="684213" y="1579563"/>
            <a:ext cx="4595812" cy="1101725"/>
            <a:chOff x="431" y="890"/>
            <a:chExt cx="2895" cy="694"/>
          </a:xfrm>
        </p:grpSpPr>
        <p:sp>
          <p:nvSpPr>
            <p:cNvPr id="38946" name="Text Box 19"/>
            <p:cNvSpPr txBox="1"/>
            <p:nvPr/>
          </p:nvSpPr>
          <p:spPr>
            <a:xfrm>
              <a:off x="431" y="1059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(2)</a:t>
              </a:r>
              <a:endParaRPr lang="en-US" altLang="zh-CN" sz="2400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8947" name="Object 79"/>
            <p:cNvGraphicFramePr>
              <a:graphicFrameLocks noChangeAspect="1"/>
            </p:cNvGraphicFramePr>
            <p:nvPr/>
          </p:nvGraphicFramePr>
          <p:xfrm>
            <a:off x="703" y="890"/>
            <a:ext cx="2623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5" name="" r:id="rId17" imgW="1536065" imgH="406400" progId="Equation.3">
                    <p:embed/>
                  </p:oleObj>
                </mc:Choice>
                <mc:Fallback>
                  <p:oleObj name="" r:id="rId17" imgW="1536065" imgH="406400" progId="Equation.3">
                    <p:embed/>
                    <p:pic>
                      <p:nvPicPr>
                        <p:cNvPr id="0" name="图片 3334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703" y="890"/>
                          <a:ext cx="2623" cy="69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90"/>
          <p:cNvGrpSpPr/>
          <p:nvPr/>
        </p:nvGrpSpPr>
        <p:grpSpPr>
          <a:xfrm>
            <a:off x="5364163" y="1225550"/>
            <a:ext cx="3195637" cy="1195388"/>
            <a:chOff x="3379" y="772"/>
            <a:chExt cx="2013" cy="753"/>
          </a:xfrm>
        </p:grpSpPr>
        <p:graphicFrame>
          <p:nvGraphicFramePr>
            <p:cNvPr id="38949" name="Object 50"/>
            <p:cNvGraphicFramePr>
              <a:graphicFrameLocks noChangeAspect="1"/>
            </p:cNvGraphicFramePr>
            <p:nvPr/>
          </p:nvGraphicFramePr>
          <p:xfrm>
            <a:off x="4558" y="799"/>
            <a:ext cx="834" cy="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1" name="" r:id="rId19" imgW="1168400" imgH="330200" progId="Equation.3">
                    <p:embed/>
                  </p:oleObj>
                </mc:Choice>
                <mc:Fallback>
                  <p:oleObj name="" r:id="rId19" imgW="1168400" imgH="330200" progId="Equation.3">
                    <p:embed/>
                    <p:pic>
                      <p:nvPicPr>
                        <p:cNvPr id="0" name="图片 3340"/>
                        <p:cNvPicPr/>
                        <p:nvPr/>
                      </p:nvPicPr>
                      <p:blipFill>
                        <a:blip r:embed="rId20">
                          <a:clrChange>
                            <a:clrFrom>
                              <a:srgbClr val="000000"/>
                            </a:clrFrom>
                            <a:clrTo>
                              <a:srgbClr val="1414A8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558" y="799"/>
                          <a:ext cx="834" cy="28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8950" name="Group 89"/>
            <p:cNvGrpSpPr/>
            <p:nvPr/>
          </p:nvGrpSpPr>
          <p:grpSpPr>
            <a:xfrm>
              <a:off x="3379" y="772"/>
              <a:ext cx="1942" cy="753"/>
              <a:chOff x="3379" y="772"/>
              <a:chExt cx="1942" cy="753"/>
            </a:xfrm>
          </p:grpSpPr>
          <p:graphicFrame>
            <p:nvGraphicFramePr>
              <p:cNvPr id="38951" name="Object 45"/>
              <p:cNvGraphicFramePr>
                <a:graphicFrameLocks noChangeAspect="1"/>
              </p:cNvGraphicFramePr>
              <p:nvPr/>
            </p:nvGraphicFramePr>
            <p:xfrm>
              <a:off x="3379" y="1282"/>
              <a:ext cx="173" cy="24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38" name="" r:id="rId21" imgW="152400" imgH="177800" progId="Equation.3">
                      <p:embed/>
                    </p:oleObj>
                  </mc:Choice>
                  <mc:Fallback>
                    <p:oleObj name="" r:id="rId21" imgW="152400" imgH="177800" progId="Equation.3">
                      <p:embed/>
                      <p:pic>
                        <p:nvPicPr>
                          <p:cNvPr id="0" name="图片 3337"/>
                          <p:cNvPicPr/>
                          <p:nvPr/>
                        </p:nvPicPr>
                        <p:blipFill>
                          <a:blip r:embed="rId22"/>
                          <a:stretch>
                            <a:fillRect/>
                          </a:stretch>
                        </p:blipFill>
                        <p:spPr>
                          <a:xfrm>
                            <a:off x="3379" y="1282"/>
                            <a:ext cx="173" cy="24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8952" name="Object 52"/>
              <p:cNvGraphicFramePr>
                <a:graphicFrameLocks noChangeAspect="1"/>
              </p:cNvGraphicFramePr>
              <p:nvPr/>
            </p:nvGraphicFramePr>
            <p:xfrm>
              <a:off x="4314" y="772"/>
              <a:ext cx="173" cy="2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31" name="" r:id="rId23" imgW="152400" imgH="165100" progId="Equation.3">
                      <p:embed/>
                    </p:oleObj>
                  </mc:Choice>
                  <mc:Fallback>
                    <p:oleObj name="" r:id="rId23" imgW="152400" imgH="165100" progId="Equation.3">
                      <p:embed/>
                      <p:pic>
                        <p:nvPicPr>
                          <p:cNvPr id="0" name="图片 3330"/>
                          <p:cNvPicPr/>
                          <p:nvPr/>
                        </p:nvPicPr>
                        <p:blipFill>
                          <a:blip r:embed="rId24"/>
                          <a:stretch>
                            <a:fillRect/>
                          </a:stretch>
                        </p:blipFill>
                        <p:spPr>
                          <a:xfrm>
                            <a:off x="4314" y="772"/>
                            <a:ext cx="173" cy="22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8953" name="Object 55"/>
              <p:cNvGraphicFramePr>
                <a:graphicFrameLocks noChangeAspect="1"/>
              </p:cNvGraphicFramePr>
              <p:nvPr/>
            </p:nvGraphicFramePr>
            <p:xfrm>
              <a:off x="5148" y="1298"/>
              <a:ext cx="173" cy="2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42" name="" r:id="rId25" imgW="152400" imgH="165100" progId="Equation.3">
                      <p:embed/>
                    </p:oleObj>
                  </mc:Choice>
                  <mc:Fallback>
                    <p:oleObj name="" r:id="rId25" imgW="152400" imgH="165100" progId="Equation.3">
                      <p:embed/>
                      <p:pic>
                        <p:nvPicPr>
                          <p:cNvPr id="0" name="图片 3341"/>
                          <p:cNvPicPr/>
                          <p:nvPr/>
                        </p:nvPicPr>
                        <p:blipFill>
                          <a:blip r:embed="rId26"/>
                          <a:stretch>
                            <a:fillRect/>
                          </a:stretch>
                        </p:blipFill>
                        <p:spPr>
                          <a:xfrm>
                            <a:off x="5148" y="1298"/>
                            <a:ext cx="173" cy="22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8954" name="Freeform 82"/>
              <p:cNvSpPr/>
              <p:nvPr/>
            </p:nvSpPr>
            <p:spPr>
              <a:xfrm>
                <a:off x="3515" y="963"/>
                <a:ext cx="1633" cy="562"/>
              </a:xfrm>
              <a:custGeom>
                <a:avLst/>
                <a:gdLst/>
                <a:ahLst/>
                <a:cxnLst>
                  <a:cxn ang="0">
                    <a:pos x="0" y="269"/>
                  </a:cxn>
                  <a:cxn ang="0">
                    <a:pos x="817" y="0"/>
                  </a:cxn>
                  <a:cxn ang="0">
                    <a:pos x="1633" y="269"/>
                  </a:cxn>
                </a:cxnLst>
                <a:pathLst>
                  <a:path w="1633" h="635">
                    <a:moveTo>
                      <a:pt x="0" y="635"/>
                    </a:moveTo>
                    <a:cubicBezTo>
                      <a:pt x="272" y="317"/>
                      <a:pt x="545" y="0"/>
                      <a:pt x="817" y="0"/>
                    </a:cubicBezTo>
                    <a:cubicBezTo>
                      <a:pt x="1089" y="0"/>
                      <a:pt x="1361" y="317"/>
                      <a:pt x="1633" y="635"/>
                    </a:cubicBezTo>
                  </a:path>
                </a:pathLst>
              </a:custGeom>
              <a:noFill/>
              <a:ln w="31750" cap="flat" cmpd="sng">
                <a:solidFill>
                  <a:srgbClr val="2020E4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</p:grpSp>
      </p:grpSp>
      <p:grpSp>
        <p:nvGrpSpPr>
          <p:cNvPr id="10" name="Group 87"/>
          <p:cNvGrpSpPr/>
          <p:nvPr/>
        </p:nvGrpSpPr>
        <p:grpSpPr>
          <a:xfrm>
            <a:off x="5619750" y="1557338"/>
            <a:ext cx="1257300" cy="869950"/>
            <a:chOff x="3540" y="981"/>
            <a:chExt cx="792" cy="548"/>
          </a:xfrm>
        </p:grpSpPr>
        <p:sp>
          <p:nvSpPr>
            <p:cNvPr id="38956" name="Freeform 84" descr="宽上对角线"/>
            <p:cNvSpPr/>
            <p:nvPr/>
          </p:nvSpPr>
          <p:spPr>
            <a:xfrm>
              <a:off x="3540" y="981"/>
              <a:ext cx="792" cy="548"/>
            </a:xfrm>
            <a:custGeom>
              <a:avLst/>
              <a:gdLst/>
              <a:ahLst/>
              <a:cxnLst>
                <a:cxn ang="0">
                  <a:pos x="13" y="326"/>
                </a:cxn>
                <a:cxn ang="0">
                  <a:pos x="569" y="326"/>
                </a:cxn>
                <a:cxn ang="0">
                  <a:pos x="569" y="17"/>
                </a:cxn>
                <a:cxn ang="0">
                  <a:pos x="458" y="20"/>
                </a:cxn>
                <a:cxn ang="0">
                  <a:pos x="408" y="41"/>
                </a:cxn>
                <a:cxn ang="0">
                  <a:pos x="390" y="46"/>
                </a:cxn>
                <a:cxn ang="0">
                  <a:pos x="304" y="92"/>
                </a:cxn>
                <a:cxn ang="0">
                  <a:pos x="265" y="136"/>
                </a:cxn>
                <a:cxn ang="0">
                  <a:pos x="221" y="146"/>
                </a:cxn>
                <a:cxn ang="0">
                  <a:pos x="172" y="192"/>
                </a:cxn>
                <a:cxn ang="0">
                  <a:pos x="159" y="203"/>
                </a:cxn>
                <a:cxn ang="0">
                  <a:pos x="153" y="218"/>
                </a:cxn>
                <a:cxn ang="0">
                  <a:pos x="116" y="228"/>
                </a:cxn>
                <a:cxn ang="0">
                  <a:pos x="104" y="244"/>
                </a:cxn>
                <a:cxn ang="0">
                  <a:pos x="86" y="255"/>
                </a:cxn>
                <a:cxn ang="0">
                  <a:pos x="60" y="275"/>
                </a:cxn>
                <a:cxn ang="0">
                  <a:pos x="36" y="301"/>
                </a:cxn>
                <a:cxn ang="0">
                  <a:pos x="13" y="326"/>
                </a:cxn>
              </a:cxnLst>
              <a:pathLst>
                <a:path w="837" h="594">
                  <a:moveTo>
                    <a:pt x="20" y="573"/>
                  </a:moveTo>
                  <a:lnTo>
                    <a:pt x="837" y="573"/>
                  </a:lnTo>
                  <a:lnTo>
                    <a:pt x="837" y="29"/>
                  </a:lnTo>
                  <a:cubicBezTo>
                    <a:pt x="763" y="0"/>
                    <a:pt x="745" y="12"/>
                    <a:pt x="674" y="35"/>
                  </a:cubicBezTo>
                  <a:cubicBezTo>
                    <a:pt x="643" y="68"/>
                    <a:pt x="664" y="51"/>
                    <a:pt x="601" y="72"/>
                  </a:cubicBezTo>
                  <a:cubicBezTo>
                    <a:pt x="592" y="75"/>
                    <a:pt x="574" y="81"/>
                    <a:pt x="574" y="81"/>
                  </a:cubicBezTo>
                  <a:cubicBezTo>
                    <a:pt x="538" y="115"/>
                    <a:pt x="482" y="127"/>
                    <a:pt x="446" y="163"/>
                  </a:cubicBezTo>
                  <a:cubicBezTo>
                    <a:pt x="424" y="185"/>
                    <a:pt x="420" y="228"/>
                    <a:pt x="391" y="237"/>
                  </a:cubicBezTo>
                  <a:cubicBezTo>
                    <a:pt x="351" y="250"/>
                    <a:pt x="373" y="244"/>
                    <a:pt x="327" y="255"/>
                  </a:cubicBezTo>
                  <a:cubicBezTo>
                    <a:pt x="315" y="292"/>
                    <a:pt x="291" y="325"/>
                    <a:pt x="254" y="337"/>
                  </a:cubicBezTo>
                  <a:cubicBezTo>
                    <a:pt x="248" y="343"/>
                    <a:pt x="240" y="348"/>
                    <a:pt x="235" y="355"/>
                  </a:cubicBezTo>
                  <a:cubicBezTo>
                    <a:pt x="230" y="363"/>
                    <a:pt x="234" y="377"/>
                    <a:pt x="226" y="383"/>
                  </a:cubicBezTo>
                  <a:cubicBezTo>
                    <a:pt x="210" y="394"/>
                    <a:pt x="171" y="401"/>
                    <a:pt x="171" y="401"/>
                  </a:cubicBezTo>
                  <a:cubicBezTo>
                    <a:pt x="165" y="410"/>
                    <a:pt x="161" y="421"/>
                    <a:pt x="153" y="429"/>
                  </a:cubicBezTo>
                  <a:cubicBezTo>
                    <a:pt x="145" y="437"/>
                    <a:pt x="133" y="439"/>
                    <a:pt x="126" y="447"/>
                  </a:cubicBezTo>
                  <a:cubicBezTo>
                    <a:pt x="90" y="490"/>
                    <a:pt x="147" y="464"/>
                    <a:pt x="89" y="483"/>
                  </a:cubicBezTo>
                  <a:cubicBezTo>
                    <a:pt x="66" y="554"/>
                    <a:pt x="100" y="469"/>
                    <a:pt x="52" y="529"/>
                  </a:cubicBezTo>
                  <a:cubicBezTo>
                    <a:pt x="0" y="594"/>
                    <a:pt x="90" y="525"/>
                    <a:pt x="20" y="573"/>
                  </a:cubicBezTo>
                  <a:close/>
                </a:path>
              </a:pathLst>
            </a:custGeom>
            <a:pattFill prst="wdUpDiag">
              <a:fgClr>
                <a:schemeClr val="accent1"/>
              </a:fgClr>
              <a:bgClr>
                <a:schemeClr val="bg1"/>
              </a:bgClr>
            </a:patt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38957" name="Object 58"/>
            <p:cNvGraphicFramePr>
              <a:graphicFrameLocks noChangeAspect="1"/>
            </p:cNvGraphicFramePr>
            <p:nvPr/>
          </p:nvGraphicFramePr>
          <p:xfrm>
            <a:off x="3941" y="1071"/>
            <a:ext cx="345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6" name="" r:id="rId27" imgW="165100" imgH="215900" progId="Equation.3">
                    <p:embed/>
                  </p:oleObj>
                </mc:Choice>
                <mc:Fallback>
                  <p:oleObj name="" r:id="rId27" imgW="165100" imgH="215900" progId="Equation.3">
                    <p:embed/>
                    <p:pic>
                      <p:nvPicPr>
                        <p:cNvPr id="0" name="图片 3335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3941" y="1071"/>
                          <a:ext cx="345" cy="40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85"/>
          <p:cNvGrpSpPr/>
          <p:nvPr/>
        </p:nvGrpSpPr>
        <p:grpSpPr>
          <a:xfrm>
            <a:off x="5264150" y="2290763"/>
            <a:ext cx="481013" cy="690562"/>
            <a:chOff x="3316" y="1443"/>
            <a:chExt cx="303" cy="435"/>
          </a:xfrm>
        </p:grpSpPr>
        <p:graphicFrame>
          <p:nvGraphicFramePr>
            <p:cNvPr id="38959" name="Object 38"/>
            <p:cNvGraphicFramePr>
              <a:graphicFrameLocks noChangeAspect="1"/>
            </p:cNvGraphicFramePr>
            <p:nvPr/>
          </p:nvGraphicFramePr>
          <p:xfrm>
            <a:off x="3316" y="1443"/>
            <a:ext cx="303" cy="4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3" name="" r:id="rId29" imgW="266065" imgH="316865" progId="Equation.3">
                    <p:embed/>
                  </p:oleObj>
                </mc:Choice>
                <mc:Fallback>
                  <p:oleObj name="" r:id="rId29" imgW="266065" imgH="316865" progId="Equation.3">
                    <p:embed/>
                    <p:pic>
                      <p:nvPicPr>
                        <p:cNvPr id="0" name="图片 3342"/>
                        <p:cNvPicPr/>
                        <p:nvPr/>
                      </p:nvPicPr>
                      <p:blipFill>
                        <a:blip r:embed="rId30"/>
                        <a:stretch>
                          <a:fillRect/>
                        </a:stretch>
                      </p:blipFill>
                      <p:spPr>
                        <a:xfrm>
                          <a:off x="3316" y="1443"/>
                          <a:ext cx="303" cy="4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960" name="Oval 39"/>
            <p:cNvSpPr/>
            <p:nvPr/>
          </p:nvSpPr>
          <p:spPr>
            <a:xfrm>
              <a:off x="3506" y="1489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2" name="Group 88"/>
          <p:cNvGrpSpPr/>
          <p:nvPr/>
        </p:nvGrpSpPr>
        <p:grpSpPr>
          <a:xfrm>
            <a:off x="6886575" y="1543050"/>
            <a:ext cx="1257300" cy="869950"/>
            <a:chOff x="4338" y="972"/>
            <a:chExt cx="792" cy="548"/>
          </a:xfrm>
        </p:grpSpPr>
        <p:sp>
          <p:nvSpPr>
            <p:cNvPr id="38962" name="Freeform 86" descr="宽下对角线"/>
            <p:cNvSpPr/>
            <p:nvPr/>
          </p:nvSpPr>
          <p:spPr>
            <a:xfrm flipH="1">
              <a:off x="4338" y="972"/>
              <a:ext cx="792" cy="548"/>
            </a:xfrm>
            <a:custGeom>
              <a:avLst/>
              <a:gdLst/>
              <a:ahLst/>
              <a:cxnLst>
                <a:cxn ang="0">
                  <a:pos x="13" y="326"/>
                </a:cxn>
                <a:cxn ang="0">
                  <a:pos x="569" y="326"/>
                </a:cxn>
                <a:cxn ang="0">
                  <a:pos x="569" y="17"/>
                </a:cxn>
                <a:cxn ang="0">
                  <a:pos x="458" y="20"/>
                </a:cxn>
                <a:cxn ang="0">
                  <a:pos x="408" y="41"/>
                </a:cxn>
                <a:cxn ang="0">
                  <a:pos x="390" y="46"/>
                </a:cxn>
                <a:cxn ang="0">
                  <a:pos x="304" y="92"/>
                </a:cxn>
                <a:cxn ang="0">
                  <a:pos x="265" y="136"/>
                </a:cxn>
                <a:cxn ang="0">
                  <a:pos x="221" y="146"/>
                </a:cxn>
                <a:cxn ang="0">
                  <a:pos x="172" y="192"/>
                </a:cxn>
                <a:cxn ang="0">
                  <a:pos x="159" y="203"/>
                </a:cxn>
                <a:cxn ang="0">
                  <a:pos x="153" y="218"/>
                </a:cxn>
                <a:cxn ang="0">
                  <a:pos x="116" y="228"/>
                </a:cxn>
                <a:cxn ang="0">
                  <a:pos x="104" y="244"/>
                </a:cxn>
                <a:cxn ang="0">
                  <a:pos x="86" y="255"/>
                </a:cxn>
                <a:cxn ang="0">
                  <a:pos x="60" y="275"/>
                </a:cxn>
                <a:cxn ang="0">
                  <a:pos x="36" y="301"/>
                </a:cxn>
                <a:cxn ang="0">
                  <a:pos x="13" y="326"/>
                </a:cxn>
              </a:cxnLst>
              <a:pathLst>
                <a:path w="837" h="594">
                  <a:moveTo>
                    <a:pt x="20" y="573"/>
                  </a:moveTo>
                  <a:lnTo>
                    <a:pt x="837" y="573"/>
                  </a:lnTo>
                  <a:lnTo>
                    <a:pt x="837" y="29"/>
                  </a:lnTo>
                  <a:cubicBezTo>
                    <a:pt x="763" y="0"/>
                    <a:pt x="745" y="12"/>
                    <a:pt x="674" y="35"/>
                  </a:cubicBezTo>
                  <a:cubicBezTo>
                    <a:pt x="643" y="68"/>
                    <a:pt x="664" y="51"/>
                    <a:pt x="601" y="72"/>
                  </a:cubicBezTo>
                  <a:cubicBezTo>
                    <a:pt x="592" y="75"/>
                    <a:pt x="574" y="81"/>
                    <a:pt x="574" y="81"/>
                  </a:cubicBezTo>
                  <a:cubicBezTo>
                    <a:pt x="538" y="115"/>
                    <a:pt x="482" y="127"/>
                    <a:pt x="446" y="163"/>
                  </a:cubicBezTo>
                  <a:cubicBezTo>
                    <a:pt x="424" y="185"/>
                    <a:pt x="420" y="228"/>
                    <a:pt x="391" y="237"/>
                  </a:cubicBezTo>
                  <a:cubicBezTo>
                    <a:pt x="351" y="250"/>
                    <a:pt x="373" y="244"/>
                    <a:pt x="327" y="255"/>
                  </a:cubicBezTo>
                  <a:cubicBezTo>
                    <a:pt x="315" y="292"/>
                    <a:pt x="291" y="325"/>
                    <a:pt x="254" y="337"/>
                  </a:cubicBezTo>
                  <a:cubicBezTo>
                    <a:pt x="248" y="343"/>
                    <a:pt x="240" y="348"/>
                    <a:pt x="235" y="355"/>
                  </a:cubicBezTo>
                  <a:cubicBezTo>
                    <a:pt x="230" y="363"/>
                    <a:pt x="234" y="377"/>
                    <a:pt x="226" y="383"/>
                  </a:cubicBezTo>
                  <a:cubicBezTo>
                    <a:pt x="210" y="394"/>
                    <a:pt x="171" y="401"/>
                    <a:pt x="171" y="401"/>
                  </a:cubicBezTo>
                  <a:cubicBezTo>
                    <a:pt x="165" y="410"/>
                    <a:pt x="161" y="421"/>
                    <a:pt x="153" y="429"/>
                  </a:cubicBezTo>
                  <a:cubicBezTo>
                    <a:pt x="145" y="437"/>
                    <a:pt x="133" y="439"/>
                    <a:pt x="126" y="447"/>
                  </a:cubicBezTo>
                  <a:cubicBezTo>
                    <a:pt x="90" y="490"/>
                    <a:pt x="147" y="464"/>
                    <a:pt x="89" y="483"/>
                  </a:cubicBezTo>
                  <a:cubicBezTo>
                    <a:pt x="66" y="554"/>
                    <a:pt x="100" y="469"/>
                    <a:pt x="52" y="529"/>
                  </a:cubicBezTo>
                  <a:cubicBezTo>
                    <a:pt x="0" y="594"/>
                    <a:pt x="90" y="525"/>
                    <a:pt x="20" y="573"/>
                  </a:cubicBezTo>
                  <a:close/>
                </a:path>
              </a:pathLst>
            </a:custGeom>
            <a:pattFill prst="wdDnDiag">
              <a:fgClr>
                <a:schemeClr val="accent1"/>
              </a:fgClr>
              <a:bgClr>
                <a:schemeClr val="bg1"/>
              </a:bgClr>
            </a:patt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38963" name="Object 61"/>
            <p:cNvGraphicFramePr>
              <a:graphicFrameLocks noChangeAspect="1"/>
            </p:cNvGraphicFramePr>
            <p:nvPr/>
          </p:nvGraphicFramePr>
          <p:xfrm>
            <a:off x="4422" y="1071"/>
            <a:ext cx="372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4" name="" r:id="rId31" imgW="177800" imgH="215900" progId="Equation.3">
                    <p:embed/>
                  </p:oleObj>
                </mc:Choice>
                <mc:Fallback>
                  <p:oleObj name="" r:id="rId31" imgW="177800" imgH="215900" progId="Equation.3">
                    <p:embed/>
                    <p:pic>
                      <p:nvPicPr>
                        <p:cNvPr id="0" name="图片 3333"/>
                        <p:cNvPicPr/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4422" y="1071"/>
                          <a:ext cx="372" cy="40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0414" name="Line 62"/>
          <p:cNvSpPr/>
          <p:nvPr/>
        </p:nvSpPr>
        <p:spPr>
          <a:xfrm flipH="1" flipV="1">
            <a:off x="6443663" y="2205038"/>
            <a:ext cx="360362" cy="792162"/>
          </a:xfrm>
          <a:prstGeom prst="line">
            <a:avLst/>
          </a:prstGeom>
          <a:ln w="317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00415" name="Line 63"/>
          <p:cNvSpPr/>
          <p:nvPr/>
        </p:nvSpPr>
        <p:spPr>
          <a:xfrm flipV="1">
            <a:off x="7327900" y="2205038"/>
            <a:ext cx="268288" cy="792162"/>
          </a:xfrm>
          <a:prstGeom prst="line">
            <a:avLst/>
          </a:prstGeom>
          <a:ln w="317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grpSp>
        <p:nvGrpSpPr>
          <p:cNvPr id="13" name="Group 92"/>
          <p:cNvGrpSpPr/>
          <p:nvPr/>
        </p:nvGrpSpPr>
        <p:grpSpPr>
          <a:xfrm>
            <a:off x="6516688" y="908050"/>
            <a:ext cx="446087" cy="2051050"/>
            <a:chOff x="4105" y="572"/>
            <a:chExt cx="281" cy="1292"/>
          </a:xfrm>
        </p:grpSpPr>
        <p:grpSp>
          <p:nvGrpSpPr>
            <p:cNvPr id="38967" name="Group 31"/>
            <p:cNvGrpSpPr/>
            <p:nvPr/>
          </p:nvGrpSpPr>
          <p:grpSpPr>
            <a:xfrm>
              <a:off x="4214" y="845"/>
              <a:ext cx="172" cy="226"/>
              <a:chOff x="4214" y="845"/>
              <a:chExt cx="172" cy="226"/>
            </a:xfrm>
          </p:grpSpPr>
          <p:sp>
            <p:nvSpPr>
              <p:cNvPr id="38968" name="Line 32"/>
              <p:cNvSpPr/>
              <p:nvPr/>
            </p:nvSpPr>
            <p:spPr>
              <a:xfrm>
                <a:off x="4332" y="953"/>
                <a:ext cx="54" cy="0"/>
              </a:xfrm>
              <a:prstGeom prst="line">
                <a:avLst/>
              </a:prstGeom>
              <a:ln w="9525" cap="flat" cmpd="sng">
                <a:solidFill>
                  <a:srgbClr val="00008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graphicFrame>
            <p:nvGraphicFramePr>
              <p:cNvPr id="38969" name="Object 33"/>
              <p:cNvGraphicFramePr>
                <a:graphicFrameLocks noChangeAspect="1"/>
              </p:cNvGraphicFramePr>
              <p:nvPr/>
            </p:nvGraphicFramePr>
            <p:xfrm>
              <a:off x="4214" y="845"/>
              <a:ext cx="101" cy="2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37" name="" r:id="rId33" imgW="88900" imgH="164465" progId="Equation.3">
                      <p:embed/>
                    </p:oleObj>
                  </mc:Choice>
                  <mc:Fallback>
                    <p:oleObj name="" r:id="rId33" imgW="88900" imgH="164465" progId="Equation.3">
                      <p:embed/>
                      <p:pic>
                        <p:nvPicPr>
                          <p:cNvPr id="0" name="图片 3336"/>
                          <p:cNvPicPr/>
                          <p:nvPr/>
                        </p:nvPicPr>
                        <p:blipFill>
                          <a:blip r:embed="rId34"/>
                          <a:stretch>
                            <a:fillRect/>
                          </a:stretch>
                        </p:blipFill>
                        <p:spPr>
                          <a:xfrm>
                            <a:off x="4214" y="845"/>
                            <a:ext cx="101" cy="22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38970" name="Group 91"/>
            <p:cNvGrpSpPr/>
            <p:nvPr/>
          </p:nvGrpSpPr>
          <p:grpSpPr>
            <a:xfrm>
              <a:off x="4105" y="572"/>
              <a:ext cx="227" cy="1292"/>
              <a:chOff x="4105" y="572"/>
              <a:chExt cx="227" cy="1292"/>
            </a:xfrm>
          </p:grpSpPr>
          <p:graphicFrame>
            <p:nvGraphicFramePr>
              <p:cNvPr id="38971" name="Object 30"/>
              <p:cNvGraphicFramePr>
                <a:graphicFrameLocks noChangeAspect="1"/>
              </p:cNvGraphicFramePr>
              <p:nvPr/>
            </p:nvGraphicFramePr>
            <p:xfrm>
              <a:off x="4105" y="572"/>
              <a:ext cx="202" cy="2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33" name="" r:id="rId35" imgW="139700" imgH="165100" progId="Equation.3">
                      <p:embed/>
                    </p:oleObj>
                  </mc:Choice>
                  <mc:Fallback>
                    <p:oleObj name="" r:id="rId35" imgW="139700" imgH="165100" progId="Equation.3">
                      <p:embed/>
                      <p:pic>
                        <p:nvPicPr>
                          <p:cNvPr id="0" name="图片 3332"/>
                          <p:cNvPicPr/>
                          <p:nvPr/>
                        </p:nvPicPr>
                        <p:blipFill>
                          <a:blip r:embed="rId36"/>
                          <a:stretch>
                            <a:fillRect/>
                          </a:stretch>
                        </p:blipFill>
                        <p:spPr>
                          <a:xfrm>
                            <a:off x="4105" y="572"/>
                            <a:ext cx="202" cy="28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8972" name="Line 29"/>
              <p:cNvSpPr/>
              <p:nvPr/>
            </p:nvSpPr>
            <p:spPr>
              <a:xfrm flipV="1">
                <a:off x="4332" y="618"/>
                <a:ext cx="0" cy="1246"/>
              </a:xfrm>
              <a:prstGeom prst="line">
                <a:avLst/>
              </a:prstGeom>
              <a:ln w="158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</p:sp>
        </p:grpSp>
      </p:grpSp>
      <p:sp>
        <p:nvSpPr>
          <p:cNvPr id="100446" name="Rectangle 94"/>
          <p:cNvSpPr/>
          <p:nvPr/>
        </p:nvSpPr>
        <p:spPr>
          <a:xfrm>
            <a:off x="1706563" y="1866900"/>
            <a:ext cx="863600" cy="433388"/>
          </a:xfrm>
          <a:prstGeom prst="rect">
            <a:avLst/>
          </a:prstGeom>
          <a:noFill/>
          <a:ln w="317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0447" name="AutoShape 95"/>
          <p:cNvSpPr/>
          <p:nvPr/>
        </p:nvSpPr>
        <p:spPr>
          <a:xfrm>
            <a:off x="3643313" y="714375"/>
            <a:ext cx="1366837" cy="431800"/>
          </a:xfrm>
          <a:prstGeom prst="wedgeRectCallout">
            <a:avLst>
              <a:gd name="adj1" fmla="val -155102"/>
              <a:gd name="adj2" fmla="val 223852"/>
            </a:avLst>
          </a:prstGeom>
          <a:solidFill>
            <a:srgbClr val="2020E4"/>
          </a:solidFill>
          <a:ln w="635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zh-CN" altLang="en-US" sz="24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偶函数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2840" name="Rectangle 24"/>
          <p:cNvSpPr>
            <a:spLocks noRot="1" noChangeArrowheads="1"/>
          </p:cNvSpPr>
          <p:nvPr/>
        </p:nvSpPr>
        <p:spPr bwMode="auto">
          <a:xfrm>
            <a:off x="186055" y="178435"/>
            <a:ext cx="5064125" cy="767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r>
              <a:rPr lang="zh-CN" altLang="en-US" sz="4400" b="1">
                <a:solidFill>
                  <a:schemeClr val="bg1"/>
                </a:solidFill>
                <a:latin typeface="Tahoma" panose="020B0604030504040204" pitchFamily="34" charset="0"/>
              </a:rPr>
              <a:t>二、定积分的性质</a:t>
            </a:r>
            <a:endParaRPr lang="zh-CN" altLang="en-US" sz="44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00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0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10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10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00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00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00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00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0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9" grpId="0"/>
      <p:bldP spid="100364" grpId="0"/>
      <p:bldP spid="100367" grpId="0"/>
      <p:bldP spid="100373" grpId="0"/>
      <p:bldP spid="100419" grpId="0"/>
      <p:bldP spid="100420" grpId="0" bldLvl="0" animBg="1"/>
      <p:bldP spid="100424" grpId="0" bldLvl="0" animBg="1"/>
      <p:bldP spid="100428" grpId="0"/>
      <p:bldP spid="100446" grpId="0" bldLvl="0" animBg="1"/>
      <p:bldP spid="100447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1746" name="Object 33"/>
          <p:cNvGraphicFramePr>
            <a:graphicFrameLocks noChangeAspect="1"/>
          </p:cNvGraphicFramePr>
          <p:nvPr/>
        </p:nvGraphicFramePr>
        <p:xfrm>
          <a:off x="5219700" y="1843088"/>
          <a:ext cx="21907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9" name="" r:id="rId1" imgW="926465" imgH="203200" progId="Equation.3">
                  <p:embed/>
                </p:oleObj>
              </mc:Choice>
              <mc:Fallback>
                <p:oleObj name="" r:id="rId1" imgW="926465" imgH="203200" progId="Equation.3">
                  <p:embed/>
                  <p:pic>
                    <p:nvPicPr>
                      <p:cNvPr id="0" name="图片 333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19700" y="1843088"/>
                        <a:ext cx="2190750" cy="577850"/>
                      </a:xfrm>
                      <a:prstGeom prst="rect">
                        <a:avLst/>
                      </a:prstGeom>
                      <a:solidFill>
                        <a:srgbClr val="FFFFCC">
                          <a:alpha val="0"/>
                        </a:srgbClr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7"/>
          <p:cNvGrpSpPr/>
          <p:nvPr/>
        </p:nvGrpSpPr>
        <p:grpSpPr>
          <a:xfrm>
            <a:off x="2195513" y="2470150"/>
            <a:ext cx="4700587" cy="952500"/>
            <a:chOff x="1474" y="1256"/>
            <a:chExt cx="2596" cy="464"/>
          </a:xfrm>
        </p:grpSpPr>
        <p:sp>
          <p:nvSpPr>
            <p:cNvPr id="39939" name="Text Box 34"/>
            <p:cNvSpPr txBox="1"/>
            <p:nvPr/>
          </p:nvSpPr>
          <p:spPr>
            <a:xfrm>
              <a:off x="1474" y="1339"/>
              <a:ext cx="590" cy="2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则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9940" name="Object 11"/>
            <p:cNvGraphicFramePr>
              <a:graphicFrameLocks noChangeAspect="1"/>
            </p:cNvGraphicFramePr>
            <p:nvPr/>
          </p:nvGraphicFramePr>
          <p:xfrm>
            <a:off x="2563" y="1256"/>
            <a:ext cx="1507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0" name="" r:id="rId3" imgW="889000" imgH="330200" progId="Equation.3">
                    <p:embed/>
                  </p:oleObj>
                </mc:Choice>
                <mc:Fallback>
                  <p:oleObj name="" r:id="rId3" imgW="889000" imgH="330200" progId="Equation.3">
                    <p:embed/>
                    <p:pic>
                      <p:nvPicPr>
                        <p:cNvPr id="0" name="图片 333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563" y="1256"/>
                          <a:ext cx="1507" cy="464"/>
                        </a:xfrm>
                        <a:prstGeom prst="rect">
                          <a:avLst/>
                        </a:prstGeom>
                        <a:solidFill>
                          <a:srgbClr val="FFFFCC">
                            <a:alpha val="0"/>
                          </a:srgbClr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30"/>
          <p:cNvGrpSpPr/>
          <p:nvPr/>
        </p:nvGrpSpPr>
        <p:grpSpPr>
          <a:xfrm>
            <a:off x="231775" y="357188"/>
            <a:ext cx="1963738" cy="1727200"/>
            <a:chOff x="146" y="616"/>
            <a:chExt cx="1225" cy="1043"/>
          </a:xfrm>
        </p:grpSpPr>
        <p:sp>
          <p:nvSpPr>
            <p:cNvPr id="39942" name="AutoShape 28"/>
            <p:cNvSpPr/>
            <p:nvPr/>
          </p:nvSpPr>
          <p:spPr>
            <a:xfrm rot="888712">
              <a:off x="146" y="616"/>
              <a:ext cx="1225" cy="1043"/>
            </a:xfrm>
            <a:prstGeom prst="irregularSeal2">
              <a:avLst/>
            </a:prstGeom>
            <a:solidFill>
              <a:srgbClr val="FFFF00"/>
            </a:solidFill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43" name="Text Box 29"/>
            <p:cNvSpPr txBox="1"/>
            <p:nvPr/>
          </p:nvSpPr>
          <p:spPr>
            <a:xfrm>
              <a:off x="385" y="981"/>
              <a:ext cx="771" cy="31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zh-CN" altLang="en-US" sz="2800" dirty="0">
                  <a:solidFill>
                    <a:schemeClr val="accent2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结论</a:t>
              </a:r>
              <a:endParaRPr lang="zh-CN" altLang="en-US" sz="2800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4" name="Group 44"/>
          <p:cNvGrpSpPr/>
          <p:nvPr/>
        </p:nvGrpSpPr>
        <p:grpSpPr>
          <a:xfrm>
            <a:off x="2197100" y="4486275"/>
            <a:ext cx="6003925" cy="1030288"/>
            <a:chOff x="1474" y="1256"/>
            <a:chExt cx="3069" cy="464"/>
          </a:xfrm>
        </p:grpSpPr>
        <p:sp>
          <p:nvSpPr>
            <p:cNvPr id="39945" name="Text Box 45"/>
            <p:cNvSpPr txBox="1"/>
            <p:nvPr/>
          </p:nvSpPr>
          <p:spPr>
            <a:xfrm>
              <a:off x="1474" y="1339"/>
              <a:ext cx="590" cy="20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则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9946" name="Object 46"/>
            <p:cNvGraphicFramePr>
              <a:graphicFrameLocks noChangeAspect="1"/>
            </p:cNvGraphicFramePr>
            <p:nvPr/>
          </p:nvGraphicFramePr>
          <p:xfrm>
            <a:off x="2090" y="1256"/>
            <a:ext cx="2453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0" name="" r:id="rId5" imgW="1447800" imgH="330200" progId="Equation.3">
                    <p:embed/>
                  </p:oleObj>
                </mc:Choice>
                <mc:Fallback>
                  <p:oleObj name="" r:id="rId5" imgW="1447800" imgH="330200" progId="Equation.3">
                    <p:embed/>
                    <p:pic>
                      <p:nvPicPr>
                        <p:cNvPr id="0" name="图片 332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090" y="1256"/>
                          <a:ext cx="2453" cy="464"/>
                        </a:xfrm>
                        <a:prstGeom prst="rect">
                          <a:avLst/>
                        </a:prstGeom>
                        <a:solidFill>
                          <a:srgbClr val="FFFFCC">
                            <a:alpha val="0"/>
                          </a:srgbClr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61"/>
          <p:cNvGrpSpPr/>
          <p:nvPr/>
        </p:nvGrpSpPr>
        <p:grpSpPr>
          <a:xfrm>
            <a:off x="2054225" y="1944688"/>
            <a:ext cx="3598863" cy="525462"/>
            <a:chOff x="1610" y="843"/>
            <a:chExt cx="2223" cy="331"/>
          </a:xfrm>
        </p:grpSpPr>
        <p:sp>
          <p:nvSpPr>
            <p:cNvPr id="39948" name="Text Box 10"/>
            <p:cNvSpPr txBox="1"/>
            <p:nvPr/>
          </p:nvSpPr>
          <p:spPr>
            <a:xfrm>
              <a:off x="1610" y="843"/>
              <a:ext cx="2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(1) 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若        是奇函数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即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9949" name="Object 31"/>
            <p:cNvGraphicFramePr>
              <a:graphicFrameLocks noChangeAspect="1"/>
            </p:cNvGraphicFramePr>
            <p:nvPr/>
          </p:nvGraphicFramePr>
          <p:xfrm>
            <a:off x="2109" y="845"/>
            <a:ext cx="499" cy="3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2" name="" r:id="rId7" imgW="342900" imgH="203200" progId="Equation.3">
                    <p:embed/>
                  </p:oleObj>
                </mc:Choice>
                <mc:Fallback>
                  <p:oleObj name="" r:id="rId7" imgW="342900" imgH="203200" progId="Equation.3">
                    <p:embed/>
                    <p:pic>
                      <p:nvPicPr>
                        <p:cNvPr id="0" name="图片 3331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109" y="845"/>
                          <a:ext cx="499" cy="329"/>
                        </a:xfrm>
                        <a:prstGeom prst="rect">
                          <a:avLst/>
                        </a:prstGeom>
                        <a:solidFill>
                          <a:srgbClr val="FFFFCC">
                            <a:alpha val="0"/>
                          </a:srgbClr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60"/>
          <p:cNvGrpSpPr/>
          <p:nvPr/>
        </p:nvGrpSpPr>
        <p:grpSpPr>
          <a:xfrm>
            <a:off x="2268538" y="928688"/>
            <a:ext cx="5327650" cy="579437"/>
            <a:chOff x="1429" y="572"/>
            <a:chExt cx="3356" cy="365"/>
          </a:xfrm>
        </p:grpSpPr>
        <p:sp>
          <p:nvSpPr>
            <p:cNvPr id="39951" name="Text Box 57"/>
            <p:cNvSpPr txBox="1"/>
            <p:nvPr/>
          </p:nvSpPr>
          <p:spPr>
            <a:xfrm>
              <a:off x="1429" y="618"/>
              <a:ext cx="335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设函数         在对称区间           上连续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en-US" altLang="zh-CN" sz="2400" b="0" dirty="0"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endParaRPr lang="en-US" altLang="zh-CN" sz="2400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9952" name="Object 58"/>
            <p:cNvGraphicFramePr>
              <a:graphicFrameLocks noChangeAspect="1"/>
            </p:cNvGraphicFramePr>
            <p:nvPr/>
          </p:nvGraphicFramePr>
          <p:xfrm>
            <a:off x="2064" y="608"/>
            <a:ext cx="499" cy="3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3" name="" r:id="rId9" imgW="342900" imgH="203200" progId="Equation.3">
                    <p:embed/>
                  </p:oleObj>
                </mc:Choice>
                <mc:Fallback>
                  <p:oleObj name="" r:id="rId9" imgW="342900" imgH="203200" progId="Equation.3">
                    <p:embed/>
                    <p:pic>
                      <p:nvPicPr>
                        <p:cNvPr id="0" name="图片 335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064" y="608"/>
                          <a:ext cx="499" cy="329"/>
                        </a:xfrm>
                        <a:prstGeom prst="rect">
                          <a:avLst/>
                        </a:prstGeom>
                        <a:solidFill>
                          <a:srgbClr val="FFFFCC">
                            <a:alpha val="0"/>
                          </a:srgbClr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953" name="Object 59"/>
            <p:cNvGraphicFramePr>
              <a:graphicFrameLocks noChangeAspect="1"/>
            </p:cNvGraphicFramePr>
            <p:nvPr/>
          </p:nvGraphicFramePr>
          <p:xfrm>
            <a:off x="3495" y="572"/>
            <a:ext cx="610" cy="3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1" name="" r:id="rId10" imgW="419100" imgH="203200" progId="Equation.3">
                    <p:embed/>
                  </p:oleObj>
                </mc:Choice>
                <mc:Fallback>
                  <p:oleObj name="" r:id="rId10" imgW="419100" imgH="203200" progId="Equation.3">
                    <p:embed/>
                    <p:pic>
                      <p:nvPicPr>
                        <p:cNvPr id="0" name="图片 3350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495" y="572"/>
                          <a:ext cx="610" cy="329"/>
                        </a:xfrm>
                        <a:prstGeom prst="rect">
                          <a:avLst/>
                        </a:prstGeom>
                        <a:solidFill>
                          <a:srgbClr val="FFFFCC">
                            <a:alpha val="0"/>
                          </a:srgbClr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1747" name="Object 63"/>
          <p:cNvGraphicFramePr>
            <a:graphicFrameLocks noChangeAspect="1"/>
          </p:cNvGraphicFramePr>
          <p:nvPr/>
        </p:nvGraphicFramePr>
        <p:xfrm>
          <a:off x="5292725" y="3787775"/>
          <a:ext cx="20716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5" name="" r:id="rId12" imgW="876300" imgH="203200" progId="Equation.3">
                  <p:embed/>
                </p:oleObj>
              </mc:Choice>
              <mc:Fallback>
                <p:oleObj name="" r:id="rId12" imgW="876300" imgH="203200" progId="Equation.3">
                  <p:embed/>
                  <p:pic>
                    <p:nvPicPr>
                      <p:cNvPr id="0" name="图片 335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292725" y="3787775"/>
                        <a:ext cx="2071688" cy="577850"/>
                      </a:xfrm>
                      <a:prstGeom prst="rect">
                        <a:avLst/>
                      </a:prstGeom>
                      <a:solidFill>
                        <a:srgbClr val="FFFFCC">
                          <a:alpha val="0"/>
                        </a:srgbClr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4"/>
          <p:cNvGrpSpPr/>
          <p:nvPr/>
        </p:nvGrpSpPr>
        <p:grpSpPr>
          <a:xfrm>
            <a:off x="2068513" y="3836988"/>
            <a:ext cx="3598862" cy="525462"/>
            <a:chOff x="1610" y="843"/>
            <a:chExt cx="2223" cy="331"/>
          </a:xfrm>
        </p:grpSpPr>
        <p:sp>
          <p:nvSpPr>
            <p:cNvPr id="39956" name="Text Box 65"/>
            <p:cNvSpPr txBox="1"/>
            <p:nvPr/>
          </p:nvSpPr>
          <p:spPr>
            <a:xfrm>
              <a:off x="1610" y="843"/>
              <a:ext cx="2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(2) 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若        是偶函数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即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9957" name="Object 66"/>
            <p:cNvGraphicFramePr>
              <a:graphicFrameLocks noChangeAspect="1"/>
            </p:cNvGraphicFramePr>
            <p:nvPr/>
          </p:nvGraphicFramePr>
          <p:xfrm>
            <a:off x="2109" y="845"/>
            <a:ext cx="499" cy="3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8" name="" r:id="rId14" imgW="342900" imgH="203200" progId="Equation.3">
                    <p:embed/>
                  </p:oleObj>
                </mc:Choice>
                <mc:Fallback>
                  <p:oleObj name="" r:id="rId14" imgW="342900" imgH="203200" progId="Equation.3">
                    <p:embed/>
                    <p:pic>
                      <p:nvPicPr>
                        <p:cNvPr id="0" name="图片 3347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109" y="845"/>
                          <a:ext cx="499" cy="329"/>
                        </a:xfrm>
                        <a:prstGeom prst="rect">
                          <a:avLst/>
                        </a:prstGeom>
                        <a:solidFill>
                          <a:srgbClr val="FFFFCC">
                            <a:alpha val="0"/>
                          </a:srgbClr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2840" name="Rectangle 24"/>
          <p:cNvSpPr>
            <a:spLocks noRot="1" noChangeArrowheads="1"/>
          </p:cNvSpPr>
          <p:nvPr/>
        </p:nvSpPr>
        <p:spPr bwMode="auto">
          <a:xfrm>
            <a:off x="186055" y="178435"/>
            <a:ext cx="5064125" cy="767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r>
              <a:rPr lang="zh-CN" altLang="en-US" sz="4400" b="1">
                <a:solidFill>
                  <a:schemeClr val="bg1"/>
                </a:solidFill>
                <a:latin typeface="Tahoma" panose="020B0604030504040204" pitchFamily="34" charset="0"/>
              </a:rPr>
              <a:t>二、定积分的性质</a:t>
            </a:r>
            <a:endParaRPr lang="zh-CN" altLang="en-US" sz="44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710" name="Rectangle 14"/>
          <p:cNvSpPr/>
          <p:nvPr/>
        </p:nvSpPr>
        <p:spPr>
          <a:xfrm>
            <a:off x="6311900" y="4192588"/>
            <a:ext cx="1712913" cy="9747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20482" name="Object 34" descr="羊皮纸"/>
          <p:cNvGraphicFramePr>
            <a:graphicFrameLocks noChangeAspect="1"/>
          </p:cNvGraphicFramePr>
          <p:nvPr/>
        </p:nvGraphicFramePr>
        <p:xfrm>
          <a:off x="6546850" y="4365625"/>
          <a:ext cx="14097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5" name="" r:id="rId1" imgW="368300" imgH="177800" progId="Equation.3">
                  <p:embed/>
                </p:oleObj>
              </mc:Choice>
              <mc:Fallback>
                <p:oleObj name="" r:id="rId1" imgW="368300" imgH="177800" progId="Equation.3">
                  <p:embed/>
                  <p:pic>
                    <p:nvPicPr>
                      <p:cNvPr id="0" name="图片 329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546850" y="4365625"/>
                        <a:ext cx="1409700" cy="590550"/>
                      </a:xfrm>
                      <a:prstGeom prst="rect">
                        <a:avLst/>
                      </a:prstGeom>
                      <a:blipFill rotWithShape="0">
                        <a:blip r:embed="rId3">
                          <a:alphaModFix amt="0"/>
                        </a:blip>
                      </a:blip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34"/>
          <p:cNvGrpSpPr/>
          <p:nvPr/>
        </p:nvGrpSpPr>
        <p:grpSpPr>
          <a:xfrm>
            <a:off x="5151438" y="5091113"/>
            <a:ext cx="3668712" cy="466725"/>
            <a:chOff x="3245" y="3207"/>
            <a:chExt cx="2311" cy="294"/>
          </a:xfrm>
        </p:grpSpPr>
        <p:sp>
          <p:nvSpPr>
            <p:cNvPr id="28677" name="Line 11"/>
            <p:cNvSpPr/>
            <p:nvPr/>
          </p:nvSpPr>
          <p:spPr>
            <a:xfrm>
              <a:off x="3436" y="3261"/>
              <a:ext cx="196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28678" name="Object 37" descr="羊皮纸"/>
            <p:cNvGraphicFramePr>
              <a:graphicFrameLocks noChangeAspect="1"/>
            </p:cNvGraphicFramePr>
            <p:nvPr/>
          </p:nvGraphicFramePr>
          <p:xfrm>
            <a:off x="5232" y="3262"/>
            <a:ext cx="324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8" name="" r:id="rId4" imgW="127000" imgH="139700" progId="Equation.3">
                    <p:embed/>
                  </p:oleObj>
                </mc:Choice>
                <mc:Fallback>
                  <p:oleObj name="" r:id="rId4" imgW="127000" imgH="139700" progId="Equation.3">
                    <p:embed/>
                    <p:pic>
                      <p:nvPicPr>
                        <p:cNvPr id="0" name="图片 3297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232" y="3262"/>
                          <a:ext cx="324" cy="239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679" name="Object 38" descr="羊皮纸"/>
            <p:cNvGraphicFramePr>
              <a:graphicFrameLocks noChangeAspect="1"/>
            </p:cNvGraphicFramePr>
            <p:nvPr/>
          </p:nvGraphicFramePr>
          <p:xfrm>
            <a:off x="3245" y="3207"/>
            <a:ext cx="324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4" name="" r:id="rId6" imgW="127000" imgH="139700" progId="Equation.3">
                    <p:embed/>
                  </p:oleObj>
                </mc:Choice>
                <mc:Fallback>
                  <p:oleObj name="" r:id="rId6" imgW="127000" imgH="139700" progId="Equation.3">
                    <p:embed/>
                    <p:pic>
                      <p:nvPicPr>
                        <p:cNvPr id="0" name="图片 3293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245" y="3207"/>
                          <a:ext cx="324" cy="239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35"/>
          <p:cNvGrpSpPr/>
          <p:nvPr/>
        </p:nvGrpSpPr>
        <p:grpSpPr>
          <a:xfrm>
            <a:off x="5364163" y="3429000"/>
            <a:ext cx="539750" cy="1746250"/>
            <a:chOff x="3379" y="2160"/>
            <a:chExt cx="340" cy="1100"/>
          </a:xfrm>
        </p:grpSpPr>
        <p:sp>
          <p:nvSpPr>
            <p:cNvPr id="28681" name="Line 10"/>
            <p:cNvSpPr/>
            <p:nvPr/>
          </p:nvSpPr>
          <p:spPr>
            <a:xfrm flipV="1">
              <a:off x="3436" y="2186"/>
              <a:ext cx="0" cy="107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28682" name="Object 39" descr="羊皮纸"/>
            <p:cNvGraphicFramePr>
              <a:graphicFrameLocks noChangeAspect="1"/>
            </p:cNvGraphicFramePr>
            <p:nvPr/>
          </p:nvGraphicFramePr>
          <p:xfrm>
            <a:off x="3379" y="2160"/>
            <a:ext cx="340" cy="2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5" name="" r:id="rId8" imgW="139700" imgH="165100" progId="Equation.3">
                    <p:embed/>
                  </p:oleObj>
                </mc:Choice>
                <mc:Fallback>
                  <p:oleObj name="" r:id="rId8" imgW="139700" imgH="165100" progId="Equation.3">
                    <p:embed/>
                    <p:pic>
                      <p:nvPicPr>
                        <p:cNvPr id="0" name="图片 3304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379" y="2160"/>
                          <a:ext cx="340" cy="269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37"/>
          <p:cNvGrpSpPr/>
          <p:nvPr/>
        </p:nvGrpSpPr>
        <p:grpSpPr>
          <a:xfrm>
            <a:off x="5218113" y="3789363"/>
            <a:ext cx="2954337" cy="579437"/>
            <a:chOff x="3287" y="2387"/>
            <a:chExt cx="1861" cy="365"/>
          </a:xfrm>
        </p:grpSpPr>
        <p:grpSp>
          <p:nvGrpSpPr>
            <p:cNvPr id="28684" name="Group 136"/>
            <p:cNvGrpSpPr/>
            <p:nvPr/>
          </p:nvGrpSpPr>
          <p:grpSpPr>
            <a:xfrm>
              <a:off x="3436" y="2387"/>
              <a:ext cx="1712" cy="312"/>
              <a:chOff x="3436" y="2392"/>
              <a:chExt cx="1712" cy="312"/>
            </a:xfrm>
          </p:grpSpPr>
          <p:sp>
            <p:nvSpPr>
              <p:cNvPr id="28685" name="Line 12"/>
              <p:cNvSpPr/>
              <p:nvPr/>
            </p:nvSpPr>
            <p:spPr>
              <a:xfrm flipH="1">
                <a:off x="3436" y="2646"/>
                <a:ext cx="1712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</p:spPr>
          </p:sp>
          <p:graphicFrame>
            <p:nvGraphicFramePr>
              <p:cNvPr id="28686" name="Object 22"/>
              <p:cNvGraphicFramePr>
                <a:graphicFrameLocks noChangeAspect="1"/>
              </p:cNvGraphicFramePr>
              <p:nvPr/>
            </p:nvGraphicFramePr>
            <p:xfrm>
              <a:off x="4173" y="2392"/>
              <a:ext cx="567" cy="3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296" name="" r:id="rId10" imgW="330200" imgH="203200" progId="Equation.3">
                      <p:embed/>
                    </p:oleObj>
                  </mc:Choice>
                  <mc:Fallback>
                    <p:oleObj name="" r:id="rId10" imgW="330200" imgH="203200" progId="Equation.3">
                      <p:embed/>
                      <p:pic>
                        <p:nvPicPr>
                          <p:cNvPr id="0" name="图片 3295"/>
                          <p:cNvPicPr/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4173" y="2392"/>
                            <a:ext cx="567" cy="312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8687" name="Object 40" descr="羊皮纸"/>
            <p:cNvGraphicFramePr>
              <a:graphicFrameLocks noChangeAspect="1"/>
            </p:cNvGraphicFramePr>
            <p:nvPr/>
          </p:nvGraphicFramePr>
          <p:xfrm>
            <a:off x="3287" y="2523"/>
            <a:ext cx="183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1" name="" r:id="rId12" imgW="88900" imgH="164465" progId="Equation.3">
                    <p:embed/>
                  </p:oleObj>
                </mc:Choice>
                <mc:Fallback>
                  <p:oleObj name="" r:id="rId12" imgW="88900" imgH="164465" progId="Equation.3">
                    <p:embed/>
                    <p:pic>
                      <p:nvPicPr>
                        <p:cNvPr id="0" name="图片 3300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287" y="2523"/>
                          <a:ext cx="183" cy="229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483" name="Object 53"/>
          <p:cNvGraphicFramePr>
            <a:graphicFrameLocks noChangeAspect="1"/>
          </p:cNvGraphicFramePr>
          <p:nvPr/>
        </p:nvGraphicFramePr>
        <p:xfrm>
          <a:off x="539750" y="4941888"/>
          <a:ext cx="4716463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7" name="" r:id="rId14" imgW="1765300" imgH="330200" progId="Equation.3">
                  <p:embed/>
                </p:oleObj>
              </mc:Choice>
              <mc:Fallback>
                <p:oleObj name="" r:id="rId14" imgW="1765300" imgH="330200" progId="Equation.3">
                  <p:embed/>
                  <p:pic>
                    <p:nvPicPr>
                      <p:cNvPr id="0" name="图片 3296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39750" y="4941888"/>
                        <a:ext cx="4716463" cy="8905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3"/>
          <p:cNvGraphicFramePr>
            <a:graphicFrameLocks noChangeAspect="1"/>
          </p:cNvGraphicFramePr>
          <p:nvPr/>
        </p:nvGraphicFramePr>
        <p:xfrm>
          <a:off x="1331913" y="4365625"/>
          <a:ext cx="143986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9" name="" r:id="rId16" imgW="571500" imgH="203200" progId="Equation.3">
                  <p:embed/>
                </p:oleObj>
              </mc:Choice>
              <mc:Fallback>
                <p:oleObj name="" r:id="rId16" imgW="571500" imgH="203200" progId="Equation.3">
                  <p:embed/>
                  <p:pic>
                    <p:nvPicPr>
                      <p:cNvPr id="0" name="图片 3298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331913" y="4365625"/>
                        <a:ext cx="1439862" cy="576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33"/>
          <p:cNvGrpSpPr/>
          <p:nvPr/>
        </p:nvGrpSpPr>
        <p:grpSpPr>
          <a:xfrm>
            <a:off x="539750" y="3860800"/>
            <a:ext cx="3744913" cy="504825"/>
            <a:chOff x="249" y="2610"/>
            <a:chExt cx="2359" cy="318"/>
          </a:xfrm>
        </p:grpSpPr>
        <p:sp>
          <p:nvSpPr>
            <p:cNvPr id="28691" name="Text Box 54"/>
            <p:cNvSpPr txBox="1"/>
            <p:nvPr/>
          </p:nvSpPr>
          <p:spPr>
            <a:xfrm>
              <a:off x="249" y="2614"/>
              <a:ext cx="235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eaLnBrk="0" hangingPunct="0"/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特别地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在区间         上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若</a:t>
              </a:r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28692" name="Object 59"/>
            <p:cNvGraphicFramePr>
              <a:graphicFrameLocks noChangeAspect="1"/>
            </p:cNvGraphicFramePr>
            <p:nvPr/>
          </p:nvGraphicFramePr>
          <p:xfrm>
            <a:off x="1483" y="2610"/>
            <a:ext cx="545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0" name="" r:id="rId18" imgW="342900" imgH="203200" progId="Equation.3">
                    <p:embed/>
                  </p:oleObj>
                </mc:Choice>
                <mc:Fallback>
                  <p:oleObj name="" r:id="rId18" imgW="342900" imgH="203200" progId="Equation.3">
                    <p:embed/>
                    <p:pic>
                      <p:nvPicPr>
                        <p:cNvPr id="0" name="图片 3299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1483" y="2610"/>
                          <a:ext cx="545" cy="31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759" name="Text Box 63"/>
          <p:cNvSpPr txBox="1"/>
          <p:nvPr/>
        </p:nvSpPr>
        <p:spPr>
          <a:xfrm>
            <a:off x="2987675" y="4365625"/>
            <a:ext cx="576263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eaLnBrk="0" hangingPunct="0"/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则</a:t>
            </a:r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7" name="Group 71"/>
          <p:cNvGrpSpPr/>
          <p:nvPr/>
        </p:nvGrpSpPr>
        <p:grpSpPr>
          <a:xfrm>
            <a:off x="4932363" y="908050"/>
            <a:ext cx="3024187" cy="792163"/>
            <a:chOff x="158" y="572"/>
            <a:chExt cx="1905" cy="499"/>
          </a:xfrm>
        </p:grpSpPr>
        <p:sp>
          <p:nvSpPr>
            <p:cNvPr id="28695" name="AutoShape 66"/>
            <p:cNvSpPr/>
            <p:nvPr/>
          </p:nvSpPr>
          <p:spPr>
            <a:xfrm>
              <a:off x="204" y="572"/>
              <a:ext cx="1859" cy="499"/>
            </a:xfrm>
            <a:prstGeom prst="rightArrow">
              <a:avLst>
                <a:gd name="adj1" fmla="val 76305"/>
                <a:gd name="adj2" fmla="val 69231"/>
              </a:avLst>
            </a:prstGeom>
            <a:solidFill>
              <a:srgbClr val="F4FA06"/>
            </a:solidFill>
            <a:ln w="57150">
              <a:noFill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6" name="Text Box 70"/>
            <p:cNvSpPr txBox="1"/>
            <p:nvPr/>
          </p:nvSpPr>
          <p:spPr>
            <a:xfrm>
              <a:off x="158" y="663"/>
              <a:ext cx="172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由定积分的定义知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20513" name="AutoShape 100"/>
          <p:cNvSpPr/>
          <p:nvPr/>
        </p:nvSpPr>
        <p:spPr>
          <a:xfrm rot="10800000">
            <a:off x="911225" y="1316038"/>
            <a:ext cx="3395663" cy="2071687"/>
          </a:xfrm>
          <a:prstGeom prst="flowChartDocument">
            <a:avLst/>
          </a:prstGeom>
          <a:solidFill>
            <a:srgbClr val="CC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wrap="none" anchor="ctr"/>
          <a:p>
            <a:pPr algn="ctr"/>
            <a:endParaRPr lang="zh-CN" altLang="zh-CN" sz="4000" i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8" name="Group 101"/>
          <p:cNvGrpSpPr/>
          <p:nvPr/>
        </p:nvGrpSpPr>
        <p:grpSpPr>
          <a:xfrm>
            <a:off x="250825" y="908050"/>
            <a:ext cx="515938" cy="2698750"/>
            <a:chOff x="1082" y="1941"/>
            <a:chExt cx="392" cy="1988"/>
          </a:xfrm>
        </p:grpSpPr>
        <p:sp>
          <p:nvSpPr>
            <p:cNvPr id="28699" name="Line 102"/>
            <p:cNvSpPr/>
            <p:nvPr/>
          </p:nvSpPr>
          <p:spPr>
            <a:xfrm>
              <a:off x="1383" y="1970"/>
              <a:ext cx="0" cy="1959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triangle" w="lg" len="lg"/>
              <a:tailEnd type="none" w="med" len="med"/>
            </a:ln>
          </p:spPr>
        </p:sp>
        <p:graphicFrame>
          <p:nvGraphicFramePr>
            <p:cNvPr id="28700" name="Object 103" descr="羊皮纸"/>
            <p:cNvGraphicFramePr>
              <a:graphicFrameLocks noChangeAspect="1"/>
            </p:cNvGraphicFramePr>
            <p:nvPr/>
          </p:nvGraphicFramePr>
          <p:xfrm>
            <a:off x="1082" y="1941"/>
            <a:ext cx="39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2" name="" r:id="rId20" imgW="139700" imgH="165100" progId="Equation.3">
                    <p:embed/>
                  </p:oleObj>
                </mc:Choice>
                <mc:Fallback>
                  <p:oleObj name="" r:id="rId20" imgW="139700" imgH="165100" progId="Equation.3">
                    <p:embed/>
                    <p:pic>
                      <p:nvPicPr>
                        <p:cNvPr id="0" name="图片 3301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082" y="1941"/>
                          <a:ext cx="392" cy="310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104"/>
          <p:cNvGrpSpPr/>
          <p:nvPr/>
        </p:nvGrpSpPr>
        <p:grpSpPr>
          <a:xfrm>
            <a:off x="334963" y="3330575"/>
            <a:ext cx="4681537" cy="465138"/>
            <a:chOff x="1156" y="3702"/>
            <a:chExt cx="3947" cy="346"/>
          </a:xfrm>
        </p:grpSpPr>
        <p:sp>
          <p:nvSpPr>
            <p:cNvPr id="28702" name="Line 105"/>
            <p:cNvSpPr/>
            <p:nvPr/>
          </p:nvSpPr>
          <p:spPr>
            <a:xfrm>
              <a:off x="1156" y="3746"/>
              <a:ext cx="3765" cy="0"/>
            </a:xfrm>
            <a:prstGeom prst="line">
              <a:avLst/>
            </a:prstGeom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</p:spPr>
        </p:sp>
        <p:graphicFrame>
          <p:nvGraphicFramePr>
            <p:cNvPr id="28703" name="Object 106" descr="羊皮纸"/>
            <p:cNvGraphicFramePr>
              <a:graphicFrameLocks noChangeAspect="1"/>
            </p:cNvGraphicFramePr>
            <p:nvPr/>
          </p:nvGraphicFramePr>
          <p:xfrm>
            <a:off x="4649" y="3713"/>
            <a:ext cx="454" cy="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2" name="" r:id="rId21" imgW="127000" imgH="139700" progId="Equation.3">
                    <p:embed/>
                  </p:oleObj>
                </mc:Choice>
                <mc:Fallback>
                  <p:oleObj name="" r:id="rId21" imgW="127000" imgH="139700" progId="Equation.3">
                    <p:embed/>
                    <p:pic>
                      <p:nvPicPr>
                        <p:cNvPr id="0" name="图片 3321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649" y="3713"/>
                          <a:ext cx="454" cy="335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04" name="Object 107" descr="羊皮纸"/>
            <p:cNvGraphicFramePr>
              <a:graphicFrameLocks noChangeAspect="1"/>
            </p:cNvGraphicFramePr>
            <p:nvPr/>
          </p:nvGraphicFramePr>
          <p:xfrm>
            <a:off x="1156" y="3702"/>
            <a:ext cx="324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3" name="" r:id="rId22" imgW="127000" imgH="139700" progId="Equation.3">
                    <p:embed/>
                  </p:oleObj>
                </mc:Choice>
                <mc:Fallback>
                  <p:oleObj name="" r:id="rId22" imgW="127000" imgH="139700" progId="Equation.3">
                    <p:embed/>
                    <p:pic>
                      <p:nvPicPr>
                        <p:cNvPr id="0" name="图片 3312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1156" y="3702"/>
                          <a:ext cx="324" cy="272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110"/>
          <p:cNvGrpSpPr/>
          <p:nvPr/>
        </p:nvGrpSpPr>
        <p:grpSpPr>
          <a:xfrm>
            <a:off x="1258888" y="1989138"/>
            <a:ext cx="2016125" cy="592137"/>
            <a:chOff x="2517" y="2659"/>
            <a:chExt cx="1270" cy="373"/>
          </a:xfrm>
        </p:grpSpPr>
        <p:graphicFrame>
          <p:nvGraphicFramePr>
            <p:cNvPr id="28706" name="Object 111" descr="羊皮纸"/>
            <p:cNvGraphicFramePr>
              <a:graphicFrameLocks noChangeAspect="1"/>
            </p:cNvGraphicFramePr>
            <p:nvPr/>
          </p:nvGraphicFramePr>
          <p:xfrm>
            <a:off x="3061" y="2659"/>
            <a:ext cx="726" cy="3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" name="" r:id="rId24" imgW="368300" imgH="177800" progId="Equation.3">
                    <p:embed/>
                  </p:oleObj>
                </mc:Choice>
                <mc:Fallback>
                  <p:oleObj name="" r:id="rId24" imgW="368300" imgH="177800" progId="Equation.3">
                    <p:embed/>
                    <p:pic>
                      <p:nvPicPr>
                        <p:cNvPr id="0" name="图片 3317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3061" y="2659"/>
                          <a:ext cx="726" cy="373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707" name="Text Box 112"/>
            <p:cNvSpPr txBox="1"/>
            <p:nvPr/>
          </p:nvSpPr>
          <p:spPr>
            <a:xfrm>
              <a:off x="2517" y="2659"/>
              <a:ext cx="67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algn="ctr">
                <a:spcBef>
                  <a:spcPct val="50000"/>
                </a:spcBef>
              </a:pPr>
              <a:r>
                <a:rPr lang="zh-CN" altLang="en-US" sz="2800" dirty="0">
                  <a:latin typeface="Arial" panose="020B0604020202020204" pitchFamily="34" charset="0"/>
                  <a:ea typeface="宋体" panose="02010600030101010101" pitchFamily="2" charset="-122"/>
                </a:rPr>
                <a:t>面积</a:t>
              </a:r>
              <a:endParaRPr lang="zh-CN" altLang="en-US" sz="28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1" name="Group 119"/>
          <p:cNvGrpSpPr/>
          <p:nvPr/>
        </p:nvGrpSpPr>
        <p:grpSpPr>
          <a:xfrm>
            <a:off x="5321300" y="1557338"/>
            <a:ext cx="2563813" cy="917575"/>
            <a:chOff x="3170" y="1117"/>
            <a:chExt cx="1615" cy="578"/>
          </a:xfrm>
        </p:grpSpPr>
        <p:graphicFrame>
          <p:nvGraphicFramePr>
            <p:cNvPr id="28709" name="Object 115" descr="羊皮纸"/>
            <p:cNvGraphicFramePr>
              <a:graphicFrameLocks noChangeAspect="1"/>
            </p:cNvGraphicFramePr>
            <p:nvPr/>
          </p:nvGraphicFramePr>
          <p:xfrm>
            <a:off x="3170" y="1207"/>
            <a:ext cx="526" cy="3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9" name="" r:id="rId26" imgW="266065" imgH="165100" progId="Equation.3">
                    <p:embed/>
                  </p:oleObj>
                </mc:Choice>
                <mc:Fallback>
                  <p:oleObj name="" r:id="rId26" imgW="266065" imgH="165100" progId="Equation.3">
                    <p:embed/>
                    <p:pic>
                      <p:nvPicPr>
                        <p:cNvPr id="0" name="图片 3318"/>
                        <p:cNvPicPr/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3170" y="1207"/>
                          <a:ext cx="526" cy="346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10" name="Object 117"/>
            <p:cNvGraphicFramePr>
              <a:graphicFrameLocks noChangeAspect="1"/>
            </p:cNvGraphicFramePr>
            <p:nvPr/>
          </p:nvGraphicFramePr>
          <p:xfrm>
            <a:off x="3651" y="1117"/>
            <a:ext cx="1134" cy="5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3" name="" r:id="rId28" imgW="647700" imgH="330200" progId="Equation.3">
                    <p:embed/>
                  </p:oleObj>
                </mc:Choice>
                <mc:Fallback>
                  <p:oleObj name="" r:id="rId28" imgW="647700" imgH="330200" progId="Equation.3">
                    <p:embed/>
                    <p:pic>
                      <p:nvPicPr>
                        <p:cNvPr id="0" name="图片 3322"/>
                        <p:cNvPicPr/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3651" y="1117"/>
                          <a:ext cx="1134" cy="57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485" name="Object 120" descr="羊皮纸"/>
          <p:cNvGraphicFramePr>
            <a:graphicFrameLocks noChangeAspect="1"/>
          </p:cNvGraphicFramePr>
          <p:nvPr/>
        </p:nvGraphicFramePr>
        <p:xfrm>
          <a:off x="5270500" y="2492375"/>
          <a:ext cx="243681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6" name="" r:id="rId30" imgW="1040765" imgH="203200" progId="Equation.3">
                  <p:embed/>
                </p:oleObj>
              </mc:Choice>
              <mc:Fallback>
                <p:oleObj name="" r:id="rId30" imgW="1040765" imgH="203200" progId="Equation.3">
                  <p:embed/>
                  <p:pic>
                    <p:nvPicPr>
                      <p:cNvPr id="0" name="图片 3315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270500" y="2492375"/>
                        <a:ext cx="2436813" cy="522288"/>
                      </a:xfrm>
                      <a:prstGeom prst="rect">
                        <a:avLst/>
                      </a:prstGeom>
                      <a:blipFill rotWithShape="0">
                        <a:blip r:embed="rId3">
                          <a:alphaModFix amt="0"/>
                        </a:blip>
                      </a:blip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32"/>
          <p:cNvGrpSpPr/>
          <p:nvPr/>
        </p:nvGrpSpPr>
        <p:grpSpPr>
          <a:xfrm>
            <a:off x="611188" y="1225550"/>
            <a:ext cx="4030662" cy="2603500"/>
            <a:chOff x="385" y="772"/>
            <a:chExt cx="2539" cy="1640"/>
          </a:xfrm>
        </p:grpSpPr>
        <p:graphicFrame>
          <p:nvGraphicFramePr>
            <p:cNvPr id="28713" name="Object 109" descr="羊皮纸"/>
            <p:cNvGraphicFramePr>
              <a:graphicFrameLocks noChangeAspect="1"/>
            </p:cNvGraphicFramePr>
            <p:nvPr/>
          </p:nvGraphicFramePr>
          <p:xfrm>
            <a:off x="2603" y="2098"/>
            <a:ext cx="277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4" name="" r:id="rId32" imgW="127000" imgH="177165" progId="Equation.3">
                    <p:embed/>
                  </p:oleObj>
                </mc:Choice>
                <mc:Fallback>
                  <p:oleObj name="" r:id="rId32" imgW="127000" imgH="177165" progId="Equation.3">
                    <p:embed/>
                    <p:pic>
                      <p:nvPicPr>
                        <p:cNvPr id="0" name="图片 3313"/>
                        <p:cNvPicPr/>
                        <p:nvPr/>
                      </p:nvPicPr>
                      <p:blipFill>
                        <a:blip r:embed="rId33"/>
                        <a:stretch>
                          <a:fillRect/>
                        </a:stretch>
                      </p:blipFill>
                      <p:spPr>
                        <a:xfrm>
                          <a:off x="2603" y="2098"/>
                          <a:ext cx="277" cy="310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8714" name="Group 122"/>
            <p:cNvGrpSpPr/>
            <p:nvPr/>
          </p:nvGrpSpPr>
          <p:grpSpPr>
            <a:xfrm>
              <a:off x="385" y="772"/>
              <a:ext cx="2539" cy="403"/>
              <a:chOff x="1377" y="1925"/>
              <a:chExt cx="3453" cy="546"/>
            </a:xfrm>
          </p:grpSpPr>
          <p:grpSp>
            <p:nvGrpSpPr>
              <p:cNvPr id="28715" name="Group 123"/>
              <p:cNvGrpSpPr/>
              <p:nvPr/>
            </p:nvGrpSpPr>
            <p:grpSpPr>
              <a:xfrm>
                <a:off x="1655" y="1925"/>
                <a:ext cx="2903" cy="461"/>
                <a:chOff x="1655" y="1925"/>
                <a:chExt cx="2903" cy="461"/>
              </a:xfrm>
            </p:grpSpPr>
            <p:graphicFrame>
              <p:nvGraphicFramePr>
                <p:cNvPr id="28716" name="Object 124" descr="羊皮纸"/>
                <p:cNvGraphicFramePr>
                  <a:graphicFrameLocks noChangeAspect="1"/>
                </p:cNvGraphicFramePr>
                <p:nvPr/>
              </p:nvGraphicFramePr>
              <p:xfrm>
                <a:off x="1876" y="1925"/>
                <a:ext cx="725" cy="37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317" name="" r:id="rId34" imgW="1168400" imgH="406400" progId="Equation.3">
                        <p:embed/>
                      </p:oleObj>
                    </mc:Choice>
                    <mc:Fallback>
                      <p:oleObj name="" r:id="rId34" imgW="1168400" imgH="406400" progId="Equation.3">
                        <p:embed/>
                        <p:pic>
                          <p:nvPicPr>
                            <p:cNvPr id="0" name="图片 3316"/>
                            <p:cNvPicPr/>
                            <p:nvPr/>
                          </p:nvPicPr>
                          <p:blipFill>
                            <a:blip r:embed="rId35">
                              <a:clrChange>
                                <a:clrFrom>
                                  <a:srgbClr val="000000"/>
                                </a:clrFrom>
                                <a:clrTo>
                                  <a:srgbClr val="2020E4"/>
                                </a:clrTo>
                              </a:clrChange>
                            </a:blip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876" y="1925"/>
                              <a:ext cx="725" cy="371"/>
                            </a:xfrm>
                            <a:prstGeom prst="rect">
                              <a:avLst/>
                            </a:prstGeom>
                            <a:blipFill rotWithShape="0">
                              <a:blip r:embed="rId3">
                                <a:alphaModFix amt="0"/>
                                <a:clrChange>
                                  <a:clrFrom>
                                    <a:srgbClr val="000000"/>
                                  </a:clrFrom>
                                  <a:clrTo>
                                    <a:srgbClr val="2020E4"/>
                                  </a:clrTo>
                                </a:clrChange>
                              </a:blip>
                            </a:blipFill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8717" name="Freeform 125"/>
                <p:cNvSpPr/>
                <p:nvPr/>
              </p:nvSpPr>
              <p:spPr>
                <a:xfrm>
                  <a:off x="1655" y="1978"/>
                  <a:ext cx="2903" cy="408"/>
                </a:xfrm>
                <a:custGeom>
                  <a:avLst/>
                  <a:gdLst/>
                  <a:ahLst/>
                  <a:cxnLst>
                    <a:cxn ang="0">
                      <a:pos x="0" y="171"/>
                    </a:cxn>
                    <a:cxn ang="0">
                      <a:pos x="545" y="171"/>
                    </a:cxn>
                    <a:cxn ang="0">
                      <a:pos x="1996" y="17"/>
                    </a:cxn>
                    <a:cxn ang="0">
                      <a:pos x="2903" y="73"/>
                    </a:cxn>
                  </a:cxnLst>
                  <a:pathLst>
                    <a:path w="2903" h="461">
                      <a:moveTo>
                        <a:pt x="0" y="401"/>
                      </a:moveTo>
                      <a:cubicBezTo>
                        <a:pt x="106" y="431"/>
                        <a:pt x="212" y="461"/>
                        <a:pt x="545" y="401"/>
                      </a:cubicBezTo>
                      <a:cubicBezTo>
                        <a:pt x="878" y="341"/>
                        <a:pt x="1603" y="76"/>
                        <a:pt x="1996" y="38"/>
                      </a:cubicBezTo>
                      <a:cubicBezTo>
                        <a:pt x="2389" y="0"/>
                        <a:pt x="2646" y="87"/>
                        <a:pt x="2903" y="174"/>
                      </a:cubicBezTo>
                    </a:path>
                  </a:pathLst>
                </a:custGeom>
                <a:noFill/>
                <a:ln w="31750" cap="flat" cmpd="sng">
                  <a:solidFill>
                    <a:srgbClr val="2020E4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/>
                </a:p>
              </p:txBody>
            </p:sp>
          </p:grpSp>
          <p:graphicFrame>
            <p:nvGraphicFramePr>
              <p:cNvPr id="28718" name="Object 126" descr="羊皮纸"/>
              <p:cNvGraphicFramePr>
                <a:graphicFrameLocks noChangeAspect="1"/>
              </p:cNvGraphicFramePr>
              <p:nvPr/>
            </p:nvGraphicFramePr>
            <p:xfrm>
              <a:off x="1377" y="2169"/>
              <a:ext cx="333" cy="30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20" name="" r:id="rId36" imgW="177800" imgH="165100" progId="Equation.3">
                      <p:embed/>
                    </p:oleObj>
                  </mc:Choice>
                  <mc:Fallback>
                    <p:oleObj name="" r:id="rId36" imgW="177800" imgH="165100" progId="Equation.3">
                      <p:embed/>
                      <p:pic>
                        <p:nvPicPr>
                          <p:cNvPr id="0" name="图片 3319"/>
                          <p:cNvPicPr/>
                          <p:nvPr/>
                        </p:nvPicPr>
                        <p:blipFill>
                          <a:blip r:embed="rId37"/>
                          <a:stretch>
                            <a:fillRect/>
                          </a:stretch>
                        </p:blipFill>
                        <p:spPr>
                          <a:xfrm>
                            <a:off x="1377" y="2169"/>
                            <a:ext cx="333" cy="302"/>
                          </a:xfrm>
                          <a:prstGeom prst="rect">
                            <a:avLst/>
                          </a:prstGeom>
                          <a:blipFill rotWithShape="0">
                            <a:blip r:embed="rId3">
                              <a:alphaModFix amt="0"/>
                            </a:blip>
                          </a:blipFill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19" name="Object 127" descr="羊皮纸"/>
              <p:cNvGraphicFramePr>
                <a:graphicFrameLocks noChangeAspect="1"/>
              </p:cNvGraphicFramePr>
              <p:nvPr/>
            </p:nvGraphicFramePr>
            <p:xfrm>
              <a:off x="4513" y="2015"/>
              <a:ext cx="317" cy="28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21" name="" r:id="rId38" imgW="177800" imgH="165100" progId="Equation.3">
                      <p:embed/>
                    </p:oleObj>
                  </mc:Choice>
                  <mc:Fallback>
                    <p:oleObj name="" r:id="rId38" imgW="177800" imgH="165100" progId="Equation.3">
                      <p:embed/>
                      <p:pic>
                        <p:nvPicPr>
                          <p:cNvPr id="0" name="图片 3320"/>
                          <p:cNvPicPr/>
                          <p:nvPr/>
                        </p:nvPicPr>
                        <p:blipFill>
                          <a:blip r:embed="rId39"/>
                          <a:stretch>
                            <a:fillRect/>
                          </a:stretch>
                        </p:blipFill>
                        <p:spPr>
                          <a:xfrm>
                            <a:off x="4513" y="2015"/>
                            <a:ext cx="317" cy="285"/>
                          </a:xfrm>
                          <a:prstGeom prst="rect">
                            <a:avLst/>
                          </a:prstGeom>
                          <a:blipFill rotWithShape="0">
                            <a:blip r:embed="rId3">
                              <a:alphaModFix amt="0"/>
                            </a:blip>
                          </a:blipFill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8720" name="Object 128" descr="羊皮纸"/>
            <p:cNvGraphicFramePr>
              <a:graphicFrameLocks noChangeAspect="1"/>
            </p:cNvGraphicFramePr>
            <p:nvPr/>
          </p:nvGraphicFramePr>
          <p:xfrm>
            <a:off x="417" y="2111"/>
            <a:ext cx="404" cy="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0" name="" r:id="rId40" imgW="127000" imgH="139700" progId="Equation.3">
                    <p:embed/>
                  </p:oleObj>
                </mc:Choice>
                <mc:Fallback>
                  <p:oleObj name="" r:id="rId40" imgW="127000" imgH="139700" progId="Equation.3">
                    <p:embed/>
                    <p:pic>
                      <p:nvPicPr>
                        <p:cNvPr id="0" name="图片 3309"/>
                        <p:cNvPicPr/>
                        <p:nvPr/>
                      </p:nvPicPr>
                      <p:blipFill>
                        <a:blip r:embed="rId41"/>
                        <a:stretch>
                          <a:fillRect/>
                        </a:stretch>
                      </p:blipFill>
                      <p:spPr>
                        <a:xfrm>
                          <a:off x="417" y="2111"/>
                          <a:ext cx="404" cy="301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721" name="Line 130"/>
            <p:cNvSpPr/>
            <p:nvPr/>
          </p:nvSpPr>
          <p:spPr>
            <a:xfrm>
              <a:off x="574" y="1084"/>
              <a:ext cx="0" cy="103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8722" name="Line 131"/>
            <p:cNvSpPr/>
            <p:nvPr/>
          </p:nvSpPr>
          <p:spPr>
            <a:xfrm>
              <a:off x="2724" y="919"/>
              <a:ext cx="0" cy="120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5" name="Group 141"/>
          <p:cNvGrpSpPr/>
          <p:nvPr/>
        </p:nvGrpSpPr>
        <p:grpSpPr>
          <a:xfrm>
            <a:off x="6064250" y="5127625"/>
            <a:ext cx="514350" cy="430213"/>
            <a:chOff x="3820" y="3230"/>
            <a:chExt cx="324" cy="271"/>
          </a:xfrm>
        </p:grpSpPr>
        <p:graphicFrame>
          <p:nvGraphicFramePr>
            <p:cNvPr id="28724" name="Object 35" descr="羊皮纸"/>
            <p:cNvGraphicFramePr>
              <a:graphicFrameLocks noChangeAspect="1"/>
            </p:cNvGraphicFramePr>
            <p:nvPr/>
          </p:nvGraphicFramePr>
          <p:xfrm>
            <a:off x="3820" y="3262"/>
            <a:ext cx="324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1" name="" r:id="rId42" imgW="127000" imgH="139700" progId="Equation.3">
                    <p:embed/>
                  </p:oleObj>
                </mc:Choice>
                <mc:Fallback>
                  <p:oleObj name="" r:id="rId42" imgW="127000" imgH="139700" progId="Equation.3">
                    <p:embed/>
                    <p:pic>
                      <p:nvPicPr>
                        <p:cNvPr id="0" name="图片 3310"/>
                        <p:cNvPicPr/>
                        <p:nvPr/>
                      </p:nvPicPr>
                      <p:blipFill>
                        <a:blip r:embed="rId41"/>
                        <a:stretch>
                          <a:fillRect/>
                        </a:stretch>
                      </p:blipFill>
                      <p:spPr>
                        <a:xfrm>
                          <a:off x="3820" y="3262"/>
                          <a:ext cx="324" cy="239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725" name="Oval 138"/>
            <p:cNvSpPr/>
            <p:nvPr/>
          </p:nvSpPr>
          <p:spPr>
            <a:xfrm>
              <a:off x="3951" y="3230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6" name="Group 140"/>
          <p:cNvGrpSpPr/>
          <p:nvPr/>
        </p:nvGrpSpPr>
        <p:grpSpPr>
          <a:xfrm>
            <a:off x="7874000" y="5129213"/>
            <a:ext cx="514350" cy="488950"/>
            <a:chOff x="4960" y="3231"/>
            <a:chExt cx="324" cy="308"/>
          </a:xfrm>
        </p:grpSpPr>
        <p:graphicFrame>
          <p:nvGraphicFramePr>
            <p:cNvPr id="28727" name="Object 36" descr="羊皮纸"/>
            <p:cNvGraphicFramePr>
              <a:graphicFrameLocks noChangeAspect="1"/>
            </p:cNvGraphicFramePr>
            <p:nvPr/>
          </p:nvGraphicFramePr>
          <p:xfrm>
            <a:off x="4960" y="3235"/>
            <a:ext cx="324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7" name="" r:id="rId43" imgW="127000" imgH="177165" progId="Equation.3">
                    <p:embed/>
                  </p:oleObj>
                </mc:Choice>
                <mc:Fallback>
                  <p:oleObj name="" r:id="rId43" imgW="127000" imgH="177165" progId="Equation.3">
                    <p:embed/>
                    <p:pic>
                      <p:nvPicPr>
                        <p:cNvPr id="0" name="图片 3306"/>
                        <p:cNvPicPr/>
                        <p:nvPr/>
                      </p:nvPicPr>
                      <p:blipFill>
                        <a:blip r:embed="rId33"/>
                        <a:stretch>
                          <a:fillRect/>
                        </a:stretch>
                      </p:blipFill>
                      <p:spPr>
                        <a:xfrm>
                          <a:off x="4960" y="3235"/>
                          <a:ext cx="324" cy="304"/>
                        </a:xfrm>
                        <a:prstGeom prst="rect">
                          <a:avLst/>
                        </a:prstGeom>
                        <a:blipFill rotWithShape="0">
                          <a:blip r:embed="rId3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728" name="Oval 139"/>
            <p:cNvSpPr/>
            <p:nvPr/>
          </p:nvSpPr>
          <p:spPr>
            <a:xfrm>
              <a:off x="5030" y="3231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41329" name="Rectangle 17"/>
          <p:cNvSpPr>
            <a:spLocks noGrp="1" noChangeArrowheads="1"/>
          </p:cNvSpPr>
          <p:nvPr>
            <p:ph type="title"/>
          </p:nvPr>
        </p:nvSpPr>
        <p:spPr>
          <a:xfrm>
            <a:off x="170180" y="274955"/>
            <a:ext cx="5920105" cy="739775"/>
          </a:xfrm>
        </p:spPr>
        <p:txBody>
          <a:bodyPr/>
          <a:p>
            <a:r>
              <a:rPr lang="zh-CN" altLang="en-US" sz="4000">
                <a:solidFill>
                  <a:schemeClr val="bg1"/>
                </a:solidFill>
              </a:rPr>
              <a:t>一、定积分的几何意义</a:t>
            </a:r>
            <a:endParaRPr lang="zh-CN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2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0" grpId="0" bldLvl="0" animBg="1"/>
      <p:bldP spid="29759" grpId="0"/>
      <p:bldP spid="2051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1506" name="Object 5"/>
          <p:cNvGraphicFramePr>
            <a:graphicFrameLocks noChangeAspect="1"/>
          </p:cNvGraphicFramePr>
          <p:nvPr/>
        </p:nvGraphicFramePr>
        <p:xfrm>
          <a:off x="2843213" y="4437063"/>
          <a:ext cx="3900487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" name="" r:id="rId1" imgW="951865" imgH="330200" progId="Equation.3">
                  <p:embed/>
                </p:oleObj>
              </mc:Choice>
              <mc:Fallback>
                <p:oleObj name="" r:id="rId1" imgW="951865" imgH="330200" progId="Equation.3">
                  <p:embed/>
                  <p:pic>
                    <p:nvPicPr>
                      <p:cNvPr id="0" name="图片 331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43213" y="4437063"/>
                        <a:ext cx="3900487" cy="1165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5" name="AutoShape 23"/>
          <p:cNvSpPr/>
          <p:nvPr/>
        </p:nvSpPr>
        <p:spPr>
          <a:xfrm rot="-10800000" flipV="1">
            <a:off x="3779838" y="1789113"/>
            <a:ext cx="2447925" cy="1128712"/>
          </a:xfrm>
          <a:prstGeom prst="flowChartDocument">
            <a:avLst/>
          </a:prstGeom>
          <a:solidFill>
            <a:srgbClr val="00FF99">
              <a:alpha val="50195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endParaRPr lang="zh-CN" altLang="zh-CN" sz="40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1507" name="Object 29" descr="羊皮纸"/>
          <p:cNvGraphicFramePr>
            <a:graphicFrameLocks noChangeAspect="1"/>
          </p:cNvGraphicFramePr>
          <p:nvPr/>
        </p:nvGraphicFramePr>
        <p:xfrm>
          <a:off x="4356100" y="1916113"/>
          <a:ext cx="158432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8" name="" r:id="rId3" imgW="368300" imgH="177800" progId="Equation.3">
                  <p:embed/>
                </p:oleObj>
              </mc:Choice>
              <mc:Fallback>
                <p:oleObj name="" r:id="rId3" imgW="368300" imgH="177800" progId="Equation.3">
                  <p:embed/>
                  <p:pic>
                    <p:nvPicPr>
                      <p:cNvPr id="0" name="图片 330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56100" y="1916113"/>
                        <a:ext cx="1584325" cy="668337"/>
                      </a:xfrm>
                      <a:prstGeom prst="rect">
                        <a:avLst/>
                      </a:prstGeom>
                      <a:blipFill rotWithShape="0">
                        <a:blip r:embed="rId5">
                          <a:alphaModFix amt="0"/>
                        </a:blip>
                      </a:blip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0"/>
          <p:cNvGrpSpPr/>
          <p:nvPr/>
        </p:nvGrpSpPr>
        <p:grpSpPr>
          <a:xfrm>
            <a:off x="2757488" y="1600200"/>
            <a:ext cx="4119562" cy="633413"/>
            <a:chOff x="1737" y="1008"/>
            <a:chExt cx="2595" cy="399"/>
          </a:xfrm>
        </p:grpSpPr>
        <p:sp>
          <p:nvSpPr>
            <p:cNvPr id="29701" name="Line 13"/>
            <p:cNvSpPr/>
            <p:nvPr/>
          </p:nvSpPr>
          <p:spPr>
            <a:xfrm>
              <a:off x="1991" y="1129"/>
              <a:ext cx="220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29702" name="Object 32" descr="羊皮纸"/>
            <p:cNvGraphicFramePr>
              <a:graphicFrameLocks noChangeAspect="1"/>
            </p:cNvGraphicFramePr>
            <p:nvPr/>
          </p:nvGraphicFramePr>
          <p:xfrm>
            <a:off x="3963" y="1102"/>
            <a:ext cx="369" cy="3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5" name="" r:id="rId6" imgW="127000" imgH="139700" progId="Equation.3">
                    <p:embed/>
                  </p:oleObj>
                </mc:Choice>
                <mc:Fallback>
                  <p:oleObj name="" r:id="rId6" imgW="127000" imgH="139700" progId="Equation.3">
                    <p:embed/>
                    <p:pic>
                      <p:nvPicPr>
                        <p:cNvPr id="0" name="图片 3314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963" y="1102"/>
                          <a:ext cx="369" cy="305"/>
                        </a:xfrm>
                        <a:prstGeom prst="rect">
                          <a:avLst/>
                        </a:prstGeom>
                        <a:blipFill rotWithShape="0">
                          <a:blip r:embed="rId5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03" name="Object 33" descr="羊皮纸"/>
            <p:cNvGraphicFramePr>
              <a:graphicFrameLocks noChangeAspect="1"/>
            </p:cNvGraphicFramePr>
            <p:nvPr/>
          </p:nvGraphicFramePr>
          <p:xfrm>
            <a:off x="1737" y="1008"/>
            <a:ext cx="408" cy="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9" name="" r:id="rId8" imgW="127000" imgH="139700" progId="Equation.3">
                    <p:embed/>
                  </p:oleObj>
                </mc:Choice>
                <mc:Fallback>
                  <p:oleObj name="" r:id="rId8" imgW="127000" imgH="139700" progId="Equation.3">
                    <p:embed/>
                    <p:pic>
                      <p:nvPicPr>
                        <p:cNvPr id="0" name="图片 3308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737" y="1008"/>
                          <a:ext cx="408" cy="301"/>
                        </a:xfrm>
                        <a:prstGeom prst="rect">
                          <a:avLst/>
                        </a:prstGeom>
                        <a:blipFill rotWithShape="0">
                          <a:blip r:embed="rId5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49"/>
          <p:cNvGrpSpPr/>
          <p:nvPr/>
        </p:nvGrpSpPr>
        <p:grpSpPr>
          <a:xfrm>
            <a:off x="2743200" y="1052513"/>
            <a:ext cx="576263" cy="1941512"/>
            <a:chOff x="1728" y="663"/>
            <a:chExt cx="363" cy="1223"/>
          </a:xfrm>
        </p:grpSpPr>
        <p:sp>
          <p:nvSpPr>
            <p:cNvPr id="29705" name="Line 12"/>
            <p:cNvSpPr/>
            <p:nvPr/>
          </p:nvSpPr>
          <p:spPr>
            <a:xfrm flipV="1">
              <a:off x="1991" y="709"/>
              <a:ext cx="0" cy="117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29706" name="Object 34" descr="羊皮纸"/>
            <p:cNvGraphicFramePr>
              <a:graphicFrameLocks noChangeAspect="1"/>
            </p:cNvGraphicFramePr>
            <p:nvPr/>
          </p:nvGraphicFramePr>
          <p:xfrm>
            <a:off x="1728" y="663"/>
            <a:ext cx="363" cy="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4" name="" r:id="rId10" imgW="139700" imgH="165100" progId="Equation.3">
                    <p:embed/>
                  </p:oleObj>
                </mc:Choice>
                <mc:Fallback>
                  <p:oleObj name="" r:id="rId10" imgW="139700" imgH="165100" progId="Equation.3">
                    <p:embed/>
                    <p:pic>
                      <p:nvPicPr>
                        <p:cNvPr id="0" name="图片 3323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1728" y="663"/>
                          <a:ext cx="363" cy="287"/>
                        </a:xfrm>
                        <a:prstGeom prst="rect">
                          <a:avLst/>
                        </a:prstGeom>
                        <a:blipFill rotWithShape="0">
                          <a:blip r:embed="rId5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44"/>
          <p:cNvGrpSpPr/>
          <p:nvPr/>
        </p:nvGrpSpPr>
        <p:grpSpPr>
          <a:xfrm>
            <a:off x="3779838" y="2708275"/>
            <a:ext cx="2447925" cy="606425"/>
            <a:chOff x="2381" y="1706"/>
            <a:chExt cx="1225" cy="382"/>
          </a:xfrm>
        </p:grpSpPr>
        <p:graphicFrame>
          <p:nvGraphicFramePr>
            <p:cNvPr id="29708" name="Object 25"/>
            <p:cNvGraphicFramePr>
              <a:graphicFrameLocks noChangeAspect="1"/>
            </p:cNvGraphicFramePr>
            <p:nvPr/>
          </p:nvGraphicFramePr>
          <p:xfrm>
            <a:off x="2381" y="1770"/>
            <a:ext cx="680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6" name="" r:id="rId12" imgW="1168400" imgH="406400" progId="Equation.3">
                    <p:embed/>
                  </p:oleObj>
                </mc:Choice>
                <mc:Fallback>
                  <p:oleObj name="" r:id="rId12" imgW="1168400" imgH="406400" progId="Equation.3">
                    <p:embed/>
                    <p:pic>
                      <p:nvPicPr>
                        <p:cNvPr id="0" name="图片 3305"/>
                        <p:cNvPicPr/>
                        <p:nvPr/>
                      </p:nvPicPr>
                      <p:blipFill>
                        <a:blip r:embed="rId13">
                          <a:clrChange>
                            <a:clrFrom>
                              <a:srgbClr val="000000"/>
                            </a:clrFrom>
                            <a:clrTo>
                              <a:srgbClr val="1414A8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2381" y="1770"/>
                          <a:ext cx="680" cy="31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709" name="Freeform 43"/>
            <p:cNvSpPr/>
            <p:nvPr/>
          </p:nvSpPr>
          <p:spPr>
            <a:xfrm>
              <a:off x="2381" y="1706"/>
              <a:ext cx="1225" cy="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4" y="32"/>
                </a:cxn>
                <a:cxn ang="0">
                  <a:pos x="817" y="96"/>
                </a:cxn>
                <a:cxn ang="0">
                  <a:pos x="1225" y="65"/>
                </a:cxn>
              </a:cxnLst>
              <a:pathLst>
                <a:path w="1225" h="143">
                  <a:moveTo>
                    <a:pt x="0" y="0"/>
                  </a:moveTo>
                  <a:cubicBezTo>
                    <a:pt x="159" y="11"/>
                    <a:pt x="318" y="23"/>
                    <a:pt x="454" y="46"/>
                  </a:cubicBezTo>
                  <a:cubicBezTo>
                    <a:pt x="590" y="69"/>
                    <a:pt x="689" y="129"/>
                    <a:pt x="817" y="136"/>
                  </a:cubicBezTo>
                  <a:cubicBezTo>
                    <a:pt x="945" y="143"/>
                    <a:pt x="1085" y="117"/>
                    <a:pt x="1225" y="91"/>
                  </a:cubicBezTo>
                </a:path>
              </a:pathLst>
            </a:custGeom>
            <a:noFill/>
            <a:ln w="317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5" name="Group 46"/>
          <p:cNvGrpSpPr/>
          <p:nvPr/>
        </p:nvGrpSpPr>
        <p:grpSpPr>
          <a:xfrm>
            <a:off x="3563938" y="1427163"/>
            <a:ext cx="514350" cy="1295400"/>
            <a:chOff x="2245" y="890"/>
            <a:chExt cx="324" cy="816"/>
          </a:xfrm>
        </p:grpSpPr>
        <p:graphicFrame>
          <p:nvGraphicFramePr>
            <p:cNvPr id="29711" name="Object 30" descr="羊皮纸"/>
            <p:cNvGraphicFramePr>
              <a:graphicFrameLocks noChangeAspect="1"/>
            </p:cNvGraphicFramePr>
            <p:nvPr/>
          </p:nvGraphicFramePr>
          <p:xfrm>
            <a:off x="2245" y="890"/>
            <a:ext cx="324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8" name="" r:id="rId14" imgW="127000" imgH="139700" progId="Equation.3">
                    <p:embed/>
                  </p:oleObj>
                </mc:Choice>
                <mc:Fallback>
                  <p:oleObj name="" r:id="rId14" imgW="127000" imgH="139700" progId="Equation.3">
                    <p:embed/>
                    <p:pic>
                      <p:nvPicPr>
                        <p:cNvPr id="0" name="图片 3327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2245" y="890"/>
                          <a:ext cx="324" cy="239"/>
                        </a:xfrm>
                        <a:prstGeom prst="rect">
                          <a:avLst/>
                        </a:prstGeom>
                        <a:blipFill rotWithShape="0">
                          <a:blip r:embed="rId5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712" name="Line 45"/>
            <p:cNvSpPr/>
            <p:nvPr/>
          </p:nvSpPr>
          <p:spPr>
            <a:xfrm flipV="1">
              <a:off x="2381" y="1117"/>
              <a:ext cx="0" cy="589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6" name="Group 48"/>
          <p:cNvGrpSpPr/>
          <p:nvPr/>
        </p:nvGrpSpPr>
        <p:grpSpPr>
          <a:xfrm>
            <a:off x="5900738" y="1355725"/>
            <a:ext cx="730250" cy="1511300"/>
            <a:chOff x="3463" y="845"/>
            <a:chExt cx="324" cy="952"/>
          </a:xfrm>
        </p:grpSpPr>
        <p:graphicFrame>
          <p:nvGraphicFramePr>
            <p:cNvPr id="29714" name="Object 31" descr="羊皮纸"/>
            <p:cNvGraphicFramePr>
              <a:graphicFrameLocks noChangeAspect="1"/>
            </p:cNvGraphicFramePr>
            <p:nvPr/>
          </p:nvGraphicFramePr>
          <p:xfrm>
            <a:off x="3463" y="845"/>
            <a:ext cx="324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6" name="" r:id="rId16" imgW="127000" imgH="177165" progId="Equation.3">
                    <p:embed/>
                  </p:oleObj>
                </mc:Choice>
                <mc:Fallback>
                  <p:oleObj name="" r:id="rId16" imgW="127000" imgH="177165" progId="Equation.3">
                    <p:embed/>
                    <p:pic>
                      <p:nvPicPr>
                        <p:cNvPr id="0" name="图片 3325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463" y="845"/>
                          <a:ext cx="324" cy="304"/>
                        </a:xfrm>
                        <a:prstGeom prst="rect">
                          <a:avLst/>
                        </a:prstGeom>
                        <a:blipFill rotWithShape="0">
                          <a:blip r:embed="rId5">
                            <a:alphaModFix amt="0"/>
                          </a:blip>
                        </a:blip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715" name="Line 47"/>
            <p:cNvSpPr/>
            <p:nvPr/>
          </p:nvSpPr>
          <p:spPr>
            <a:xfrm flipV="1">
              <a:off x="3606" y="1117"/>
              <a:ext cx="0" cy="6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7" name="Group 55"/>
          <p:cNvGrpSpPr/>
          <p:nvPr/>
        </p:nvGrpSpPr>
        <p:grpSpPr>
          <a:xfrm>
            <a:off x="900113" y="3630613"/>
            <a:ext cx="4103687" cy="590550"/>
            <a:chOff x="567" y="2215"/>
            <a:chExt cx="2585" cy="372"/>
          </a:xfrm>
        </p:grpSpPr>
        <p:graphicFrame>
          <p:nvGraphicFramePr>
            <p:cNvPr id="29717" name="Object 51"/>
            <p:cNvGraphicFramePr>
              <a:graphicFrameLocks noChangeAspect="1"/>
            </p:cNvGraphicFramePr>
            <p:nvPr/>
          </p:nvGraphicFramePr>
          <p:xfrm>
            <a:off x="2211" y="2224"/>
            <a:ext cx="941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9" name="" r:id="rId18" imgW="584200" imgH="203200" progId="Equation.3">
                    <p:embed/>
                  </p:oleObj>
                </mc:Choice>
                <mc:Fallback>
                  <p:oleObj name="" r:id="rId18" imgW="584200" imgH="203200" progId="Equation.3">
                    <p:embed/>
                    <p:pic>
                      <p:nvPicPr>
                        <p:cNvPr id="0" name="图片 3328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2211" y="2224"/>
                          <a:ext cx="941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718" name="Text Box 53"/>
            <p:cNvSpPr txBox="1"/>
            <p:nvPr/>
          </p:nvSpPr>
          <p:spPr>
            <a:xfrm>
              <a:off x="567" y="2255"/>
              <a:ext cx="199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eaLnBrk="0" hangingPunct="0"/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在区间           上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若</a:t>
              </a:r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29719" name="Object 54"/>
            <p:cNvGraphicFramePr>
              <a:graphicFrameLocks noChangeAspect="1"/>
            </p:cNvGraphicFramePr>
            <p:nvPr/>
          </p:nvGraphicFramePr>
          <p:xfrm>
            <a:off x="1193" y="2215"/>
            <a:ext cx="616" cy="3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5" name="" r:id="rId20" imgW="342900" imgH="203200" progId="Equation.3">
                    <p:embed/>
                  </p:oleObj>
                </mc:Choice>
                <mc:Fallback>
                  <p:oleObj name="" r:id="rId20" imgW="342900" imgH="203200" progId="Equation.3">
                    <p:embed/>
                    <p:pic>
                      <p:nvPicPr>
                        <p:cNvPr id="0" name="图片 3324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1193" y="2215"/>
                          <a:ext cx="616" cy="35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1329" name="Rectangle 17"/>
          <p:cNvSpPr>
            <a:spLocks noGrp="1" noChangeArrowheads="1"/>
          </p:cNvSpPr>
          <p:nvPr>
            <p:ph type="title"/>
          </p:nvPr>
        </p:nvSpPr>
        <p:spPr>
          <a:xfrm>
            <a:off x="170180" y="274955"/>
            <a:ext cx="5920105" cy="739775"/>
          </a:xfrm>
        </p:spPr>
        <p:txBody>
          <a:bodyPr/>
          <a:p>
            <a:r>
              <a:rPr lang="zh-CN" altLang="en-US" sz="4000">
                <a:solidFill>
                  <a:schemeClr val="bg1"/>
                </a:solidFill>
              </a:rPr>
              <a:t>一、定积分的几何意义</a:t>
            </a:r>
            <a:endParaRPr lang="zh-CN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5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2530" name="Object 20"/>
          <p:cNvGraphicFramePr>
            <a:graphicFrameLocks noChangeAspect="1"/>
          </p:cNvGraphicFramePr>
          <p:nvPr/>
        </p:nvGraphicFramePr>
        <p:xfrm>
          <a:off x="1187450" y="3789363"/>
          <a:ext cx="27733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" name="" r:id="rId1" imgW="927100" imgH="330200" progId="Equation.3">
                  <p:embed/>
                </p:oleObj>
              </mc:Choice>
              <mc:Fallback>
                <p:oleObj name="" r:id="rId1" imgW="927100" imgH="330200" progId="Equation.3">
                  <p:embed/>
                  <p:pic>
                    <p:nvPicPr>
                      <p:cNvPr id="0" name="图片 332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87450" y="3789363"/>
                        <a:ext cx="2773363" cy="952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5" name="Text Box 21"/>
          <p:cNvSpPr txBox="1"/>
          <p:nvPr/>
        </p:nvSpPr>
        <p:spPr>
          <a:xfrm>
            <a:off x="539750" y="2852738"/>
            <a:ext cx="2590800" cy="83026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    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则图中阴影部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分的面积为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22531" name="Object 30"/>
          <p:cNvGraphicFramePr>
            <a:graphicFrameLocks noChangeAspect="1"/>
          </p:cNvGraphicFramePr>
          <p:nvPr/>
        </p:nvGraphicFramePr>
        <p:xfrm>
          <a:off x="1547813" y="4724400"/>
          <a:ext cx="2271712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1" name="" r:id="rId3" imgW="749300" imgH="330200" progId="Equation.3">
                  <p:embed/>
                </p:oleObj>
              </mc:Choice>
              <mc:Fallback>
                <p:oleObj name="" r:id="rId3" imgW="749300" imgH="330200" progId="Equation.3">
                  <p:embed/>
                  <p:pic>
                    <p:nvPicPr>
                      <p:cNvPr id="0" name="图片 329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7813" y="4724400"/>
                        <a:ext cx="2271712" cy="9413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80" name="Freeform 36" descr="宽上对角线"/>
          <p:cNvSpPr/>
          <p:nvPr/>
        </p:nvSpPr>
        <p:spPr>
          <a:xfrm>
            <a:off x="3348038" y="1916113"/>
            <a:ext cx="749300" cy="10810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0"/>
              </a:cxn>
            </a:cxnLst>
            <a:pathLst>
              <a:path w="472" h="681">
                <a:moveTo>
                  <a:pt x="0" y="0"/>
                </a:moveTo>
                <a:lnTo>
                  <a:pt x="0" y="681"/>
                </a:lnTo>
                <a:lnTo>
                  <a:pt x="453" y="681"/>
                </a:lnTo>
                <a:cubicBezTo>
                  <a:pt x="458" y="673"/>
                  <a:pt x="472" y="667"/>
                  <a:pt x="469" y="658"/>
                </a:cubicBezTo>
                <a:cubicBezTo>
                  <a:pt x="466" y="649"/>
                  <a:pt x="449" y="655"/>
                  <a:pt x="442" y="649"/>
                </a:cubicBezTo>
                <a:cubicBezTo>
                  <a:pt x="434" y="642"/>
                  <a:pt x="432" y="630"/>
                  <a:pt x="424" y="622"/>
                </a:cubicBezTo>
                <a:cubicBezTo>
                  <a:pt x="416" y="614"/>
                  <a:pt x="405" y="609"/>
                  <a:pt x="396" y="603"/>
                </a:cubicBezTo>
                <a:cubicBezTo>
                  <a:pt x="367" y="560"/>
                  <a:pt x="381" y="586"/>
                  <a:pt x="360" y="521"/>
                </a:cubicBezTo>
                <a:cubicBezTo>
                  <a:pt x="357" y="513"/>
                  <a:pt x="346" y="510"/>
                  <a:pt x="341" y="503"/>
                </a:cubicBezTo>
                <a:cubicBezTo>
                  <a:pt x="315" y="471"/>
                  <a:pt x="288" y="441"/>
                  <a:pt x="259" y="411"/>
                </a:cubicBezTo>
                <a:cubicBezTo>
                  <a:pt x="249" y="380"/>
                  <a:pt x="237" y="360"/>
                  <a:pt x="213" y="338"/>
                </a:cubicBezTo>
                <a:cubicBezTo>
                  <a:pt x="199" y="295"/>
                  <a:pt x="171" y="261"/>
                  <a:pt x="140" y="228"/>
                </a:cubicBezTo>
                <a:cubicBezTo>
                  <a:pt x="130" y="197"/>
                  <a:pt x="117" y="178"/>
                  <a:pt x="94" y="155"/>
                </a:cubicBezTo>
                <a:cubicBezTo>
                  <a:pt x="77" y="104"/>
                  <a:pt x="47" y="73"/>
                  <a:pt x="12" y="36"/>
                </a:cubicBezTo>
                <a:cubicBezTo>
                  <a:pt x="8" y="24"/>
                  <a:pt x="4" y="12"/>
                  <a:pt x="0" y="0"/>
                </a:cubicBezTo>
                <a:close/>
              </a:path>
            </a:pathLst>
          </a:custGeom>
          <a:pattFill prst="wdUpDiag">
            <a:fgClr>
              <a:srgbClr val="FFFF00"/>
            </a:fgClr>
            <a:bgClr>
              <a:schemeClr val="bg1"/>
            </a:bgClr>
          </a:patt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1783" name="Freeform 39" descr="宽下对角线"/>
          <p:cNvSpPr/>
          <p:nvPr/>
        </p:nvSpPr>
        <p:spPr>
          <a:xfrm>
            <a:off x="4106863" y="2997200"/>
            <a:ext cx="2032000" cy="719138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pathLst>
              <a:path w="1318" h="483">
                <a:moveTo>
                  <a:pt x="0" y="3"/>
                </a:moveTo>
                <a:lnTo>
                  <a:pt x="1316" y="3"/>
                </a:lnTo>
                <a:cubicBezTo>
                  <a:pt x="1246" y="15"/>
                  <a:pt x="1309" y="0"/>
                  <a:pt x="1315" y="17"/>
                </a:cubicBezTo>
                <a:cubicBezTo>
                  <a:pt x="1318" y="25"/>
                  <a:pt x="1302" y="29"/>
                  <a:pt x="1296" y="35"/>
                </a:cubicBezTo>
                <a:cubicBezTo>
                  <a:pt x="1279" y="87"/>
                  <a:pt x="1231" y="99"/>
                  <a:pt x="1196" y="136"/>
                </a:cubicBezTo>
                <a:cubicBezTo>
                  <a:pt x="1183" y="174"/>
                  <a:pt x="1156" y="196"/>
                  <a:pt x="1123" y="218"/>
                </a:cubicBezTo>
                <a:cubicBezTo>
                  <a:pt x="1104" y="269"/>
                  <a:pt x="1089" y="242"/>
                  <a:pt x="1049" y="264"/>
                </a:cubicBezTo>
                <a:cubicBezTo>
                  <a:pt x="959" y="314"/>
                  <a:pt x="1028" y="289"/>
                  <a:pt x="967" y="309"/>
                </a:cubicBezTo>
                <a:cubicBezTo>
                  <a:pt x="979" y="312"/>
                  <a:pt x="1011" y="307"/>
                  <a:pt x="1004" y="318"/>
                </a:cubicBezTo>
                <a:cubicBezTo>
                  <a:pt x="994" y="334"/>
                  <a:pt x="949" y="337"/>
                  <a:pt x="949" y="337"/>
                </a:cubicBezTo>
                <a:cubicBezTo>
                  <a:pt x="934" y="395"/>
                  <a:pt x="930" y="376"/>
                  <a:pt x="885" y="401"/>
                </a:cubicBezTo>
                <a:cubicBezTo>
                  <a:pt x="866" y="412"/>
                  <a:pt x="851" y="430"/>
                  <a:pt x="830" y="437"/>
                </a:cubicBezTo>
                <a:cubicBezTo>
                  <a:pt x="778" y="455"/>
                  <a:pt x="729" y="472"/>
                  <a:pt x="675" y="483"/>
                </a:cubicBezTo>
                <a:cubicBezTo>
                  <a:pt x="641" y="480"/>
                  <a:pt x="607" y="481"/>
                  <a:pt x="574" y="474"/>
                </a:cubicBezTo>
                <a:cubicBezTo>
                  <a:pt x="563" y="472"/>
                  <a:pt x="557" y="460"/>
                  <a:pt x="547" y="456"/>
                </a:cubicBezTo>
                <a:cubicBezTo>
                  <a:pt x="529" y="448"/>
                  <a:pt x="492" y="437"/>
                  <a:pt x="492" y="437"/>
                </a:cubicBezTo>
                <a:cubicBezTo>
                  <a:pt x="454" y="401"/>
                  <a:pt x="494" y="434"/>
                  <a:pt x="446" y="410"/>
                </a:cubicBezTo>
                <a:cubicBezTo>
                  <a:pt x="416" y="395"/>
                  <a:pt x="405" y="375"/>
                  <a:pt x="373" y="364"/>
                </a:cubicBezTo>
                <a:cubicBezTo>
                  <a:pt x="331" y="324"/>
                  <a:pt x="353" y="341"/>
                  <a:pt x="291" y="300"/>
                </a:cubicBezTo>
                <a:cubicBezTo>
                  <a:pt x="282" y="294"/>
                  <a:pt x="272" y="288"/>
                  <a:pt x="263" y="282"/>
                </a:cubicBezTo>
                <a:cubicBezTo>
                  <a:pt x="254" y="276"/>
                  <a:pt x="236" y="264"/>
                  <a:pt x="236" y="264"/>
                </a:cubicBezTo>
                <a:cubicBezTo>
                  <a:pt x="212" y="189"/>
                  <a:pt x="248" y="276"/>
                  <a:pt x="199" y="227"/>
                </a:cubicBezTo>
                <a:cubicBezTo>
                  <a:pt x="184" y="212"/>
                  <a:pt x="175" y="190"/>
                  <a:pt x="163" y="172"/>
                </a:cubicBezTo>
                <a:cubicBezTo>
                  <a:pt x="136" y="131"/>
                  <a:pt x="96" y="98"/>
                  <a:pt x="62" y="62"/>
                </a:cubicBezTo>
                <a:cubicBezTo>
                  <a:pt x="48" y="21"/>
                  <a:pt x="33" y="33"/>
                  <a:pt x="0" y="3"/>
                </a:cubicBezTo>
                <a:close/>
              </a:path>
            </a:pathLst>
          </a:custGeom>
          <a:pattFill prst="wdDnDiag">
            <a:fgClr>
              <a:srgbClr val="FFFF00"/>
            </a:fgClr>
            <a:bgClr>
              <a:schemeClr val="bg1"/>
            </a:bgClr>
          </a:patt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1786" name="Freeform 42" descr="深色竖线"/>
          <p:cNvSpPr/>
          <p:nvPr/>
        </p:nvSpPr>
        <p:spPr>
          <a:xfrm>
            <a:off x="6272213" y="1801813"/>
            <a:ext cx="1885950" cy="1195387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pathLst>
              <a:path w="1250" h="785">
                <a:moveTo>
                  <a:pt x="25" y="780"/>
                </a:moveTo>
                <a:cubicBezTo>
                  <a:pt x="430" y="782"/>
                  <a:pt x="1240" y="785"/>
                  <a:pt x="1240" y="785"/>
                </a:cubicBezTo>
                <a:lnTo>
                  <a:pt x="1250" y="9"/>
                </a:lnTo>
                <a:cubicBezTo>
                  <a:pt x="1122" y="0"/>
                  <a:pt x="921" y="49"/>
                  <a:pt x="792" y="90"/>
                </a:cubicBezTo>
                <a:cubicBezTo>
                  <a:pt x="746" y="136"/>
                  <a:pt x="786" y="107"/>
                  <a:pt x="710" y="126"/>
                </a:cubicBezTo>
                <a:cubicBezTo>
                  <a:pt x="667" y="137"/>
                  <a:pt x="641" y="159"/>
                  <a:pt x="600" y="172"/>
                </a:cubicBezTo>
                <a:cubicBezTo>
                  <a:pt x="579" y="194"/>
                  <a:pt x="562" y="221"/>
                  <a:pt x="536" y="236"/>
                </a:cubicBezTo>
                <a:cubicBezTo>
                  <a:pt x="478" y="270"/>
                  <a:pt x="541" y="214"/>
                  <a:pt x="481" y="263"/>
                </a:cubicBezTo>
                <a:cubicBezTo>
                  <a:pt x="455" y="284"/>
                  <a:pt x="441" y="298"/>
                  <a:pt x="408" y="309"/>
                </a:cubicBezTo>
                <a:cubicBezTo>
                  <a:pt x="399" y="318"/>
                  <a:pt x="391" y="329"/>
                  <a:pt x="381" y="337"/>
                </a:cubicBezTo>
                <a:cubicBezTo>
                  <a:pt x="364" y="350"/>
                  <a:pt x="326" y="373"/>
                  <a:pt x="326" y="373"/>
                </a:cubicBezTo>
                <a:cubicBezTo>
                  <a:pt x="299" y="415"/>
                  <a:pt x="267" y="456"/>
                  <a:pt x="225" y="483"/>
                </a:cubicBezTo>
                <a:cubicBezTo>
                  <a:pt x="214" y="499"/>
                  <a:pt x="199" y="512"/>
                  <a:pt x="189" y="529"/>
                </a:cubicBezTo>
                <a:cubicBezTo>
                  <a:pt x="167" y="566"/>
                  <a:pt x="181" y="567"/>
                  <a:pt x="134" y="583"/>
                </a:cubicBezTo>
                <a:cubicBezTo>
                  <a:pt x="100" y="619"/>
                  <a:pt x="97" y="621"/>
                  <a:pt x="79" y="675"/>
                </a:cubicBezTo>
                <a:cubicBezTo>
                  <a:pt x="76" y="685"/>
                  <a:pt x="61" y="686"/>
                  <a:pt x="52" y="693"/>
                </a:cubicBezTo>
                <a:cubicBezTo>
                  <a:pt x="36" y="705"/>
                  <a:pt x="0" y="743"/>
                  <a:pt x="6" y="766"/>
                </a:cubicBezTo>
                <a:cubicBezTo>
                  <a:pt x="8" y="774"/>
                  <a:pt x="19" y="775"/>
                  <a:pt x="25" y="780"/>
                </a:cubicBezTo>
                <a:close/>
              </a:path>
            </a:pathLst>
          </a:custGeom>
          <a:pattFill prst="dkVert">
            <a:fgClr>
              <a:srgbClr val="FFFF00"/>
            </a:fgClr>
            <a:bgClr>
              <a:schemeClr val="bg1"/>
            </a:bgClr>
          </a:pattFill>
          <a:ln w="9525">
            <a:noFill/>
          </a:ln>
        </p:spPr>
        <p:txBody>
          <a:bodyPr/>
          <a:p>
            <a:endParaRPr lang="zh-CN" altLang="en-US"/>
          </a:p>
        </p:txBody>
      </p:sp>
      <p:grpSp>
        <p:nvGrpSpPr>
          <p:cNvPr id="2" name="Group 60"/>
          <p:cNvGrpSpPr/>
          <p:nvPr/>
        </p:nvGrpSpPr>
        <p:grpSpPr>
          <a:xfrm>
            <a:off x="3189288" y="1916113"/>
            <a:ext cx="360362" cy="1409700"/>
            <a:chOff x="2009" y="1207"/>
            <a:chExt cx="227" cy="888"/>
          </a:xfrm>
        </p:grpSpPr>
        <p:sp>
          <p:nvSpPr>
            <p:cNvPr id="30729" name="Line 37"/>
            <p:cNvSpPr/>
            <p:nvPr/>
          </p:nvSpPr>
          <p:spPr>
            <a:xfrm>
              <a:off x="2109" y="1207"/>
              <a:ext cx="0" cy="68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30730" name="Object 45"/>
            <p:cNvGraphicFramePr>
              <a:graphicFrameLocks noChangeAspect="1"/>
            </p:cNvGraphicFramePr>
            <p:nvPr/>
          </p:nvGraphicFramePr>
          <p:xfrm>
            <a:off x="2009" y="1860"/>
            <a:ext cx="227" cy="2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8" name="" r:id="rId5" imgW="127000" imgH="139700" progId="Equation.3">
                    <p:embed/>
                  </p:oleObj>
                </mc:Choice>
                <mc:Fallback>
                  <p:oleObj name="" r:id="rId5" imgW="127000" imgH="139700" progId="Equation.3">
                    <p:embed/>
                    <p:pic>
                      <p:nvPicPr>
                        <p:cNvPr id="0" name="图片 328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009" y="1860"/>
                          <a:ext cx="227" cy="2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61"/>
          <p:cNvGrpSpPr/>
          <p:nvPr/>
        </p:nvGrpSpPr>
        <p:grpSpPr>
          <a:xfrm>
            <a:off x="8002588" y="1758950"/>
            <a:ext cx="314325" cy="1620838"/>
            <a:chOff x="5041" y="1108"/>
            <a:chExt cx="198" cy="1021"/>
          </a:xfrm>
        </p:grpSpPr>
        <p:sp>
          <p:nvSpPr>
            <p:cNvPr id="30732" name="Line 40"/>
            <p:cNvSpPr/>
            <p:nvPr/>
          </p:nvSpPr>
          <p:spPr>
            <a:xfrm>
              <a:off x="5139" y="1108"/>
              <a:ext cx="0" cy="77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30733" name="Object 48"/>
            <p:cNvGraphicFramePr>
              <a:graphicFrameLocks noChangeAspect="1"/>
            </p:cNvGraphicFramePr>
            <p:nvPr/>
          </p:nvGraphicFramePr>
          <p:xfrm>
            <a:off x="5041" y="1870"/>
            <a:ext cx="198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9" name="" r:id="rId7" imgW="127000" imgH="177165" progId="Equation.3">
                    <p:embed/>
                  </p:oleObj>
                </mc:Choice>
                <mc:Fallback>
                  <p:oleObj name="" r:id="rId7" imgW="127000" imgH="177165" progId="Equation.3">
                    <p:embed/>
                    <p:pic>
                      <p:nvPicPr>
                        <p:cNvPr id="0" name="图片 318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041" y="1870"/>
                          <a:ext cx="198" cy="25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59"/>
          <p:cNvGrpSpPr/>
          <p:nvPr/>
        </p:nvGrpSpPr>
        <p:grpSpPr>
          <a:xfrm>
            <a:off x="3203575" y="2938463"/>
            <a:ext cx="5610225" cy="496887"/>
            <a:chOff x="2018" y="1851"/>
            <a:chExt cx="3534" cy="313"/>
          </a:xfrm>
        </p:grpSpPr>
        <p:sp>
          <p:nvSpPr>
            <p:cNvPr id="30735" name="Line 31"/>
            <p:cNvSpPr/>
            <p:nvPr/>
          </p:nvSpPr>
          <p:spPr>
            <a:xfrm>
              <a:off x="2018" y="1888"/>
              <a:ext cx="3424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30736" name="Object 44"/>
            <p:cNvGraphicFramePr>
              <a:graphicFrameLocks noChangeAspect="1"/>
            </p:cNvGraphicFramePr>
            <p:nvPr/>
          </p:nvGraphicFramePr>
          <p:xfrm>
            <a:off x="2272" y="1851"/>
            <a:ext cx="227" cy="2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" name="" r:id="rId9" imgW="127000" imgH="139700" progId="Equation.3">
                    <p:embed/>
                  </p:oleObj>
                </mc:Choice>
                <mc:Fallback>
                  <p:oleObj name="" r:id="rId9" imgW="127000" imgH="139700" progId="Equation.3">
                    <p:embed/>
                    <p:pic>
                      <p:nvPicPr>
                        <p:cNvPr id="0" name="图片 3189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272" y="1851"/>
                          <a:ext cx="227" cy="2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37" name="Object 49"/>
            <p:cNvGraphicFramePr>
              <a:graphicFrameLocks noChangeAspect="1"/>
            </p:cNvGraphicFramePr>
            <p:nvPr/>
          </p:nvGraphicFramePr>
          <p:xfrm>
            <a:off x="5284" y="1888"/>
            <a:ext cx="268" cy="2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7" name="" r:id="rId11" imgW="127000" imgH="139700" progId="Equation.3">
                    <p:embed/>
                  </p:oleObj>
                </mc:Choice>
                <mc:Fallback>
                  <p:oleObj name="" r:id="rId11" imgW="127000" imgH="139700" progId="Equation.3">
                    <p:embed/>
                    <p:pic>
                      <p:nvPicPr>
                        <p:cNvPr id="0" name="图片 3186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84" y="1888"/>
                          <a:ext cx="268" cy="27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62"/>
          <p:cNvGrpSpPr/>
          <p:nvPr/>
        </p:nvGrpSpPr>
        <p:grpSpPr>
          <a:xfrm>
            <a:off x="3348038" y="1773238"/>
            <a:ext cx="4824412" cy="2016125"/>
            <a:chOff x="2109" y="1117"/>
            <a:chExt cx="3039" cy="1270"/>
          </a:xfrm>
        </p:grpSpPr>
        <p:sp>
          <p:nvSpPr>
            <p:cNvPr id="30739" name="Freeform 33"/>
            <p:cNvSpPr/>
            <p:nvPr/>
          </p:nvSpPr>
          <p:spPr>
            <a:xfrm>
              <a:off x="2109" y="1117"/>
              <a:ext cx="3039" cy="127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348" y="720"/>
                </a:cxn>
                <a:cxn ang="0">
                  <a:pos x="2751" y="143"/>
                </a:cxn>
                <a:cxn ang="0">
                  <a:pos x="3648" y="0"/>
                </a:cxn>
              </a:cxnLst>
              <a:pathLst>
                <a:path w="2948" h="1391">
                  <a:moveTo>
                    <a:pt x="0" y="91"/>
                  </a:moveTo>
                  <a:cubicBezTo>
                    <a:pt x="359" y="711"/>
                    <a:pt x="719" y="1331"/>
                    <a:pt x="1089" y="1361"/>
                  </a:cubicBezTo>
                  <a:cubicBezTo>
                    <a:pt x="1459" y="1391"/>
                    <a:pt x="1913" y="499"/>
                    <a:pt x="2223" y="272"/>
                  </a:cubicBezTo>
                  <a:cubicBezTo>
                    <a:pt x="2533" y="45"/>
                    <a:pt x="2740" y="22"/>
                    <a:pt x="2948" y="0"/>
                  </a:cubicBezTo>
                </a:path>
              </a:pathLst>
            </a:custGeom>
            <a:noFill/>
            <a:ln w="31750" cap="flat" cmpd="sng">
              <a:solidFill>
                <a:srgbClr val="2020E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30740" name="Object 50"/>
            <p:cNvGraphicFramePr>
              <a:graphicFrameLocks noChangeAspect="1"/>
            </p:cNvGraphicFramePr>
            <p:nvPr/>
          </p:nvGraphicFramePr>
          <p:xfrm>
            <a:off x="3644" y="1189"/>
            <a:ext cx="688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8" name="" r:id="rId13" imgW="1117600" imgH="406400" progId="Equation.3">
                    <p:embed/>
                  </p:oleObj>
                </mc:Choice>
                <mc:Fallback>
                  <p:oleObj name="" r:id="rId13" imgW="1117600" imgH="406400" progId="Equation.3">
                    <p:embed/>
                    <p:pic>
                      <p:nvPicPr>
                        <p:cNvPr id="0" name="图片 3187"/>
                        <p:cNvPicPr/>
                        <p:nvPr/>
                      </p:nvPicPr>
                      <p:blipFill>
                        <a:blip r:embed="rId14">
                          <a:clrChange>
                            <a:clrFrom>
                              <a:srgbClr val="000000"/>
                            </a:clrFrom>
                            <a:clrTo>
                              <a:srgbClr val="1414A8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644" y="1189"/>
                          <a:ext cx="688" cy="33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52"/>
          <p:cNvGrpSpPr/>
          <p:nvPr/>
        </p:nvGrpSpPr>
        <p:grpSpPr>
          <a:xfrm>
            <a:off x="3617913" y="947738"/>
            <a:ext cx="396875" cy="2913062"/>
            <a:chOff x="2279" y="597"/>
            <a:chExt cx="250" cy="1835"/>
          </a:xfrm>
        </p:grpSpPr>
        <p:sp>
          <p:nvSpPr>
            <p:cNvPr id="30742" name="Line 32"/>
            <p:cNvSpPr/>
            <p:nvPr/>
          </p:nvSpPr>
          <p:spPr>
            <a:xfrm flipV="1">
              <a:off x="2290" y="663"/>
              <a:ext cx="0" cy="1769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30743" name="Object 51"/>
            <p:cNvGraphicFramePr>
              <a:graphicFrameLocks noChangeAspect="1"/>
            </p:cNvGraphicFramePr>
            <p:nvPr/>
          </p:nvGraphicFramePr>
          <p:xfrm>
            <a:off x="2279" y="597"/>
            <a:ext cx="250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6" name="" r:id="rId15" imgW="139700" imgH="165100" progId="Equation.3">
                    <p:embed/>
                  </p:oleObj>
                </mc:Choice>
                <mc:Fallback>
                  <p:oleObj name="" r:id="rId15" imgW="139700" imgH="165100" progId="Equation.3">
                    <p:embed/>
                    <p:pic>
                      <p:nvPicPr>
                        <p:cNvPr id="0" name="图片 3195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279" y="597"/>
                          <a:ext cx="250" cy="27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58"/>
          <p:cNvGrpSpPr/>
          <p:nvPr/>
        </p:nvGrpSpPr>
        <p:grpSpPr>
          <a:xfrm>
            <a:off x="4038600" y="2681288"/>
            <a:ext cx="325438" cy="373062"/>
            <a:chOff x="2544" y="1689"/>
            <a:chExt cx="205" cy="235"/>
          </a:xfrm>
        </p:grpSpPr>
        <p:graphicFrame>
          <p:nvGraphicFramePr>
            <p:cNvPr id="30745" name="Object 46"/>
            <p:cNvGraphicFramePr>
              <a:graphicFrameLocks noChangeAspect="1"/>
            </p:cNvGraphicFramePr>
            <p:nvPr/>
          </p:nvGraphicFramePr>
          <p:xfrm>
            <a:off x="2544" y="1689"/>
            <a:ext cx="205" cy="2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4" name="" r:id="rId17" imgW="114300" imgH="139700" progId="Equation.3">
                    <p:embed/>
                  </p:oleObj>
                </mc:Choice>
                <mc:Fallback>
                  <p:oleObj name="" r:id="rId17" imgW="114300" imgH="139700" progId="Equation.3">
                    <p:embed/>
                    <p:pic>
                      <p:nvPicPr>
                        <p:cNvPr id="0" name="图片 3193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2544" y="1689"/>
                          <a:ext cx="205" cy="2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46" name="Oval 55"/>
            <p:cNvSpPr/>
            <p:nvPr/>
          </p:nvSpPr>
          <p:spPr>
            <a:xfrm>
              <a:off x="2562" y="1861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" name="Group 57"/>
          <p:cNvGrpSpPr/>
          <p:nvPr/>
        </p:nvGrpSpPr>
        <p:grpSpPr>
          <a:xfrm>
            <a:off x="6078538" y="2952750"/>
            <a:ext cx="344487" cy="412750"/>
            <a:chOff x="3829" y="1860"/>
            <a:chExt cx="217" cy="260"/>
          </a:xfrm>
        </p:grpSpPr>
        <p:graphicFrame>
          <p:nvGraphicFramePr>
            <p:cNvPr id="30748" name="Object 47"/>
            <p:cNvGraphicFramePr>
              <a:graphicFrameLocks noChangeAspect="1"/>
            </p:cNvGraphicFramePr>
            <p:nvPr/>
          </p:nvGraphicFramePr>
          <p:xfrm>
            <a:off x="3829" y="1861"/>
            <a:ext cx="217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7" name="" r:id="rId19" imgW="139700" imgH="177800" progId="Equation.3">
                    <p:embed/>
                  </p:oleObj>
                </mc:Choice>
                <mc:Fallback>
                  <p:oleObj name="" r:id="rId19" imgW="139700" imgH="177800" progId="Equation.3">
                    <p:embed/>
                    <p:pic>
                      <p:nvPicPr>
                        <p:cNvPr id="0" name="图片 3196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829" y="1861"/>
                          <a:ext cx="217" cy="25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49" name="Oval 56"/>
            <p:cNvSpPr/>
            <p:nvPr/>
          </p:nvSpPr>
          <p:spPr>
            <a:xfrm>
              <a:off x="3878" y="1860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9" name="Group 71"/>
          <p:cNvGrpSpPr/>
          <p:nvPr/>
        </p:nvGrpSpPr>
        <p:grpSpPr>
          <a:xfrm>
            <a:off x="468313" y="1989138"/>
            <a:ext cx="2663825" cy="576262"/>
            <a:chOff x="1882" y="2296"/>
            <a:chExt cx="1678" cy="363"/>
          </a:xfrm>
        </p:grpSpPr>
        <p:sp>
          <p:nvSpPr>
            <p:cNvPr id="30751" name="Text Box 65"/>
            <p:cNvSpPr txBox="1"/>
            <p:nvPr/>
          </p:nvSpPr>
          <p:spPr>
            <a:xfrm>
              <a:off x="1882" y="2327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eaLnBrk="0" hangingPunct="0"/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若</a:t>
              </a:r>
              <a:endParaRPr lang="zh-CN" altLang="en-US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0752" name="Object 64"/>
            <p:cNvGraphicFramePr>
              <a:graphicFrameLocks noChangeAspect="1"/>
            </p:cNvGraphicFramePr>
            <p:nvPr/>
          </p:nvGraphicFramePr>
          <p:xfrm>
            <a:off x="2154" y="2296"/>
            <a:ext cx="53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3" name="" r:id="rId21" imgW="330200" imgH="203200" progId="Equation.3">
                    <p:embed/>
                  </p:oleObj>
                </mc:Choice>
                <mc:Fallback>
                  <p:oleObj name="" r:id="rId21" imgW="330200" imgH="203200" progId="Equation.3">
                    <p:embed/>
                    <p:pic>
                      <p:nvPicPr>
                        <p:cNvPr id="0" name="图片 3192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2154" y="2296"/>
                          <a:ext cx="53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53" name="Text Box 67"/>
            <p:cNvSpPr txBox="1"/>
            <p:nvPr/>
          </p:nvSpPr>
          <p:spPr>
            <a:xfrm>
              <a:off x="2608" y="2341"/>
              <a:ext cx="95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eaLnBrk="0" hangingPunct="0"/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有正有负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endParaRPr lang="en-US" altLang="zh-CN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0" name="Group 70"/>
          <p:cNvGrpSpPr/>
          <p:nvPr/>
        </p:nvGrpSpPr>
        <p:grpSpPr>
          <a:xfrm>
            <a:off x="539750" y="1268413"/>
            <a:ext cx="2520950" cy="569912"/>
            <a:chOff x="249" y="1888"/>
            <a:chExt cx="1588" cy="359"/>
          </a:xfrm>
        </p:grpSpPr>
        <p:sp>
          <p:nvSpPr>
            <p:cNvPr id="30755" name="Text Box 68"/>
            <p:cNvSpPr txBox="1"/>
            <p:nvPr/>
          </p:nvSpPr>
          <p:spPr>
            <a:xfrm>
              <a:off x="249" y="1933"/>
              <a:ext cx="158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eaLnBrk="0" hangingPunct="0"/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在区间           上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endParaRPr lang="en-US" altLang="zh-CN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0756" name="Object 69"/>
            <p:cNvGraphicFramePr>
              <a:graphicFrameLocks noChangeAspect="1"/>
            </p:cNvGraphicFramePr>
            <p:nvPr/>
          </p:nvGraphicFramePr>
          <p:xfrm>
            <a:off x="884" y="1888"/>
            <a:ext cx="616" cy="3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1" name="" r:id="rId23" imgW="342900" imgH="203200" progId="Equation.3">
                    <p:embed/>
                  </p:oleObj>
                </mc:Choice>
                <mc:Fallback>
                  <p:oleObj name="" r:id="rId23" imgW="342900" imgH="203200" progId="Equation.3">
                    <p:embed/>
                    <p:pic>
                      <p:nvPicPr>
                        <p:cNvPr id="0" name="图片 3190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884" y="1888"/>
                          <a:ext cx="616" cy="35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532" name="Object 76"/>
          <p:cNvGraphicFramePr>
            <a:graphicFrameLocks noChangeAspect="1"/>
          </p:cNvGraphicFramePr>
          <p:nvPr/>
        </p:nvGraphicFramePr>
        <p:xfrm>
          <a:off x="3708400" y="4652963"/>
          <a:ext cx="2233613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" r:id="rId25" imgW="736600" imgH="330200" progId="Equation.3">
                  <p:embed/>
                </p:oleObj>
              </mc:Choice>
              <mc:Fallback>
                <p:oleObj name="" r:id="rId25" imgW="736600" imgH="330200" progId="Equation.3">
                  <p:embed/>
                  <p:pic>
                    <p:nvPicPr>
                      <p:cNvPr id="0" name="图片 319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708400" y="4652963"/>
                        <a:ext cx="2233613" cy="941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77"/>
          <p:cNvGraphicFramePr>
            <a:graphicFrameLocks noChangeAspect="1"/>
          </p:cNvGraphicFramePr>
          <p:nvPr/>
        </p:nvGraphicFramePr>
        <p:xfrm>
          <a:off x="5940425" y="4724400"/>
          <a:ext cx="2233613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" r:id="rId27" imgW="736600" imgH="330200" progId="Equation.3">
                  <p:embed/>
                </p:oleObj>
              </mc:Choice>
              <mc:Fallback>
                <p:oleObj name="" r:id="rId27" imgW="736600" imgH="330200" progId="Equation.3">
                  <p:embed/>
                  <p:pic>
                    <p:nvPicPr>
                      <p:cNvPr id="0" name="图片 3194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940425" y="4724400"/>
                        <a:ext cx="2233613" cy="9413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22" name="Freeform 78" descr="宽上对角线"/>
          <p:cNvSpPr/>
          <p:nvPr/>
        </p:nvSpPr>
        <p:spPr>
          <a:xfrm>
            <a:off x="3348038" y="1916113"/>
            <a:ext cx="749300" cy="10810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0"/>
              </a:cxn>
            </a:cxnLst>
            <a:pathLst>
              <a:path w="472" h="681">
                <a:moveTo>
                  <a:pt x="0" y="0"/>
                </a:moveTo>
                <a:lnTo>
                  <a:pt x="0" y="681"/>
                </a:lnTo>
                <a:lnTo>
                  <a:pt x="453" y="681"/>
                </a:lnTo>
                <a:cubicBezTo>
                  <a:pt x="458" y="673"/>
                  <a:pt x="472" y="667"/>
                  <a:pt x="469" y="658"/>
                </a:cubicBezTo>
                <a:cubicBezTo>
                  <a:pt x="466" y="649"/>
                  <a:pt x="449" y="655"/>
                  <a:pt x="442" y="649"/>
                </a:cubicBezTo>
                <a:cubicBezTo>
                  <a:pt x="434" y="642"/>
                  <a:pt x="432" y="630"/>
                  <a:pt x="424" y="622"/>
                </a:cubicBezTo>
                <a:cubicBezTo>
                  <a:pt x="416" y="614"/>
                  <a:pt x="405" y="609"/>
                  <a:pt x="396" y="603"/>
                </a:cubicBezTo>
                <a:cubicBezTo>
                  <a:pt x="367" y="560"/>
                  <a:pt x="381" y="586"/>
                  <a:pt x="360" y="521"/>
                </a:cubicBezTo>
                <a:cubicBezTo>
                  <a:pt x="357" y="513"/>
                  <a:pt x="346" y="510"/>
                  <a:pt x="341" y="503"/>
                </a:cubicBezTo>
                <a:cubicBezTo>
                  <a:pt x="315" y="471"/>
                  <a:pt x="288" y="441"/>
                  <a:pt x="259" y="411"/>
                </a:cubicBezTo>
                <a:cubicBezTo>
                  <a:pt x="249" y="380"/>
                  <a:pt x="237" y="360"/>
                  <a:pt x="213" y="338"/>
                </a:cubicBezTo>
                <a:cubicBezTo>
                  <a:pt x="199" y="295"/>
                  <a:pt x="171" y="261"/>
                  <a:pt x="140" y="228"/>
                </a:cubicBezTo>
                <a:cubicBezTo>
                  <a:pt x="130" y="197"/>
                  <a:pt x="117" y="178"/>
                  <a:pt x="94" y="155"/>
                </a:cubicBezTo>
                <a:cubicBezTo>
                  <a:pt x="77" y="104"/>
                  <a:pt x="47" y="73"/>
                  <a:pt x="12" y="36"/>
                </a:cubicBezTo>
                <a:cubicBezTo>
                  <a:pt x="8" y="24"/>
                  <a:pt x="4" y="12"/>
                  <a:pt x="0" y="0"/>
                </a:cubicBezTo>
                <a:close/>
              </a:path>
            </a:pathLst>
          </a:custGeom>
          <a:pattFill prst="wdUpDiag">
            <a:fgClr>
              <a:srgbClr val="FF0000"/>
            </a:fgClr>
            <a:bgClr>
              <a:schemeClr val="bg1"/>
            </a:bgClr>
          </a:patt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1823" name="Freeform 79" descr="宽下对角线"/>
          <p:cNvSpPr/>
          <p:nvPr/>
        </p:nvSpPr>
        <p:spPr>
          <a:xfrm>
            <a:off x="4110038" y="3011488"/>
            <a:ext cx="2032000" cy="719137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</a:cxnLst>
            <a:pathLst>
              <a:path w="1318" h="483">
                <a:moveTo>
                  <a:pt x="0" y="3"/>
                </a:moveTo>
                <a:lnTo>
                  <a:pt x="1316" y="3"/>
                </a:lnTo>
                <a:cubicBezTo>
                  <a:pt x="1246" y="15"/>
                  <a:pt x="1309" y="0"/>
                  <a:pt x="1315" y="17"/>
                </a:cubicBezTo>
                <a:cubicBezTo>
                  <a:pt x="1318" y="25"/>
                  <a:pt x="1302" y="29"/>
                  <a:pt x="1296" y="35"/>
                </a:cubicBezTo>
                <a:cubicBezTo>
                  <a:pt x="1279" y="87"/>
                  <a:pt x="1231" y="99"/>
                  <a:pt x="1196" y="136"/>
                </a:cubicBezTo>
                <a:cubicBezTo>
                  <a:pt x="1183" y="174"/>
                  <a:pt x="1156" y="196"/>
                  <a:pt x="1123" y="218"/>
                </a:cubicBezTo>
                <a:cubicBezTo>
                  <a:pt x="1104" y="269"/>
                  <a:pt x="1089" y="242"/>
                  <a:pt x="1049" y="264"/>
                </a:cubicBezTo>
                <a:cubicBezTo>
                  <a:pt x="959" y="314"/>
                  <a:pt x="1028" y="289"/>
                  <a:pt x="967" y="309"/>
                </a:cubicBezTo>
                <a:cubicBezTo>
                  <a:pt x="979" y="312"/>
                  <a:pt x="1011" y="307"/>
                  <a:pt x="1004" y="318"/>
                </a:cubicBezTo>
                <a:cubicBezTo>
                  <a:pt x="994" y="334"/>
                  <a:pt x="949" y="337"/>
                  <a:pt x="949" y="337"/>
                </a:cubicBezTo>
                <a:cubicBezTo>
                  <a:pt x="934" y="395"/>
                  <a:pt x="930" y="376"/>
                  <a:pt x="885" y="401"/>
                </a:cubicBezTo>
                <a:cubicBezTo>
                  <a:pt x="866" y="412"/>
                  <a:pt x="851" y="430"/>
                  <a:pt x="830" y="437"/>
                </a:cubicBezTo>
                <a:cubicBezTo>
                  <a:pt x="778" y="455"/>
                  <a:pt x="729" y="472"/>
                  <a:pt x="675" y="483"/>
                </a:cubicBezTo>
                <a:cubicBezTo>
                  <a:pt x="641" y="480"/>
                  <a:pt x="607" y="481"/>
                  <a:pt x="574" y="474"/>
                </a:cubicBezTo>
                <a:cubicBezTo>
                  <a:pt x="563" y="472"/>
                  <a:pt x="557" y="460"/>
                  <a:pt x="547" y="456"/>
                </a:cubicBezTo>
                <a:cubicBezTo>
                  <a:pt x="529" y="448"/>
                  <a:pt x="492" y="437"/>
                  <a:pt x="492" y="437"/>
                </a:cubicBezTo>
                <a:cubicBezTo>
                  <a:pt x="454" y="401"/>
                  <a:pt x="494" y="434"/>
                  <a:pt x="446" y="410"/>
                </a:cubicBezTo>
                <a:cubicBezTo>
                  <a:pt x="416" y="395"/>
                  <a:pt x="405" y="375"/>
                  <a:pt x="373" y="364"/>
                </a:cubicBezTo>
                <a:cubicBezTo>
                  <a:pt x="331" y="324"/>
                  <a:pt x="353" y="341"/>
                  <a:pt x="291" y="300"/>
                </a:cubicBezTo>
                <a:cubicBezTo>
                  <a:pt x="282" y="294"/>
                  <a:pt x="272" y="288"/>
                  <a:pt x="263" y="282"/>
                </a:cubicBezTo>
                <a:cubicBezTo>
                  <a:pt x="254" y="276"/>
                  <a:pt x="236" y="264"/>
                  <a:pt x="236" y="264"/>
                </a:cubicBezTo>
                <a:cubicBezTo>
                  <a:pt x="212" y="189"/>
                  <a:pt x="248" y="276"/>
                  <a:pt x="199" y="227"/>
                </a:cubicBezTo>
                <a:cubicBezTo>
                  <a:pt x="184" y="212"/>
                  <a:pt x="175" y="190"/>
                  <a:pt x="163" y="172"/>
                </a:cubicBezTo>
                <a:cubicBezTo>
                  <a:pt x="136" y="131"/>
                  <a:pt x="96" y="98"/>
                  <a:pt x="62" y="62"/>
                </a:cubicBezTo>
                <a:cubicBezTo>
                  <a:pt x="48" y="21"/>
                  <a:pt x="33" y="33"/>
                  <a:pt x="0" y="3"/>
                </a:cubicBezTo>
                <a:close/>
              </a:path>
            </a:pathLst>
          </a:custGeom>
          <a:pattFill prst="wdDnDiag">
            <a:fgClr>
              <a:srgbClr val="85D581"/>
            </a:fgClr>
            <a:bgClr>
              <a:schemeClr val="bg1"/>
            </a:bgClr>
          </a:patt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1824" name="Freeform 80" descr="深色竖线"/>
          <p:cNvSpPr/>
          <p:nvPr/>
        </p:nvSpPr>
        <p:spPr>
          <a:xfrm>
            <a:off x="6270625" y="1787525"/>
            <a:ext cx="1885950" cy="1195388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pathLst>
              <a:path w="1250" h="785">
                <a:moveTo>
                  <a:pt x="25" y="780"/>
                </a:moveTo>
                <a:cubicBezTo>
                  <a:pt x="430" y="782"/>
                  <a:pt x="1240" y="785"/>
                  <a:pt x="1240" y="785"/>
                </a:cubicBezTo>
                <a:lnTo>
                  <a:pt x="1250" y="9"/>
                </a:lnTo>
                <a:cubicBezTo>
                  <a:pt x="1122" y="0"/>
                  <a:pt x="921" y="49"/>
                  <a:pt x="792" y="90"/>
                </a:cubicBezTo>
                <a:cubicBezTo>
                  <a:pt x="746" y="136"/>
                  <a:pt x="786" y="107"/>
                  <a:pt x="710" y="126"/>
                </a:cubicBezTo>
                <a:cubicBezTo>
                  <a:pt x="667" y="137"/>
                  <a:pt x="641" y="159"/>
                  <a:pt x="600" y="172"/>
                </a:cubicBezTo>
                <a:cubicBezTo>
                  <a:pt x="579" y="194"/>
                  <a:pt x="562" y="221"/>
                  <a:pt x="536" y="236"/>
                </a:cubicBezTo>
                <a:cubicBezTo>
                  <a:pt x="478" y="270"/>
                  <a:pt x="541" y="214"/>
                  <a:pt x="481" y="263"/>
                </a:cubicBezTo>
                <a:cubicBezTo>
                  <a:pt x="455" y="284"/>
                  <a:pt x="441" y="298"/>
                  <a:pt x="408" y="309"/>
                </a:cubicBezTo>
                <a:cubicBezTo>
                  <a:pt x="399" y="318"/>
                  <a:pt x="391" y="329"/>
                  <a:pt x="381" y="337"/>
                </a:cubicBezTo>
                <a:cubicBezTo>
                  <a:pt x="364" y="350"/>
                  <a:pt x="326" y="373"/>
                  <a:pt x="326" y="373"/>
                </a:cubicBezTo>
                <a:cubicBezTo>
                  <a:pt x="299" y="415"/>
                  <a:pt x="267" y="456"/>
                  <a:pt x="225" y="483"/>
                </a:cubicBezTo>
                <a:cubicBezTo>
                  <a:pt x="214" y="499"/>
                  <a:pt x="199" y="512"/>
                  <a:pt x="189" y="529"/>
                </a:cubicBezTo>
                <a:cubicBezTo>
                  <a:pt x="167" y="566"/>
                  <a:pt x="181" y="567"/>
                  <a:pt x="134" y="583"/>
                </a:cubicBezTo>
                <a:cubicBezTo>
                  <a:pt x="100" y="619"/>
                  <a:pt x="97" y="621"/>
                  <a:pt x="79" y="675"/>
                </a:cubicBezTo>
                <a:cubicBezTo>
                  <a:pt x="76" y="685"/>
                  <a:pt x="61" y="686"/>
                  <a:pt x="52" y="693"/>
                </a:cubicBezTo>
                <a:cubicBezTo>
                  <a:pt x="36" y="705"/>
                  <a:pt x="0" y="743"/>
                  <a:pt x="6" y="766"/>
                </a:cubicBezTo>
                <a:cubicBezTo>
                  <a:pt x="8" y="774"/>
                  <a:pt x="19" y="775"/>
                  <a:pt x="25" y="780"/>
                </a:cubicBezTo>
                <a:close/>
              </a:path>
            </a:pathLst>
          </a:custGeom>
          <a:pattFill prst="dkVert">
            <a:fgClr>
              <a:srgbClr val="FF0000"/>
            </a:fgClr>
            <a:bgClr>
              <a:schemeClr val="bg1"/>
            </a:bgClr>
          </a:patt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41329" name="Rectangle 17"/>
          <p:cNvSpPr>
            <a:spLocks noGrp="1" noChangeArrowheads="1"/>
          </p:cNvSpPr>
          <p:nvPr>
            <p:ph type="title"/>
          </p:nvPr>
        </p:nvSpPr>
        <p:spPr>
          <a:xfrm>
            <a:off x="170180" y="274955"/>
            <a:ext cx="5920105" cy="739775"/>
          </a:xfrm>
        </p:spPr>
        <p:txBody>
          <a:bodyPr/>
          <a:p>
            <a:r>
              <a:rPr lang="zh-CN" altLang="en-US" sz="4000">
                <a:solidFill>
                  <a:schemeClr val="bg1"/>
                </a:solidFill>
              </a:rPr>
              <a:t>一、定积分的几何意义</a:t>
            </a:r>
            <a:endParaRPr lang="zh-CN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1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1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1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5" grpId="0"/>
      <p:bldP spid="31780" grpId="0" bldLvl="0" animBg="1"/>
      <p:bldP spid="31783" grpId="0" bldLvl="0" animBg="1"/>
      <p:bldP spid="31786" grpId="0" bldLvl="0" animBg="1"/>
      <p:bldP spid="31822" grpId="0" bldLvl="0" animBg="1"/>
      <p:bldP spid="31823" grpId="0" bldLvl="0" animBg="1"/>
      <p:bldP spid="31824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1145" name="Text Box 9"/>
          <p:cNvSpPr txBox="1"/>
          <p:nvPr/>
        </p:nvSpPr>
        <p:spPr>
          <a:xfrm>
            <a:off x="323850" y="858838"/>
            <a:ext cx="1439863" cy="5222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练习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endParaRPr lang="en-US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1188" name="Text Box 52"/>
          <p:cNvSpPr txBox="1"/>
          <p:nvPr/>
        </p:nvSpPr>
        <p:spPr>
          <a:xfrm>
            <a:off x="1619250" y="977900"/>
            <a:ext cx="4537075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用几何图形说明下列等式成立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:</a:t>
            </a:r>
            <a:r>
              <a:rPr lang="en-US" altLang="zh-CN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747" name="Rectangle 55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" name="Group 89"/>
          <p:cNvGrpSpPr/>
          <p:nvPr/>
        </p:nvGrpSpPr>
        <p:grpSpPr>
          <a:xfrm>
            <a:off x="684213" y="1631950"/>
            <a:ext cx="2808287" cy="811213"/>
            <a:chOff x="340" y="833"/>
            <a:chExt cx="1769" cy="511"/>
          </a:xfrm>
        </p:grpSpPr>
        <p:sp>
          <p:nvSpPr>
            <p:cNvPr id="31749" name="Text Box 53"/>
            <p:cNvSpPr txBox="1"/>
            <p:nvPr/>
          </p:nvSpPr>
          <p:spPr>
            <a:xfrm>
              <a:off x="340" y="935"/>
              <a:ext cx="36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(1)</a:t>
              </a:r>
              <a:endParaRPr lang="en-US" altLang="zh-CN" sz="2400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1750" name="Object 54"/>
            <p:cNvGraphicFramePr>
              <a:graphicFrameLocks noChangeAspect="1"/>
            </p:cNvGraphicFramePr>
            <p:nvPr/>
          </p:nvGraphicFramePr>
          <p:xfrm>
            <a:off x="703" y="833"/>
            <a:ext cx="1406" cy="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1" name="" r:id="rId1" imgW="1040765" imgH="355600" progId="Equation.3">
                    <p:embed/>
                  </p:oleObj>
                </mc:Choice>
                <mc:Fallback>
                  <p:oleObj name="" r:id="rId1" imgW="1040765" imgH="355600" progId="Equation.3">
                    <p:embed/>
                    <p:pic>
                      <p:nvPicPr>
                        <p:cNvPr id="0" name="图片 3180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03" y="833"/>
                          <a:ext cx="1406" cy="51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751" name="Rectangle 58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91204" name="Picture 68" descr="照片 138"/>
          <p:cNvPicPr>
            <a:picLocks noChangeAspect="1"/>
          </p:cNvPicPr>
          <p:nvPr/>
        </p:nvPicPr>
        <p:blipFill>
          <a:blip r:embed="rId3"/>
          <a:srcRect l="3558" t="5853" r="3558" b="5853"/>
          <a:stretch>
            <a:fillRect/>
          </a:stretch>
        </p:blipFill>
        <p:spPr>
          <a:xfrm>
            <a:off x="5006975" y="2276475"/>
            <a:ext cx="3813175" cy="2374900"/>
          </a:xfrm>
          <a:prstGeom prst="rect">
            <a:avLst/>
          </a:prstGeom>
          <a:solidFill>
            <a:srgbClr val="3366FF"/>
          </a:solidFill>
          <a:ln w="9525">
            <a:noFill/>
          </a:ln>
        </p:spPr>
      </p:pic>
      <p:grpSp>
        <p:nvGrpSpPr>
          <p:cNvPr id="3" name="Group 91"/>
          <p:cNvGrpSpPr/>
          <p:nvPr/>
        </p:nvGrpSpPr>
        <p:grpSpPr>
          <a:xfrm>
            <a:off x="395288" y="2882900"/>
            <a:ext cx="4608512" cy="1625600"/>
            <a:chOff x="249" y="1590"/>
            <a:chExt cx="2903" cy="1024"/>
          </a:xfrm>
        </p:grpSpPr>
        <p:sp>
          <p:nvSpPr>
            <p:cNvPr id="31754" name="Text Box 72"/>
            <p:cNvSpPr txBox="1"/>
            <p:nvPr/>
          </p:nvSpPr>
          <p:spPr>
            <a:xfrm>
              <a:off x="249" y="1590"/>
              <a:ext cx="2903" cy="102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dirty="0">
                  <a:latin typeface="Arial" panose="020B0604020202020204" pitchFamily="34" charset="0"/>
                  <a:ea typeface="宋体" panose="02010600030101010101" pitchFamily="2" charset="-122"/>
                </a:rPr>
                <a:t>     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(1)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由定积分的几何意义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该面积就是作为曲边的函数                          在区间         上的定积分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即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1755" name="Object 73"/>
            <p:cNvGraphicFramePr>
              <a:graphicFrameLocks noChangeAspect="1"/>
            </p:cNvGraphicFramePr>
            <p:nvPr/>
          </p:nvGraphicFramePr>
          <p:xfrm>
            <a:off x="2179" y="1934"/>
            <a:ext cx="973" cy="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" name="" r:id="rId4" imgW="698500" imgH="228600" progId="Equation.3">
                    <p:embed/>
                  </p:oleObj>
                </mc:Choice>
                <mc:Fallback>
                  <p:oleObj name="" r:id="rId4" imgW="698500" imgH="228600" progId="Equation.3">
                    <p:embed/>
                    <p:pic>
                      <p:nvPicPr>
                        <p:cNvPr id="0" name="图片 3178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179" y="1934"/>
                          <a:ext cx="973" cy="38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756" name="Object 74"/>
            <p:cNvGraphicFramePr>
              <a:graphicFrameLocks noChangeAspect="1"/>
            </p:cNvGraphicFramePr>
            <p:nvPr/>
          </p:nvGraphicFramePr>
          <p:xfrm>
            <a:off x="876" y="2316"/>
            <a:ext cx="509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0" name="" r:id="rId6" imgW="393700" imgH="203200" progId="Equation.3">
                    <p:embed/>
                  </p:oleObj>
                </mc:Choice>
                <mc:Fallback>
                  <p:oleObj name="" r:id="rId6" imgW="393700" imgH="203200" progId="Equation.3">
                    <p:embed/>
                    <p:pic>
                      <p:nvPicPr>
                        <p:cNvPr id="0" name="图片 3179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876" y="2316"/>
                          <a:ext cx="509" cy="2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3554" name="Object 76"/>
          <p:cNvGraphicFramePr>
            <a:graphicFrameLocks noGrp="1" noChangeAspect="1"/>
          </p:cNvGraphicFramePr>
          <p:nvPr>
            <p:ph idx="4294967295"/>
          </p:nvPr>
        </p:nvGraphicFramePr>
        <p:xfrm>
          <a:off x="1147763" y="4664075"/>
          <a:ext cx="1841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" r:id="rId8" imgW="736600" imgH="330200" progId="Equation.3">
                  <p:embed/>
                </p:oleObj>
              </mc:Choice>
              <mc:Fallback>
                <p:oleObj name="" r:id="rId8" imgW="736600" imgH="330200" progId="Equation.3">
                  <p:embed/>
                  <p:pic>
                    <p:nvPicPr>
                      <p:cNvPr id="0" name="图片 318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47763" y="4664075"/>
                        <a:ext cx="1841500" cy="8255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90"/>
          <p:cNvGrpSpPr/>
          <p:nvPr/>
        </p:nvGrpSpPr>
        <p:grpSpPr>
          <a:xfrm>
            <a:off x="5148263" y="4867275"/>
            <a:ext cx="3313112" cy="865188"/>
            <a:chOff x="3243" y="2613"/>
            <a:chExt cx="2087" cy="545"/>
          </a:xfrm>
        </p:grpSpPr>
        <p:sp>
          <p:nvSpPr>
            <p:cNvPr id="31759" name="AutoShape 84"/>
            <p:cNvSpPr/>
            <p:nvPr/>
          </p:nvSpPr>
          <p:spPr>
            <a:xfrm>
              <a:off x="3243" y="2704"/>
              <a:ext cx="2087" cy="454"/>
            </a:xfrm>
            <a:prstGeom prst="wedgeRectCallout">
              <a:avLst>
                <a:gd name="adj1" fmla="val 18185"/>
                <a:gd name="adj2" fmla="val -157491"/>
              </a:avLst>
            </a:prstGeom>
            <a:noFill/>
            <a:ln w="635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zh-CN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31760" name="Group 86"/>
            <p:cNvGrpSpPr/>
            <p:nvPr/>
          </p:nvGrpSpPr>
          <p:grpSpPr>
            <a:xfrm>
              <a:off x="3243" y="2613"/>
              <a:ext cx="2058" cy="518"/>
              <a:chOff x="3424" y="2295"/>
              <a:chExt cx="2058" cy="518"/>
            </a:xfrm>
          </p:grpSpPr>
          <p:sp>
            <p:nvSpPr>
              <p:cNvPr id="31761" name="Text Box 81"/>
              <p:cNvSpPr txBox="1"/>
              <p:nvPr/>
            </p:nvSpPr>
            <p:spPr>
              <a:xfrm>
                <a:off x="3424" y="2432"/>
                <a:ext cx="190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sz="2400" dirty="0">
                    <a:latin typeface="Arial" panose="020B0604020202020204" pitchFamily="34" charset="0"/>
                    <a:ea typeface="宋体" panose="02010600030101010101" pitchFamily="2" charset="-122"/>
                  </a:rPr>
                  <a:t>上半单位圆的面积为</a:t>
                </a:r>
                <a:endPara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aphicFrame>
            <p:nvGraphicFramePr>
              <p:cNvPr id="31762" name="Object 82"/>
              <p:cNvGraphicFramePr>
                <a:graphicFrameLocks noChangeAspect="1"/>
              </p:cNvGraphicFramePr>
              <p:nvPr/>
            </p:nvGraphicFramePr>
            <p:xfrm>
              <a:off x="5205" y="2295"/>
              <a:ext cx="277" cy="51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84" name="" r:id="rId10" imgW="152400" imgH="317500" progId="Equation.3">
                      <p:embed/>
                    </p:oleObj>
                  </mc:Choice>
                  <mc:Fallback>
                    <p:oleObj name="" r:id="rId10" imgW="152400" imgH="317500" progId="Equation.3">
                      <p:embed/>
                      <p:pic>
                        <p:nvPicPr>
                          <p:cNvPr id="0" name="图片 3183"/>
                          <p:cNvPicPr/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5205" y="2295"/>
                            <a:ext cx="277" cy="51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23555" name="Object 87"/>
          <p:cNvGraphicFramePr>
            <a:graphicFrameLocks noChangeAspect="1"/>
          </p:cNvGraphicFramePr>
          <p:nvPr/>
        </p:nvGraphicFramePr>
        <p:xfrm>
          <a:off x="3059113" y="4651375"/>
          <a:ext cx="731837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" r:id="rId12" imgW="317500" imgH="317500" progId="Equation.3">
                  <p:embed/>
                </p:oleObj>
              </mc:Choice>
              <mc:Fallback>
                <p:oleObj name="" r:id="rId12" imgW="317500" imgH="317500" progId="Equation.3">
                  <p:embed/>
                  <p:pic>
                    <p:nvPicPr>
                      <p:cNvPr id="0" name="图片 318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59113" y="4651375"/>
                        <a:ext cx="731837" cy="874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211" name="Text Box 75"/>
          <p:cNvSpPr txBox="1"/>
          <p:nvPr/>
        </p:nvSpPr>
        <p:spPr>
          <a:xfrm>
            <a:off x="214313" y="2501900"/>
            <a:ext cx="576262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解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1329" name="Rectangle 17"/>
          <p:cNvSpPr>
            <a:spLocks noGrp="1" noChangeArrowheads="1"/>
          </p:cNvSpPr>
          <p:nvPr>
            <p:ph type="title"/>
          </p:nvPr>
        </p:nvSpPr>
        <p:spPr>
          <a:xfrm>
            <a:off x="170180" y="274955"/>
            <a:ext cx="5920105" cy="739775"/>
          </a:xfrm>
        </p:spPr>
        <p:txBody>
          <a:bodyPr/>
          <a:p>
            <a:r>
              <a:rPr lang="zh-CN" altLang="en-US" sz="4000">
                <a:solidFill>
                  <a:schemeClr val="bg1"/>
                </a:solidFill>
              </a:rPr>
              <a:t>一、定积分的几何意义</a:t>
            </a:r>
            <a:endParaRPr lang="zh-CN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9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5" grpId="0"/>
      <p:bldP spid="91188" grpId="0"/>
      <p:bldP spid="912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3192" name="Text Box 8"/>
          <p:cNvSpPr txBox="1"/>
          <p:nvPr/>
        </p:nvSpPr>
        <p:spPr>
          <a:xfrm>
            <a:off x="323850" y="858838"/>
            <a:ext cx="1439863" cy="5222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练习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endParaRPr lang="en-US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3197" name="Text Box 13"/>
          <p:cNvSpPr txBox="1"/>
          <p:nvPr/>
        </p:nvSpPr>
        <p:spPr>
          <a:xfrm>
            <a:off x="1619250" y="1050925"/>
            <a:ext cx="4537075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用几何图形说明下列等式成立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:</a:t>
            </a:r>
            <a:r>
              <a:rPr lang="en-US" altLang="zh-CN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71" name="Rectangle 15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772" name="Rectangle 17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" name="Group 19"/>
          <p:cNvGrpSpPr/>
          <p:nvPr/>
        </p:nvGrpSpPr>
        <p:grpSpPr>
          <a:xfrm>
            <a:off x="827088" y="1579563"/>
            <a:ext cx="2665412" cy="935037"/>
            <a:chOff x="2290" y="799"/>
            <a:chExt cx="1452" cy="544"/>
          </a:xfrm>
        </p:grpSpPr>
        <p:sp>
          <p:nvSpPr>
            <p:cNvPr id="32774" name="Text Box 20"/>
            <p:cNvSpPr txBox="1"/>
            <p:nvPr/>
          </p:nvSpPr>
          <p:spPr>
            <a:xfrm>
              <a:off x="2290" y="890"/>
              <a:ext cx="363" cy="2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(2)</a:t>
              </a:r>
              <a:endParaRPr lang="en-US" altLang="zh-CN" sz="2400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2775" name="Object 21"/>
            <p:cNvGraphicFramePr>
              <a:graphicFrameLocks noChangeAspect="1"/>
            </p:cNvGraphicFramePr>
            <p:nvPr/>
          </p:nvGraphicFramePr>
          <p:xfrm>
            <a:off x="2608" y="799"/>
            <a:ext cx="1134" cy="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5" name="" r:id="rId1" imgW="698500" imgH="355600" progId="Equation.3">
                    <p:embed/>
                  </p:oleObj>
                </mc:Choice>
                <mc:Fallback>
                  <p:oleObj name="" r:id="rId1" imgW="698500" imgH="355600" progId="Equation.3">
                    <p:embed/>
                    <p:pic>
                      <p:nvPicPr>
                        <p:cNvPr id="0" name="图片 327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608" y="799"/>
                          <a:ext cx="1134" cy="5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3207" name="Text Box 23"/>
          <p:cNvSpPr txBox="1"/>
          <p:nvPr/>
        </p:nvSpPr>
        <p:spPr>
          <a:xfrm>
            <a:off x="395288" y="2573338"/>
            <a:ext cx="576262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解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3" name="Group 54"/>
          <p:cNvGrpSpPr/>
          <p:nvPr/>
        </p:nvGrpSpPr>
        <p:grpSpPr>
          <a:xfrm>
            <a:off x="539750" y="2930525"/>
            <a:ext cx="4608513" cy="1406525"/>
            <a:chOff x="249" y="1281"/>
            <a:chExt cx="2903" cy="886"/>
          </a:xfrm>
        </p:grpSpPr>
        <p:sp>
          <p:nvSpPr>
            <p:cNvPr id="32778" name="Text Box 22"/>
            <p:cNvSpPr txBox="1"/>
            <p:nvPr/>
          </p:nvSpPr>
          <p:spPr>
            <a:xfrm>
              <a:off x="249" y="1281"/>
              <a:ext cx="2903" cy="88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lnSpc>
                  <a:spcPct val="120000"/>
                </a:lnSpc>
              </a:pP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   (2)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由定积分的几何意义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该面积就是作为直线的函数           在区间         上的定积分</a:t>
              </a:r>
              <a:r>
                <a:rPr lang="en-US" altLang="zh-CN" sz="2400" dirty="0">
                  <a:latin typeface="Arial" panose="020B0604020202020204" pitchFamily="34" charset="0"/>
                  <a:ea typeface="宋体" panose="02010600030101010101" pitchFamily="2" charset="-122"/>
                </a:rPr>
                <a:t>,</a:t>
              </a:r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即</a:t>
              </a:r>
              <a:endParaRPr lang="zh-CN" altLang="en-US" sz="2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2779" name="Object 24"/>
            <p:cNvGraphicFramePr>
              <a:graphicFrameLocks noChangeAspect="1"/>
            </p:cNvGraphicFramePr>
            <p:nvPr/>
          </p:nvGraphicFramePr>
          <p:xfrm>
            <a:off x="2018" y="1616"/>
            <a:ext cx="590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6" name="" r:id="rId3" imgW="368300" imgH="165100" progId="Equation.3">
                    <p:embed/>
                  </p:oleObj>
                </mc:Choice>
                <mc:Fallback>
                  <p:oleObj name="" r:id="rId3" imgW="368300" imgH="165100" progId="Equation.3">
                    <p:embed/>
                    <p:pic>
                      <p:nvPicPr>
                        <p:cNvPr id="0" name="图片 32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018" y="1616"/>
                          <a:ext cx="590" cy="3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80" name="Object 25"/>
            <p:cNvGraphicFramePr>
              <a:graphicFrameLocks noChangeAspect="1"/>
            </p:cNvGraphicFramePr>
            <p:nvPr/>
          </p:nvGraphicFramePr>
          <p:xfrm>
            <a:off x="509" y="1888"/>
            <a:ext cx="511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7" name="" r:id="rId5" imgW="342900" imgH="203200" progId="Equation.3">
                    <p:embed/>
                  </p:oleObj>
                </mc:Choice>
                <mc:Fallback>
                  <p:oleObj name="" r:id="rId5" imgW="342900" imgH="203200" progId="Equation.3">
                    <p:embed/>
                    <p:pic>
                      <p:nvPicPr>
                        <p:cNvPr id="0" name="图片 327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09" y="1888"/>
                          <a:ext cx="511" cy="2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578" name="Object 26"/>
          <p:cNvGraphicFramePr>
            <a:graphicFrameLocks noGrp="1" noChangeAspect="1"/>
          </p:cNvGraphicFramePr>
          <p:nvPr>
            <p:ph idx="4294967295"/>
          </p:nvPr>
        </p:nvGraphicFramePr>
        <p:xfrm>
          <a:off x="1219200" y="4506913"/>
          <a:ext cx="13684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" name="" r:id="rId7" imgW="431800" imgH="330200" progId="Equation.3">
                  <p:embed/>
                </p:oleObj>
              </mc:Choice>
              <mc:Fallback>
                <p:oleObj name="" r:id="rId7" imgW="431800" imgH="330200" progId="Equation.3">
                  <p:embed/>
                  <p:pic>
                    <p:nvPicPr>
                      <p:cNvPr id="0" name="图片 328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9200" y="4506913"/>
                        <a:ext cx="1368425" cy="8540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1"/>
          <p:cNvGraphicFramePr>
            <a:graphicFrameLocks noChangeAspect="1"/>
          </p:cNvGraphicFramePr>
          <p:nvPr/>
        </p:nvGraphicFramePr>
        <p:xfrm>
          <a:off x="2646363" y="4532313"/>
          <a:ext cx="70167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" name="" r:id="rId9" imgW="304800" imgH="304800" progId="Equation.3">
                  <p:embed/>
                </p:oleObj>
              </mc:Choice>
              <mc:Fallback>
                <p:oleObj name="" r:id="rId9" imgW="304800" imgH="304800" progId="Equation.3">
                  <p:embed/>
                  <p:pic>
                    <p:nvPicPr>
                      <p:cNvPr id="0" name="图片 327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46363" y="4532313"/>
                        <a:ext cx="701675" cy="8397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5"/>
          <p:cNvGrpSpPr/>
          <p:nvPr/>
        </p:nvGrpSpPr>
        <p:grpSpPr>
          <a:xfrm>
            <a:off x="5421313" y="2230438"/>
            <a:ext cx="2160587" cy="2160587"/>
            <a:chOff x="3415" y="1035"/>
            <a:chExt cx="1361" cy="1361"/>
          </a:xfrm>
        </p:grpSpPr>
        <p:sp>
          <p:nvSpPr>
            <p:cNvPr id="32784" name="Line 35"/>
            <p:cNvSpPr/>
            <p:nvPr/>
          </p:nvSpPr>
          <p:spPr>
            <a:xfrm flipV="1">
              <a:off x="3415" y="1035"/>
              <a:ext cx="1361" cy="1361"/>
            </a:xfrm>
            <a:prstGeom prst="line">
              <a:avLst/>
            </a:prstGeom>
            <a:ln w="31750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32785" name="Object 36"/>
            <p:cNvGraphicFramePr>
              <a:graphicFrameLocks noChangeAspect="1"/>
            </p:cNvGraphicFramePr>
            <p:nvPr/>
          </p:nvGraphicFramePr>
          <p:xfrm>
            <a:off x="3933" y="1071"/>
            <a:ext cx="580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" name="" r:id="rId11" imgW="736600" imgH="330200" progId="Equation.3">
                    <p:embed/>
                  </p:oleObj>
                </mc:Choice>
                <mc:Fallback>
                  <p:oleObj name="" r:id="rId11" imgW="736600" imgH="330200" progId="Equation.3">
                    <p:embed/>
                    <p:pic>
                      <p:nvPicPr>
                        <p:cNvPr id="0" name="图片 3279"/>
                        <p:cNvPicPr/>
                        <p:nvPr/>
                      </p:nvPicPr>
                      <p:blipFill>
                        <a:blip r:embed="rId12">
                          <a:clrChange>
                            <a:clrFrom>
                              <a:srgbClr val="000000"/>
                            </a:clrFrom>
                            <a:clrTo>
                              <a:srgbClr val="1414A8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933" y="1071"/>
                          <a:ext cx="580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50"/>
          <p:cNvGrpSpPr/>
          <p:nvPr/>
        </p:nvGrpSpPr>
        <p:grpSpPr>
          <a:xfrm>
            <a:off x="5435600" y="1978025"/>
            <a:ext cx="320675" cy="2614613"/>
            <a:chOff x="3424" y="876"/>
            <a:chExt cx="202" cy="1647"/>
          </a:xfrm>
        </p:grpSpPr>
        <p:sp>
          <p:nvSpPr>
            <p:cNvPr id="32787" name="Line 34"/>
            <p:cNvSpPr/>
            <p:nvPr/>
          </p:nvSpPr>
          <p:spPr>
            <a:xfrm flipV="1">
              <a:off x="3424" y="935"/>
              <a:ext cx="0" cy="1588"/>
            </a:xfrm>
            <a:prstGeom prst="line">
              <a:avLst/>
            </a:prstGeom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32788" name="Object 38"/>
            <p:cNvGraphicFramePr>
              <a:graphicFrameLocks noChangeAspect="1"/>
            </p:cNvGraphicFramePr>
            <p:nvPr/>
          </p:nvGraphicFramePr>
          <p:xfrm>
            <a:off x="3424" y="876"/>
            <a:ext cx="202" cy="2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9" name="" r:id="rId13" imgW="139700" imgH="165100" progId="Equation.3">
                    <p:embed/>
                  </p:oleObj>
                </mc:Choice>
                <mc:Fallback>
                  <p:oleObj name="" r:id="rId13" imgW="139700" imgH="165100" progId="Equation.3">
                    <p:embed/>
                    <p:pic>
                      <p:nvPicPr>
                        <p:cNvPr id="0" name="图片 3278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424" y="876"/>
                          <a:ext cx="202" cy="28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51"/>
          <p:cNvGrpSpPr/>
          <p:nvPr/>
        </p:nvGrpSpPr>
        <p:grpSpPr>
          <a:xfrm>
            <a:off x="6886575" y="2720975"/>
            <a:ext cx="300038" cy="2043113"/>
            <a:chOff x="4338" y="1344"/>
            <a:chExt cx="189" cy="1287"/>
          </a:xfrm>
        </p:grpSpPr>
        <p:sp>
          <p:nvSpPr>
            <p:cNvPr id="32790" name="Line 37"/>
            <p:cNvSpPr/>
            <p:nvPr/>
          </p:nvSpPr>
          <p:spPr>
            <a:xfrm>
              <a:off x="4468" y="1344"/>
              <a:ext cx="0" cy="1043"/>
            </a:xfrm>
            <a:prstGeom prst="line">
              <a:avLst/>
            </a:prstGeom>
            <a:ln w="9525" cap="flat" cmpd="sng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32791" name="Object 42"/>
            <p:cNvGraphicFramePr>
              <a:graphicFrameLocks noChangeAspect="1"/>
            </p:cNvGraphicFramePr>
            <p:nvPr/>
          </p:nvGraphicFramePr>
          <p:xfrm>
            <a:off x="4338" y="2387"/>
            <a:ext cx="189" cy="2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2" name="" r:id="rId15" imgW="152400" imgH="165100" progId="Equation.3">
                    <p:embed/>
                  </p:oleObj>
                </mc:Choice>
                <mc:Fallback>
                  <p:oleObj name="" r:id="rId15" imgW="152400" imgH="165100" progId="Equation.3">
                    <p:embed/>
                    <p:pic>
                      <p:nvPicPr>
                        <p:cNvPr id="0" name="图片 3281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4338" y="2387"/>
                          <a:ext cx="189" cy="2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3228" name="Freeform 44" descr="宽下对角线"/>
          <p:cNvSpPr/>
          <p:nvPr/>
        </p:nvSpPr>
        <p:spPr>
          <a:xfrm>
            <a:off x="5438775" y="2720975"/>
            <a:ext cx="1654175" cy="1654175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0" y="2147483647"/>
              </a:cxn>
            </a:cxnLst>
            <a:pathLst>
              <a:path w="1042" h="1042">
                <a:moveTo>
                  <a:pt x="0" y="1042"/>
                </a:moveTo>
                <a:cubicBezTo>
                  <a:pt x="347" y="1042"/>
                  <a:pt x="695" y="1042"/>
                  <a:pt x="1042" y="1042"/>
                </a:cubicBezTo>
                <a:lnTo>
                  <a:pt x="1039" y="0"/>
                </a:lnTo>
                <a:lnTo>
                  <a:pt x="0" y="1042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bg1"/>
            </a:bgClr>
          </a:pattFill>
          <a:ln w="9525" cap="flat" cmpd="sng">
            <a:solidFill>
              <a:srgbClr val="00008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grpSp>
        <p:nvGrpSpPr>
          <p:cNvPr id="7" name="Group 47"/>
          <p:cNvGrpSpPr/>
          <p:nvPr/>
        </p:nvGrpSpPr>
        <p:grpSpPr>
          <a:xfrm>
            <a:off x="5076825" y="4016375"/>
            <a:ext cx="3500438" cy="779463"/>
            <a:chOff x="3198" y="2160"/>
            <a:chExt cx="2205" cy="491"/>
          </a:xfrm>
        </p:grpSpPr>
        <p:sp>
          <p:nvSpPr>
            <p:cNvPr id="32794" name="Line 33"/>
            <p:cNvSpPr/>
            <p:nvPr/>
          </p:nvSpPr>
          <p:spPr>
            <a:xfrm>
              <a:off x="3198" y="2378"/>
              <a:ext cx="2177" cy="0"/>
            </a:xfrm>
            <a:prstGeom prst="line">
              <a:avLst/>
            </a:prstGeom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graphicFrame>
          <p:nvGraphicFramePr>
            <p:cNvPr id="32795" name="Object 39"/>
            <p:cNvGraphicFramePr>
              <a:graphicFrameLocks noChangeAspect="1"/>
            </p:cNvGraphicFramePr>
            <p:nvPr/>
          </p:nvGraphicFramePr>
          <p:xfrm>
            <a:off x="5202" y="2387"/>
            <a:ext cx="201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0" name="" r:id="rId17" imgW="127000" imgH="139700" progId="Equation.3">
                    <p:embed/>
                  </p:oleObj>
                </mc:Choice>
                <mc:Fallback>
                  <p:oleObj name="" r:id="rId17" imgW="127000" imgH="139700" progId="Equation.3">
                    <p:embed/>
                    <p:pic>
                      <p:nvPicPr>
                        <p:cNvPr id="0" name="图片 3269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5202" y="2387"/>
                          <a:ext cx="201" cy="26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96" name="Object 40"/>
            <p:cNvGraphicFramePr>
              <a:graphicFrameLocks noChangeAspect="1"/>
            </p:cNvGraphicFramePr>
            <p:nvPr/>
          </p:nvGraphicFramePr>
          <p:xfrm>
            <a:off x="3397" y="2350"/>
            <a:ext cx="201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9" name="" r:id="rId19" imgW="127000" imgH="139700" progId="Equation.3">
                    <p:embed/>
                  </p:oleObj>
                </mc:Choice>
                <mc:Fallback>
                  <p:oleObj name="" r:id="rId19" imgW="127000" imgH="139700" progId="Equation.3">
                    <p:embed/>
                    <p:pic>
                      <p:nvPicPr>
                        <p:cNvPr id="0" name="图片 3268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397" y="2350"/>
                          <a:ext cx="201" cy="26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97" name="Object 41"/>
            <p:cNvGraphicFramePr>
              <a:graphicFrameLocks noChangeAspect="1"/>
            </p:cNvGraphicFramePr>
            <p:nvPr/>
          </p:nvGraphicFramePr>
          <p:xfrm>
            <a:off x="4468" y="2160"/>
            <a:ext cx="110" cy="2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1" name="" r:id="rId21" imgW="88900" imgH="164465" progId="Equation.3">
                    <p:embed/>
                  </p:oleObj>
                </mc:Choice>
                <mc:Fallback>
                  <p:oleObj name="" r:id="rId21" imgW="88900" imgH="164465" progId="Equation.3">
                    <p:embed/>
                    <p:pic>
                      <p:nvPicPr>
                        <p:cNvPr id="0" name="图片 3270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468" y="2160"/>
                          <a:ext cx="110" cy="2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798" name="Oval 46"/>
            <p:cNvSpPr/>
            <p:nvPr/>
          </p:nvSpPr>
          <p:spPr>
            <a:xfrm>
              <a:off x="4449" y="2369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" name="Group 49"/>
          <p:cNvGrpSpPr/>
          <p:nvPr/>
        </p:nvGrpSpPr>
        <p:grpSpPr>
          <a:xfrm>
            <a:off x="7050088" y="2576513"/>
            <a:ext cx="314325" cy="387350"/>
            <a:chOff x="4441" y="1253"/>
            <a:chExt cx="198" cy="244"/>
          </a:xfrm>
        </p:grpSpPr>
        <p:graphicFrame>
          <p:nvGraphicFramePr>
            <p:cNvPr id="32800" name="Object 43"/>
            <p:cNvGraphicFramePr>
              <a:graphicFrameLocks noChangeAspect="1"/>
            </p:cNvGraphicFramePr>
            <p:nvPr/>
          </p:nvGraphicFramePr>
          <p:xfrm>
            <a:off x="4450" y="1253"/>
            <a:ext cx="189" cy="2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5" name="" r:id="rId23" imgW="152400" imgH="165100" progId="Equation.3">
                    <p:embed/>
                  </p:oleObj>
                </mc:Choice>
                <mc:Fallback>
                  <p:oleObj name="" r:id="rId23" imgW="152400" imgH="165100" progId="Equation.3">
                    <p:embed/>
                    <p:pic>
                      <p:nvPicPr>
                        <p:cNvPr id="0" name="图片 3284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4450" y="1253"/>
                          <a:ext cx="189" cy="2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801" name="Oval 48"/>
            <p:cNvSpPr/>
            <p:nvPr/>
          </p:nvSpPr>
          <p:spPr>
            <a:xfrm>
              <a:off x="4441" y="1326"/>
              <a:ext cx="45" cy="45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9" name="Group 55"/>
          <p:cNvGrpSpPr/>
          <p:nvPr/>
        </p:nvGrpSpPr>
        <p:grpSpPr>
          <a:xfrm>
            <a:off x="5003800" y="5014913"/>
            <a:ext cx="3097213" cy="788987"/>
            <a:chOff x="3016" y="2804"/>
            <a:chExt cx="1951" cy="497"/>
          </a:xfrm>
        </p:grpSpPr>
        <p:grpSp>
          <p:nvGrpSpPr>
            <p:cNvPr id="32803" name="Group 52"/>
            <p:cNvGrpSpPr/>
            <p:nvPr/>
          </p:nvGrpSpPr>
          <p:grpSpPr>
            <a:xfrm>
              <a:off x="3061" y="2804"/>
              <a:ext cx="1905" cy="497"/>
              <a:chOff x="3061" y="2804"/>
              <a:chExt cx="1905" cy="497"/>
            </a:xfrm>
          </p:grpSpPr>
          <p:sp>
            <p:nvSpPr>
              <p:cNvPr id="32804" name="Text Box 29"/>
              <p:cNvSpPr txBox="1"/>
              <p:nvPr/>
            </p:nvSpPr>
            <p:spPr>
              <a:xfrm>
                <a:off x="3061" y="2931"/>
                <a:ext cx="190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sz="2400" dirty="0">
                    <a:latin typeface="Arial" panose="020B0604020202020204" pitchFamily="34" charset="0"/>
                    <a:ea typeface="宋体" panose="02010600030101010101" pitchFamily="2" charset="-122"/>
                  </a:rPr>
                  <a:t>该三角形的面积为</a:t>
                </a:r>
                <a:endPara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aphicFrame>
            <p:nvGraphicFramePr>
              <p:cNvPr id="32805" name="Object 30"/>
              <p:cNvGraphicFramePr>
                <a:graphicFrameLocks noChangeAspect="1"/>
              </p:cNvGraphicFramePr>
              <p:nvPr/>
            </p:nvGraphicFramePr>
            <p:xfrm>
              <a:off x="4603" y="2804"/>
              <a:ext cx="277" cy="49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287" name="" r:id="rId25" imgW="152400" imgH="304800" progId="Equation.3">
                      <p:embed/>
                    </p:oleObj>
                  </mc:Choice>
                  <mc:Fallback>
                    <p:oleObj name="" r:id="rId25" imgW="152400" imgH="304800" progId="Equation.3">
                      <p:embed/>
                      <p:pic>
                        <p:nvPicPr>
                          <p:cNvPr id="0" name="图片 3286"/>
                          <p:cNvPicPr/>
                          <p:nvPr/>
                        </p:nvPicPr>
                        <p:blipFill>
                          <a:blip r:embed="rId26"/>
                          <a:stretch>
                            <a:fillRect/>
                          </a:stretch>
                        </p:blipFill>
                        <p:spPr>
                          <a:xfrm>
                            <a:off x="4603" y="2804"/>
                            <a:ext cx="277" cy="497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32806" name="AutoShape 27"/>
            <p:cNvSpPr/>
            <p:nvPr/>
          </p:nvSpPr>
          <p:spPr>
            <a:xfrm>
              <a:off x="3016" y="2841"/>
              <a:ext cx="1951" cy="454"/>
            </a:xfrm>
            <a:prstGeom prst="wedgeRectCallout">
              <a:avLst>
                <a:gd name="adj1" fmla="val -3769"/>
                <a:gd name="adj2" fmla="val -193833"/>
              </a:avLst>
            </a:prstGeom>
            <a:noFill/>
            <a:ln w="635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lang="zh-CN" altLang="zh-CN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41329" name="Rectangle 17"/>
          <p:cNvSpPr>
            <a:spLocks noGrp="1" noChangeArrowheads="1"/>
          </p:cNvSpPr>
          <p:nvPr>
            <p:ph type="title"/>
          </p:nvPr>
        </p:nvSpPr>
        <p:spPr>
          <a:xfrm>
            <a:off x="170180" y="274955"/>
            <a:ext cx="5920105" cy="739775"/>
          </a:xfrm>
        </p:spPr>
        <p:txBody>
          <a:bodyPr/>
          <a:lstStyle/>
          <a:p>
            <a:r>
              <a:rPr lang="zh-CN" altLang="en-US" sz="4000">
                <a:solidFill>
                  <a:schemeClr val="bg1"/>
                </a:solidFill>
              </a:rPr>
              <a:t>一、定积分的几何意义</a:t>
            </a:r>
            <a:endParaRPr lang="zh-CN" altLang="en-US"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9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2" grpId="0"/>
      <p:bldP spid="93197" grpId="0"/>
      <p:bldP spid="93207" grpId="0"/>
      <p:bldP spid="93228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40" name="Rectangle 24"/>
          <p:cNvSpPr>
            <a:spLocks noRot="1" noChangeArrowheads="1"/>
          </p:cNvSpPr>
          <p:nvPr/>
        </p:nvSpPr>
        <p:spPr bwMode="auto">
          <a:xfrm>
            <a:off x="186055" y="178435"/>
            <a:ext cx="5064125" cy="767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r>
              <a:rPr lang="zh-CN" altLang="en-US" sz="4400" b="1">
                <a:solidFill>
                  <a:schemeClr val="bg1"/>
                </a:solidFill>
                <a:latin typeface="Tahoma" panose="020B0604030504040204" pitchFamily="34" charset="0"/>
              </a:rPr>
              <a:t>二、定积分的性质</a:t>
            </a:r>
            <a:endParaRPr lang="zh-CN" altLang="en-US" sz="44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162843" name="Object 27"/>
          <p:cNvGraphicFramePr>
            <a:graphicFrameLocks noChangeAspect="1"/>
          </p:cNvGraphicFramePr>
          <p:nvPr/>
        </p:nvGraphicFramePr>
        <p:xfrm>
          <a:off x="323850" y="1292543"/>
          <a:ext cx="8618538" cy="206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" name="文档" r:id="rId1" imgW="9522460" imgH="2291080" progId="Word.Document.8">
                  <p:embed/>
                </p:oleObj>
              </mc:Choice>
              <mc:Fallback>
                <p:oleObj name="文档" r:id="rId1" imgW="9522460" imgH="2291080" progId="Word.Document.8">
                  <p:embed/>
                  <p:pic>
                    <p:nvPicPr>
                      <p:cNvPr id="0" name="图片 1536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850" y="1292543"/>
                        <a:ext cx="8618538" cy="2066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44" name="Object 28"/>
          <p:cNvGraphicFramePr>
            <a:graphicFrameLocks noChangeAspect="1"/>
          </p:cNvGraphicFramePr>
          <p:nvPr/>
        </p:nvGraphicFramePr>
        <p:xfrm>
          <a:off x="325438" y="3352800"/>
          <a:ext cx="8455025" cy="261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文档" r:id="rId3" imgW="9343390" imgH="2911475" progId="Word.Document.8">
                  <p:embed/>
                </p:oleObj>
              </mc:Choice>
              <mc:Fallback>
                <p:oleObj name="文档" r:id="rId3" imgW="9343390" imgH="2911475" progId="Word.Document.8">
                  <p:embed/>
                  <p:pic>
                    <p:nvPicPr>
                      <p:cNvPr id="0" name="图片 1536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438" y="3352800"/>
                        <a:ext cx="8455025" cy="2617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2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2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2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2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2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689" name="Object 17"/>
          <p:cNvGraphicFramePr>
            <a:graphicFrameLocks noChangeAspect="1"/>
          </p:cNvGraphicFramePr>
          <p:nvPr>
            <p:ph/>
          </p:nvPr>
        </p:nvGraphicFramePr>
        <p:xfrm>
          <a:off x="325438" y="1130935"/>
          <a:ext cx="8555037" cy="276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" name="文档" r:id="rId1" imgW="10005695" imgH="3237230" progId="Word.Document.8">
                  <p:embed/>
                </p:oleObj>
              </mc:Choice>
              <mc:Fallback>
                <p:oleObj name="文档" r:id="rId1" imgW="10005695" imgH="3237230" progId="Word.Document.8">
                  <p:embed/>
                  <p:pic>
                    <p:nvPicPr>
                      <p:cNvPr id="0" name="图片 1638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5438" y="1130935"/>
                        <a:ext cx="8555037" cy="2762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40" name="Rectangle 24"/>
          <p:cNvSpPr>
            <a:spLocks noRot="1" noChangeArrowheads="1"/>
          </p:cNvSpPr>
          <p:nvPr/>
        </p:nvSpPr>
        <p:spPr bwMode="auto">
          <a:xfrm>
            <a:off x="186055" y="178435"/>
            <a:ext cx="5064125" cy="767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r>
              <a:rPr lang="zh-CN" altLang="en-US" sz="4400" b="1">
                <a:solidFill>
                  <a:schemeClr val="bg1"/>
                </a:solidFill>
                <a:latin typeface="Tahoma" panose="020B0604030504040204" pitchFamily="34" charset="0"/>
              </a:rPr>
              <a:t>二、定积分的性质</a:t>
            </a:r>
            <a:endParaRPr lang="zh-CN" altLang="en-US" sz="44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6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5240" name="Text Box 8"/>
          <p:cNvSpPr txBox="1"/>
          <p:nvPr/>
        </p:nvSpPr>
        <p:spPr>
          <a:xfrm>
            <a:off x="323850" y="930275"/>
            <a:ext cx="1439863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练习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endParaRPr lang="en-US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818" name="Rectangle 14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819" name="Rectangle 15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5251" name="Text Box 19"/>
          <p:cNvSpPr txBox="1"/>
          <p:nvPr/>
        </p:nvSpPr>
        <p:spPr>
          <a:xfrm>
            <a:off x="323850" y="1963738"/>
            <a:ext cx="576263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解</a:t>
            </a:r>
            <a:r>
              <a: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821" name="Rectangle 51" descr="深色上对角线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" name="Group 69"/>
          <p:cNvGrpSpPr/>
          <p:nvPr/>
        </p:nvGrpSpPr>
        <p:grpSpPr>
          <a:xfrm>
            <a:off x="1619250" y="930275"/>
            <a:ext cx="4824413" cy="1076325"/>
            <a:chOff x="1020" y="572"/>
            <a:chExt cx="3039" cy="678"/>
          </a:xfrm>
        </p:grpSpPr>
        <p:sp>
          <p:nvSpPr>
            <p:cNvPr id="34823" name="Text Box 13"/>
            <p:cNvSpPr txBox="1"/>
            <p:nvPr/>
          </p:nvSpPr>
          <p:spPr>
            <a:xfrm>
              <a:off x="1020" y="693"/>
              <a:ext cx="122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r>
                <a:rPr lang="zh-CN" altLang="en-US" sz="2400" dirty="0">
                  <a:latin typeface="Arial" panose="020B0604020202020204" pitchFamily="34" charset="0"/>
                  <a:ea typeface="宋体" panose="02010600030101010101" pitchFamily="2" charset="-122"/>
                </a:rPr>
                <a:t>计算定积分</a:t>
              </a:r>
              <a:endParaRPr lang="zh-CN" altLang="en-US" sz="2400" b="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4824" name="Object 50"/>
            <p:cNvGraphicFramePr>
              <a:graphicFrameLocks noChangeAspect="1"/>
            </p:cNvGraphicFramePr>
            <p:nvPr/>
          </p:nvGraphicFramePr>
          <p:xfrm>
            <a:off x="2018" y="572"/>
            <a:ext cx="2041" cy="6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9" name="" r:id="rId1" imgW="1116965" imgH="355600" progId="Equation.3">
                    <p:embed/>
                  </p:oleObj>
                </mc:Choice>
                <mc:Fallback>
                  <p:oleObj name="" r:id="rId1" imgW="1116965" imgH="355600" progId="Equation.3">
                    <p:embed/>
                    <p:pic>
                      <p:nvPicPr>
                        <p:cNvPr id="0" name="图片 328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018" y="572"/>
                          <a:ext cx="2041" cy="67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5284" name="Text Box 52"/>
          <p:cNvSpPr txBox="1"/>
          <p:nvPr/>
        </p:nvSpPr>
        <p:spPr>
          <a:xfrm>
            <a:off x="1042988" y="2203450"/>
            <a:ext cx="5761037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由上述定积分的性质及练习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1,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有 </a:t>
            </a:r>
            <a:endParaRPr lang="zh-CN" altLang="en-US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826" name="Rectangle 54" descr="深色上对角线"/>
          <p:cNvSpPr/>
          <p:nvPr/>
        </p:nvSpPr>
        <p:spPr>
          <a:xfrm>
            <a:off x="4416425" y="3355975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95285" name="Object 53"/>
          <p:cNvGraphicFramePr>
            <a:graphicFrameLocks noChangeAspect="1"/>
          </p:cNvGraphicFramePr>
          <p:nvPr/>
        </p:nvGraphicFramePr>
        <p:xfrm>
          <a:off x="1258888" y="3644900"/>
          <a:ext cx="3529012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" name="" r:id="rId3" imgW="1218565" imgH="355600" progId="Equation.3">
                  <p:embed/>
                </p:oleObj>
              </mc:Choice>
              <mc:Fallback>
                <p:oleObj name="" r:id="rId3" imgW="1218565" imgH="355600" progId="Equation.3">
                  <p:embed/>
                  <p:pic>
                    <p:nvPicPr>
                      <p:cNvPr id="0" name="图片 32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8888" y="3644900"/>
                        <a:ext cx="3529012" cy="1016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7" name="Object 55"/>
          <p:cNvGraphicFramePr>
            <a:graphicFrameLocks noChangeAspect="1"/>
          </p:cNvGraphicFramePr>
          <p:nvPr/>
        </p:nvGraphicFramePr>
        <p:xfrm>
          <a:off x="1835150" y="2563813"/>
          <a:ext cx="33131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4" name="" r:id="rId5" imgW="1104265" imgH="355600" progId="Equation.3">
                  <p:embed/>
                </p:oleObj>
              </mc:Choice>
              <mc:Fallback>
                <p:oleObj name="" r:id="rId5" imgW="1104265" imgH="355600" progId="Equation.3">
                  <p:embed/>
                  <p:pic>
                    <p:nvPicPr>
                      <p:cNvPr id="0" name="图片 327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35150" y="2563813"/>
                        <a:ext cx="3313113" cy="1152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9" name="Rectangle 63" descr="深色上对角线"/>
          <p:cNvSpPr/>
          <p:nvPr/>
        </p:nvSpPr>
        <p:spPr>
          <a:xfrm>
            <a:off x="4416425" y="3355975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95294" name="Object 62"/>
          <p:cNvGraphicFramePr>
            <a:graphicFrameLocks noChangeAspect="1"/>
          </p:cNvGraphicFramePr>
          <p:nvPr/>
        </p:nvGraphicFramePr>
        <p:xfrm>
          <a:off x="4687888" y="3587750"/>
          <a:ext cx="4132262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7" imgW="1485265" imgH="355600" progId="Equation.3">
                  <p:embed/>
                </p:oleObj>
              </mc:Choice>
              <mc:Fallback>
                <p:oleObj name="" r:id="rId7" imgW="1485265" imgH="355600" progId="Equation.3">
                  <p:embed/>
                  <p:pic>
                    <p:nvPicPr>
                      <p:cNvPr id="0" name="图片 311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87888" y="3587750"/>
                        <a:ext cx="4132262" cy="1090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96" name="AutoShape 64"/>
          <p:cNvSpPr/>
          <p:nvPr/>
        </p:nvSpPr>
        <p:spPr>
          <a:xfrm>
            <a:off x="5437188" y="2995613"/>
            <a:ext cx="1366837" cy="431800"/>
          </a:xfrm>
          <a:prstGeom prst="wedgeRectCallout">
            <a:avLst>
              <a:gd name="adj1" fmla="val -94949"/>
              <a:gd name="adj2" fmla="val 201102"/>
            </a:avLst>
          </a:prstGeom>
          <a:noFill/>
          <a:ln w="635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由性质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2   </a:t>
            </a:r>
            <a:endParaRPr lang="en-US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5297" name="AutoShape 65"/>
          <p:cNvSpPr/>
          <p:nvPr/>
        </p:nvSpPr>
        <p:spPr>
          <a:xfrm>
            <a:off x="395288" y="3429000"/>
            <a:ext cx="1366837" cy="431800"/>
          </a:xfrm>
          <a:prstGeom prst="wedgeRectCallout">
            <a:avLst>
              <a:gd name="adj1" fmla="val 33509"/>
              <a:gd name="adj2" fmla="val 106986"/>
            </a:avLst>
          </a:prstGeom>
          <a:noFill/>
          <a:ln w="635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   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由性质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1    </a:t>
            </a:r>
            <a:endParaRPr lang="en-US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833" name="Rectangle 67" descr="深色上对角线"/>
          <p:cNvSpPr/>
          <p:nvPr/>
        </p:nvSpPr>
        <p:spPr>
          <a:xfrm>
            <a:off x="4416425" y="-184150"/>
            <a:ext cx="311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34834" name="Object 66"/>
          <p:cNvGraphicFramePr>
            <a:graphicFrameLocks noChangeAspect="1"/>
          </p:cNvGraphicFramePr>
          <p:nvPr/>
        </p:nvGraphicFramePr>
        <p:xfrm>
          <a:off x="1316038" y="4598988"/>
          <a:ext cx="4048125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" r:id="rId9" imgW="1155065" imgH="317500" progId="Equation.3">
                  <p:embed/>
                </p:oleObj>
              </mc:Choice>
              <mc:Fallback>
                <p:oleObj name="" r:id="rId9" imgW="1155065" imgH="317500" progId="Equation.3">
                  <p:embed/>
                  <p:pic>
                    <p:nvPicPr>
                      <p:cNvPr id="0" name="图片 315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16038" y="4598988"/>
                        <a:ext cx="4048125" cy="989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300" name="AutoShape 68"/>
          <p:cNvSpPr/>
          <p:nvPr/>
        </p:nvSpPr>
        <p:spPr>
          <a:xfrm>
            <a:off x="684213" y="5876925"/>
            <a:ext cx="2016125" cy="431800"/>
          </a:xfrm>
          <a:prstGeom prst="wedgeRectCallout">
            <a:avLst>
              <a:gd name="adj1" fmla="val -3463"/>
              <a:gd name="adj2" fmla="val -215810"/>
            </a:avLst>
          </a:prstGeom>
          <a:noFill/>
          <a:ln w="635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   </a:t>
            </a:r>
            <a:r>
              <a:rPr lang="zh-CN" altLang="en-US" sz="2400" dirty="0">
                <a:latin typeface="Arial" panose="020B0604020202020204" pitchFamily="34" charset="0"/>
                <a:ea typeface="宋体" panose="02010600030101010101" pitchFamily="2" charset="-122"/>
              </a:rPr>
              <a:t>由练习</a:t>
            </a:r>
            <a:r>
              <a:rPr lang="en-US" altLang="zh-CN" sz="2400" dirty="0">
                <a:latin typeface="Arial" panose="020B0604020202020204" pitchFamily="34" charset="0"/>
                <a:ea typeface="宋体" panose="02010600030101010101" pitchFamily="2" charset="-122"/>
              </a:rPr>
              <a:t>1(1)(2)    </a:t>
            </a:r>
            <a:endParaRPr lang="en-US" altLang="zh-CN" sz="2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2840" name="Rectangle 24"/>
          <p:cNvSpPr>
            <a:spLocks noRot="1" noChangeArrowheads="1"/>
          </p:cNvSpPr>
          <p:nvPr/>
        </p:nvSpPr>
        <p:spPr bwMode="auto">
          <a:xfrm>
            <a:off x="186055" y="178435"/>
            <a:ext cx="5064125" cy="767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r>
              <a:rPr lang="zh-CN" altLang="en-US" sz="4400" b="1">
                <a:solidFill>
                  <a:schemeClr val="bg1"/>
                </a:solidFill>
                <a:latin typeface="Tahoma" panose="020B0604030504040204" pitchFamily="34" charset="0"/>
              </a:rPr>
              <a:t>二、定积分的性质</a:t>
            </a:r>
            <a:endParaRPr lang="zh-CN" altLang="en-US" sz="44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9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5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5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5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5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5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5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5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9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  <p:bldP spid="95251" grpId="0"/>
      <p:bldP spid="95284" grpId="0"/>
      <p:bldP spid="95296" grpId="0" bldLvl="0" animBg="1"/>
      <p:bldP spid="95297" grpId="0" bldLvl="0" animBg="1"/>
      <p:bldP spid="95300" grpId="0" bldLvl="0" animBg="1"/>
    </p:bldLst>
  </p:timing>
</p:sld>
</file>

<file path=ppt/tags/tag1.xml><?xml version="1.0" encoding="utf-8"?>
<p:tagLst xmlns:p="http://schemas.openxmlformats.org/presentationml/2006/main">
  <p:tag name="KSO_WM_DOC_GUID" val="{c579d383-0ef5-449d-b5d7-ee017e8270b0}"/>
</p:tagLst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D:\Templates\空演示文稿.pot</Template>
  <TotalTime>0</TotalTime>
  <Words>691</Words>
  <Application>WPS 演示</Application>
  <PresentationFormat>全屏显示(4:3)</PresentationFormat>
  <Paragraphs>141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120</vt:i4>
      </vt:variant>
      <vt:variant>
        <vt:lpstr>幻灯片标题</vt:lpstr>
      </vt:variant>
      <vt:variant>
        <vt:i4>12</vt:i4>
      </vt:variant>
    </vt:vector>
  </HeadingPairs>
  <TitlesOfParts>
    <vt:vector size="146" baseType="lpstr">
      <vt:lpstr>Arial</vt:lpstr>
      <vt:lpstr>宋体</vt:lpstr>
      <vt:lpstr>Wingdings</vt:lpstr>
      <vt:lpstr>Times New Roman</vt:lpstr>
      <vt:lpstr>微软雅黑</vt:lpstr>
      <vt:lpstr>Franklin Gothic Medium</vt:lpstr>
      <vt:lpstr>方正粗宋简体</vt:lpstr>
      <vt:lpstr>华文行楷</vt:lpstr>
      <vt:lpstr>Tahoma</vt:lpstr>
      <vt:lpstr>Symbol</vt:lpstr>
      <vt:lpstr>黑体</vt:lpstr>
      <vt:lpstr>楷体</vt:lpstr>
      <vt:lpstr>Arial Unicode MS</vt:lpstr>
      <vt:lpstr>3_Office 主题​​</vt:lpstr>
      <vt:lpstr>Word.Document.8</vt:lpstr>
      <vt:lpstr>Word.Document.8</vt:lpstr>
      <vt:lpstr>Word.Document.8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一、定积分的几何意义</vt:lpstr>
      <vt:lpstr>一、定积分的几何意义</vt:lpstr>
      <vt:lpstr>一、定积分的几何意义</vt:lpstr>
      <vt:lpstr>一、定积分的几何意义</vt:lpstr>
      <vt:lpstr>一、定积分的几何意义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第六节  定积分的应用</dc:title>
  <dc:creator>lenovo</dc:creator>
  <cp:lastModifiedBy>大牛二妞</cp:lastModifiedBy>
  <cp:revision>220</cp:revision>
  <dcterms:created xsi:type="dcterms:W3CDTF">2000-12-02T01:28:00Z</dcterms:created>
  <dcterms:modified xsi:type="dcterms:W3CDTF">2019-04-17T07:43:07Z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