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av" ContentType="audio/x-wav"/>
  <Default Extension="wmf" ContentType="image/x-wmf"/>
  <Default Extension="png" ContentType="image/png"/>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30"/>
  </p:handoutMasterIdLst>
  <p:sldIdLst>
    <p:sldId id="348" r:id="rId3"/>
    <p:sldId id="474" r:id="rId5"/>
    <p:sldId id="475" r:id="rId6"/>
    <p:sldId id="476" r:id="rId7"/>
    <p:sldId id="477" r:id="rId8"/>
    <p:sldId id="478" r:id="rId9"/>
    <p:sldId id="479" r:id="rId10"/>
    <p:sldId id="480" r:id="rId11"/>
    <p:sldId id="481" r:id="rId12"/>
    <p:sldId id="483" r:id="rId13"/>
    <p:sldId id="484" r:id="rId14"/>
    <p:sldId id="485" r:id="rId15"/>
    <p:sldId id="486" r:id="rId16"/>
    <p:sldId id="487" r:id="rId17"/>
    <p:sldId id="488" r:id="rId18"/>
    <p:sldId id="489" r:id="rId19"/>
    <p:sldId id="490" r:id="rId20"/>
    <p:sldId id="491" r:id="rId21"/>
    <p:sldId id="492" r:id="rId22"/>
    <p:sldId id="493" r:id="rId23"/>
    <p:sldId id="494" r:id="rId24"/>
    <p:sldId id="495" r:id="rId25"/>
    <p:sldId id="496" r:id="rId26"/>
    <p:sldId id="497" r:id="rId27"/>
    <p:sldId id="500" r:id="rId28"/>
    <p:sldId id="502" r:id="rId29"/>
  </p:sldIdLst>
  <p:sldSz cx="12190095" cy="6859270"/>
  <p:notesSz cx="6858000" cy="9144000"/>
  <p:embeddedFontLst>
    <p:embeddedFont>
      <p:font typeface="Impact" panose="020B0806030902050204" pitchFamily="34" charset="0"/>
      <p:regular r:id="rId34"/>
    </p:embeddedFont>
    <p:embeddedFont>
      <p:font typeface="微软雅黑" panose="020B0503020204020204" pitchFamily="34" charset="-122"/>
      <p:regular r:id="rId35"/>
    </p:embeddedFont>
    <p:embeddedFont>
      <p:font typeface="Calibri" panose="020F0502020204030204" charset="0"/>
      <p:regular r:id="rId36"/>
      <p:bold r:id="rId37"/>
      <p:italic r:id="rId38"/>
      <p:boldItalic r:id="rId39"/>
    </p:embeddedFont>
    <p:embeddedFont>
      <p:font typeface="Arial Black" panose="020B0A04020102020204" pitchFamily="34" charset="0"/>
      <p:bold r:id="rId40"/>
    </p:embeddedFont>
    <p:embeddedFont>
      <p:font typeface="隶书" panose="02010509060101010101" pitchFamily="49" charset="-122"/>
      <p:regular r:id="rId41"/>
    </p:embeddedFont>
    <p:embeddedFont>
      <p:font typeface="华文隶书" panose="02010800040101010101" charset="-122"/>
      <p:regular r:id="rId42"/>
    </p:embeddedFont>
    <p:embeddedFont>
      <p:font typeface="华文行楷" panose="02010800040101010101" pitchFamily="2" charset="-122"/>
      <p:regular r:id="rId43"/>
    </p:embeddedFont>
  </p:embeddedFontLst>
  <p:custDataLst>
    <p:tags r:id="rId44"/>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005292"/>
    <a:srgbClr val="70BDD2"/>
    <a:srgbClr val="1C55C6"/>
    <a:srgbClr val="FFC400"/>
    <a:srgbClr val="FFD347"/>
    <a:srgbClr val="FFC91D"/>
    <a:srgbClr val="0071C1"/>
    <a:srgbClr val="414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68" autoAdjust="0"/>
    <p:restoredTop sz="86300" autoAdjust="0"/>
  </p:normalViewPr>
  <p:slideViewPr>
    <p:cSldViewPr>
      <p:cViewPr varScale="1">
        <p:scale>
          <a:sx n="112" d="100"/>
          <a:sy n="112" d="100"/>
        </p:scale>
        <p:origin x="78" y="102"/>
      </p:cViewPr>
      <p:guideLst>
        <p:guide orient="horz" pos="2134"/>
        <p:guide pos="3839"/>
      </p:guideLst>
    </p:cSldViewPr>
  </p:slideViewPr>
  <p:notesTextViewPr>
    <p:cViewPr>
      <p:scale>
        <a:sx n="1" d="1"/>
        <a:sy n="1" d="1"/>
      </p:scale>
      <p:origin x="0" y="0"/>
    </p:cViewPr>
  </p:notesTextViewPr>
  <p:sorterViewPr>
    <p:cViewPr>
      <p:scale>
        <a:sx n="130" d="100"/>
        <a:sy n="130" d="100"/>
      </p:scale>
      <p:origin x="0" y="0"/>
    </p:cViewPr>
  </p:sorterViewPr>
  <p:notesViewPr>
    <p:cSldViewPr showGuides="1">
      <p:cViewPr varScale="1">
        <p:scale>
          <a:sx n="83" d="100"/>
          <a:sy n="83" d="100"/>
        </p:scale>
        <p:origin x="-3840" y="-96"/>
      </p:cViewPr>
      <p:guideLst>
        <p:guide orient="horz" pos="2844"/>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gs" Target="tags/tag1.xml"/><Relationship Id="rId43" Type="http://schemas.openxmlformats.org/officeDocument/2006/relationships/font" Target="fonts/font10.fntdata"/><Relationship Id="rId42" Type="http://schemas.openxmlformats.org/officeDocument/2006/relationships/font" Target="fonts/font9.fntdata"/><Relationship Id="rId41" Type="http://schemas.openxmlformats.org/officeDocument/2006/relationships/font" Target="fonts/font8.fntdata"/><Relationship Id="rId40" Type="http://schemas.openxmlformats.org/officeDocument/2006/relationships/font" Target="fonts/font7.fntdata"/><Relationship Id="rId4" Type="http://schemas.openxmlformats.org/officeDocument/2006/relationships/notesMaster" Target="notesMasters/notesMaster1.xml"/><Relationship Id="rId39" Type="http://schemas.openxmlformats.org/officeDocument/2006/relationships/font" Target="fonts/font6.fntdata"/><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7" Type="http://schemas.openxmlformats.org/officeDocument/2006/relationships/image" Target="../media/image56.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14.vml.rels><?xml version="1.0" encoding="UTF-8" standalone="yes"?>
<Relationships xmlns="http://schemas.openxmlformats.org/package/2006/relationships"><Relationship Id="rId4" Type="http://schemas.openxmlformats.org/officeDocument/2006/relationships/image" Target="../media/image69.wmf"/><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7" Type="http://schemas.openxmlformats.org/officeDocument/2006/relationships/image" Target="../media/image20.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4.wmf"/><Relationship Id="rId7" Type="http://schemas.openxmlformats.org/officeDocument/2006/relationships/image" Target="../media/image35.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4" Type="http://schemas.openxmlformats.org/officeDocument/2006/relationships/image" Target="../media/image39.wmf"/><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A74CB2-8E31-4029-8803-9E8EFAC8480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D2905A-B2DB-4CD1-A0EE-81E2CDE5EE4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835" algn="l" defTabSz="1219200" rtl="0" eaLnBrk="1" latinLnBrk="0" hangingPunct="1">
      <a:defRPr sz="1600" kern="1200">
        <a:solidFill>
          <a:schemeClr val="tx1"/>
        </a:solidFill>
        <a:latin typeface="+mn-lt"/>
        <a:ea typeface="+mn-ea"/>
        <a:cs typeface="+mn-cs"/>
      </a:defRPr>
    </a:lvl3pPr>
    <a:lvl4pPr marL="1829435" algn="l" defTabSz="1219200" rtl="0" eaLnBrk="1" latinLnBrk="0" hangingPunct="1">
      <a:defRPr sz="1600" kern="1200">
        <a:solidFill>
          <a:schemeClr val="tx1"/>
        </a:solidFill>
        <a:latin typeface="+mn-lt"/>
        <a:ea typeface="+mn-ea"/>
        <a:cs typeface="+mn-cs"/>
      </a:defRPr>
    </a:lvl4pPr>
    <a:lvl5pPr marL="2439035" algn="l" defTabSz="1219200" rtl="0" eaLnBrk="1" latinLnBrk="0" hangingPunct="1">
      <a:defRPr sz="1600" kern="1200">
        <a:solidFill>
          <a:schemeClr val="tx1"/>
        </a:solidFill>
        <a:latin typeface="+mn-lt"/>
        <a:ea typeface="+mn-ea"/>
        <a:cs typeface="+mn-cs"/>
      </a:defRPr>
    </a:lvl5pPr>
    <a:lvl6pPr marL="3049270" algn="l" defTabSz="1219200" rtl="0" eaLnBrk="1" latinLnBrk="0" hangingPunct="1">
      <a:defRPr sz="1600" kern="1200">
        <a:solidFill>
          <a:schemeClr val="tx1"/>
        </a:solidFill>
        <a:latin typeface="+mn-lt"/>
        <a:ea typeface="+mn-ea"/>
        <a:cs typeface="+mn-cs"/>
      </a:defRPr>
    </a:lvl6pPr>
    <a:lvl7pPr marL="3658870" algn="l" defTabSz="1219200" rtl="0" eaLnBrk="1" latinLnBrk="0" hangingPunct="1">
      <a:defRPr sz="1600" kern="1200">
        <a:solidFill>
          <a:schemeClr val="tx1"/>
        </a:solidFill>
        <a:latin typeface="+mn-lt"/>
        <a:ea typeface="+mn-ea"/>
        <a:cs typeface="+mn-cs"/>
      </a:defRPr>
    </a:lvl7pPr>
    <a:lvl8pPr marL="4268470" algn="l" defTabSz="1219200" rtl="0" eaLnBrk="1" latinLnBrk="0" hangingPunct="1">
      <a:defRPr sz="1600" kern="1200">
        <a:solidFill>
          <a:schemeClr val="tx1"/>
        </a:solidFill>
        <a:latin typeface="+mn-lt"/>
        <a:ea typeface="+mn-ea"/>
        <a:cs typeface="+mn-cs"/>
      </a:defRPr>
    </a:lvl8pPr>
    <a:lvl9pPr marL="487870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091" y="6357822"/>
            <a:ext cx="2742843" cy="365210"/>
          </a:xfrm>
          <a:prstGeom prst="rect">
            <a:avLst/>
          </a:prstGeom>
        </p:spPr>
        <p:txBody>
          <a:bodyPr lIns="121917" tIns="60958" rIns="121917" bIns="60958"/>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Footer Placeholder 2"/>
          <p:cNvSpPr>
            <a:spLocks noGrp="1"/>
          </p:cNvSpPr>
          <p:nvPr>
            <p:ph type="ftr" sz="quarter" idx="11"/>
          </p:nvPr>
        </p:nvSpPr>
        <p:spPr>
          <a:xfrm>
            <a:off x="4038075" y="6357822"/>
            <a:ext cx="4114264" cy="365210"/>
          </a:xfrm>
          <a:prstGeom prst="rect">
            <a:avLst/>
          </a:prstGeom>
        </p:spPr>
        <p:txBody>
          <a:bodyPr lIns="121917" tIns="60958" rIns="121917" bIns="60958"/>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09479" y="6357822"/>
            <a:ext cx="2742843" cy="365210"/>
          </a:xfrm>
          <a:prstGeom prst="rect">
            <a:avLst/>
          </a:prstGeom>
        </p:spPr>
        <p:txBody>
          <a:bodyPr lIns="121917" tIns="60958" rIns="121917" bIns="60958"/>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505" y="292154"/>
            <a:ext cx="10971086" cy="1384556"/>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505" y="6246382"/>
            <a:ext cx="2844356" cy="476338"/>
          </a:xfrm>
        </p:spPr>
        <p:txBody>
          <a:bodyPr/>
          <a:lstStyle/>
          <a:p>
            <a:pPr lvl="0"/>
            <a:endParaRPr lang="zh-CN" altLang="en-US" dirty="0">
              <a:effectLst>
                <a:outerShdw blurRad="38100" dist="38100" dir="2700000">
                  <a:srgbClr val="000000"/>
                </a:outerShdw>
              </a:effectLst>
              <a:latin typeface="Times New Roman" panose="02020603050405020304" pitchFamily="18" charset="0"/>
            </a:endParaRPr>
          </a:p>
        </p:txBody>
      </p:sp>
      <p:sp>
        <p:nvSpPr>
          <p:cNvPr id="4" name="页脚占位符 3"/>
          <p:cNvSpPr>
            <a:spLocks noGrp="1"/>
          </p:cNvSpPr>
          <p:nvPr>
            <p:ph type="ftr" sz="quarter" idx="11"/>
          </p:nvPr>
        </p:nvSpPr>
        <p:spPr>
          <a:xfrm>
            <a:off x="4164949" y="6246382"/>
            <a:ext cx="3860197" cy="476338"/>
          </a:xfrm>
        </p:spPr>
        <p:txBody>
          <a:bodyPr/>
          <a:lstStyle/>
          <a:p>
            <a:pPr lvl="0"/>
            <a:endParaRPr lang="zh-CN" altLang="en-US" dirty="0">
              <a:effectLst>
                <a:outerShdw blurRad="38100" dist="38100" dir="2700000">
                  <a:srgbClr val="000000"/>
                </a:outerShdw>
              </a:effectLst>
            </a:endParaRPr>
          </a:p>
        </p:txBody>
      </p:sp>
      <p:sp>
        <p:nvSpPr>
          <p:cNvPr id="5" name="灯片编号占位符 4"/>
          <p:cNvSpPr>
            <a:spLocks noGrp="1"/>
          </p:cNvSpPr>
          <p:nvPr>
            <p:ph type="sldNum" sz="quarter" idx="12"/>
          </p:nvPr>
        </p:nvSpPr>
        <p:spPr>
          <a:xfrm>
            <a:off x="8736235" y="6246382"/>
            <a:ext cx="2844356" cy="476338"/>
          </a:xfrm>
        </p:spPr>
        <p:txBody>
          <a:bodyPr/>
          <a:lstStyle/>
          <a:p>
            <a:pPr lvl="0"/>
            <a:fld id="{9A0DB2DC-4C9A-4742-B13C-FB6460FD3503}" type="slidenum">
              <a:rPr lang="zh-CN" altLang="en-US" dirty="0">
                <a:effectLst>
                  <a:outerShdw blurRad="38100" dist="38100" dir="2700000">
                    <a:srgbClr val="000000"/>
                  </a:outerShdw>
                </a:effectLst>
              </a:rPr>
            </a:fld>
            <a:endParaRPr lang="zh-CN" altLang="en-US" dirty="0">
              <a:effectLst>
                <a:outerShdw blurRad="38100" dist="38100" dir="2700000">
                  <a:srgbClr val="000000"/>
                </a:outerShdw>
              </a:effectLst>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505" y="457285"/>
            <a:ext cx="10971086" cy="1371854"/>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505" y="1981567"/>
            <a:ext cx="5375832" cy="388692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4758" y="1981567"/>
            <a:ext cx="5375832" cy="388692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a:xfrm>
            <a:off x="4164949" y="6249557"/>
            <a:ext cx="3860197" cy="457285"/>
          </a:xfrm>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1"/>
          </p:nvPr>
        </p:nvSpPr>
        <p:spPr>
          <a:xfrm>
            <a:off x="8736235" y="6249557"/>
            <a:ext cx="2844356" cy="457285"/>
          </a:xfrm>
        </p:spPr>
        <p:txBody>
          <a:bodyPr/>
          <a:p>
            <a:pPr lvl="0" fontAlgn="base"/>
            <a:fld id="{9A0DB2DC-4C9A-4742-B13C-FB6460FD3503}" type="slidenum">
              <a:rPr lang="zh-CN" altLang="en-US" strike="noStrike" noProof="1" dirty="0">
                <a:latin typeface="Arial Black" panose="020B0A040201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7" name="日期占位符 6"/>
          <p:cNvSpPr>
            <a:spLocks noGrp="1"/>
          </p:cNvSpPr>
          <p:nvPr>
            <p:ph type="dt" sz="half" idx="12"/>
          </p:nvPr>
        </p:nvSpPr>
        <p:spPr>
          <a:xfrm>
            <a:off x="609505" y="6246382"/>
            <a:ext cx="2844356" cy="476338"/>
          </a:xfrm>
        </p:spPr>
        <p:txBody>
          <a:bodyPr/>
          <a:p>
            <a:pPr lvl="0" fontAlgn="base"/>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505" y="457285"/>
            <a:ext cx="10971086" cy="1371854"/>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838069" y="1825963"/>
            <a:ext cx="5180790" cy="435214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1236" y="1825963"/>
            <a:ext cx="5180790" cy="435214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a:xfrm>
            <a:off x="4164949" y="6249557"/>
            <a:ext cx="3860197" cy="457285"/>
          </a:xfrm>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1"/>
          </p:nvPr>
        </p:nvSpPr>
        <p:spPr>
          <a:xfrm>
            <a:off x="8736235" y="6249557"/>
            <a:ext cx="2844356" cy="457285"/>
          </a:xfrm>
        </p:spPr>
        <p:txBody>
          <a:bodyPr/>
          <a:p>
            <a:pPr lvl="0" fontAlgn="base"/>
            <a:fld id="{9A0DB2DC-4C9A-4742-B13C-FB6460FD3503}" type="slidenum">
              <a:rPr lang="zh-CN" altLang="en-US" strike="noStrike" noProof="1" dirty="0">
                <a:latin typeface="Arial Black" panose="020B0A040201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7" name="日期占位符 6"/>
          <p:cNvSpPr>
            <a:spLocks noGrp="1"/>
          </p:cNvSpPr>
          <p:nvPr>
            <p:ph type="dt" sz="half" idx="12"/>
          </p:nvPr>
        </p:nvSpPr>
        <p:spPr>
          <a:xfrm>
            <a:off x="609505" y="6246382"/>
            <a:ext cx="2844356" cy="476338"/>
          </a:xfrm>
        </p:spPr>
        <p:txBody>
          <a:bodyPr/>
          <a:p>
            <a:pPr lvl="0" fontAlgn="base"/>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505" y="457285"/>
            <a:ext cx="10971086" cy="1371854"/>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838069" y="1825963"/>
            <a:ext cx="5180790" cy="435214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6171236" y="1825963"/>
            <a:ext cx="5180790" cy="209906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6171236" y="4077455"/>
            <a:ext cx="5180790" cy="210065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页脚占位符 5"/>
          <p:cNvSpPr>
            <a:spLocks noGrp="1"/>
          </p:cNvSpPr>
          <p:nvPr>
            <p:ph type="ftr" sz="quarter" idx="10"/>
          </p:nvPr>
        </p:nvSpPr>
        <p:spPr>
          <a:xfrm>
            <a:off x="4164949" y="6249557"/>
            <a:ext cx="3860197" cy="457285"/>
          </a:xfrm>
        </p:spPr>
        <p:txBody>
          <a:bodyPr/>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1"/>
          </p:nvPr>
        </p:nvSpPr>
        <p:spPr>
          <a:xfrm>
            <a:off x="8736235" y="6249557"/>
            <a:ext cx="2844356" cy="457285"/>
          </a:xfrm>
        </p:spPr>
        <p:txBody>
          <a:bodyPr/>
          <a:p>
            <a:pPr lvl="0" fontAlgn="base"/>
            <a:fld id="{9A0DB2DC-4C9A-4742-B13C-FB6460FD3503}" type="slidenum">
              <a:rPr lang="zh-CN" altLang="en-US" strike="noStrike" noProof="1" dirty="0">
                <a:latin typeface="Arial Black" panose="020B0A040201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8" name="日期占位符 7"/>
          <p:cNvSpPr>
            <a:spLocks noGrp="1"/>
          </p:cNvSpPr>
          <p:nvPr>
            <p:ph type="dt" sz="half" idx="12"/>
          </p:nvPr>
        </p:nvSpPr>
        <p:spPr>
          <a:xfrm>
            <a:off x="609505" y="6246382"/>
            <a:ext cx="2844356" cy="476338"/>
          </a:xfrm>
        </p:spPr>
        <p:txBody>
          <a:bodyPr/>
          <a:p>
            <a:pPr lvl="0" fontAlgn="base"/>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09505" y="274689"/>
            <a:ext cx="10971086" cy="1143212"/>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069" y="1825963"/>
            <a:ext cx="5180790" cy="435214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6171236" y="1825963"/>
            <a:ext cx="5180790" cy="209906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6171236" y="4077455"/>
            <a:ext cx="5180790" cy="210065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a:xfrm>
            <a:off x="609505" y="6246382"/>
            <a:ext cx="2844356" cy="476338"/>
          </a:xfrm>
        </p:spPr>
        <p:txBody>
          <a:bodyPr/>
          <a:p>
            <a:pPr lvl="0" eaLnBrk="1" fontAlgn="base" hangingPunct="1">
              <a:buClrTx/>
            </a:pPr>
            <a:endParaRPr lang="zh-CN" altLang="en-US" strike="noStrike" noProof="1" dirty="0">
              <a:ea typeface="宋体" panose="02010600030101010101" pitchFamily="2" charset="-122"/>
            </a:endParaRPr>
          </a:p>
        </p:txBody>
      </p:sp>
      <p:sp>
        <p:nvSpPr>
          <p:cNvPr id="7" name="页脚占位符 6"/>
          <p:cNvSpPr>
            <a:spLocks noGrp="1"/>
          </p:cNvSpPr>
          <p:nvPr>
            <p:ph type="ftr" sz="quarter" idx="11"/>
          </p:nvPr>
        </p:nvSpPr>
        <p:spPr>
          <a:xfrm>
            <a:off x="4164949" y="6246382"/>
            <a:ext cx="3860197" cy="476338"/>
          </a:xfrm>
        </p:spPr>
        <p:txBody>
          <a:bodyPr/>
          <a:p>
            <a:pPr lvl="0" eaLnBrk="1" fontAlgn="base" hangingPunct="1">
              <a:buClrTx/>
            </a:pPr>
            <a:endParaRPr lang="zh-CN" altLang="en-US" strike="noStrike" noProof="1" dirty="0">
              <a:ea typeface="宋体" panose="02010600030101010101" pitchFamily="2" charset="-122"/>
            </a:endParaRPr>
          </a:p>
        </p:txBody>
      </p:sp>
      <p:sp>
        <p:nvSpPr>
          <p:cNvPr id="8" name="灯片编号占位符 7"/>
          <p:cNvSpPr>
            <a:spLocks noGrp="1"/>
          </p:cNvSpPr>
          <p:nvPr>
            <p:ph type="sldNum" sz="quarter" idx="12"/>
          </p:nvPr>
        </p:nvSpPr>
        <p:spPr>
          <a:xfrm>
            <a:off x="8736235" y="6246382"/>
            <a:ext cx="2844356" cy="476338"/>
          </a:xfrm>
        </p:spPr>
        <p:txBody>
          <a:bodyPr/>
          <a:p>
            <a:pPr lvl="0" eaLnBrk="1" fontAlgn="base" hangingPunct="1">
              <a:buClrTx/>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transition>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505" y="274689"/>
            <a:ext cx="10971086" cy="5852609"/>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a:xfrm>
            <a:off x="609505" y="6246382"/>
            <a:ext cx="2844356" cy="476338"/>
          </a:xfrm>
        </p:spPr>
        <p:txBody>
          <a:bodyPr/>
          <a:p>
            <a:pPr lvl="0" eaLnBrk="1" fontAlgn="base" hangingPunct="1">
              <a:buClrTx/>
            </a:pPr>
            <a:endParaRPr lang="zh-CN" altLang="en-US" strike="noStrike" noProof="1" dirty="0">
              <a:ea typeface="宋体" panose="02010600030101010101" pitchFamily="2" charset="-122"/>
            </a:endParaRPr>
          </a:p>
        </p:txBody>
      </p:sp>
      <p:sp>
        <p:nvSpPr>
          <p:cNvPr id="4" name="页脚占位符 3"/>
          <p:cNvSpPr>
            <a:spLocks noGrp="1"/>
          </p:cNvSpPr>
          <p:nvPr>
            <p:ph type="ftr" sz="quarter" idx="11"/>
          </p:nvPr>
        </p:nvSpPr>
        <p:spPr>
          <a:xfrm>
            <a:off x="4164949" y="6246382"/>
            <a:ext cx="3860197" cy="476338"/>
          </a:xfrm>
        </p:spPr>
        <p:txBody>
          <a:bodyPr/>
          <a:p>
            <a:pPr lvl="0" eaLnBrk="1" fontAlgn="base" hangingPunct="1">
              <a:buClrTx/>
            </a:pPr>
            <a:endParaRPr lang="zh-CN" altLang="en-US" strike="noStrike" noProof="1" dirty="0">
              <a:ea typeface="宋体" panose="02010600030101010101" pitchFamily="2" charset="-122"/>
            </a:endParaRPr>
          </a:p>
        </p:txBody>
      </p:sp>
      <p:sp>
        <p:nvSpPr>
          <p:cNvPr id="5" name="灯片编号占位符 4"/>
          <p:cNvSpPr>
            <a:spLocks noGrp="1"/>
          </p:cNvSpPr>
          <p:nvPr>
            <p:ph type="sldNum" sz="quarter" idx="12"/>
          </p:nvPr>
        </p:nvSpPr>
        <p:spPr>
          <a:xfrm>
            <a:off x="8736235" y="6246382"/>
            <a:ext cx="2844356" cy="476338"/>
          </a:xfrm>
        </p:spPr>
        <p:txBody>
          <a:bodyPr/>
          <a:p>
            <a:pPr lvl="0" eaLnBrk="1" fontAlgn="base" hangingPunct="1">
              <a:buClrTx/>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grpSp>
        <p:nvGrpSpPr>
          <p:cNvPr id="3" name="组合 1"/>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ln>
          </p:spPr>
          <p:txBody>
            <a:bodyPr>
              <a:spAutoFit/>
            </a:bodyPr>
            <a:lstStyle/>
            <a:p>
              <a:r>
                <a:rPr lang="en-US" altLang="zh-CN" sz="4800" dirty="0">
                  <a:solidFill>
                    <a:srgbClr val="005292"/>
                  </a:solidFill>
                  <a:latin typeface="Impact" panose="020B0806030902050204" pitchFamily="34" charset="0"/>
                </a:rPr>
                <a:t>1</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3_标题和内容">
    <p:spTree>
      <p:nvGrpSpPr>
        <p:cNvPr id="1" name=""/>
        <p:cNvGrpSpPr/>
        <p:nvPr/>
      </p:nvGrpSpPr>
      <p:grpSpPr>
        <a:xfrm>
          <a:off x="0" y="0"/>
          <a:ext cx="0" cy="0"/>
          <a:chOff x="0" y="0"/>
          <a:chExt cx="0" cy="0"/>
        </a:xfrm>
      </p:grpSpPr>
      <p:grpSp>
        <p:nvGrpSpPr>
          <p:cNvPr id="3" name="组合 1"/>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ln>
          </p:spPr>
          <p:txBody>
            <a:bodyPr>
              <a:spAutoFit/>
            </a:bodyPr>
            <a:lstStyle/>
            <a:p>
              <a:r>
                <a:rPr lang="en-US" altLang="zh-CN" sz="4800" dirty="0">
                  <a:solidFill>
                    <a:srgbClr val="005292"/>
                  </a:solidFill>
                  <a:latin typeface="Impact" panose="020B0806030902050204" pitchFamily="34" charset="0"/>
                </a:rPr>
                <a:t>2</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4_标题和内容">
    <p:spTree>
      <p:nvGrpSpPr>
        <p:cNvPr id="1" name=""/>
        <p:cNvGrpSpPr/>
        <p:nvPr/>
      </p:nvGrpSpPr>
      <p:grpSpPr>
        <a:xfrm>
          <a:off x="0" y="0"/>
          <a:ext cx="0" cy="0"/>
          <a:chOff x="0" y="0"/>
          <a:chExt cx="0" cy="0"/>
        </a:xfrm>
      </p:grpSpPr>
      <p:grpSp>
        <p:nvGrpSpPr>
          <p:cNvPr id="3" name="组合 1"/>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ln>
          </p:spPr>
          <p:txBody>
            <a:bodyPr>
              <a:spAutoFit/>
            </a:bodyPr>
            <a:lstStyle/>
            <a:p>
              <a:r>
                <a:rPr lang="en-US" altLang="zh-CN" sz="4800" dirty="0">
                  <a:solidFill>
                    <a:srgbClr val="005292"/>
                  </a:solidFill>
                  <a:latin typeface="Impact" panose="020B0806030902050204" pitchFamily="34" charset="0"/>
                </a:rPr>
                <a:t>3</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5_标题和内容">
    <p:spTree>
      <p:nvGrpSpPr>
        <p:cNvPr id="1" name=""/>
        <p:cNvGrpSpPr/>
        <p:nvPr/>
      </p:nvGrpSpPr>
      <p:grpSpPr>
        <a:xfrm>
          <a:off x="0" y="0"/>
          <a:ext cx="0" cy="0"/>
          <a:chOff x="0" y="0"/>
          <a:chExt cx="0" cy="0"/>
        </a:xfrm>
      </p:grpSpPr>
      <p:grpSp>
        <p:nvGrpSpPr>
          <p:cNvPr id="3" name="组合 1"/>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ln>
          </p:spPr>
          <p:txBody>
            <a:bodyPr>
              <a:spAutoFit/>
            </a:bodyPr>
            <a:lstStyle/>
            <a:p>
              <a:r>
                <a:rPr lang="en-US" altLang="zh-CN" sz="4800" dirty="0">
                  <a:solidFill>
                    <a:srgbClr val="005292"/>
                  </a:solidFill>
                  <a:latin typeface="Impact" panose="020B0806030902050204" pitchFamily="34" charset="0"/>
                </a:rPr>
                <a:t>4</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6_标题和内容">
    <p:spTree>
      <p:nvGrpSpPr>
        <p:cNvPr id="1" name=""/>
        <p:cNvGrpSpPr/>
        <p:nvPr/>
      </p:nvGrpSpPr>
      <p:grpSpPr>
        <a:xfrm>
          <a:off x="0" y="0"/>
          <a:ext cx="0" cy="0"/>
          <a:chOff x="0" y="0"/>
          <a:chExt cx="0" cy="0"/>
        </a:xfrm>
      </p:grpSpPr>
      <p:grpSp>
        <p:nvGrpSpPr>
          <p:cNvPr id="3" name="组合 1"/>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ln>
          </p:spPr>
          <p:txBody>
            <a:bodyPr>
              <a:spAutoFit/>
            </a:bodyPr>
            <a:lstStyle/>
            <a:p>
              <a:r>
                <a:rPr lang="en-US" altLang="zh-CN" sz="4800" dirty="0">
                  <a:solidFill>
                    <a:srgbClr val="005292"/>
                  </a:solidFill>
                  <a:latin typeface="Impact" panose="020B0806030902050204" pitchFamily="34" charset="0"/>
                </a:rPr>
                <a:t>5</a:t>
              </a:r>
              <a:endParaRPr lang="zh-CN" altLang="en-US" sz="48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3" y="794"/>
            <a:ext cx="12185478" cy="68587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266837"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3.jpe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5.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8.bin"/><Relationship Id="rId8" Type="http://schemas.openxmlformats.org/officeDocument/2006/relationships/image" Target="../media/image17.wmf"/><Relationship Id="rId7" Type="http://schemas.openxmlformats.org/officeDocument/2006/relationships/oleObject" Target="../embeddings/oleObject7.bin"/><Relationship Id="rId6" Type="http://schemas.openxmlformats.org/officeDocument/2006/relationships/image" Target="../media/image16.wmf"/><Relationship Id="rId5" Type="http://schemas.openxmlformats.org/officeDocument/2006/relationships/oleObject" Target="../embeddings/oleObject6.bin"/><Relationship Id="rId4" Type="http://schemas.openxmlformats.org/officeDocument/2006/relationships/image" Target="../media/image15.wmf"/><Relationship Id="rId3" Type="http://schemas.openxmlformats.org/officeDocument/2006/relationships/oleObject" Target="../embeddings/oleObject5.bin"/><Relationship Id="rId2" Type="http://schemas.openxmlformats.org/officeDocument/2006/relationships/image" Target="../media/image14.wmf"/><Relationship Id="rId17" Type="http://schemas.openxmlformats.org/officeDocument/2006/relationships/vmlDrawing" Target="../drawings/vmlDrawing3.vml"/><Relationship Id="rId16" Type="http://schemas.openxmlformats.org/officeDocument/2006/relationships/slideLayout" Target="../slideLayouts/slideLayout2.xml"/><Relationship Id="rId15" Type="http://schemas.openxmlformats.org/officeDocument/2006/relationships/audio" Target="../media/audio2.wav"/><Relationship Id="rId14" Type="http://schemas.openxmlformats.org/officeDocument/2006/relationships/image" Target="../media/image20.wmf"/><Relationship Id="rId13" Type="http://schemas.openxmlformats.org/officeDocument/2006/relationships/oleObject" Target="../embeddings/oleObject10.bin"/><Relationship Id="rId12" Type="http://schemas.openxmlformats.org/officeDocument/2006/relationships/image" Target="../media/image19.wmf"/><Relationship Id="rId11" Type="http://schemas.openxmlformats.org/officeDocument/2006/relationships/oleObject" Target="../embeddings/oleObject9.bin"/><Relationship Id="rId10" Type="http://schemas.openxmlformats.org/officeDocument/2006/relationships/image" Target="../media/image18.wmf"/><Relationship Id="rId1"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22.wmf"/><Relationship Id="rId1" Type="http://schemas.openxmlformats.org/officeDocument/2006/relationships/image" Target="../media/image21.wmf"/></Relationships>
</file>

<file path=ppt/slides/_rels/slide12.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15.xml"/><Relationship Id="rId4" Type="http://schemas.openxmlformats.org/officeDocument/2006/relationships/image" Target="../media/image24.wmf"/><Relationship Id="rId3" Type="http://schemas.openxmlformats.org/officeDocument/2006/relationships/oleObject" Target="../embeddings/oleObject12.bin"/><Relationship Id="rId2" Type="http://schemas.openxmlformats.org/officeDocument/2006/relationships/image" Target="../media/image23.wmf"/><Relationship Id="rId1"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9" Type="http://schemas.openxmlformats.org/officeDocument/2006/relationships/vmlDrawing" Target="../drawings/vmlDrawing5.vml"/><Relationship Id="rId8" Type="http://schemas.openxmlformats.org/officeDocument/2006/relationships/slideLayout" Target="../slideLayouts/slideLayout2.xml"/><Relationship Id="rId7" Type="http://schemas.openxmlformats.org/officeDocument/2006/relationships/oleObject" Target="../embeddings/oleObject16.bin"/><Relationship Id="rId6" Type="http://schemas.openxmlformats.org/officeDocument/2006/relationships/image" Target="../media/image27.wmf"/><Relationship Id="rId5" Type="http://schemas.openxmlformats.org/officeDocument/2006/relationships/oleObject" Target="../embeddings/oleObject15.bin"/><Relationship Id="rId4" Type="http://schemas.openxmlformats.org/officeDocument/2006/relationships/image" Target="../media/image26.wmf"/><Relationship Id="rId3" Type="http://schemas.openxmlformats.org/officeDocument/2006/relationships/oleObject" Target="../embeddings/oleObject14.bin"/><Relationship Id="rId2" Type="http://schemas.openxmlformats.org/officeDocument/2006/relationships/image" Target="../media/image25.wmf"/><Relationship Id="rId1"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9" Type="http://schemas.openxmlformats.org/officeDocument/2006/relationships/image" Target="../media/image32.wmf"/><Relationship Id="rId8" Type="http://schemas.openxmlformats.org/officeDocument/2006/relationships/oleObject" Target="../embeddings/oleObject20.bin"/><Relationship Id="rId7" Type="http://schemas.openxmlformats.org/officeDocument/2006/relationships/image" Target="../media/image31.jpeg"/><Relationship Id="rId6" Type="http://schemas.openxmlformats.org/officeDocument/2006/relationships/image" Target="../media/image30.wmf"/><Relationship Id="rId5" Type="http://schemas.openxmlformats.org/officeDocument/2006/relationships/oleObject" Target="../embeddings/oleObject19.bin"/><Relationship Id="rId4" Type="http://schemas.openxmlformats.org/officeDocument/2006/relationships/image" Target="../media/image29.wmf"/><Relationship Id="rId3" Type="http://schemas.openxmlformats.org/officeDocument/2006/relationships/oleObject" Target="../embeddings/oleObject18.bin"/><Relationship Id="rId2" Type="http://schemas.openxmlformats.org/officeDocument/2006/relationships/image" Target="../media/image28.wmf"/><Relationship Id="rId19" Type="http://schemas.openxmlformats.org/officeDocument/2006/relationships/vmlDrawing" Target="../drawings/vmlDrawing6.vml"/><Relationship Id="rId18" Type="http://schemas.openxmlformats.org/officeDocument/2006/relationships/slideLayout" Target="../slideLayouts/slideLayout2.xml"/><Relationship Id="rId17" Type="http://schemas.openxmlformats.org/officeDocument/2006/relationships/image" Target="../media/image24.wmf"/><Relationship Id="rId16" Type="http://schemas.openxmlformats.org/officeDocument/2006/relationships/oleObject" Target="../embeddings/oleObject24.bin"/><Relationship Id="rId15" Type="http://schemas.openxmlformats.org/officeDocument/2006/relationships/image" Target="../media/image35.wmf"/><Relationship Id="rId14" Type="http://schemas.openxmlformats.org/officeDocument/2006/relationships/oleObject" Target="../embeddings/oleObject23.bin"/><Relationship Id="rId13" Type="http://schemas.openxmlformats.org/officeDocument/2006/relationships/image" Target="../media/image34.wmf"/><Relationship Id="rId12" Type="http://schemas.openxmlformats.org/officeDocument/2006/relationships/oleObject" Target="../embeddings/oleObject22.bin"/><Relationship Id="rId11" Type="http://schemas.openxmlformats.org/officeDocument/2006/relationships/image" Target="../media/image33.wmf"/><Relationship Id="rId10" Type="http://schemas.openxmlformats.org/officeDocument/2006/relationships/oleObject" Target="../embeddings/oleObject21.bin"/><Relationship Id="rId1"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9.wmf"/><Relationship Id="rId7" Type="http://schemas.openxmlformats.org/officeDocument/2006/relationships/oleObject" Target="../embeddings/oleObject28.bin"/><Relationship Id="rId6" Type="http://schemas.openxmlformats.org/officeDocument/2006/relationships/image" Target="../media/image38.wmf"/><Relationship Id="rId5" Type="http://schemas.openxmlformats.org/officeDocument/2006/relationships/oleObject" Target="../embeddings/oleObject27.bin"/><Relationship Id="rId4" Type="http://schemas.openxmlformats.org/officeDocument/2006/relationships/image" Target="../media/image37.wmf"/><Relationship Id="rId3" Type="http://schemas.openxmlformats.org/officeDocument/2006/relationships/oleObject" Target="../embeddings/oleObject26.bin"/><Relationship Id="rId2" Type="http://schemas.openxmlformats.org/officeDocument/2006/relationships/image" Target="../media/image36.wmf"/><Relationship Id="rId10" Type="http://schemas.openxmlformats.org/officeDocument/2006/relationships/vmlDrawing" Target="../drawings/vmlDrawing7.vml"/><Relationship Id="rId1" Type="http://schemas.openxmlformats.org/officeDocument/2006/relationships/oleObject" Target="../embeddings/oleObject25.bin"/></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33.bin"/><Relationship Id="rId8" Type="http://schemas.openxmlformats.org/officeDocument/2006/relationships/image" Target="../media/image43.wmf"/><Relationship Id="rId7" Type="http://schemas.openxmlformats.org/officeDocument/2006/relationships/oleObject" Target="../embeddings/oleObject32.bin"/><Relationship Id="rId6" Type="http://schemas.openxmlformats.org/officeDocument/2006/relationships/image" Target="../media/image42.wmf"/><Relationship Id="rId5" Type="http://schemas.openxmlformats.org/officeDocument/2006/relationships/oleObject" Target="../embeddings/oleObject31.bin"/><Relationship Id="rId4" Type="http://schemas.openxmlformats.org/officeDocument/2006/relationships/image" Target="../media/image41.wmf"/><Relationship Id="rId3" Type="http://schemas.openxmlformats.org/officeDocument/2006/relationships/oleObject" Target="../embeddings/oleObject30.bin"/><Relationship Id="rId2" Type="http://schemas.openxmlformats.org/officeDocument/2006/relationships/image" Target="../media/image40.wmf"/><Relationship Id="rId14" Type="http://schemas.openxmlformats.org/officeDocument/2006/relationships/vmlDrawing" Target="../drawings/vmlDrawing8.vml"/><Relationship Id="rId13" Type="http://schemas.openxmlformats.org/officeDocument/2006/relationships/slideLayout" Target="../slideLayouts/slideLayout2.xml"/><Relationship Id="rId12" Type="http://schemas.openxmlformats.org/officeDocument/2006/relationships/image" Target="../media/image45.wmf"/><Relationship Id="rId11" Type="http://schemas.openxmlformats.org/officeDocument/2006/relationships/oleObject" Target="../embeddings/oleObject34.bin"/><Relationship Id="rId10" Type="http://schemas.openxmlformats.org/officeDocument/2006/relationships/image" Target="../media/image44.wmf"/><Relationship Id="rId1" Type="http://schemas.openxmlformats.org/officeDocument/2006/relationships/oleObject" Target="../embeddings/oleObject29.bin"/></Relationships>
</file>

<file path=ppt/slides/_rels/slide17.xml.rels><?xml version="1.0" encoding="UTF-8" standalone="yes"?>
<Relationships xmlns="http://schemas.openxmlformats.org/package/2006/relationships"><Relationship Id="rId6" Type="http://schemas.openxmlformats.org/officeDocument/2006/relationships/vmlDrawing" Target="../drawings/vmlDrawing9.vml"/><Relationship Id="rId5" Type="http://schemas.openxmlformats.org/officeDocument/2006/relationships/slideLayout" Target="../slideLayouts/slideLayout15.xml"/><Relationship Id="rId4" Type="http://schemas.openxmlformats.org/officeDocument/2006/relationships/image" Target="../media/image47.wmf"/><Relationship Id="rId3" Type="http://schemas.openxmlformats.org/officeDocument/2006/relationships/image" Target="../media/image31.jpeg"/><Relationship Id="rId2" Type="http://schemas.openxmlformats.org/officeDocument/2006/relationships/image" Target="../media/image46.wmf"/><Relationship Id="rId1"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48.jpeg"/><Relationship Id="rId1" Type="http://schemas.openxmlformats.org/officeDocument/2006/relationships/image" Target="../media/image21.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12.xml"/><Relationship Id="rId4" Type="http://schemas.openxmlformats.org/officeDocument/2006/relationships/image" Target="../media/image7.wmf"/><Relationship Id="rId3" Type="http://schemas.openxmlformats.org/officeDocument/2006/relationships/oleObject" Target="../embeddings/oleObject2.bin"/><Relationship Id="rId2" Type="http://schemas.openxmlformats.org/officeDocument/2006/relationships/image" Target="../media/image6.wmf"/><Relationship Id="rId1"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9.GIF"/><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9" Type="http://schemas.openxmlformats.org/officeDocument/2006/relationships/oleObject" Target="../embeddings/oleObject40.bin"/><Relationship Id="rId8" Type="http://schemas.openxmlformats.org/officeDocument/2006/relationships/image" Target="../media/image53.wmf"/><Relationship Id="rId7" Type="http://schemas.openxmlformats.org/officeDocument/2006/relationships/oleObject" Target="../embeddings/oleObject39.bin"/><Relationship Id="rId6" Type="http://schemas.openxmlformats.org/officeDocument/2006/relationships/image" Target="../media/image52.wmf"/><Relationship Id="rId5" Type="http://schemas.openxmlformats.org/officeDocument/2006/relationships/oleObject" Target="../embeddings/oleObject38.bin"/><Relationship Id="rId4" Type="http://schemas.openxmlformats.org/officeDocument/2006/relationships/image" Target="../media/image51.wmf"/><Relationship Id="rId3" Type="http://schemas.openxmlformats.org/officeDocument/2006/relationships/oleObject" Target="../embeddings/oleObject37.bin"/><Relationship Id="rId2" Type="http://schemas.openxmlformats.org/officeDocument/2006/relationships/image" Target="../media/image50.wmf"/><Relationship Id="rId16" Type="http://schemas.openxmlformats.org/officeDocument/2006/relationships/vmlDrawing" Target="../drawings/vmlDrawing10.vml"/><Relationship Id="rId15" Type="http://schemas.openxmlformats.org/officeDocument/2006/relationships/slideLayout" Target="../slideLayouts/slideLayout16.xml"/><Relationship Id="rId14" Type="http://schemas.openxmlformats.org/officeDocument/2006/relationships/image" Target="../media/image56.wmf"/><Relationship Id="rId13" Type="http://schemas.openxmlformats.org/officeDocument/2006/relationships/oleObject" Target="../embeddings/oleObject42.bin"/><Relationship Id="rId12" Type="http://schemas.openxmlformats.org/officeDocument/2006/relationships/image" Target="../media/image55.wmf"/><Relationship Id="rId11" Type="http://schemas.openxmlformats.org/officeDocument/2006/relationships/oleObject" Target="../embeddings/oleObject41.bin"/><Relationship Id="rId10" Type="http://schemas.openxmlformats.org/officeDocument/2006/relationships/image" Target="../media/image54.wmf"/><Relationship Id="rId1" Type="http://schemas.openxmlformats.org/officeDocument/2006/relationships/oleObject" Target="../embeddings/oleObject36.bin"/></Relationships>
</file>

<file path=ppt/slides/_rels/slide22.xml.rels><?xml version="1.0" encoding="UTF-8" standalone="yes"?>
<Relationships xmlns="http://schemas.openxmlformats.org/package/2006/relationships"><Relationship Id="rId8" Type="http://schemas.openxmlformats.org/officeDocument/2006/relationships/vmlDrawing" Target="../drawings/vmlDrawing11.vml"/><Relationship Id="rId7" Type="http://schemas.openxmlformats.org/officeDocument/2006/relationships/slideLayout" Target="../slideLayouts/slideLayout13.xml"/><Relationship Id="rId6" Type="http://schemas.openxmlformats.org/officeDocument/2006/relationships/image" Target="../media/image31.jpeg"/><Relationship Id="rId5" Type="http://schemas.openxmlformats.org/officeDocument/2006/relationships/image" Target="../media/image58.wmf"/><Relationship Id="rId4" Type="http://schemas.openxmlformats.org/officeDocument/2006/relationships/oleObject" Target="../embeddings/oleObject44.bin"/><Relationship Id="rId3" Type="http://schemas.openxmlformats.org/officeDocument/2006/relationships/image" Target="../media/image57.wmf"/><Relationship Id="rId2" Type="http://schemas.openxmlformats.org/officeDocument/2006/relationships/oleObject" Target="../embeddings/oleObject43.bin"/><Relationship Id="rId1" Type="http://schemas.openxmlformats.org/officeDocument/2006/relationships/image" Target="../media/image48.jpeg"/></Relationships>
</file>

<file path=ppt/slides/_rels/slide23.xml.rels><?xml version="1.0" encoding="UTF-8" standalone="yes"?>
<Relationships xmlns="http://schemas.openxmlformats.org/package/2006/relationships"><Relationship Id="rId9" Type="http://schemas.openxmlformats.org/officeDocument/2006/relationships/vmlDrawing" Target="../drawings/vmlDrawing12.vml"/><Relationship Id="rId8" Type="http://schemas.openxmlformats.org/officeDocument/2006/relationships/slideLayout" Target="../slideLayouts/slideLayout14.xml"/><Relationship Id="rId7" Type="http://schemas.openxmlformats.org/officeDocument/2006/relationships/image" Target="../media/image61.wmf"/><Relationship Id="rId6" Type="http://schemas.openxmlformats.org/officeDocument/2006/relationships/oleObject" Target="../embeddings/oleObject46.bin"/><Relationship Id="rId5" Type="http://schemas.openxmlformats.org/officeDocument/2006/relationships/image" Target="../media/image60.wmf"/><Relationship Id="rId4" Type="http://schemas.openxmlformats.org/officeDocument/2006/relationships/oleObject" Target="../embeddings/oleObject45.bin"/><Relationship Id="rId3" Type="http://schemas.openxmlformats.org/officeDocument/2006/relationships/image" Target="../media/image59.wmf"/><Relationship Id="rId2" Type="http://schemas.openxmlformats.org/officeDocument/2006/relationships/image" Target="../media/image49.GIF"/><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image" Target="../media/image64.wmf"/><Relationship Id="rId7" Type="http://schemas.openxmlformats.org/officeDocument/2006/relationships/oleObject" Target="../embeddings/oleObject49.bin"/><Relationship Id="rId6" Type="http://schemas.openxmlformats.org/officeDocument/2006/relationships/image" Target="../media/image63.wmf"/><Relationship Id="rId5" Type="http://schemas.openxmlformats.org/officeDocument/2006/relationships/oleObject" Target="../embeddings/oleObject48.bin"/><Relationship Id="rId4" Type="http://schemas.openxmlformats.org/officeDocument/2006/relationships/image" Target="../media/image62.wmf"/><Relationship Id="rId3" Type="http://schemas.openxmlformats.org/officeDocument/2006/relationships/oleObject" Target="../embeddings/oleObject47.bin"/><Relationship Id="rId2" Type="http://schemas.openxmlformats.org/officeDocument/2006/relationships/image" Target="../media/image49.GIF"/><Relationship Id="rId10" Type="http://schemas.openxmlformats.org/officeDocument/2006/relationships/vmlDrawing" Target="../drawings/vmlDrawing13.vml"/><Relationship Id="rId1" Type="http://schemas.openxmlformats.org/officeDocument/2006/relationships/image" Target="../media/image12.jpeg"/></Relationships>
</file>

<file path=ppt/slides/_rels/slide25.xml.rels><?xml version="1.0" encoding="UTF-8" standalone="yes"?>
<Relationships xmlns="http://schemas.openxmlformats.org/package/2006/relationships"><Relationship Id="rId9" Type="http://schemas.openxmlformats.org/officeDocument/2006/relationships/oleObject" Target="../embeddings/oleObject53.bin"/><Relationship Id="rId8" Type="http://schemas.openxmlformats.org/officeDocument/2006/relationships/image" Target="../media/image68.wmf"/><Relationship Id="rId7" Type="http://schemas.openxmlformats.org/officeDocument/2006/relationships/oleObject" Target="../embeddings/oleObject52.bin"/><Relationship Id="rId6" Type="http://schemas.openxmlformats.org/officeDocument/2006/relationships/image" Target="../media/image67.wmf"/><Relationship Id="rId5" Type="http://schemas.openxmlformats.org/officeDocument/2006/relationships/oleObject" Target="../embeddings/oleObject51.bin"/><Relationship Id="rId4" Type="http://schemas.openxmlformats.org/officeDocument/2006/relationships/image" Target="../media/image66.wmf"/><Relationship Id="rId3" Type="http://schemas.openxmlformats.org/officeDocument/2006/relationships/oleObject" Target="../embeddings/oleObject50.bin"/><Relationship Id="rId2" Type="http://schemas.openxmlformats.org/officeDocument/2006/relationships/image" Target="../media/image49.GIF"/><Relationship Id="rId12" Type="http://schemas.openxmlformats.org/officeDocument/2006/relationships/vmlDrawing" Target="../drawings/vmlDrawing14.vml"/><Relationship Id="rId11" Type="http://schemas.openxmlformats.org/officeDocument/2006/relationships/slideLayout" Target="../slideLayouts/slideLayout2.xml"/><Relationship Id="rId10" Type="http://schemas.openxmlformats.org/officeDocument/2006/relationships/image" Target="../media/image69.wmf"/><Relationship Id="rId1" Type="http://schemas.openxmlformats.org/officeDocument/2006/relationships/image" Target="../media/image65.jpeg"/></Relationships>
</file>

<file path=ppt/slides/_rels/slide26.xml.rels><?xml version="1.0" encoding="UTF-8" standalone="yes"?>
<Relationships xmlns="http://schemas.openxmlformats.org/package/2006/relationships"><Relationship Id="rId6" Type="http://schemas.openxmlformats.org/officeDocument/2006/relationships/vmlDrawing" Target="../drawings/vmlDrawing15.vml"/><Relationship Id="rId5" Type="http://schemas.openxmlformats.org/officeDocument/2006/relationships/slideLayout" Target="../slideLayouts/slideLayout13.xml"/><Relationship Id="rId4" Type="http://schemas.openxmlformats.org/officeDocument/2006/relationships/image" Target="../media/image71.png"/><Relationship Id="rId3" Type="http://schemas.openxmlformats.org/officeDocument/2006/relationships/image" Target="../media/image70.wmf"/><Relationship Id="rId2" Type="http://schemas.openxmlformats.org/officeDocument/2006/relationships/oleObject" Target="../embeddings/oleObject54.bin"/><Relationship Id="rId1" Type="http://schemas.openxmlformats.org/officeDocument/2006/relationships/image" Target="../media/image6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audio" Target="../media/audio1.wa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2.xml"/><Relationship Id="rId2" Type="http://schemas.openxmlformats.org/officeDocument/2006/relationships/image" Target="../media/image8.wmf"/><Relationship Id="rId1"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0.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3.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8000" b="-8000"/>
          </a:stretch>
        </a:blipFill>
        <a:effectLst/>
      </p:bgPr>
    </p:bg>
    <p:spTree>
      <p:nvGrpSpPr>
        <p:cNvPr id="1" name=""/>
        <p:cNvGrpSpPr/>
        <p:nvPr/>
      </p:nvGrpSpPr>
      <p:grpSpPr>
        <a:xfrm>
          <a:off x="0" y="0"/>
          <a:ext cx="0" cy="0"/>
          <a:chOff x="0" y="0"/>
          <a:chExt cx="0" cy="0"/>
        </a:xfrm>
      </p:grpSpPr>
      <p:sp>
        <p:nvSpPr>
          <p:cNvPr id="2" name="TextBox 1"/>
          <p:cNvSpPr txBox="1"/>
          <p:nvPr/>
        </p:nvSpPr>
        <p:spPr>
          <a:xfrm>
            <a:off x="5224145" y="3069590"/>
            <a:ext cx="6631305" cy="1322070"/>
          </a:xfrm>
          <a:prstGeom prst="rect">
            <a:avLst/>
          </a:prstGeom>
          <a:noFill/>
        </p:spPr>
        <p:txBody>
          <a:bodyPr wrap="square" rtlCol="0">
            <a:spAutoFit/>
          </a:bodyPr>
          <a:lstStyle/>
          <a:p>
            <a:r>
              <a:rPr lang="zh-CN" altLang="en-US" sz="8000" b="1" dirty="0">
                <a:solidFill>
                  <a:srgbClr val="005292"/>
                </a:solidFill>
                <a:latin typeface="微软雅黑" panose="020B0503020204020204" pitchFamily="34" charset="-122"/>
                <a:ea typeface="微软雅黑" panose="020B0503020204020204" pitchFamily="34" charset="-122"/>
              </a:rPr>
              <a:t>数学建模概论</a:t>
            </a:r>
            <a:endParaRPr lang="zh-CN" altLang="en-US" sz="8000" b="1" dirty="0">
              <a:solidFill>
                <a:srgbClr val="005292"/>
              </a:solidFill>
              <a:latin typeface="微软雅黑" panose="020B0503020204020204" pitchFamily="34" charset="-122"/>
              <a:ea typeface="微软雅黑" panose="020B0503020204020204" pitchFamily="34" charset="-122"/>
            </a:endParaRPr>
          </a:p>
        </p:txBody>
      </p:sp>
      <p:pic>
        <p:nvPicPr>
          <p:cNvPr id="7" name="企业文化PPT-145.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3561319" y="2784503"/>
            <a:ext cx="644960" cy="64529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6000"/>
    </mc:Choice>
    <mc:Fallback>
      <p:transition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2" presetClass="entr" presetSubtype="1" fill="hold" grpId="0" nodeType="afterEffect">
                                  <p:stCondLst>
                                    <p:cond delay="0"/>
                                  </p:stCondLst>
                                  <p:iterate type="lt">
                                    <p:tmPct val="73333"/>
                                  </p:iterate>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2" repeatCount="indefinite"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标题 156673"/>
          <p:cNvSpPr>
            <a:spLocks noGrp="1"/>
          </p:cNvSpPr>
          <p:nvPr>
            <p:ph type="title"/>
          </p:nvPr>
        </p:nvSpPr>
        <p:spPr>
          <a:xfrm>
            <a:off x="1990601" y="692278"/>
            <a:ext cx="8231124" cy="725622"/>
          </a:xfrm>
        </p:spPr>
        <p:txBody>
          <a:bodyPr anchor="ctr"/>
          <a:p>
            <a:r>
              <a:rPr lang="zh-CN" altLang="en-US" sz="3600" b="1" dirty="0">
                <a:latin typeface="楷体_GB2312" pitchFamily="49" charset="-122"/>
                <a:ea typeface="楷体_GB2312" pitchFamily="49" charset="-122"/>
              </a:rPr>
              <a:t>表面积用</a:t>
            </a:r>
            <a:r>
              <a:rPr lang="en-US" altLang="zh-CN" sz="3600" b="1" dirty="0">
                <a:latin typeface="楷体_GB2312" pitchFamily="49" charset="-122"/>
                <a:ea typeface="楷体_GB2312" pitchFamily="49" charset="-122"/>
              </a:rPr>
              <a:t>S</a:t>
            </a:r>
            <a:r>
              <a:rPr lang="zh-CN" altLang="en-US" sz="3600" b="1" dirty="0">
                <a:latin typeface="楷体_GB2312" pitchFamily="49" charset="-122"/>
                <a:ea typeface="楷体_GB2312" pitchFamily="49" charset="-122"/>
              </a:rPr>
              <a:t>表示</a:t>
            </a:r>
            <a:r>
              <a:rPr lang="en-US" altLang="zh-CN" sz="3600" b="1" dirty="0">
                <a:latin typeface="楷体_GB2312" pitchFamily="49" charset="-122"/>
                <a:ea typeface="楷体_GB2312" pitchFamily="49" charset="-122"/>
              </a:rPr>
              <a:t>, </a:t>
            </a:r>
            <a:r>
              <a:rPr lang="zh-CN" altLang="en-US" sz="3600" b="1" dirty="0">
                <a:latin typeface="楷体_GB2312" pitchFamily="49" charset="-122"/>
                <a:ea typeface="楷体_GB2312" pitchFamily="49" charset="-122"/>
              </a:rPr>
              <a:t>体积用</a:t>
            </a:r>
            <a:r>
              <a:rPr lang="en-US" altLang="zh-CN" sz="3600" b="1" dirty="0">
                <a:latin typeface="楷体_GB2312" pitchFamily="49" charset="-122"/>
                <a:ea typeface="楷体_GB2312" pitchFamily="49" charset="-122"/>
              </a:rPr>
              <a:t>V</a:t>
            </a:r>
            <a:r>
              <a:rPr lang="zh-CN" altLang="en-US" sz="3600" b="1" dirty="0">
                <a:latin typeface="楷体_GB2312" pitchFamily="49" charset="-122"/>
                <a:ea typeface="楷体_GB2312" pitchFamily="49" charset="-122"/>
              </a:rPr>
              <a:t>表示</a:t>
            </a:r>
            <a:r>
              <a:rPr lang="en-US" altLang="zh-CN" sz="3600" b="1" dirty="0">
                <a:latin typeface="楷体_GB2312" pitchFamily="49" charset="-122"/>
                <a:ea typeface="楷体_GB2312" pitchFamily="49" charset="-122"/>
              </a:rPr>
              <a:t>, </a:t>
            </a:r>
            <a:r>
              <a:rPr lang="zh-CN" altLang="en-US" sz="3600" b="1" dirty="0">
                <a:latin typeface="楷体_GB2312" pitchFamily="49" charset="-122"/>
                <a:ea typeface="楷体_GB2312" pitchFamily="49" charset="-122"/>
              </a:rPr>
              <a:t>则</a:t>
            </a:r>
            <a:endParaRPr lang="zh-CN" altLang="en-US" sz="3600" b="1" dirty="0">
              <a:latin typeface="楷体_GB2312" pitchFamily="49" charset="-122"/>
              <a:ea typeface="楷体_GB2312" pitchFamily="49" charset="-122"/>
            </a:endParaRPr>
          </a:p>
        </p:txBody>
      </p:sp>
      <p:sp>
        <p:nvSpPr>
          <p:cNvPr id="62466" name="文本占位符 156674"/>
          <p:cNvSpPr>
            <a:spLocks noGrp="1"/>
          </p:cNvSpPr>
          <p:nvPr>
            <p:ph idx="1"/>
          </p:nvPr>
        </p:nvSpPr>
        <p:spPr/>
        <p:txBody>
          <a:bodyPr anchor="t"/>
          <a:p>
            <a:endParaRPr lang="zh-CN" dirty="0"/>
          </a:p>
        </p:txBody>
      </p:sp>
      <p:sp>
        <p:nvSpPr>
          <p:cNvPr id="62467" name="矩形 156675"/>
          <p:cNvSpPr/>
          <p:nvPr/>
        </p:nvSpPr>
        <p:spPr>
          <a:xfrm>
            <a:off x="1522201" y="0"/>
            <a:ext cx="9145693" cy="0"/>
          </a:xfrm>
          <a:prstGeom prst="rect">
            <a:avLst/>
          </a:prstGeom>
          <a:noFill/>
          <a:ln w="9525">
            <a:noFill/>
          </a:ln>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156677" name="对象 156676"/>
          <p:cNvGraphicFramePr/>
          <p:nvPr/>
        </p:nvGraphicFramePr>
        <p:xfrm>
          <a:off x="2206541" y="1845017"/>
          <a:ext cx="7777015" cy="774843"/>
        </p:xfrm>
        <a:graphic>
          <a:graphicData uri="http://schemas.openxmlformats.org/presentationml/2006/ole">
            <mc:AlternateContent xmlns:mc="http://schemas.openxmlformats.org/markup-compatibility/2006">
              <mc:Choice xmlns:v="urn:schemas-microsoft-com:vml" Requires="v">
                <p:oleObj spid="_x0000_s3128" name="" r:id="rId1" imgW="2298700" imgH="228600" progId="Equation.3">
                  <p:embed/>
                </p:oleObj>
              </mc:Choice>
              <mc:Fallback>
                <p:oleObj name="" r:id="rId1" imgW="2298700" imgH="228600" progId="Equation.3">
                  <p:embed/>
                  <p:pic>
                    <p:nvPicPr>
                      <p:cNvPr id="0" name="图片 3127"/>
                      <p:cNvPicPr/>
                      <p:nvPr/>
                    </p:nvPicPr>
                    <p:blipFill>
                      <a:blip r:embed="rId2"/>
                      <a:stretch>
                        <a:fillRect/>
                      </a:stretch>
                    </p:blipFill>
                    <p:spPr>
                      <a:xfrm>
                        <a:off x="2206541" y="1845017"/>
                        <a:ext cx="7777015" cy="774843"/>
                      </a:xfrm>
                      <a:prstGeom prst="rect">
                        <a:avLst/>
                      </a:prstGeom>
                      <a:noFill/>
                      <a:ln w="38100">
                        <a:noFill/>
                        <a:miter/>
                      </a:ln>
                    </p:spPr>
                  </p:pic>
                </p:oleObj>
              </mc:Fallback>
            </mc:AlternateContent>
          </a:graphicData>
        </a:graphic>
      </p:graphicFrame>
      <p:sp>
        <p:nvSpPr>
          <p:cNvPr id="62469" name="矩形 156677"/>
          <p:cNvSpPr/>
          <p:nvPr/>
        </p:nvSpPr>
        <p:spPr>
          <a:xfrm>
            <a:off x="1522201" y="2948534"/>
            <a:ext cx="9145693" cy="0"/>
          </a:xfrm>
          <a:prstGeom prst="rect">
            <a:avLst/>
          </a:prstGeom>
          <a:noFill/>
          <a:ln w="9525">
            <a:noFill/>
          </a:ln>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156679" name="对象 156678"/>
          <p:cNvGraphicFramePr/>
          <p:nvPr/>
        </p:nvGraphicFramePr>
        <p:xfrm>
          <a:off x="2422481" y="2997755"/>
          <a:ext cx="2016498" cy="701805"/>
        </p:xfrm>
        <a:graphic>
          <a:graphicData uri="http://schemas.openxmlformats.org/presentationml/2006/ole">
            <mc:AlternateContent xmlns:mc="http://schemas.openxmlformats.org/markup-compatibility/2006">
              <mc:Choice xmlns:v="urn:schemas-microsoft-com:vml" Requires="v">
                <p:oleObj spid="_x0000_s3126" name="" r:id="rId3" imgW="660400" imgH="228600" progId="Equation.3">
                  <p:embed/>
                </p:oleObj>
              </mc:Choice>
              <mc:Fallback>
                <p:oleObj name="" r:id="rId3" imgW="660400" imgH="228600" progId="Equation.3">
                  <p:embed/>
                  <p:pic>
                    <p:nvPicPr>
                      <p:cNvPr id="0" name="图片 3125"/>
                      <p:cNvPicPr/>
                      <p:nvPr/>
                    </p:nvPicPr>
                    <p:blipFill>
                      <a:blip r:embed="rId4"/>
                      <a:stretch>
                        <a:fillRect/>
                      </a:stretch>
                    </p:blipFill>
                    <p:spPr>
                      <a:xfrm>
                        <a:off x="2422481" y="2997755"/>
                        <a:ext cx="2016498" cy="701805"/>
                      </a:xfrm>
                      <a:prstGeom prst="rect">
                        <a:avLst/>
                      </a:prstGeom>
                      <a:noFill/>
                      <a:ln w="38100">
                        <a:noFill/>
                        <a:miter/>
                      </a:ln>
                    </p:spPr>
                  </p:pic>
                </p:oleObj>
              </mc:Fallback>
            </mc:AlternateContent>
          </a:graphicData>
        </a:graphic>
      </p:graphicFrame>
      <p:sp>
        <p:nvSpPr>
          <p:cNvPr id="62471" name="矩形 156679"/>
          <p:cNvSpPr/>
          <p:nvPr/>
        </p:nvSpPr>
        <p:spPr>
          <a:xfrm>
            <a:off x="1522201" y="3176881"/>
            <a:ext cx="218440" cy="245110"/>
          </a:xfrm>
          <a:prstGeom prst="rect">
            <a:avLst/>
          </a:prstGeom>
          <a:noFill/>
          <a:ln w="9525">
            <a:noFill/>
          </a:ln>
        </p:spPr>
        <p:txBody>
          <a:bodyPr wrap="none" anchor="ctr">
            <a:spAutoFit/>
          </a:bodyPr>
          <a:p>
            <a:r>
              <a:rPr lang="en-US" altLang="zh-CN" sz="1000" baseline="0">
                <a:solidFill>
                  <a:schemeClr val="tx1"/>
                </a:solidFill>
                <a:latin typeface="Arial" panose="020B0604020202020204" pitchFamily="34" charset="0"/>
                <a:ea typeface="宋体" panose="02010600030101010101" pitchFamily="2" charset="-122"/>
              </a:rPr>
              <a:t>,</a:t>
            </a:r>
            <a:endParaRPr lang="en-US" altLang="zh-CN" sz="1800" baseline="0">
              <a:solidFill>
                <a:schemeClr val="tx1"/>
              </a:solidFill>
              <a:latin typeface="Arial" panose="020B0604020202020204" pitchFamily="34" charset="0"/>
              <a:ea typeface="宋体" panose="02010600030101010101" pitchFamily="2" charset="-122"/>
            </a:endParaRPr>
          </a:p>
        </p:txBody>
      </p:sp>
      <p:graphicFrame>
        <p:nvGraphicFramePr>
          <p:cNvPr id="156681" name="对象 156680"/>
          <p:cNvGraphicFramePr/>
          <p:nvPr/>
        </p:nvGraphicFramePr>
        <p:xfrm>
          <a:off x="4726369" y="2997755"/>
          <a:ext cx="2664318" cy="727210"/>
        </p:xfrm>
        <a:graphic>
          <a:graphicData uri="http://schemas.openxmlformats.org/presentationml/2006/ole">
            <mc:AlternateContent xmlns:mc="http://schemas.openxmlformats.org/markup-compatibility/2006">
              <mc:Choice xmlns:v="urn:schemas-microsoft-com:vml" Requires="v">
                <p:oleObj spid="_x0000_s3125" name="" r:id="rId5" imgW="838200" imgH="228600" progId="Equation.3">
                  <p:embed/>
                </p:oleObj>
              </mc:Choice>
              <mc:Fallback>
                <p:oleObj name="" r:id="rId5" imgW="838200" imgH="228600" progId="Equation.3">
                  <p:embed/>
                  <p:pic>
                    <p:nvPicPr>
                      <p:cNvPr id="0" name="图片 3124"/>
                      <p:cNvPicPr/>
                      <p:nvPr/>
                    </p:nvPicPr>
                    <p:blipFill>
                      <a:blip r:embed="rId6"/>
                      <a:stretch>
                        <a:fillRect/>
                      </a:stretch>
                    </p:blipFill>
                    <p:spPr>
                      <a:xfrm>
                        <a:off x="4726369" y="2997755"/>
                        <a:ext cx="2664318" cy="727210"/>
                      </a:xfrm>
                      <a:prstGeom prst="rect">
                        <a:avLst/>
                      </a:prstGeom>
                      <a:noFill/>
                      <a:ln w="38100">
                        <a:noFill/>
                        <a:miter/>
                      </a:ln>
                    </p:spPr>
                  </p:pic>
                </p:oleObj>
              </mc:Fallback>
            </mc:AlternateContent>
          </a:graphicData>
        </a:graphic>
      </p:graphicFrame>
      <p:sp>
        <p:nvSpPr>
          <p:cNvPr id="62473" name="矩形 156681"/>
          <p:cNvSpPr/>
          <p:nvPr/>
        </p:nvSpPr>
        <p:spPr>
          <a:xfrm>
            <a:off x="1522201" y="0"/>
            <a:ext cx="9145693" cy="0"/>
          </a:xfrm>
          <a:prstGeom prst="rect">
            <a:avLst/>
          </a:prstGeom>
          <a:noFill/>
          <a:ln w="9525">
            <a:noFill/>
          </a:ln>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156683" name="对象 156682"/>
          <p:cNvGraphicFramePr/>
          <p:nvPr/>
        </p:nvGraphicFramePr>
        <p:xfrm>
          <a:off x="2565382" y="4006005"/>
          <a:ext cx="7418173" cy="1109867"/>
        </p:xfrm>
        <a:graphic>
          <a:graphicData uri="http://schemas.openxmlformats.org/presentationml/2006/ole">
            <mc:AlternateContent xmlns:mc="http://schemas.openxmlformats.org/markup-compatibility/2006">
              <mc:Choice xmlns:v="urn:schemas-microsoft-com:vml" Requires="v">
                <p:oleObj spid="_x0000_s3127" name="" r:id="rId7" imgW="2870200" imgH="431800" progId="Equation.3">
                  <p:embed/>
                </p:oleObj>
              </mc:Choice>
              <mc:Fallback>
                <p:oleObj name="" r:id="rId7" imgW="2870200" imgH="431800" progId="Equation.3">
                  <p:embed/>
                  <p:pic>
                    <p:nvPicPr>
                      <p:cNvPr id="0" name="图片 3126"/>
                      <p:cNvPicPr/>
                      <p:nvPr/>
                    </p:nvPicPr>
                    <p:blipFill>
                      <a:blip r:embed="rId8"/>
                      <a:stretch>
                        <a:fillRect/>
                      </a:stretch>
                    </p:blipFill>
                    <p:spPr>
                      <a:xfrm>
                        <a:off x="2565382" y="4006005"/>
                        <a:ext cx="7418173" cy="1109867"/>
                      </a:xfrm>
                      <a:prstGeom prst="rect">
                        <a:avLst/>
                      </a:prstGeom>
                      <a:noFill/>
                      <a:ln w="38100">
                        <a:noFill/>
                        <a:miter/>
                      </a:ln>
                    </p:spPr>
                  </p:pic>
                </p:oleObj>
              </mc:Fallback>
            </mc:AlternateContent>
          </a:graphicData>
        </a:graphic>
      </p:graphicFrame>
      <p:sp>
        <p:nvSpPr>
          <p:cNvPr id="62475" name="矩形 156683"/>
          <p:cNvSpPr/>
          <p:nvPr/>
        </p:nvSpPr>
        <p:spPr>
          <a:xfrm>
            <a:off x="1522201" y="3205757"/>
            <a:ext cx="9145693" cy="0"/>
          </a:xfrm>
          <a:prstGeom prst="rect">
            <a:avLst/>
          </a:prstGeom>
          <a:noFill/>
          <a:ln w="9525">
            <a:noFill/>
          </a:ln>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156685" name="对象 156684"/>
          <p:cNvGraphicFramePr/>
          <p:nvPr/>
        </p:nvGraphicFramePr>
        <p:xfrm>
          <a:off x="7751117" y="2708777"/>
          <a:ext cx="2087949" cy="1295640"/>
        </p:xfrm>
        <a:graphic>
          <a:graphicData uri="http://schemas.openxmlformats.org/presentationml/2006/ole">
            <mc:AlternateContent xmlns:mc="http://schemas.openxmlformats.org/markup-compatibility/2006">
              <mc:Choice xmlns:v="urn:schemas-microsoft-com:vml" Requires="v">
                <p:oleObj spid="_x0000_s3129" name="" r:id="rId9" imgW="596900" imgH="444500" progId="Equation.3">
                  <p:embed/>
                </p:oleObj>
              </mc:Choice>
              <mc:Fallback>
                <p:oleObj name="" r:id="rId9" imgW="596900" imgH="444500" progId="Equation.3">
                  <p:embed/>
                  <p:pic>
                    <p:nvPicPr>
                      <p:cNvPr id="0" name="图片 3128"/>
                      <p:cNvPicPr/>
                      <p:nvPr/>
                    </p:nvPicPr>
                    <p:blipFill>
                      <a:blip r:embed="rId10"/>
                      <a:stretch>
                        <a:fillRect/>
                      </a:stretch>
                    </p:blipFill>
                    <p:spPr>
                      <a:xfrm>
                        <a:off x="7751117" y="2708777"/>
                        <a:ext cx="2087949" cy="1295640"/>
                      </a:xfrm>
                      <a:prstGeom prst="rect">
                        <a:avLst/>
                      </a:prstGeom>
                      <a:noFill/>
                      <a:ln w="38100">
                        <a:noFill/>
                        <a:miter/>
                      </a:ln>
                    </p:spPr>
                  </p:pic>
                </p:oleObj>
              </mc:Fallback>
            </mc:AlternateContent>
          </a:graphicData>
        </a:graphic>
      </p:graphicFrame>
      <p:sp>
        <p:nvSpPr>
          <p:cNvPr id="62477" name="矩形 156685"/>
          <p:cNvSpPr/>
          <p:nvPr/>
        </p:nvSpPr>
        <p:spPr>
          <a:xfrm>
            <a:off x="1522201" y="0"/>
            <a:ext cx="9145693" cy="0"/>
          </a:xfrm>
          <a:prstGeom prst="rect">
            <a:avLst/>
          </a:prstGeom>
          <a:noFill/>
          <a:ln w="9525">
            <a:noFill/>
          </a:ln>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156687" name="对象 156686"/>
          <p:cNvGraphicFramePr/>
          <p:nvPr/>
        </p:nvGraphicFramePr>
        <p:xfrm>
          <a:off x="2206541" y="5085705"/>
          <a:ext cx="7886572" cy="1230540"/>
        </p:xfrm>
        <a:graphic>
          <a:graphicData uri="http://schemas.openxmlformats.org/presentationml/2006/ole">
            <mc:AlternateContent xmlns:mc="http://schemas.openxmlformats.org/markup-compatibility/2006">
              <mc:Choice xmlns:v="urn:schemas-microsoft-com:vml" Requires="v">
                <p:oleObj spid="_x0000_s3124" name="" r:id="rId11" imgW="3111500" imgH="482600" progId="Equation.3">
                  <p:embed/>
                </p:oleObj>
              </mc:Choice>
              <mc:Fallback>
                <p:oleObj name="" r:id="rId11" imgW="3111500" imgH="482600" progId="Equation.3">
                  <p:embed/>
                  <p:pic>
                    <p:nvPicPr>
                      <p:cNvPr id="0" name="图片 3123"/>
                      <p:cNvPicPr/>
                      <p:nvPr/>
                    </p:nvPicPr>
                    <p:blipFill>
                      <a:blip r:embed="rId12"/>
                      <a:stretch>
                        <a:fillRect/>
                      </a:stretch>
                    </p:blipFill>
                    <p:spPr>
                      <a:xfrm>
                        <a:off x="2206541" y="5085705"/>
                        <a:ext cx="7886572" cy="1230540"/>
                      </a:xfrm>
                      <a:prstGeom prst="rect">
                        <a:avLst/>
                      </a:prstGeom>
                      <a:noFill/>
                      <a:ln w="38100">
                        <a:noFill/>
                        <a:miter/>
                      </a:ln>
                    </p:spPr>
                  </p:pic>
                </p:oleObj>
              </mc:Fallback>
            </mc:AlternateContent>
          </a:graphicData>
        </a:graphic>
      </p:graphicFrame>
      <p:sp>
        <p:nvSpPr>
          <p:cNvPr id="62479" name="矩形 156687"/>
          <p:cNvSpPr/>
          <p:nvPr/>
        </p:nvSpPr>
        <p:spPr>
          <a:xfrm>
            <a:off x="1522201" y="3339131"/>
            <a:ext cx="9145693" cy="0"/>
          </a:xfrm>
          <a:prstGeom prst="rect">
            <a:avLst/>
          </a:prstGeom>
          <a:noFill/>
          <a:ln w="9525">
            <a:noFill/>
          </a:ln>
        </p:spPr>
        <p:txBody>
          <a:bodyPr anchor="t"/>
          <a:p>
            <a:endParaRPr lang="zh-CN" altLang="en-US">
              <a:latin typeface="Times New Roman" panose="02020603050405020304" pitchFamily="18" charset="0"/>
              <a:ea typeface="宋体" panose="02010600030101010101" pitchFamily="2" charset="-122"/>
            </a:endParaRPr>
          </a:p>
        </p:txBody>
      </p:sp>
      <p:sp>
        <p:nvSpPr>
          <p:cNvPr id="62480" name="矩形 156688"/>
          <p:cNvSpPr/>
          <p:nvPr/>
        </p:nvSpPr>
        <p:spPr>
          <a:xfrm>
            <a:off x="1522201" y="0"/>
            <a:ext cx="9145693" cy="0"/>
          </a:xfrm>
          <a:prstGeom prst="rect">
            <a:avLst/>
          </a:prstGeom>
          <a:noFill/>
          <a:ln w="9525">
            <a:noFill/>
          </a:ln>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62481" name="对象 156689"/>
          <p:cNvGraphicFramePr/>
          <p:nvPr/>
        </p:nvGraphicFramePr>
        <p:xfrm>
          <a:off x="1522201" y="0"/>
          <a:ext cx="142901" cy="181009"/>
        </p:xfrm>
        <a:graphic>
          <a:graphicData uri="http://schemas.openxmlformats.org/presentationml/2006/ole">
            <mc:AlternateContent xmlns:mc="http://schemas.openxmlformats.org/markup-compatibility/2006">
              <mc:Choice xmlns:v="urn:schemas-microsoft-com:vml" Requires="v">
                <p:oleObj spid="_x0000_s3130" name="" r:id="rId13" imgW="139700" imgH="177800" progId="Equation.3">
                  <p:embed/>
                </p:oleObj>
              </mc:Choice>
              <mc:Fallback>
                <p:oleObj name="" r:id="rId13" imgW="139700" imgH="177800" progId="Equation.3">
                  <p:embed/>
                  <p:pic>
                    <p:nvPicPr>
                      <p:cNvPr id="0" name="图片 3129"/>
                      <p:cNvPicPr/>
                      <p:nvPr/>
                    </p:nvPicPr>
                    <p:blipFill>
                      <a:blip r:embed="rId14"/>
                      <a:stretch>
                        <a:fillRect/>
                      </a:stretch>
                    </p:blipFill>
                    <p:spPr>
                      <a:xfrm>
                        <a:off x="1522201" y="0"/>
                        <a:ext cx="142901" cy="181009"/>
                      </a:xfrm>
                      <a:prstGeom prst="rect">
                        <a:avLst/>
                      </a:prstGeom>
                      <a:noFill/>
                      <a:ln w="38100">
                        <a:noFill/>
                        <a:miter/>
                      </a:ln>
                    </p:spPr>
                  </p:pic>
                </p:oleObj>
              </mc:Fallback>
            </mc:AlternateContent>
          </a:graphicData>
        </a:graphic>
      </p:graphicFrame>
      <p:sp>
        <p:nvSpPr>
          <p:cNvPr id="156691" name="云形标注 156690"/>
          <p:cNvSpPr/>
          <p:nvPr/>
        </p:nvSpPr>
        <p:spPr>
          <a:xfrm>
            <a:off x="2925811" y="1629077"/>
            <a:ext cx="5639844" cy="1511580"/>
          </a:xfrm>
          <a:prstGeom prst="cloudCallout">
            <a:avLst>
              <a:gd name="adj1" fmla="val 53690"/>
              <a:gd name="adj2" fmla="val 172898"/>
            </a:avLst>
          </a:prstGeom>
          <a:solidFill>
            <a:schemeClr val="accent1"/>
          </a:solidFill>
          <a:ln w="9525" cap="flat" cmpd="sng">
            <a:solidFill>
              <a:schemeClr val="tx1"/>
            </a:solidFill>
            <a:prstDash val="solid"/>
            <a:round/>
            <a:headEnd type="none" w="med" len="med"/>
            <a:tailEnd type="none" w="med" len="med"/>
          </a:ln>
        </p:spPr>
        <p:txBody>
          <a:bodyPr anchor="t"/>
          <a:p>
            <a:pPr algn="ctr"/>
            <a:r>
              <a:rPr lang="zh-CN" altLang="en-US" sz="3200" b="1" baseline="0" dirty="0">
                <a:solidFill>
                  <a:schemeClr val="tx1"/>
                </a:solidFill>
                <a:latin typeface="Times New Roman" panose="02020603050405020304" pitchFamily="18" charset="0"/>
                <a:ea typeface="楷体_GB2312" pitchFamily="49" charset="-122"/>
              </a:rPr>
              <a:t>即圆柱的直径和高之比为</a:t>
            </a:r>
            <a:r>
              <a:rPr lang="en-US" altLang="zh-CN" sz="3200" b="1" baseline="0">
                <a:solidFill>
                  <a:schemeClr val="tx1"/>
                </a:solidFill>
                <a:latin typeface="Times New Roman" panose="02020603050405020304" pitchFamily="18" charset="0"/>
                <a:ea typeface="楷体_GB2312" pitchFamily="49" charset="-122"/>
              </a:rPr>
              <a:t>1:1</a:t>
            </a:r>
            <a:endParaRPr lang="en-US" altLang="zh-CN" sz="3200" b="1" baseline="0">
              <a:solidFill>
                <a:schemeClr val="tx1"/>
              </a:solidFill>
              <a:latin typeface="Times New Roman" panose="02020603050405020304" pitchFamily="18" charset="0"/>
              <a:ea typeface="楷体_GB2312" pitchFamily="49" charset="-122"/>
            </a:endParaRPr>
          </a:p>
        </p:txBody>
      </p:sp>
      <p:grpSp>
        <p:nvGrpSpPr>
          <p:cNvPr id="156692" name="组合 156691"/>
          <p:cNvGrpSpPr/>
          <p:nvPr/>
        </p:nvGrpSpPr>
        <p:grpSpPr>
          <a:xfrm>
            <a:off x="8283028" y="5315934"/>
            <a:ext cx="2384867" cy="1543336"/>
            <a:chOff x="1303" y="1686"/>
            <a:chExt cx="2573" cy="1669"/>
          </a:xfrm>
        </p:grpSpPr>
        <p:grpSp>
          <p:nvGrpSpPr>
            <p:cNvPr id="62484" name="组合 156692"/>
            <p:cNvGrpSpPr/>
            <p:nvPr/>
          </p:nvGrpSpPr>
          <p:grpSpPr>
            <a:xfrm>
              <a:off x="1303" y="2760"/>
              <a:ext cx="2573" cy="595"/>
              <a:chOff x="1303" y="2760"/>
              <a:chExt cx="2573" cy="595"/>
            </a:xfrm>
          </p:grpSpPr>
          <p:sp>
            <p:nvSpPr>
              <p:cNvPr id="62485" name="任意多边形 156693"/>
              <p:cNvSpPr/>
              <p:nvPr/>
            </p:nvSpPr>
            <p:spPr>
              <a:xfrm>
                <a:off x="1303" y="2760"/>
                <a:ext cx="2573" cy="481"/>
              </a:xfrm>
              <a:custGeom>
                <a:avLst/>
                <a:gdLst/>
                <a:ahLst/>
                <a:cxnLst/>
                <a:pathLst>
                  <a:path w="5145" h="963">
                    <a:moveTo>
                      <a:pt x="1570" y="0"/>
                    </a:moveTo>
                    <a:lnTo>
                      <a:pt x="5145" y="0"/>
                    </a:lnTo>
                    <a:lnTo>
                      <a:pt x="4182" y="963"/>
                    </a:lnTo>
                    <a:lnTo>
                      <a:pt x="0" y="963"/>
                    </a:lnTo>
                    <a:lnTo>
                      <a:pt x="1570" y="0"/>
                    </a:lnTo>
                    <a:close/>
                  </a:path>
                </a:pathLst>
              </a:custGeom>
              <a:solidFill>
                <a:srgbClr val="C06000"/>
              </a:solidFill>
              <a:ln w="7938" cap="flat" cmpd="sng">
                <a:solidFill>
                  <a:srgbClr val="000000"/>
                </a:solidFill>
                <a:prstDash val="solid"/>
                <a:round/>
                <a:headEnd type="none" w="med" len="med"/>
                <a:tailEnd type="none" w="med" len="med"/>
              </a:ln>
            </p:spPr>
            <p:txBody>
              <a:bodyPr/>
              <a:p>
                <a:endParaRPr lang="zh-CN" altLang="en-US"/>
              </a:p>
            </p:txBody>
          </p:sp>
          <p:sp>
            <p:nvSpPr>
              <p:cNvPr id="62486" name="矩形 156694"/>
              <p:cNvSpPr/>
              <p:nvPr/>
            </p:nvSpPr>
            <p:spPr>
              <a:xfrm>
                <a:off x="1305" y="3243"/>
                <a:ext cx="2088" cy="110"/>
              </a:xfrm>
              <a:prstGeom prst="rect">
                <a:avLst/>
              </a:prstGeom>
              <a:solidFill>
                <a:srgbClr val="804000"/>
              </a:solidFill>
              <a:ln w="7938" cap="flat" cmpd="sng">
                <a:solidFill>
                  <a:srgbClr val="000000"/>
                </a:solidFill>
                <a:prstDash val="solid"/>
                <a:miter/>
                <a:headEnd type="none" w="med" len="med"/>
                <a:tailEnd type="none" w="med" len="med"/>
              </a:ln>
            </p:spPr>
            <p:txBody>
              <a:bodyPr anchor="t"/>
              <a:p>
                <a:endParaRPr lang="zh-CN" altLang="en-US">
                  <a:latin typeface="Times New Roman" panose="02020603050405020304" pitchFamily="18" charset="0"/>
                  <a:ea typeface="宋体" panose="02010600030101010101" pitchFamily="2" charset="-122"/>
                </a:endParaRPr>
              </a:p>
            </p:txBody>
          </p:sp>
          <p:sp>
            <p:nvSpPr>
              <p:cNvPr id="62487" name="任意多边形 156695"/>
              <p:cNvSpPr/>
              <p:nvPr/>
            </p:nvSpPr>
            <p:spPr>
              <a:xfrm>
                <a:off x="3394" y="2760"/>
                <a:ext cx="482" cy="595"/>
              </a:xfrm>
              <a:custGeom>
                <a:avLst/>
                <a:gdLst/>
                <a:ahLst/>
                <a:cxnLst/>
                <a:pathLst>
                  <a:path w="963" h="1192">
                    <a:moveTo>
                      <a:pt x="963" y="0"/>
                    </a:moveTo>
                    <a:lnTo>
                      <a:pt x="0" y="963"/>
                    </a:lnTo>
                    <a:lnTo>
                      <a:pt x="0" y="1192"/>
                    </a:lnTo>
                    <a:lnTo>
                      <a:pt x="963" y="223"/>
                    </a:lnTo>
                    <a:lnTo>
                      <a:pt x="963" y="0"/>
                    </a:lnTo>
                    <a:close/>
                  </a:path>
                </a:pathLst>
              </a:custGeom>
              <a:solidFill>
                <a:srgbClr val="603000"/>
              </a:solidFill>
              <a:ln w="7938" cap="flat" cmpd="sng">
                <a:solidFill>
                  <a:srgbClr val="000000"/>
                </a:solidFill>
                <a:prstDash val="solid"/>
                <a:round/>
                <a:headEnd type="none" w="med" len="med"/>
                <a:tailEnd type="none" w="med" len="med"/>
              </a:ln>
            </p:spPr>
            <p:txBody>
              <a:bodyPr/>
              <a:p>
                <a:endParaRPr lang="zh-CN" altLang="en-US"/>
              </a:p>
            </p:txBody>
          </p:sp>
        </p:grpSp>
        <p:sp>
          <p:nvSpPr>
            <p:cNvPr id="62488" name="任意多边形 156696"/>
            <p:cNvSpPr/>
            <p:nvPr/>
          </p:nvSpPr>
          <p:spPr>
            <a:xfrm>
              <a:off x="2239" y="2128"/>
              <a:ext cx="20" cy="48"/>
            </a:xfrm>
            <a:custGeom>
              <a:avLst/>
              <a:gdLst/>
              <a:ahLst/>
              <a:cxnLst/>
              <a:pathLst>
                <a:path w="39" h="95">
                  <a:moveTo>
                    <a:pt x="0" y="29"/>
                  </a:moveTo>
                  <a:lnTo>
                    <a:pt x="11" y="15"/>
                  </a:lnTo>
                  <a:lnTo>
                    <a:pt x="39" y="0"/>
                  </a:lnTo>
                  <a:lnTo>
                    <a:pt x="38" y="95"/>
                  </a:lnTo>
                  <a:lnTo>
                    <a:pt x="30" y="83"/>
                  </a:lnTo>
                  <a:lnTo>
                    <a:pt x="21" y="70"/>
                  </a:lnTo>
                  <a:lnTo>
                    <a:pt x="8" y="49"/>
                  </a:lnTo>
                  <a:lnTo>
                    <a:pt x="0" y="29"/>
                  </a:lnTo>
                  <a:close/>
                </a:path>
              </a:pathLst>
            </a:custGeom>
            <a:solidFill>
              <a:srgbClr val="E0E0E0"/>
            </a:solidFill>
            <a:ln w="7938" cap="flat" cmpd="sng">
              <a:solidFill>
                <a:srgbClr val="000000"/>
              </a:solidFill>
              <a:prstDash val="solid"/>
              <a:round/>
              <a:headEnd type="none" w="med" len="med"/>
              <a:tailEnd type="none" w="med" len="med"/>
            </a:ln>
          </p:spPr>
          <p:txBody>
            <a:bodyPr/>
            <a:p>
              <a:endParaRPr lang="zh-CN" altLang="en-US"/>
            </a:p>
          </p:txBody>
        </p:sp>
        <p:grpSp>
          <p:nvGrpSpPr>
            <p:cNvPr id="62489" name="组合 156697"/>
            <p:cNvGrpSpPr/>
            <p:nvPr/>
          </p:nvGrpSpPr>
          <p:grpSpPr>
            <a:xfrm>
              <a:off x="2801" y="1975"/>
              <a:ext cx="67" cy="57"/>
              <a:chOff x="2801" y="1975"/>
              <a:chExt cx="67" cy="57"/>
            </a:xfrm>
          </p:grpSpPr>
          <p:sp>
            <p:nvSpPr>
              <p:cNvPr id="62490" name="椭圆 156698"/>
              <p:cNvSpPr/>
              <p:nvPr/>
            </p:nvSpPr>
            <p:spPr>
              <a:xfrm>
                <a:off x="2801" y="1975"/>
                <a:ext cx="67" cy="57"/>
              </a:xfrm>
              <a:prstGeom prst="ellipse">
                <a:avLst/>
              </a:prstGeom>
              <a:solidFill>
                <a:srgbClr val="FFFFFF"/>
              </a:solidFill>
              <a:ln w="7938" cap="flat" cmpd="sng">
                <a:solidFill>
                  <a:srgbClr val="000000"/>
                </a:solidFill>
                <a:prstDash val="solid"/>
                <a:round/>
                <a:headEnd type="none" w="med" len="med"/>
                <a:tailEnd type="none" w="med" len="med"/>
              </a:ln>
            </p:spPr>
            <p:txBody>
              <a:bodyPr anchor="t"/>
              <a:p>
                <a:endParaRPr lang="zh-CN" altLang="en-US">
                  <a:latin typeface="Times New Roman" panose="02020603050405020304" pitchFamily="18" charset="0"/>
                  <a:ea typeface="宋体" panose="02010600030101010101" pitchFamily="2" charset="-122"/>
                </a:endParaRPr>
              </a:p>
            </p:txBody>
          </p:sp>
          <p:sp>
            <p:nvSpPr>
              <p:cNvPr id="62491" name="椭圆 156699"/>
              <p:cNvSpPr/>
              <p:nvPr/>
            </p:nvSpPr>
            <p:spPr>
              <a:xfrm>
                <a:off x="2825" y="1982"/>
                <a:ext cx="34" cy="35"/>
              </a:xfrm>
              <a:prstGeom prst="ellipse">
                <a:avLst/>
              </a:prstGeom>
              <a:solidFill>
                <a:srgbClr val="618FFD"/>
              </a:solidFill>
              <a:ln w="7938" cap="flat" cmpd="sng">
                <a:solidFill>
                  <a:srgbClr val="000000"/>
                </a:solidFill>
                <a:prstDash val="solid"/>
                <a:round/>
                <a:headEnd type="none" w="med" len="med"/>
                <a:tailEnd type="none" w="med" len="med"/>
              </a:ln>
            </p:spPr>
            <p:txBody>
              <a:bodyPr anchor="t"/>
              <a:p>
                <a:endParaRPr lang="zh-CN" altLang="en-US">
                  <a:latin typeface="Times New Roman" panose="02020603050405020304" pitchFamily="18" charset="0"/>
                  <a:ea typeface="宋体" panose="02010600030101010101" pitchFamily="2" charset="-122"/>
                </a:endParaRPr>
              </a:p>
            </p:txBody>
          </p:sp>
        </p:grpSp>
        <p:grpSp>
          <p:nvGrpSpPr>
            <p:cNvPr id="62492" name="组合 156700"/>
            <p:cNvGrpSpPr/>
            <p:nvPr/>
          </p:nvGrpSpPr>
          <p:grpSpPr>
            <a:xfrm>
              <a:off x="2973" y="1980"/>
              <a:ext cx="67" cy="57"/>
              <a:chOff x="2973" y="1980"/>
              <a:chExt cx="67" cy="57"/>
            </a:xfrm>
          </p:grpSpPr>
          <p:sp>
            <p:nvSpPr>
              <p:cNvPr id="62493" name="椭圆 156701"/>
              <p:cNvSpPr/>
              <p:nvPr/>
            </p:nvSpPr>
            <p:spPr>
              <a:xfrm>
                <a:off x="2973" y="1980"/>
                <a:ext cx="67" cy="57"/>
              </a:xfrm>
              <a:prstGeom prst="ellipse">
                <a:avLst/>
              </a:prstGeom>
              <a:solidFill>
                <a:srgbClr val="FFFFFF"/>
              </a:solidFill>
              <a:ln w="7938" cap="flat" cmpd="sng">
                <a:solidFill>
                  <a:srgbClr val="000000"/>
                </a:solidFill>
                <a:prstDash val="solid"/>
                <a:round/>
                <a:headEnd type="none" w="med" len="med"/>
                <a:tailEnd type="none" w="med" len="med"/>
              </a:ln>
            </p:spPr>
            <p:txBody>
              <a:bodyPr anchor="t"/>
              <a:p>
                <a:endParaRPr lang="zh-CN" altLang="en-US">
                  <a:latin typeface="Times New Roman" panose="02020603050405020304" pitchFamily="18" charset="0"/>
                  <a:ea typeface="宋体" panose="02010600030101010101" pitchFamily="2" charset="-122"/>
                </a:endParaRPr>
              </a:p>
            </p:txBody>
          </p:sp>
          <p:sp>
            <p:nvSpPr>
              <p:cNvPr id="62494" name="椭圆 156702"/>
              <p:cNvSpPr/>
              <p:nvPr/>
            </p:nvSpPr>
            <p:spPr>
              <a:xfrm>
                <a:off x="2996" y="1987"/>
                <a:ext cx="35" cy="36"/>
              </a:xfrm>
              <a:prstGeom prst="ellipse">
                <a:avLst/>
              </a:prstGeom>
              <a:solidFill>
                <a:srgbClr val="618FFD"/>
              </a:solidFill>
              <a:ln w="7938" cap="flat" cmpd="sng">
                <a:solidFill>
                  <a:srgbClr val="000000"/>
                </a:solidFill>
                <a:prstDash val="solid"/>
                <a:round/>
                <a:headEnd type="none" w="med" len="med"/>
                <a:tailEnd type="none" w="med" len="med"/>
              </a:ln>
            </p:spPr>
            <p:txBody>
              <a:bodyPr anchor="t"/>
              <a:p>
                <a:endParaRPr lang="zh-CN" altLang="en-US">
                  <a:latin typeface="Times New Roman" panose="02020603050405020304" pitchFamily="18" charset="0"/>
                  <a:ea typeface="宋体" panose="02010600030101010101" pitchFamily="2" charset="-122"/>
                </a:endParaRPr>
              </a:p>
            </p:txBody>
          </p:sp>
        </p:grpSp>
        <p:grpSp>
          <p:nvGrpSpPr>
            <p:cNvPr id="62495" name="组合 156703"/>
            <p:cNvGrpSpPr/>
            <p:nvPr/>
          </p:nvGrpSpPr>
          <p:grpSpPr>
            <a:xfrm>
              <a:off x="2169" y="1686"/>
              <a:ext cx="1380" cy="1387"/>
              <a:chOff x="2169" y="1686"/>
              <a:chExt cx="1380" cy="1387"/>
            </a:xfrm>
          </p:grpSpPr>
          <p:grpSp>
            <p:nvGrpSpPr>
              <p:cNvPr id="62496" name="组合 156704"/>
              <p:cNvGrpSpPr/>
              <p:nvPr/>
            </p:nvGrpSpPr>
            <p:grpSpPr>
              <a:xfrm>
                <a:off x="2169" y="1686"/>
                <a:ext cx="1236" cy="1387"/>
                <a:chOff x="2169" y="1686"/>
                <a:chExt cx="1236" cy="1387"/>
              </a:xfrm>
            </p:grpSpPr>
            <p:sp>
              <p:nvSpPr>
                <p:cNvPr id="62497" name="任意多边形 156705"/>
                <p:cNvSpPr/>
                <p:nvPr/>
              </p:nvSpPr>
              <p:spPr>
                <a:xfrm>
                  <a:off x="3081" y="1941"/>
                  <a:ext cx="64" cy="155"/>
                </a:xfrm>
                <a:custGeom>
                  <a:avLst/>
                  <a:gdLst/>
                  <a:ahLst/>
                  <a:cxnLst/>
                  <a:pathLst>
                    <a:path w="128" h="311">
                      <a:moveTo>
                        <a:pt x="58" y="18"/>
                      </a:moveTo>
                      <a:lnTo>
                        <a:pt x="93" y="0"/>
                      </a:lnTo>
                      <a:lnTo>
                        <a:pt x="110" y="18"/>
                      </a:lnTo>
                      <a:lnTo>
                        <a:pt x="122" y="63"/>
                      </a:lnTo>
                      <a:lnTo>
                        <a:pt x="128" y="126"/>
                      </a:lnTo>
                      <a:lnTo>
                        <a:pt x="122" y="195"/>
                      </a:lnTo>
                      <a:lnTo>
                        <a:pt x="104" y="259"/>
                      </a:lnTo>
                      <a:lnTo>
                        <a:pt x="75" y="305"/>
                      </a:lnTo>
                      <a:lnTo>
                        <a:pt x="35" y="311"/>
                      </a:lnTo>
                      <a:lnTo>
                        <a:pt x="0" y="218"/>
                      </a:lnTo>
                      <a:lnTo>
                        <a:pt x="58" y="18"/>
                      </a:lnTo>
                      <a:close/>
                    </a:path>
                  </a:pathLst>
                </a:custGeom>
                <a:solidFill>
                  <a:srgbClr val="FFE0C0"/>
                </a:solidFill>
                <a:ln w="7938" cap="flat" cmpd="sng">
                  <a:solidFill>
                    <a:srgbClr val="000000"/>
                  </a:solidFill>
                  <a:prstDash val="solid"/>
                  <a:round/>
                  <a:headEnd type="none" w="med" len="med"/>
                  <a:tailEnd type="none" w="med" len="med"/>
                </a:ln>
              </p:spPr>
              <p:txBody>
                <a:bodyPr/>
                <a:p>
                  <a:endParaRPr lang="zh-CN" altLang="en-US"/>
                </a:p>
              </p:txBody>
            </p:sp>
            <p:sp>
              <p:nvSpPr>
                <p:cNvPr id="62498" name="任意多边形 156706"/>
                <p:cNvSpPr/>
                <p:nvPr/>
              </p:nvSpPr>
              <p:spPr>
                <a:xfrm>
                  <a:off x="2667" y="1945"/>
                  <a:ext cx="63" cy="155"/>
                </a:xfrm>
                <a:custGeom>
                  <a:avLst/>
                  <a:gdLst/>
                  <a:ahLst/>
                  <a:cxnLst/>
                  <a:pathLst>
                    <a:path w="126" h="311">
                      <a:moveTo>
                        <a:pt x="69" y="16"/>
                      </a:moveTo>
                      <a:lnTo>
                        <a:pt x="33" y="0"/>
                      </a:lnTo>
                      <a:lnTo>
                        <a:pt x="17" y="16"/>
                      </a:lnTo>
                      <a:lnTo>
                        <a:pt x="5" y="62"/>
                      </a:lnTo>
                      <a:lnTo>
                        <a:pt x="0" y="126"/>
                      </a:lnTo>
                      <a:lnTo>
                        <a:pt x="5" y="195"/>
                      </a:lnTo>
                      <a:lnTo>
                        <a:pt x="23" y="259"/>
                      </a:lnTo>
                      <a:lnTo>
                        <a:pt x="51" y="305"/>
                      </a:lnTo>
                      <a:lnTo>
                        <a:pt x="91" y="311"/>
                      </a:lnTo>
                      <a:lnTo>
                        <a:pt x="126" y="218"/>
                      </a:lnTo>
                      <a:lnTo>
                        <a:pt x="69" y="16"/>
                      </a:lnTo>
                      <a:close/>
                    </a:path>
                  </a:pathLst>
                </a:custGeom>
                <a:solidFill>
                  <a:srgbClr val="FFE0C0"/>
                </a:solidFill>
                <a:ln w="7938" cap="flat" cmpd="sng">
                  <a:solidFill>
                    <a:srgbClr val="000000"/>
                  </a:solidFill>
                  <a:prstDash val="solid"/>
                  <a:round/>
                  <a:headEnd type="none" w="med" len="med"/>
                  <a:tailEnd type="none" w="med" len="med"/>
                </a:ln>
              </p:spPr>
              <p:txBody>
                <a:bodyPr/>
                <a:p>
                  <a:endParaRPr lang="zh-CN" altLang="en-US"/>
                </a:p>
              </p:txBody>
            </p:sp>
            <p:grpSp>
              <p:nvGrpSpPr>
                <p:cNvPr id="62499" name="组合 156707"/>
                <p:cNvGrpSpPr/>
                <p:nvPr/>
              </p:nvGrpSpPr>
              <p:grpSpPr>
                <a:xfrm>
                  <a:off x="2169" y="2067"/>
                  <a:ext cx="1236" cy="1006"/>
                  <a:chOff x="2169" y="2067"/>
                  <a:chExt cx="1236" cy="1006"/>
                </a:xfrm>
              </p:grpSpPr>
              <p:sp>
                <p:nvSpPr>
                  <p:cNvPr id="62500" name="任意多边形 156708"/>
                  <p:cNvSpPr/>
                  <p:nvPr/>
                </p:nvSpPr>
                <p:spPr>
                  <a:xfrm>
                    <a:off x="2169" y="2107"/>
                    <a:ext cx="1236" cy="655"/>
                  </a:xfrm>
                  <a:custGeom>
                    <a:avLst/>
                    <a:gdLst/>
                    <a:ahLst/>
                    <a:cxnLst/>
                    <a:pathLst>
                      <a:path w="2472" h="1310">
                        <a:moveTo>
                          <a:pt x="555" y="1310"/>
                        </a:moveTo>
                        <a:lnTo>
                          <a:pt x="553" y="1263"/>
                        </a:lnTo>
                        <a:lnTo>
                          <a:pt x="555" y="1180"/>
                        </a:lnTo>
                        <a:lnTo>
                          <a:pt x="565" y="1093"/>
                        </a:lnTo>
                        <a:lnTo>
                          <a:pt x="510" y="1128"/>
                        </a:lnTo>
                        <a:lnTo>
                          <a:pt x="461" y="1159"/>
                        </a:lnTo>
                        <a:lnTo>
                          <a:pt x="359" y="1194"/>
                        </a:lnTo>
                        <a:lnTo>
                          <a:pt x="267" y="1206"/>
                        </a:lnTo>
                        <a:lnTo>
                          <a:pt x="206" y="1203"/>
                        </a:lnTo>
                        <a:lnTo>
                          <a:pt x="164" y="1183"/>
                        </a:lnTo>
                        <a:lnTo>
                          <a:pt x="117" y="1124"/>
                        </a:lnTo>
                        <a:lnTo>
                          <a:pt x="65" y="1032"/>
                        </a:lnTo>
                        <a:lnTo>
                          <a:pt x="39" y="955"/>
                        </a:lnTo>
                        <a:lnTo>
                          <a:pt x="24" y="890"/>
                        </a:lnTo>
                        <a:lnTo>
                          <a:pt x="11" y="828"/>
                        </a:lnTo>
                        <a:lnTo>
                          <a:pt x="5" y="773"/>
                        </a:lnTo>
                        <a:lnTo>
                          <a:pt x="0" y="705"/>
                        </a:lnTo>
                        <a:lnTo>
                          <a:pt x="0" y="622"/>
                        </a:lnTo>
                        <a:lnTo>
                          <a:pt x="2" y="546"/>
                        </a:lnTo>
                        <a:lnTo>
                          <a:pt x="14" y="475"/>
                        </a:lnTo>
                        <a:lnTo>
                          <a:pt x="25" y="403"/>
                        </a:lnTo>
                        <a:lnTo>
                          <a:pt x="39" y="336"/>
                        </a:lnTo>
                        <a:lnTo>
                          <a:pt x="57" y="271"/>
                        </a:lnTo>
                        <a:lnTo>
                          <a:pt x="82" y="183"/>
                        </a:lnTo>
                        <a:lnTo>
                          <a:pt x="112" y="133"/>
                        </a:lnTo>
                        <a:lnTo>
                          <a:pt x="142" y="79"/>
                        </a:lnTo>
                        <a:lnTo>
                          <a:pt x="164" y="114"/>
                        </a:lnTo>
                        <a:lnTo>
                          <a:pt x="189" y="152"/>
                        </a:lnTo>
                        <a:lnTo>
                          <a:pt x="234" y="202"/>
                        </a:lnTo>
                        <a:lnTo>
                          <a:pt x="272" y="225"/>
                        </a:lnTo>
                        <a:lnTo>
                          <a:pt x="315" y="237"/>
                        </a:lnTo>
                        <a:lnTo>
                          <a:pt x="393" y="218"/>
                        </a:lnTo>
                        <a:lnTo>
                          <a:pt x="478" y="176"/>
                        </a:lnTo>
                        <a:lnTo>
                          <a:pt x="484" y="275"/>
                        </a:lnTo>
                        <a:lnTo>
                          <a:pt x="518" y="505"/>
                        </a:lnTo>
                        <a:lnTo>
                          <a:pt x="507" y="621"/>
                        </a:lnTo>
                        <a:lnTo>
                          <a:pt x="588" y="460"/>
                        </a:lnTo>
                        <a:lnTo>
                          <a:pt x="657" y="345"/>
                        </a:lnTo>
                        <a:lnTo>
                          <a:pt x="726" y="265"/>
                        </a:lnTo>
                        <a:lnTo>
                          <a:pt x="818" y="173"/>
                        </a:lnTo>
                        <a:lnTo>
                          <a:pt x="899" y="102"/>
                        </a:lnTo>
                        <a:lnTo>
                          <a:pt x="1060" y="34"/>
                        </a:lnTo>
                        <a:lnTo>
                          <a:pt x="1244" y="0"/>
                        </a:lnTo>
                        <a:lnTo>
                          <a:pt x="1461" y="0"/>
                        </a:lnTo>
                        <a:lnTo>
                          <a:pt x="1830" y="57"/>
                        </a:lnTo>
                        <a:lnTo>
                          <a:pt x="2071" y="161"/>
                        </a:lnTo>
                        <a:lnTo>
                          <a:pt x="2219" y="287"/>
                        </a:lnTo>
                        <a:lnTo>
                          <a:pt x="2323" y="439"/>
                        </a:lnTo>
                        <a:lnTo>
                          <a:pt x="2415" y="587"/>
                        </a:lnTo>
                        <a:lnTo>
                          <a:pt x="2461" y="737"/>
                        </a:lnTo>
                        <a:lnTo>
                          <a:pt x="2472" y="1059"/>
                        </a:lnTo>
                        <a:lnTo>
                          <a:pt x="2461" y="1310"/>
                        </a:lnTo>
                        <a:lnTo>
                          <a:pt x="555" y="1310"/>
                        </a:lnTo>
                        <a:close/>
                      </a:path>
                    </a:pathLst>
                  </a:custGeom>
                  <a:solidFill>
                    <a:srgbClr val="C0C0FF"/>
                  </a:solidFill>
                  <a:ln w="7938" cap="flat" cmpd="sng">
                    <a:solidFill>
                      <a:srgbClr val="000000"/>
                    </a:solidFill>
                    <a:prstDash val="solid"/>
                    <a:round/>
                    <a:headEnd type="none" w="med" len="med"/>
                    <a:tailEnd type="none" w="med" len="med"/>
                  </a:ln>
                </p:spPr>
                <p:txBody>
                  <a:bodyPr/>
                  <a:p>
                    <a:endParaRPr lang="zh-CN" altLang="en-US"/>
                  </a:p>
                </p:txBody>
              </p:sp>
              <p:grpSp>
                <p:nvGrpSpPr>
                  <p:cNvPr id="62501" name="组合 156709"/>
                  <p:cNvGrpSpPr/>
                  <p:nvPr/>
                </p:nvGrpSpPr>
                <p:grpSpPr>
                  <a:xfrm>
                    <a:off x="2681" y="2067"/>
                    <a:ext cx="449" cy="1006"/>
                    <a:chOff x="2681" y="2067"/>
                    <a:chExt cx="449" cy="1006"/>
                  </a:xfrm>
                </p:grpSpPr>
                <p:sp>
                  <p:nvSpPr>
                    <p:cNvPr id="62502" name="任意多边形 156710"/>
                    <p:cNvSpPr/>
                    <p:nvPr/>
                  </p:nvSpPr>
                  <p:spPr>
                    <a:xfrm>
                      <a:off x="2681" y="2067"/>
                      <a:ext cx="449" cy="404"/>
                    </a:xfrm>
                    <a:custGeom>
                      <a:avLst/>
                      <a:gdLst/>
                      <a:ahLst/>
                      <a:cxnLst/>
                      <a:pathLst>
                        <a:path w="896" h="808">
                          <a:moveTo>
                            <a:pt x="23" y="161"/>
                          </a:moveTo>
                          <a:lnTo>
                            <a:pt x="0" y="299"/>
                          </a:lnTo>
                          <a:lnTo>
                            <a:pt x="35" y="449"/>
                          </a:lnTo>
                          <a:lnTo>
                            <a:pt x="46" y="541"/>
                          </a:lnTo>
                          <a:lnTo>
                            <a:pt x="52" y="578"/>
                          </a:lnTo>
                          <a:lnTo>
                            <a:pt x="72" y="631"/>
                          </a:lnTo>
                          <a:lnTo>
                            <a:pt x="90" y="677"/>
                          </a:lnTo>
                          <a:lnTo>
                            <a:pt x="133" y="731"/>
                          </a:lnTo>
                          <a:lnTo>
                            <a:pt x="163" y="769"/>
                          </a:lnTo>
                          <a:lnTo>
                            <a:pt x="207" y="805"/>
                          </a:lnTo>
                          <a:lnTo>
                            <a:pt x="391" y="587"/>
                          </a:lnTo>
                          <a:lnTo>
                            <a:pt x="595" y="808"/>
                          </a:lnTo>
                          <a:lnTo>
                            <a:pt x="641" y="765"/>
                          </a:lnTo>
                          <a:lnTo>
                            <a:pt x="680" y="716"/>
                          </a:lnTo>
                          <a:lnTo>
                            <a:pt x="714" y="654"/>
                          </a:lnTo>
                          <a:lnTo>
                            <a:pt x="759" y="587"/>
                          </a:lnTo>
                          <a:lnTo>
                            <a:pt x="827" y="449"/>
                          </a:lnTo>
                          <a:lnTo>
                            <a:pt x="873" y="242"/>
                          </a:lnTo>
                          <a:lnTo>
                            <a:pt x="896" y="138"/>
                          </a:lnTo>
                          <a:lnTo>
                            <a:pt x="747" y="47"/>
                          </a:lnTo>
                          <a:lnTo>
                            <a:pt x="586" y="0"/>
                          </a:lnTo>
                          <a:lnTo>
                            <a:pt x="332" y="13"/>
                          </a:lnTo>
                          <a:lnTo>
                            <a:pt x="149" y="59"/>
                          </a:lnTo>
                          <a:lnTo>
                            <a:pt x="23" y="161"/>
                          </a:lnTo>
                          <a:close/>
                        </a:path>
                      </a:pathLst>
                    </a:custGeom>
                    <a:solidFill>
                      <a:srgbClr val="FFFFFF"/>
                    </a:solidFill>
                    <a:ln w="7938" cap="flat" cmpd="sng">
                      <a:solidFill>
                        <a:srgbClr val="000000"/>
                      </a:solidFill>
                      <a:prstDash val="solid"/>
                      <a:round/>
                      <a:headEnd type="none" w="med" len="med"/>
                      <a:tailEnd type="none" w="med" len="med"/>
                    </a:ln>
                  </p:spPr>
                  <p:txBody>
                    <a:bodyPr/>
                    <a:p>
                      <a:endParaRPr lang="zh-CN" altLang="en-US"/>
                    </a:p>
                  </p:txBody>
                </p:sp>
                <p:sp>
                  <p:nvSpPr>
                    <p:cNvPr id="62503" name="任意多边形 156711"/>
                    <p:cNvSpPr/>
                    <p:nvPr/>
                  </p:nvSpPr>
                  <p:spPr>
                    <a:xfrm>
                      <a:off x="2750" y="2360"/>
                      <a:ext cx="276" cy="713"/>
                    </a:xfrm>
                    <a:custGeom>
                      <a:avLst/>
                      <a:gdLst/>
                      <a:ahLst/>
                      <a:cxnLst/>
                      <a:pathLst>
                        <a:path w="553" h="1424">
                          <a:moveTo>
                            <a:pt x="254" y="0"/>
                          </a:moveTo>
                          <a:lnTo>
                            <a:pt x="121" y="160"/>
                          </a:lnTo>
                          <a:lnTo>
                            <a:pt x="173" y="287"/>
                          </a:lnTo>
                          <a:lnTo>
                            <a:pt x="82" y="460"/>
                          </a:lnTo>
                          <a:lnTo>
                            <a:pt x="25" y="700"/>
                          </a:lnTo>
                          <a:lnTo>
                            <a:pt x="0" y="861"/>
                          </a:lnTo>
                          <a:lnTo>
                            <a:pt x="25" y="1011"/>
                          </a:lnTo>
                          <a:lnTo>
                            <a:pt x="70" y="1194"/>
                          </a:lnTo>
                          <a:lnTo>
                            <a:pt x="288" y="1424"/>
                          </a:lnTo>
                          <a:lnTo>
                            <a:pt x="506" y="1149"/>
                          </a:lnTo>
                          <a:lnTo>
                            <a:pt x="553" y="895"/>
                          </a:lnTo>
                          <a:lnTo>
                            <a:pt x="518" y="654"/>
                          </a:lnTo>
                          <a:lnTo>
                            <a:pt x="460" y="448"/>
                          </a:lnTo>
                          <a:lnTo>
                            <a:pt x="368" y="275"/>
                          </a:lnTo>
                          <a:lnTo>
                            <a:pt x="437" y="195"/>
                          </a:lnTo>
                          <a:lnTo>
                            <a:pt x="254" y="0"/>
                          </a:lnTo>
                          <a:close/>
                        </a:path>
                      </a:pathLst>
                    </a:custGeom>
                    <a:solidFill>
                      <a:srgbClr val="A000A0"/>
                    </a:solidFill>
                    <a:ln w="7938" cap="flat" cmpd="sng">
                      <a:solidFill>
                        <a:srgbClr val="000000"/>
                      </a:solidFill>
                      <a:prstDash val="solid"/>
                      <a:round/>
                      <a:headEnd type="none" w="med" len="med"/>
                      <a:tailEnd type="none" w="med" len="med"/>
                    </a:ln>
                  </p:spPr>
                  <p:txBody>
                    <a:bodyPr/>
                    <a:p>
                      <a:endParaRPr lang="zh-CN" altLang="en-US"/>
                    </a:p>
                  </p:txBody>
                </p:sp>
              </p:grpSp>
            </p:grpSp>
            <p:sp>
              <p:nvSpPr>
                <p:cNvPr id="62504" name="任意多边形 156712"/>
                <p:cNvSpPr/>
                <p:nvPr/>
              </p:nvSpPr>
              <p:spPr>
                <a:xfrm>
                  <a:off x="2939" y="2008"/>
                  <a:ext cx="347" cy="436"/>
                </a:xfrm>
                <a:custGeom>
                  <a:avLst/>
                  <a:gdLst/>
                  <a:ahLst/>
                  <a:cxnLst/>
                  <a:pathLst>
                    <a:path w="693" h="873">
                      <a:moveTo>
                        <a:pt x="331" y="38"/>
                      </a:moveTo>
                      <a:lnTo>
                        <a:pt x="352" y="11"/>
                      </a:lnTo>
                      <a:lnTo>
                        <a:pt x="388" y="0"/>
                      </a:lnTo>
                      <a:lnTo>
                        <a:pt x="411" y="3"/>
                      </a:lnTo>
                      <a:lnTo>
                        <a:pt x="422" y="18"/>
                      </a:lnTo>
                      <a:lnTo>
                        <a:pt x="435" y="51"/>
                      </a:lnTo>
                      <a:lnTo>
                        <a:pt x="439" y="114"/>
                      </a:lnTo>
                      <a:lnTo>
                        <a:pt x="434" y="174"/>
                      </a:lnTo>
                      <a:lnTo>
                        <a:pt x="432" y="212"/>
                      </a:lnTo>
                      <a:lnTo>
                        <a:pt x="444" y="300"/>
                      </a:lnTo>
                      <a:lnTo>
                        <a:pt x="460" y="366"/>
                      </a:lnTo>
                      <a:lnTo>
                        <a:pt x="468" y="389"/>
                      </a:lnTo>
                      <a:lnTo>
                        <a:pt x="489" y="429"/>
                      </a:lnTo>
                      <a:lnTo>
                        <a:pt x="531" y="561"/>
                      </a:lnTo>
                      <a:lnTo>
                        <a:pt x="563" y="597"/>
                      </a:lnTo>
                      <a:lnTo>
                        <a:pt x="617" y="653"/>
                      </a:lnTo>
                      <a:lnTo>
                        <a:pt x="693" y="727"/>
                      </a:lnTo>
                      <a:lnTo>
                        <a:pt x="422" y="873"/>
                      </a:lnTo>
                      <a:lnTo>
                        <a:pt x="259" y="689"/>
                      </a:lnTo>
                      <a:lnTo>
                        <a:pt x="195" y="717"/>
                      </a:lnTo>
                      <a:lnTo>
                        <a:pt x="96" y="736"/>
                      </a:lnTo>
                      <a:lnTo>
                        <a:pt x="31" y="727"/>
                      </a:lnTo>
                      <a:lnTo>
                        <a:pt x="0" y="699"/>
                      </a:lnTo>
                      <a:lnTo>
                        <a:pt x="0" y="671"/>
                      </a:lnTo>
                      <a:lnTo>
                        <a:pt x="18" y="632"/>
                      </a:lnTo>
                      <a:lnTo>
                        <a:pt x="77" y="612"/>
                      </a:lnTo>
                      <a:lnTo>
                        <a:pt x="157" y="595"/>
                      </a:lnTo>
                      <a:lnTo>
                        <a:pt x="214" y="574"/>
                      </a:lnTo>
                      <a:lnTo>
                        <a:pt x="241" y="547"/>
                      </a:lnTo>
                      <a:lnTo>
                        <a:pt x="280" y="508"/>
                      </a:lnTo>
                      <a:lnTo>
                        <a:pt x="303" y="485"/>
                      </a:lnTo>
                      <a:lnTo>
                        <a:pt x="326" y="450"/>
                      </a:lnTo>
                      <a:lnTo>
                        <a:pt x="326" y="378"/>
                      </a:lnTo>
                      <a:lnTo>
                        <a:pt x="319" y="302"/>
                      </a:lnTo>
                      <a:lnTo>
                        <a:pt x="303" y="219"/>
                      </a:lnTo>
                      <a:lnTo>
                        <a:pt x="315" y="101"/>
                      </a:lnTo>
                      <a:lnTo>
                        <a:pt x="331" y="38"/>
                      </a:lnTo>
                      <a:close/>
                    </a:path>
                  </a:pathLst>
                </a:custGeom>
                <a:solidFill>
                  <a:srgbClr val="FFE0C0"/>
                </a:solidFill>
                <a:ln w="7938" cap="flat" cmpd="sng">
                  <a:solidFill>
                    <a:srgbClr val="000000"/>
                  </a:solidFill>
                  <a:prstDash val="solid"/>
                  <a:round/>
                  <a:headEnd type="none" w="med" len="med"/>
                  <a:tailEnd type="none" w="med" len="med"/>
                </a:ln>
              </p:spPr>
              <p:txBody>
                <a:bodyPr/>
                <a:p>
                  <a:endParaRPr lang="zh-CN" altLang="en-US"/>
                </a:p>
              </p:txBody>
            </p:sp>
            <p:sp>
              <p:nvSpPr>
                <p:cNvPr id="62505" name="任意多边形 156713"/>
                <p:cNvSpPr/>
                <p:nvPr/>
              </p:nvSpPr>
              <p:spPr>
                <a:xfrm>
                  <a:off x="2681" y="1740"/>
                  <a:ext cx="438" cy="621"/>
                </a:xfrm>
                <a:custGeom>
                  <a:avLst/>
                  <a:gdLst/>
                  <a:ahLst/>
                  <a:cxnLst/>
                  <a:pathLst>
                    <a:path w="874" h="1244">
                      <a:moveTo>
                        <a:pt x="254" y="21"/>
                      </a:moveTo>
                      <a:lnTo>
                        <a:pt x="192" y="64"/>
                      </a:lnTo>
                      <a:lnTo>
                        <a:pt x="149" y="101"/>
                      </a:lnTo>
                      <a:lnTo>
                        <a:pt x="118" y="150"/>
                      </a:lnTo>
                      <a:lnTo>
                        <a:pt x="80" y="203"/>
                      </a:lnTo>
                      <a:lnTo>
                        <a:pt x="63" y="277"/>
                      </a:lnTo>
                      <a:lnTo>
                        <a:pt x="46" y="335"/>
                      </a:lnTo>
                      <a:lnTo>
                        <a:pt x="46" y="405"/>
                      </a:lnTo>
                      <a:lnTo>
                        <a:pt x="63" y="501"/>
                      </a:lnTo>
                      <a:lnTo>
                        <a:pt x="67" y="590"/>
                      </a:lnTo>
                      <a:lnTo>
                        <a:pt x="43" y="683"/>
                      </a:lnTo>
                      <a:lnTo>
                        <a:pt x="17" y="772"/>
                      </a:lnTo>
                      <a:lnTo>
                        <a:pt x="0" y="853"/>
                      </a:lnTo>
                      <a:lnTo>
                        <a:pt x="0" y="922"/>
                      </a:lnTo>
                      <a:lnTo>
                        <a:pt x="5" y="985"/>
                      </a:lnTo>
                      <a:lnTo>
                        <a:pt x="17" y="1036"/>
                      </a:lnTo>
                      <a:lnTo>
                        <a:pt x="41" y="1089"/>
                      </a:lnTo>
                      <a:lnTo>
                        <a:pt x="74" y="1128"/>
                      </a:lnTo>
                      <a:lnTo>
                        <a:pt x="115" y="1157"/>
                      </a:lnTo>
                      <a:lnTo>
                        <a:pt x="196" y="1207"/>
                      </a:lnTo>
                      <a:lnTo>
                        <a:pt x="286" y="1230"/>
                      </a:lnTo>
                      <a:lnTo>
                        <a:pt x="378" y="1244"/>
                      </a:lnTo>
                      <a:lnTo>
                        <a:pt x="465" y="1232"/>
                      </a:lnTo>
                      <a:lnTo>
                        <a:pt x="540" y="1218"/>
                      </a:lnTo>
                      <a:lnTo>
                        <a:pt x="621" y="1183"/>
                      </a:lnTo>
                      <a:lnTo>
                        <a:pt x="690" y="1149"/>
                      </a:lnTo>
                      <a:lnTo>
                        <a:pt x="747" y="1103"/>
                      </a:lnTo>
                      <a:lnTo>
                        <a:pt x="816" y="1022"/>
                      </a:lnTo>
                      <a:lnTo>
                        <a:pt x="845" y="979"/>
                      </a:lnTo>
                      <a:lnTo>
                        <a:pt x="862" y="922"/>
                      </a:lnTo>
                      <a:lnTo>
                        <a:pt x="873" y="864"/>
                      </a:lnTo>
                      <a:lnTo>
                        <a:pt x="874" y="811"/>
                      </a:lnTo>
                      <a:lnTo>
                        <a:pt x="864" y="745"/>
                      </a:lnTo>
                      <a:lnTo>
                        <a:pt x="853" y="683"/>
                      </a:lnTo>
                      <a:lnTo>
                        <a:pt x="837" y="563"/>
                      </a:lnTo>
                      <a:lnTo>
                        <a:pt x="845" y="503"/>
                      </a:lnTo>
                      <a:lnTo>
                        <a:pt x="864" y="437"/>
                      </a:lnTo>
                      <a:lnTo>
                        <a:pt x="873" y="319"/>
                      </a:lnTo>
                      <a:lnTo>
                        <a:pt x="864" y="213"/>
                      </a:lnTo>
                      <a:lnTo>
                        <a:pt x="845" y="141"/>
                      </a:lnTo>
                      <a:lnTo>
                        <a:pt x="805" y="92"/>
                      </a:lnTo>
                      <a:lnTo>
                        <a:pt x="704" y="42"/>
                      </a:lnTo>
                      <a:lnTo>
                        <a:pt x="586" y="11"/>
                      </a:lnTo>
                      <a:lnTo>
                        <a:pt x="393" y="0"/>
                      </a:lnTo>
                      <a:lnTo>
                        <a:pt x="254" y="21"/>
                      </a:lnTo>
                      <a:close/>
                    </a:path>
                  </a:pathLst>
                </a:custGeom>
                <a:solidFill>
                  <a:srgbClr val="FFE0C0"/>
                </a:solidFill>
                <a:ln w="7938" cap="flat" cmpd="sng">
                  <a:solidFill>
                    <a:srgbClr val="000000"/>
                  </a:solidFill>
                  <a:prstDash val="solid"/>
                  <a:round/>
                  <a:headEnd type="none" w="med" len="med"/>
                  <a:tailEnd type="none" w="med" len="med"/>
                </a:ln>
              </p:spPr>
              <p:txBody>
                <a:bodyPr/>
                <a:p>
                  <a:endParaRPr lang="zh-CN" altLang="en-US"/>
                </a:p>
              </p:txBody>
            </p:sp>
            <p:grpSp>
              <p:nvGrpSpPr>
                <p:cNvPr id="62506" name="组合 156714"/>
                <p:cNvGrpSpPr/>
                <p:nvPr/>
              </p:nvGrpSpPr>
              <p:grpSpPr>
                <a:xfrm>
                  <a:off x="2802" y="2002"/>
                  <a:ext cx="216" cy="233"/>
                  <a:chOff x="2802" y="2002"/>
                  <a:chExt cx="216" cy="233"/>
                </a:xfrm>
              </p:grpSpPr>
              <p:sp>
                <p:nvSpPr>
                  <p:cNvPr id="62507" name="任意多边形 156715"/>
                  <p:cNvSpPr/>
                  <p:nvPr/>
                </p:nvSpPr>
                <p:spPr>
                  <a:xfrm>
                    <a:off x="2802" y="2206"/>
                    <a:ext cx="216" cy="9"/>
                  </a:xfrm>
                  <a:custGeom>
                    <a:avLst/>
                    <a:gdLst/>
                    <a:ahLst/>
                    <a:cxnLst/>
                    <a:pathLst>
                      <a:path w="431" h="19">
                        <a:moveTo>
                          <a:pt x="0" y="4"/>
                        </a:moveTo>
                        <a:lnTo>
                          <a:pt x="39" y="0"/>
                        </a:lnTo>
                        <a:lnTo>
                          <a:pt x="98" y="0"/>
                        </a:lnTo>
                        <a:lnTo>
                          <a:pt x="151" y="0"/>
                        </a:lnTo>
                        <a:lnTo>
                          <a:pt x="217" y="11"/>
                        </a:lnTo>
                        <a:lnTo>
                          <a:pt x="292" y="11"/>
                        </a:lnTo>
                        <a:lnTo>
                          <a:pt x="365" y="11"/>
                        </a:lnTo>
                        <a:lnTo>
                          <a:pt x="431" y="19"/>
                        </a:lnTo>
                      </a:path>
                    </a:pathLst>
                  </a:custGeom>
                  <a:noFill/>
                  <a:ln w="7938" cap="flat" cmpd="sng">
                    <a:solidFill>
                      <a:srgbClr val="000000"/>
                    </a:solidFill>
                    <a:prstDash val="solid"/>
                    <a:round/>
                    <a:headEnd type="none" w="med" len="med"/>
                    <a:tailEnd type="none" w="med" len="med"/>
                  </a:ln>
                </p:spPr>
                <p:txBody>
                  <a:bodyPr/>
                  <a:p>
                    <a:endParaRPr lang="zh-CN" altLang="en-US"/>
                  </a:p>
                </p:txBody>
              </p:sp>
              <p:sp>
                <p:nvSpPr>
                  <p:cNvPr id="62508" name="任意多边形 156716"/>
                  <p:cNvSpPr/>
                  <p:nvPr/>
                </p:nvSpPr>
                <p:spPr>
                  <a:xfrm>
                    <a:off x="2877" y="2232"/>
                    <a:ext cx="46" cy="3"/>
                  </a:xfrm>
                  <a:custGeom>
                    <a:avLst/>
                    <a:gdLst/>
                    <a:ahLst/>
                    <a:cxnLst/>
                    <a:pathLst>
                      <a:path w="92" h="5">
                        <a:moveTo>
                          <a:pt x="0" y="5"/>
                        </a:moveTo>
                        <a:lnTo>
                          <a:pt x="67" y="0"/>
                        </a:lnTo>
                        <a:lnTo>
                          <a:pt x="92" y="5"/>
                        </a:lnTo>
                      </a:path>
                    </a:pathLst>
                  </a:custGeom>
                  <a:noFill/>
                  <a:ln w="7938" cap="flat" cmpd="sng">
                    <a:solidFill>
                      <a:srgbClr val="000000"/>
                    </a:solidFill>
                    <a:prstDash val="solid"/>
                    <a:round/>
                    <a:headEnd type="none" w="med" len="med"/>
                    <a:tailEnd type="none" w="med" len="med"/>
                  </a:ln>
                </p:spPr>
                <p:txBody>
                  <a:bodyPr/>
                  <a:p>
                    <a:endParaRPr lang="zh-CN" altLang="en-US"/>
                  </a:p>
                </p:txBody>
              </p:sp>
              <p:sp>
                <p:nvSpPr>
                  <p:cNvPr id="62509" name="任意多边形 156717"/>
                  <p:cNvSpPr/>
                  <p:nvPr/>
                </p:nvSpPr>
                <p:spPr>
                  <a:xfrm>
                    <a:off x="2859" y="2002"/>
                    <a:ext cx="101" cy="155"/>
                  </a:xfrm>
                  <a:custGeom>
                    <a:avLst/>
                    <a:gdLst/>
                    <a:ahLst/>
                    <a:cxnLst/>
                    <a:pathLst>
                      <a:path w="202" h="309">
                        <a:moveTo>
                          <a:pt x="138" y="0"/>
                        </a:moveTo>
                        <a:lnTo>
                          <a:pt x="132" y="53"/>
                        </a:lnTo>
                        <a:lnTo>
                          <a:pt x="143" y="104"/>
                        </a:lnTo>
                        <a:lnTo>
                          <a:pt x="155" y="139"/>
                        </a:lnTo>
                        <a:lnTo>
                          <a:pt x="177" y="190"/>
                        </a:lnTo>
                        <a:lnTo>
                          <a:pt x="189" y="223"/>
                        </a:lnTo>
                        <a:lnTo>
                          <a:pt x="202" y="264"/>
                        </a:lnTo>
                        <a:lnTo>
                          <a:pt x="189" y="293"/>
                        </a:lnTo>
                        <a:lnTo>
                          <a:pt x="173" y="303"/>
                        </a:lnTo>
                        <a:lnTo>
                          <a:pt x="143" y="309"/>
                        </a:lnTo>
                        <a:lnTo>
                          <a:pt x="109" y="293"/>
                        </a:lnTo>
                        <a:lnTo>
                          <a:pt x="63" y="287"/>
                        </a:lnTo>
                        <a:lnTo>
                          <a:pt x="0" y="297"/>
                        </a:lnTo>
                      </a:path>
                    </a:pathLst>
                  </a:custGeom>
                  <a:noFill/>
                  <a:ln w="7938" cap="flat" cmpd="sng">
                    <a:solidFill>
                      <a:srgbClr val="000000"/>
                    </a:solidFill>
                    <a:prstDash val="solid"/>
                    <a:round/>
                    <a:headEnd type="none" w="med" len="med"/>
                    <a:tailEnd type="none" w="med" len="med"/>
                  </a:ln>
                </p:spPr>
                <p:txBody>
                  <a:bodyPr/>
                  <a:p>
                    <a:endParaRPr lang="zh-CN" altLang="en-US"/>
                  </a:p>
                </p:txBody>
              </p:sp>
            </p:grpSp>
            <p:grpSp>
              <p:nvGrpSpPr>
                <p:cNvPr id="62510" name="组合 156718"/>
                <p:cNvGrpSpPr/>
                <p:nvPr/>
              </p:nvGrpSpPr>
              <p:grpSpPr>
                <a:xfrm>
                  <a:off x="2780" y="1904"/>
                  <a:ext cx="287" cy="26"/>
                  <a:chOff x="2780" y="1904"/>
                  <a:chExt cx="287" cy="26"/>
                </a:xfrm>
              </p:grpSpPr>
              <p:sp>
                <p:nvSpPr>
                  <p:cNvPr id="62511" name="任意多边形 156719"/>
                  <p:cNvSpPr/>
                  <p:nvPr/>
                </p:nvSpPr>
                <p:spPr>
                  <a:xfrm>
                    <a:off x="2780" y="1904"/>
                    <a:ext cx="116" cy="24"/>
                  </a:xfrm>
                  <a:custGeom>
                    <a:avLst/>
                    <a:gdLst/>
                    <a:ahLst/>
                    <a:cxnLst/>
                    <a:pathLst>
                      <a:path w="232" h="49">
                        <a:moveTo>
                          <a:pt x="0" y="49"/>
                        </a:moveTo>
                        <a:lnTo>
                          <a:pt x="33" y="28"/>
                        </a:lnTo>
                        <a:lnTo>
                          <a:pt x="64" y="14"/>
                        </a:lnTo>
                        <a:lnTo>
                          <a:pt x="98" y="6"/>
                        </a:lnTo>
                        <a:lnTo>
                          <a:pt x="126" y="3"/>
                        </a:lnTo>
                        <a:lnTo>
                          <a:pt x="148" y="0"/>
                        </a:lnTo>
                        <a:lnTo>
                          <a:pt x="187" y="11"/>
                        </a:lnTo>
                        <a:lnTo>
                          <a:pt x="232" y="25"/>
                        </a:lnTo>
                        <a:lnTo>
                          <a:pt x="230" y="38"/>
                        </a:lnTo>
                        <a:lnTo>
                          <a:pt x="211" y="41"/>
                        </a:lnTo>
                        <a:lnTo>
                          <a:pt x="187" y="33"/>
                        </a:lnTo>
                        <a:lnTo>
                          <a:pt x="146" y="29"/>
                        </a:lnTo>
                        <a:lnTo>
                          <a:pt x="120" y="28"/>
                        </a:lnTo>
                        <a:lnTo>
                          <a:pt x="96" y="33"/>
                        </a:lnTo>
                        <a:lnTo>
                          <a:pt x="64" y="41"/>
                        </a:lnTo>
                        <a:lnTo>
                          <a:pt x="36" y="46"/>
                        </a:lnTo>
                        <a:lnTo>
                          <a:pt x="0" y="49"/>
                        </a:lnTo>
                        <a:close/>
                      </a:path>
                    </a:pathLst>
                  </a:custGeom>
                  <a:solidFill>
                    <a:srgbClr val="804000"/>
                  </a:solidFill>
                  <a:ln w="7938" cap="flat" cmpd="sng">
                    <a:solidFill>
                      <a:srgbClr val="000000"/>
                    </a:solidFill>
                    <a:prstDash val="solid"/>
                    <a:round/>
                    <a:headEnd type="none" w="med" len="med"/>
                    <a:tailEnd type="none" w="med" len="med"/>
                  </a:ln>
                </p:spPr>
                <p:txBody>
                  <a:bodyPr/>
                  <a:p>
                    <a:endParaRPr lang="zh-CN" altLang="en-US"/>
                  </a:p>
                </p:txBody>
              </p:sp>
              <p:sp>
                <p:nvSpPr>
                  <p:cNvPr id="62512" name="任意多边形 156720"/>
                  <p:cNvSpPr/>
                  <p:nvPr/>
                </p:nvSpPr>
                <p:spPr>
                  <a:xfrm>
                    <a:off x="2954" y="1906"/>
                    <a:ext cx="113" cy="24"/>
                  </a:xfrm>
                  <a:custGeom>
                    <a:avLst/>
                    <a:gdLst/>
                    <a:ahLst/>
                    <a:cxnLst/>
                    <a:pathLst>
                      <a:path w="226" h="48">
                        <a:moveTo>
                          <a:pt x="226" y="48"/>
                        </a:moveTo>
                        <a:lnTo>
                          <a:pt x="194" y="26"/>
                        </a:lnTo>
                        <a:lnTo>
                          <a:pt x="162" y="13"/>
                        </a:lnTo>
                        <a:lnTo>
                          <a:pt x="131" y="6"/>
                        </a:lnTo>
                        <a:lnTo>
                          <a:pt x="104" y="2"/>
                        </a:lnTo>
                        <a:lnTo>
                          <a:pt x="83" y="0"/>
                        </a:lnTo>
                        <a:lnTo>
                          <a:pt x="45" y="10"/>
                        </a:lnTo>
                        <a:lnTo>
                          <a:pt x="0" y="23"/>
                        </a:lnTo>
                        <a:lnTo>
                          <a:pt x="3" y="37"/>
                        </a:lnTo>
                        <a:lnTo>
                          <a:pt x="21" y="40"/>
                        </a:lnTo>
                        <a:lnTo>
                          <a:pt x="45" y="32"/>
                        </a:lnTo>
                        <a:lnTo>
                          <a:pt x="85" y="29"/>
                        </a:lnTo>
                        <a:lnTo>
                          <a:pt x="110" y="26"/>
                        </a:lnTo>
                        <a:lnTo>
                          <a:pt x="133" y="32"/>
                        </a:lnTo>
                        <a:lnTo>
                          <a:pt x="162" y="40"/>
                        </a:lnTo>
                        <a:lnTo>
                          <a:pt x="191" y="46"/>
                        </a:lnTo>
                        <a:lnTo>
                          <a:pt x="226" y="48"/>
                        </a:lnTo>
                        <a:close/>
                      </a:path>
                    </a:pathLst>
                  </a:custGeom>
                  <a:solidFill>
                    <a:srgbClr val="804000"/>
                  </a:solidFill>
                  <a:ln w="7938" cap="flat" cmpd="sng">
                    <a:solidFill>
                      <a:srgbClr val="000000"/>
                    </a:solidFill>
                    <a:prstDash val="solid"/>
                    <a:round/>
                    <a:headEnd type="none" w="med" len="med"/>
                    <a:tailEnd type="none" w="med" len="med"/>
                  </a:ln>
                </p:spPr>
                <p:txBody>
                  <a:bodyPr/>
                  <a:p>
                    <a:endParaRPr lang="zh-CN" altLang="en-US"/>
                  </a:p>
                </p:txBody>
              </p:sp>
            </p:grpSp>
            <p:sp>
              <p:nvSpPr>
                <p:cNvPr id="62513" name="任意多边形 156721"/>
                <p:cNvSpPr/>
                <p:nvPr/>
              </p:nvSpPr>
              <p:spPr>
                <a:xfrm>
                  <a:off x="2693" y="1686"/>
                  <a:ext cx="451" cy="294"/>
                </a:xfrm>
                <a:custGeom>
                  <a:avLst/>
                  <a:gdLst/>
                  <a:ahLst/>
                  <a:cxnLst/>
                  <a:pathLst>
                    <a:path w="903" h="586">
                      <a:moveTo>
                        <a:pt x="23" y="580"/>
                      </a:moveTo>
                      <a:lnTo>
                        <a:pt x="67" y="586"/>
                      </a:lnTo>
                      <a:lnTo>
                        <a:pt x="57" y="503"/>
                      </a:lnTo>
                      <a:lnTo>
                        <a:pt x="110" y="428"/>
                      </a:lnTo>
                      <a:lnTo>
                        <a:pt x="114" y="337"/>
                      </a:lnTo>
                      <a:lnTo>
                        <a:pt x="179" y="286"/>
                      </a:lnTo>
                      <a:lnTo>
                        <a:pt x="179" y="212"/>
                      </a:lnTo>
                      <a:lnTo>
                        <a:pt x="235" y="207"/>
                      </a:lnTo>
                      <a:lnTo>
                        <a:pt x="287" y="166"/>
                      </a:lnTo>
                      <a:lnTo>
                        <a:pt x="372" y="217"/>
                      </a:lnTo>
                      <a:lnTo>
                        <a:pt x="390" y="189"/>
                      </a:lnTo>
                      <a:lnTo>
                        <a:pt x="476" y="217"/>
                      </a:lnTo>
                      <a:lnTo>
                        <a:pt x="453" y="166"/>
                      </a:lnTo>
                      <a:lnTo>
                        <a:pt x="563" y="229"/>
                      </a:lnTo>
                      <a:lnTo>
                        <a:pt x="574" y="189"/>
                      </a:lnTo>
                      <a:lnTo>
                        <a:pt x="673" y="252"/>
                      </a:lnTo>
                      <a:lnTo>
                        <a:pt x="724" y="240"/>
                      </a:lnTo>
                      <a:lnTo>
                        <a:pt x="752" y="303"/>
                      </a:lnTo>
                      <a:lnTo>
                        <a:pt x="787" y="296"/>
                      </a:lnTo>
                      <a:lnTo>
                        <a:pt x="814" y="341"/>
                      </a:lnTo>
                      <a:lnTo>
                        <a:pt x="790" y="421"/>
                      </a:lnTo>
                      <a:lnTo>
                        <a:pt x="799" y="488"/>
                      </a:lnTo>
                      <a:lnTo>
                        <a:pt x="820" y="574"/>
                      </a:lnTo>
                      <a:lnTo>
                        <a:pt x="845" y="574"/>
                      </a:lnTo>
                      <a:lnTo>
                        <a:pt x="872" y="517"/>
                      </a:lnTo>
                      <a:lnTo>
                        <a:pt x="890" y="463"/>
                      </a:lnTo>
                      <a:lnTo>
                        <a:pt x="903" y="383"/>
                      </a:lnTo>
                      <a:lnTo>
                        <a:pt x="890" y="264"/>
                      </a:lnTo>
                      <a:lnTo>
                        <a:pt x="844" y="182"/>
                      </a:lnTo>
                      <a:lnTo>
                        <a:pt x="810" y="132"/>
                      </a:lnTo>
                      <a:lnTo>
                        <a:pt x="752" y="79"/>
                      </a:lnTo>
                      <a:lnTo>
                        <a:pt x="667" y="40"/>
                      </a:lnTo>
                      <a:lnTo>
                        <a:pt x="580" y="16"/>
                      </a:lnTo>
                      <a:lnTo>
                        <a:pt x="453" y="0"/>
                      </a:lnTo>
                      <a:lnTo>
                        <a:pt x="337" y="16"/>
                      </a:lnTo>
                      <a:lnTo>
                        <a:pt x="258" y="22"/>
                      </a:lnTo>
                      <a:lnTo>
                        <a:pt x="196" y="44"/>
                      </a:lnTo>
                      <a:lnTo>
                        <a:pt x="121" y="90"/>
                      </a:lnTo>
                      <a:lnTo>
                        <a:pt x="57" y="172"/>
                      </a:lnTo>
                      <a:lnTo>
                        <a:pt x="29" y="223"/>
                      </a:lnTo>
                      <a:lnTo>
                        <a:pt x="0" y="326"/>
                      </a:lnTo>
                      <a:lnTo>
                        <a:pt x="0" y="440"/>
                      </a:lnTo>
                      <a:lnTo>
                        <a:pt x="0" y="516"/>
                      </a:lnTo>
                      <a:lnTo>
                        <a:pt x="23" y="580"/>
                      </a:lnTo>
                      <a:close/>
                    </a:path>
                  </a:pathLst>
                </a:custGeom>
                <a:solidFill>
                  <a:srgbClr val="804000"/>
                </a:solidFill>
                <a:ln w="7938" cap="flat" cmpd="sng">
                  <a:solidFill>
                    <a:srgbClr val="000000"/>
                  </a:solidFill>
                  <a:prstDash val="solid"/>
                  <a:round/>
                  <a:headEnd type="none" w="med" len="med"/>
                  <a:tailEnd type="none" w="med" len="med"/>
                </a:ln>
              </p:spPr>
              <p:txBody>
                <a:bodyPr/>
                <a:p>
                  <a:endParaRPr lang="zh-CN" altLang="en-US"/>
                </a:p>
              </p:txBody>
            </p:sp>
          </p:grpSp>
          <p:sp>
            <p:nvSpPr>
              <p:cNvPr id="62514" name="任意多边形 156722"/>
              <p:cNvSpPr/>
              <p:nvPr/>
            </p:nvSpPr>
            <p:spPr>
              <a:xfrm>
                <a:off x="3072" y="2309"/>
                <a:ext cx="477" cy="509"/>
              </a:xfrm>
              <a:custGeom>
                <a:avLst/>
                <a:gdLst/>
                <a:ahLst/>
                <a:cxnLst/>
                <a:pathLst>
                  <a:path w="954" h="1017">
                    <a:moveTo>
                      <a:pt x="65" y="139"/>
                    </a:moveTo>
                    <a:lnTo>
                      <a:pt x="215" y="107"/>
                    </a:lnTo>
                    <a:lnTo>
                      <a:pt x="289" y="53"/>
                    </a:lnTo>
                    <a:lnTo>
                      <a:pt x="343" y="0"/>
                    </a:lnTo>
                    <a:lnTo>
                      <a:pt x="470" y="118"/>
                    </a:lnTo>
                    <a:lnTo>
                      <a:pt x="621" y="257"/>
                    </a:lnTo>
                    <a:lnTo>
                      <a:pt x="749" y="384"/>
                    </a:lnTo>
                    <a:lnTo>
                      <a:pt x="795" y="441"/>
                    </a:lnTo>
                    <a:lnTo>
                      <a:pt x="825" y="483"/>
                    </a:lnTo>
                    <a:lnTo>
                      <a:pt x="865" y="534"/>
                    </a:lnTo>
                    <a:lnTo>
                      <a:pt x="902" y="598"/>
                    </a:lnTo>
                    <a:lnTo>
                      <a:pt x="922" y="648"/>
                    </a:lnTo>
                    <a:lnTo>
                      <a:pt x="941" y="704"/>
                    </a:lnTo>
                    <a:lnTo>
                      <a:pt x="954" y="802"/>
                    </a:lnTo>
                    <a:lnTo>
                      <a:pt x="944" y="858"/>
                    </a:lnTo>
                    <a:lnTo>
                      <a:pt x="922" y="910"/>
                    </a:lnTo>
                    <a:lnTo>
                      <a:pt x="860" y="954"/>
                    </a:lnTo>
                    <a:lnTo>
                      <a:pt x="804" y="984"/>
                    </a:lnTo>
                    <a:lnTo>
                      <a:pt x="726" y="1004"/>
                    </a:lnTo>
                    <a:lnTo>
                      <a:pt x="664" y="1017"/>
                    </a:lnTo>
                    <a:lnTo>
                      <a:pt x="603" y="1011"/>
                    </a:lnTo>
                    <a:lnTo>
                      <a:pt x="557" y="1007"/>
                    </a:lnTo>
                    <a:lnTo>
                      <a:pt x="508" y="996"/>
                    </a:lnTo>
                    <a:lnTo>
                      <a:pt x="461" y="974"/>
                    </a:lnTo>
                    <a:lnTo>
                      <a:pt x="411" y="944"/>
                    </a:lnTo>
                    <a:lnTo>
                      <a:pt x="375" y="910"/>
                    </a:lnTo>
                    <a:lnTo>
                      <a:pt x="335" y="851"/>
                    </a:lnTo>
                    <a:lnTo>
                      <a:pt x="311" y="813"/>
                    </a:lnTo>
                    <a:lnTo>
                      <a:pt x="252" y="688"/>
                    </a:lnTo>
                    <a:lnTo>
                      <a:pt x="182" y="524"/>
                    </a:lnTo>
                    <a:lnTo>
                      <a:pt x="129" y="396"/>
                    </a:lnTo>
                    <a:lnTo>
                      <a:pt x="43" y="245"/>
                    </a:lnTo>
                    <a:lnTo>
                      <a:pt x="0" y="159"/>
                    </a:lnTo>
                    <a:lnTo>
                      <a:pt x="65" y="139"/>
                    </a:lnTo>
                    <a:close/>
                  </a:path>
                </a:pathLst>
              </a:custGeom>
              <a:solidFill>
                <a:srgbClr val="C0C0FF"/>
              </a:solidFill>
              <a:ln w="7938" cap="flat" cmpd="sng">
                <a:solidFill>
                  <a:srgbClr val="000000"/>
                </a:solidFill>
                <a:prstDash val="solid"/>
                <a:round/>
                <a:headEnd type="none" w="med" len="med"/>
                <a:tailEnd type="none" w="med" len="med"/>
              </a:ln>
            </p:spPr>
            <p:txBody>
              <a:bodyPr/>
              <a:p>
                <a:endParaRPr lang="zh-CN" altLang="en-US"/>
              </a:p>
            </p:txBody>
          </p:sp>
          <p:sp>
            <p:nvSpPr>
              <p:cNvPr id="62515" name="任意多边形 156723"/>
              <p:cNvSpPr/>
              <p:nvPr/>
            </p:nvSpPr>
            <p:spPr>
              <a:xfrm>
                <a:off x="3065" y="2297"/>
                <a:ext cx="291" cy="243"/>
              </a:xfrm>
              <a:custGeom>
                <a:avLst/>
                <a:gdLst/>
                <a:ahLst/>
                <a:cxnLst/>
                <a:pathLst>
                  <a:path w="581" h="486">
                    <a:moveTo>
                      <a:pt x="0" y="171"/>
                    </a:moveTo>
                    <a:lnTo>
                      <a:pt x="42" y="171"/>
                    </a:lnTo>
                    <a:lnTo>
                      <a:pt x="96" y="160"/>
                    </a:lnTo>
                    <a:lnTo>
                      <a:pt x="153" y="150"/>
                    </a:lnTo>
                    <a:lnTo>
                      <a:pt x="191" y="137"/>
                    </a:lnTo>
                    <a:lnTo>
                      <a:pt x="267" y="104"/>
                    </a:lnTo>
                    <a:lnTo>
                      <a:pt x="335" y="46"/>
                    </a:lnTo>
                    <a:lnTo>
                      <a:pt x="369" y="0"/>
                    </a:lnTo>
                    <a:lnTo>
                      <a:pt x="581" y="213"/>
                    </a:lnTo>
                    <a:lnTo>
                      <a:pt x="578" y="248"/>
                    </a:lnTo>
                    <a:lnTo>
                      <a:pt x="563" y="287"/>
                    </a:lnTo>
                    <a:lnTo>
                      <a:pt x="528" y="324"/>
                    </a:lnTo>
                    <a:lnTo>
                      <a:pt x="495" y="357"/>
                    </a:lnTo>
                    <a:lnTo>
                      <a:pt x="455" y="381"/>
                    </a:lnTo>
                    <a:lnTo>
                      <a:pt x="398" y="409"/>
                    </a:lnTo>
                    <a:lnTo>
                      <a:pt x="334" y="436"/>
                    </a:lnTo>
                    <a:lnTo>
                      <a:pt x="254" y="459"/>
                    </a:lnTo>
                    <a:lnTo>
                      <a:pt x="188" y="473"/>
                    </a:lnTo>
                    <a:lnTo>
                      <a:pt x="142" y="486"/>
                    </a:lnTo>
                    <a:lnTo>
                      <a:pt x="0" y="171"/>
                    </a:lnTo>
                    <a:close/>
                  </a:path>
                </a:pathLst>
              </a:custGeom>
              <a:solidFill>
                <a:srgbClr val="FFFFFF"/>
              </a:solidFill>
              <a:ln w="7938" cap="flat" cmpd="sng">
                <a:solidFill>
                  <a:srgbClr val="000000"/>
                </a:solidFill>
                <a:prstDash val="solid"/>
                <a:round/>
                <a:headEnd type="none" w="med" len="med"/>
                <a:tailEnd type="none" w="med" len="med"/>
              </a:ln>
            </p:spPr>
            <p:txBody>
              <a:bodyPr/>
              <a:p>
                <a:endParaRPr lang="zh-CN" altLang="en-US"/>
              </a:p>
            </p:txBody>
          </p:sp>
        </p:grpSp>
        <p:grpSp>
          <p:nvGrpSpPr>
            <p:cNvPr id="62516" name="组合 156724"/>
            <p:cNvGrpSpPr/>
            <p:nvPr/>
          </p:nvGrpSpPr>
          <p:grpSpPr>
            <a:xfrm>
              <a:off x="2692" y="1940"/>
              <a:ext cx="431" cy="125"/>
              <a:chOff x="2692" y="1940"/>
              <a:chExt cx="431" cy="125"/>
            </a:xfrm>
          </p:grpSpPr>
          <p:grpSp>
            <p:nvGrpSpPr>
              <p:cNvPr id="62517" name="组合 156725"/>
              <p:cNvGrpSpPr/>
              <p:nvPr/>
            </p:nvGrpSpPr>
            <p:grpSpPr>
              <a:xfrm>
                <a:off x="2692" y="1940"/>
                <a:ext cx="431" cy="125"/>
                <a:chOff x="2692" y="1940"/>
                <a:chExt cx="431" cy="125"/>
              </a:xfrm>
            </p:grpSpPr>
            <p:sp>
              <p:nvSpPr>
                <p:cNvPr id="62518" name="任意多边形 156726"/>
                <p:cNvSpPr/>
                <p:nvPr/>
              </p:nvSpPr>
              <p:spPr>
                <a:xfrm>
                  <a:off x="2756" y="1940"/>
                  <a:ext cx="155" cy="124"/>
                </a:xfrm>
                <a:custGeom>
                  <a:avLst/>
                  <a:gdLst/>
                  <a:ahLst/>
                  <a:cxnLst/>
                  <a:pathLst>
                    <a:path w="309" h="246">
                      <a:moveTo>
                        <a:pt x="30" y="13"/>
                      </a:moveTo>
                      <a:lnTo>
                        <a:pt x="88" y="0"/>
                      </a:lnTo>
                      <a:lnTo>
                        <a:pt x="150" y="0"/>
                      </a:lnTo>
                      <a:lnTo>
                        <a:pt x="243" y="7"/>
                      </a:lnTo>
                      <a:lnTo>
                        <a:pt x="276" y="13"/>
                      </a:lnTo>
                      <a:lnTo>
                        <a:pt x="309" y="29"/>
                      </a:lnTo>
                      <a:lnTo>
                        <a:pt x="309" y="65"/>
                      </a:lnTo>
                      <a:lnTo>
                        <a:pt x="309" y="105"/>
                      </a:lnTo>
                      <a:lnTo>
                        <a:pt x="299" y="142"/>
                      </a:lnTo>
                      <a:lnTo>
                        <a:pt x="288" y="167"/>
                      </a:lnTo>
                      <a:lnTo>
                        <a:pt x="279" y="190"/>
                      </a:lnTo>
                      <a:lnTo>
                        <a:pt x="266" y="208"/>
                      </a:lnTo>
                      <a:lnTo>
                        <a:pt x="248" y="225"/>
                      </a:lnTo>
                      <a:lnTo>
                        <a:pt x="218" y="235"/>
                      </a:lnTo>
                      <a:lnTo>
                        <a:pt x="180" y="242"/>
                      </a:lnTo>
                      <a:lnTo>
                        <a:pt x="137" y="246"/>
                      </a:lnTo>
                      <a:lnTo>
                        <a:pt x="103" y="242"/>
                      </a:lnTo>
                      <a:lnTo>
                        <a:pt x="75" y="237"/>
                      </a:lnTo>
                      <a:lnTo>
                        <a:pt x="47" y="225"/>
                      </a:lnTo>
                      <a:lnTo>
                        <a:pt x="23" y="204"/>
                      </a:lnTo>
                      <a:lnTo>
                        <a:pt x="11" y="184"/>
                      </a:lnTo>
                      <a:lnTo>
                        <a:pt x="0" y="133"/>
                      </a:lnTo>
                      <a:lnTo>
                        <a:pt x="0" y="87"/>
                      </a:lnTo>
                      <a:lnTo>
                        <a:pt x="0" y="41"/>
                      </a:lnTo>
                      <a:lnTo>
                        <a:pt x="30" y="13"/>
                      </a:lnTo>
                      <a:close/>
                    </a:path>
                  </a:pathLst>
                </a:custGeom>
                <a:solidFill>
                  <a:srgbClr val="C0FFFF"/>
                </a:solidFill>
                <a:ln w="7938" cap="flat" cmpd="sng">
                  <a:solidFill>
                    <a:srgbClr val="000000"/>
                  </a:solidFill>
                  <a:prstDash val="solid"/>
                  <a:round/>
                  <a:headEnd type="none" w="med" len="med"/>
                  <a:tailEnd type="none" w="med" len="med"/>
                </a:ln>
              </p:spPr>
              <p:txBody>
                <a:bodyPr/>
                <a:p>
                  <a:endParaRPr lang="zh-CN" altLang="en-US"/>
                </a:p>
              </p:txBody>
            </p:sp>
            <p:sp>
              <p:nvSpPr>
                <p:cNvPr id="62519" name="任意多边形 156727"/>
                <p:cNvSpPr/>
                <p:nvPr/>
              </p:nvSpPr>
              <p:spPr>
                <a:xfrm>
                  <a:off x="2932" y="1943"/>
                  <a:ext cx="154" cy="122"/>
                </a:xfrm>
                <a:custGeom>
                  <a:avLst/>
                  <a:gdLst/>
                  <a:ahLst/>
                  <a:cxnLst/>
                  <a:pathLst>
                    <a:path w="308" h="245">
                      <a:moveTo>
                        <a:pt x="269" y="12"/>
                      </a:moveTo>
                      <a:lnTo>
                        <a:pt x="212" y="2"/>
                      </a:lnTo>
                      <a:lnTo>
                        <a:pt x="158" y="2"/>
                      </a:lnTo>
                      <a:lnTo>
                        <a:pt x="107" y="0"/>
                      </a:lnTo>
                      <a:lnTo>
                        <a:pt x="61" y="3"/>
                      </a:lnTo>
                      <a:lnTo>
                        <a:pt x="28" y="12"/>
                      </a:lnTo>
                      <a:lnTo>
                        <a:pt x="0" y="26"/>
                      </a:lnTo>
                      <a:lnTo>
                        <a:pt x="0" y="107"/>
                      </a:lnTo>
                      <a:lnTo>
                        <a:pt x="8" y="153"/>
                      </a:lnTo>
                      <a:lnTo>
                        <a:pt x="22" y="185"/>
                      </a:lnTo>
                      <a:lnTo>
                        <a:pt x="39" y="207"/>
                      </a:lnTo>
                      <a:lnTo>
                        <a:pt x="57" y="220"/>
                      </a:lnTo>
                      <a:lnTo>
                        <a:pt x="80" y="232"/>
                      </a:lnTo>
                      <a:lnTo>
                        <a:pt x="102" y="239"/>
                      </a:lnTo>
                      <a:lnTo>
                        <a:pt x="128" y="242"/>
                      </a:lnTo>
                      <a:lnTo>
                        <a:pt x="157" y="245"/>
                      </a:lnTo>
                      <a:lnTo>
                        <a:pt x="205" y="242"/>
                      </a:lnTo>
                      <a:lnTo>
                        <a:pt x="235" y="235"/>
                      </a:lnTo>
                      <a:lnTo>
                        <a:pt x="262" y="226"/>
                      </a:lnTo>
                      <a:lnTo>
                        <a:pt x="283" y="200"/>
                      </a:lnTo>
                      <a:lnTo>
                        <a:pt x="297" y="168"/>
                      </a:lnTo>
                      <a:lnTo>
                        <a:pt x="308" y="134"/>
                      </a:lnTo>
                      <a:lnTo>
                        <a:pt x="308" y="87"/>
                      </a:lnTo>
                      <a:lnTo>
                        <a:pt x="308" y="42"/>
                      </a:lnTo>
                      <a:lnTo>
                        <a:pt x="269" y="12"/>
                      </a:lnTo>
                      <a:close/>
                    </a:path>
                  </a:pathLst>
                </a:custGeom>
                <a:solidFill>
                  <a:srgbClr val="C0FFFF"/>
                </a:solidFill>
                <a:ln w="7938" cap="flat" cmpd="sng">
                  <a:solidFill>
                    <a:srgbClr val="000000"/>
                  </a:solidFill>
                  <a:prstDash val="solid"/>
                  <a:round/>
                  <a:headEnd type="none" w="med" len="med"/>
                  <a:tailEnd type="none" w="med" len="med"/>
                </a:ln>
              </p:spPr>
              <p:txBody>
                <a:bodyPr/>
                <a:p>
                  <a:endParaRPr lang="zh-CN" altLang="en-US"/>
                </a:p>
              </p:txBody>
            </p:sp>
            <p:sp>
              <p:nvSpPr>
                <p:cNvPr id="62520" name="任意多边形 156728"/>
                <p:cNvSpPr/>
                <p:nvPr/>
              </p:nvSpPr>
              <p:spPr>
                <a:xfrm>
                  <a:off x="2911" y="1958"/>
                  <a:ext cx="22" cy="16"/>
                </a:xfrm>
                <a:custGeom>
                  <a:avLst/>
                  <a:gdLst/>
                  <a:ahLst/>
                  <a:cxnLst/>
                  <a:pathLst>
                    <a:path w="45" h="33">
                      <a:moveTo>
                        <a:pt x="0" y="10"/>
                      </a:moveTo>
                      <a:lnTo>
                        <a:pt x="7" y="3"/>
                      </a:lnTo>
                      <a:lnTo>
                        <a:pt x="17" y="0"/>
                      </a:lnTo>
                      <a:lnTo>
                        <a:pt x="31" y="0"/>
                      </a:lnTo>
                      <a:lnTo>
                        <a:pt x="41" y="6"/>
                      </a:lnTo>
                      <a:lnTo>
                        <a:pt x="45" y="31"/>
                      </a:lnTo>
                      <a:lnTo>
                        <a:pt x="34" y="29"/>
                      </a:lnTo>
                      <a:lnTo>
                        <a:pt x="25" y="24"/>
                      </a:lnTo>
                      <a:lnTo>
                        <a:pt x="13" y="29"/>
                      </a:lnTo>
                      <a:lnTo>
                        <a:pt x="2" y="33"/>
                      </a:lnTo>
                      <a:lnTo>
                        <a:pt x="0" y="10"/>
                      </a:lnTo>
                      <a:close/>
                    </a:path>
                  </a:pathLst>
                </a:custGeom>
                <a:solidFill>
                  <a:srgbClr val="C0C0C0"/>
                </a:solidFill>
                <a:ln w="7938" cap="flat" cmpd="sng">
                  <a:solidFill>
                    <a:srgbClr val="000000"/>
                  </a:solidFill>
                  <a:prstDash val="solid"/>
                  <a:round/>
                  <a:headEnd type="none" w="med" len="med"/>
                  <a:tailEnd type="none" w="med" len="med"/>
                </a:ln>
              </p:spPr>
              <p:txBody>
                <a:bodyPr/>
                <a:p>
                  <a:endParaRPr lang="zh-CN" altLang="en-US"/>
                </a:p>
              </p:txBody>
            </p:sp>
            <p:sp>
              <p:nvSpPr>
                <p:cNvPr id="62521" name="任意多边形 156729"/>
                <p:cNvSpPr/>
                <p:nvPr/>
              </p:nvSpPr>
              <p:spPr>
                <a:xfrm>
                  <a:off x="2692" y="1951"/>
                  <a:ext cx="65" cy="26"/>
                </a:xfrm>
                <a:custGeom>
                  <a:avLst/>
                  <a:gdLst/>
                  <a:ahLst/>
                  <a:cxnLst/>
                  <a:pathLst>
                    <a:path w="128" h="52">
                      <a:moveTo>
                        <a:pt x="128" y="17"/>
                      </a:moveTo>
                      <a:lnTo>
                        <a:pt x="128" y="52"/>
                      </a:lnTo>
                      <a:lnTo>
                        <a:pt x="14" y="20"/>
                      </a:lnTo>
                      <a:lnTo>
                        <a:pt x="0" y="0"/>
                      </a:lnTo>
                      <a:lnTo>
                        <a:pt x="128" y="17"/>
                      </a:lnTo>
                      <a:close/>
                    </a:path>
                  </a:pathLst>
                </a:custGeom>
                <a:solidFill>
                  <a:srgbClr val="C0C0C0"/>
                </a:solidFill>
                <a:ln w="7938" cap="flat" cmpd="sng">
                  <a:solidFill>
                    <a:srgbClr val="000000"/>
                  </a:solidFill>
                  <a:prstDash val="solid"/>
                  <a:round/>
                  <a:headEnd type="none" w="med" len="med"/>
                  <a:tailEnd type="none" w="med" len="med"/>
                </a:ln>
              </p:spPr>
              <p:txBody>
                <a:bodyPr/>
                <a:p>
                  <a:endParaRPr lang="zh-CN" altLang="en-US"/>
                </a:p>
              </p:txBody>
            </p:sp>
            <p:sp>
              <p:nvSpPr>
                <p:cNvPr id="62522" name="任意多边形 156730"/>
                <p:cNvSpPr/>
                <p:nvPr/>
              </p:nvSpPr>
              <p:spPr>
                <a:xfrm>
                  <a:off x="3085" y="1950"/>
                  <a:ext cx="38" cy="27"/>
                </a:xfrm>
                <a:custGeom>
                  <a:avLst/>
                  <a:gdLst/>
                  <a:ahLst/>
                  <a:cxnLst/>
                  <a:pathLst>
                    <a:path w="74" h="54">
                      <a:moveTo>
                        <a:pt x="0" y="29"/>
                      </a:moveTo>
                      <a:lnTo>
                        <a:pt x="0" y="54"/>
                      </a:lnTo>
                      <a:lnTo>
                        <a:pt x="70" y="22"/>
                      </a:lnTo>
                      <a:lnTo>
                        <a:pt x="74" y="0"/>
                      </a:lnTo>
                      <a:lnTo>
                        <a:pt x="0" y="29"/>
                      </a:lnTo>
                      <a:close/>
                    </a:path>
                  </a:pathLst>
                </a:custGeom>
                <a:solidFill>
                  <a:srgbClr val="C0C0C0"/>
                </a:solidFill>
                <a:ln w="7938" cap="flat" cmpd="sng">
                  <a:solidFill>
                    <a:srgbClr val="000000"/>
                  </a:solidFill>
                  <a:prstDash val="solid"/>
                  <a:round/>
                  <a:headEnd type="none" w="med" len="med"/>
                  <a:tailEnd type="none" w="med" len="med"/>
                </a:ln>
              </p:spPr>
              <p:txBody>
                <a:bodyPr/>
                <a:p>
                  <a:endParaRPr lang="zh-CN" altLang="en-US"/>
                </a:p>
              </p:txBody>
            </p:sp>
          </p:grpSp>
          <p:grpSp>
            <p:nvGrpSpPr>
              <p:cNvPr id="62523" name="组合 156731"/>
              <p:cNvGrpSpPr/>
              <p:nvPr/>
            </p:nvGrpSpPr>
            <p:grpSpPr>
              <a:xfrm>
                <a:off x="2803" y="1970"/>
                <a:ext cx="67" cy="57"/>
                <a:chOff x="2803" y="1970"/>
                <a:chExt cx="67" cy="57"/>
              </a:xfrm>
            </p:grpSpPr>
            <p:sp>
              <p:nvSpPr>
                <p:cNvPr id="62524" name="椭圆 156732"/>
                <p:cNvSpPr/>
                <p:nvPr/>
              </p:nvSpPr>
              <p:spPr>
                <a:xfrm>
                  <a:off x="2803" y="1970"/>
                  <a:ext cx="67" cy="57"/>
                </a:xfrm>
                <a:prstGeom prst="ellipse">
                  <a:avLst/>
                </a:prstGeom>
                <a:solidFill>
                  <a:srgbClr val="C0FFFF"/>
                </a:solidFill>
                <a:ln w="7938" cap="flat" cmpd="sng">
                  <a:solidFill>
                    <a:srgbClr val="000000"/>
                  </a:solidFill>
                  <a:prstDash val="solid"/>
                  <a:round/>
                  <a:headEnd type="none" w="med" len="med"/>
                  <a:tailEnd type="none" w="med" len="med"/>
                </a:ln>
              </p:spPr>
              <p:txBody>
                <a:bodyPr anchor="t"/>
                <a:p>
                  <a:endParaRPr lang="zh-CN" altLang="en-US">
                    <a:latin typeface="Times New Roman" panose="02020603050405020304" pitchFamily="18" charset="0"/>
                    <a:ea typeface="宋体" panose="02010600030101010101" pitchFamily="2" charset="-122"/>
                  </a:endParaRPr>
                </a:p>
              </p:txBody>
            </p:sp>
            <p:sp>
              <p:nvSpPr>
                <p:cNvPr id="62525" name="椭圆 156733"/>
                <p:cNvSpPr/>
                <p:nvPr/>
              </p:nvSpPr>
              <p:spPr>
                <a:xfrm>
                  <a:off x="2826" y="1976"/>
                  <a:ext cx="35" cy="36"/>
                </a:xfrm>
                <a:prstGeom prst="ellipse">
                  <a:avLst/>
                </a:prstGeom>
                <a:solidFill>
                  <a:srgbClr val="618FFD"/>
                </a:solidFill>
                <a:ln w="7938" cap="flat" cmpd="sng">
                  <a:solidFill>
                    <a:srgbClr val="000000"/>
                  </a:solidFill>
                  <a:prstDash val="solid"/>
                  <a:round/>
                  <a:headEnd type="none" w="med" len="med"/>
                  <a:tailEnd type="none" w="med" len="med"/>
                </a:ln>
              </p:spPr>
              <p:txBody>
                <a:bodyPr anchor="t"/>
                <a:p>
                  <a:endParaRPr lang="zh-CN" altLang="en-US">
                    <a:latin typeface="Times New Roman" panose="02020603050405020304" pitchFamily="18" charset="0"/>
                    <a:ea typeface="宋体" panose="02010600030101010101" pitchFamily="2" charset="-122"/>
                  </a:endParaRPr>
                </a:p>
              </p:txBody>
            </p:sp>
          </p:grpSp>
          <p:grpSp>
            <p:nvGrpSpPr>
              <p:cNvPr id="62526" name="组合 156734"/>
              <p:cNvGrpSpPr/>
              <p:nvPr/>
            </p:nvGrpSpPr>
            <p:grpSpPr>
              <a:xfrm>
                <a:off x="2975" y="1975"/>
                <a:ext cx="67" cy="57"/>
                <a:chOff x="2975" y="1975"/>
                <a:chExt cx="67" cy="57"/>
              </a:xfrm>
            </p:grpSpPr>
            <p:sp>
              <p:nvSpPr>
                <p:cNvPr id="62527" name="椭圆 156735"/>
                <p:cNvSpPr/>
                <p:nvPr/>
              </p:nvSpPr>
              <p:spPr>
                <a:xfrm>
                  <a:off x="2975" y="1975"/>
                  <a:ext cx="67" cy="57"/>
                </a:xfrm>
                <a:prstGeom prst="ellipse">
                  <a:avLst/>
                </a:prstGeom>
                <a:solidFill>
                  <a:srgbClr val="C0FFFF"/>
                </a:solidFill>
                <a:ln w="7938" cap="flat" cmpd="sng">
                  <a:solidFill>
                    <a:srgbClr val="000000"/>
                  </a:solidFill>
                  <a:prstDash val="solid"/>
                  <a:round/>
                  <a:headEnd type="none" w="med" len="med"/>
                  <a:tailEnd type="none" w="med" len="med"/>
                </a:ln>
              </p:spPr>
              <p:txBody>
                <a:bodyPr anchor="t"/>
                <a:p>
                  <a:endParaRPr lang="zh-CN" altLang="en-US">
                    <a:latin typeface="Times New Roman" panose="02020603050405020304" pitchFamily="18" charset="0"/>
                    <a:ea typeface="宋体" panose="02010600030101010101" pitchFamily="2" charset="-122"/>
                  </a:endParaRPr>
                </a:p>
              </p:txBody>
            </p:sp>
            <p:sp>
              <p:nvSpPr>
                <p:cNvPr id="62528" name="椭圆 156736"/>
                <p:cNvSpPr/>
                <p:nvPr/>
              </p:nvSpPr>
              <p:spPr>
                <a:xfrm>
                  <a:off x="2998" y="1982"/>
                  <a:ext cx="35" cy="35"/>
                </a:xfrm>
                <a:prstGeom prst="ellipse">
                  <a:avLst/>
                </a:prstGeom>
                <a:solidFill>
                  <a:srgbClr val="618FFD"/>
                </a:solidFill>
                <a:ln w="7938" cap="flat" cmpd="sng">
                  <a:solidFill>
                    <a:srgbClr val="000000"/>
                  </a:solidFill>
                  <a:prstDash val="solid"/>
                  <a:round/>
                  <a:headEnd type="none" w="med" len="med"/>
                  <a:tailEnd type="none" w="med" len="med"/>
                </a:ln>
              </p:spPr>
              <p:txBody>
                <a:bodyPr anchor="t"/>
                <a:p>
                  <a:endParaRPr lang="zh-CN" altLang="en-US">
                    <a:latin typeface="Times New Roman" panose="02020603050405020304" pitchFamily="18" charset="0"/>
                    <a:ea typeface="宋体" panose="02010600030101010101" pitchFamily="2" charset="-122"/>
                  </a:endParaRPr>
                </a:p>
              </p:txBody>
            </p:sp>
          </p:grpSp>
        </p:grpSp>
        <p:sp>
          <p:nvSpPr>
            <p:cNvPr id="62529" name="任意多边形 156737"/>
            <p:cNvSpPr/>
            <p:nvPr/>
          </p:nvSpPr>
          <p:spPr>
            <a:xfrm>
              <a:off x="2208" y="2064"/>
              <a:ext cx="192" cy="192"/>
            </a:xfrm>
            <a:custGeom>
              <a:avLst/>
              <a:gdLst/>
              <a:ahLst/>
              <a:cxnLst/>
              <a:pathLst>
                <a:path w="487" h="424">
                  <a:moveTo>
                    <a:pt x="94" y="0"/>
                  </a:moveTo>
                  <a:lnTo>
                    <a:pt x="115" y="35"/>
                  </a:lnTo>
                  <a:lnTo>
                    <a:pt x="125" y="50"/>
                  </a:lnTo>
                  <a:lnTo>
                    <a:pt x="143" y="84"/>
                  </a:lnTo>
                  <a:lnTo>
                    <a:pt x="156" y="107"/>
                  </a:lnTo>
                  <a:lnTo>
                    <a:pt x="174" y="122"/>
                  </a:lnTo>
                  <a:lnTo>
                    <a:pt x="201" y="143"/>
                  </a:lnTo>
                  <a:lnTo>
                    <a:pt x="246" y="166"/>
                  </a:lnTo>
                  <a:lnTo>
                    <a:pt x="288" y="166"/>
                  </a:lnTo>
                  <a:lnTo>
                    <a:pt x="327" y="161"/>
                  </a:lnTo>
                  <a:lnTo>
                    <a:pt x="375" y="143"/>
                  </a:lnTo>
                  <a:lnTo>
                    <a:pt x="440" y="114"/>
                  </a:lnTo>
                  <a:lnTo>
                    <a:pt x="446" y="138"/>
                  </a:lnTo>
                  <a:lnTo>
                    <a:pt x="476" y="304"/>
                  </a:lnTo>
                  <a:lnTo>
                    <a:pt x="487" y="389"/>
                  </a:lnTo>
                  <a:lnTo>
                    <a:pt x="417" y="412"/>
                  </a:lnTo>
                  <a:lnTo>
                    <a:pt x="327" y="418"/>
                  </a:lnTo>
                  <a:lnTo>
                    <a:pt x="275" y="424"/>
                  </a:lnTo>
                  <a:lnTo>
                    <a:pt x="184" y="400"/>
                  </a:lnTo>
                  <a:lnTo>
                    <a:pt x="120" y="365"/>
                  </a:lnTo>
                  <a:lnTo>
                    <a:pt x="71" y="320"/>
                  </a:lnTo>
                  <a:lnTo>
                    <a:pt x="29" y="275"/>
                  </a:lnTo>
                  <a:lnTo>
                    <a:pt x="0" y="224"/>
                  </a:lnTo>
                  <a:lnTo>
                    <a:pt x="11" y="175"/>
                  </a:lnTo>
                  <a:lnTo>
                    <a:pt x="35" y="108"/>
                  </a:lnTo>
                  <a:lnTo>
                    <a:pt x="59" y="66"/>
                  </a:lnTo>
                  <a:lnTo>
                    <a:pt x="94" y="0"/>
                  </a:lnTo>
                  <a:close/>
                </a:path>
              </a:pathLst>
            </a:custGeom>
            <a:solidFill>
              <a:srgbClr val="FFFFFF"/>
            </a:solidFill>
            <a:ln w="7938" cap="flat" cmpd="sng">
              <a:solidFill>
                <a:srgbClr val="000000"/>
              </a:solidFill>
              <a:prstDash val="solid"/>
              <a:round/>
              <a:headEnd type="none" w="med" len="med"/>
              <a:tailEnd type="none" w="med" len="med"/>
            </a:ln>
          </p:spPr>
          <p:txBody>
            <a:bodyPr/>
            <a:p>
              <a:endParaRPr lang="zh-CN" altLang="en-US"/>
            </a:p>
          </p:txBody>
        </p:sp>
        <p:grpSp>
          <p:nvGrpSpPr>
            <p:cNvPr id="62530" name="组合 156738"/>
            <p:cNvGrpSpPr/>
            <p:nvPr/>
          </p:nvGrpSpPr>
          <p:grpSpPr>
            <a:xfrm rot="-5400000" flipV="1">
              <a:off x="2006" y="1788"/>
              <a:ext cx="442" cy="322"/>
              <a:chOff x="4363" y="2585"/>
              <a:chExt cx="1104" cy="808"/>
            </a:xfrm>
          </p:grpSpPr>
          <p:sp>
            <p:nvSpPr>
              <p:cNvPr id="62531" name="任意多边形 156739"/>
              <p:cNvSpPr/>
              <p:nvPr/>
            </p:nvSpPr>
            <p:spPr>
              <a:xfrm>
                <a:off x="4363" y="2585"/>
                <a:ext cx="1104" cy="808"/>
              </a:xfrm>
              <a:custGeom>
                <a:avLst/>
                <a:gdLst/>
                <a:ahLst/>
                <a:cxnLst/>
                <a:pathLst>
                  <a:path w="3311" h="2423">
                    <a:moveTo>
                      <a:pt x="538" y="113"/>
                    </a:moveTo>
                    <a:lnTo>
                      <a:pt x="729" y="97"/>
                    </a:lnTo>
                    <a:lnTo>
                      <a:pt x="1027" y="48"/>
                    </a:lnTo>
                    <a:lnTo>
                      <a:pt x="1249" y="0"/>
                    </a:lnTo>
                    <a:lnTo>
                      <a:pt x="1563" y="32"/>
                    </a:lnTo>
                    <a:lnTo>
                      <a:pt x="1674" y="79"/>
                    </a:lnTo>
                    <a:lnTo>
                      <a:pt x="1926" y="175"/>
                    </a:lnTo>
                    <a:lnTo>
                      <a:pt x="2115" y="271"/>
                    </a:lnTo>
                    <a:lnTo>
                      <a:pt x="2376" y="379"/>
                    </a:lnTo>
                    <a:lnTo>
                      <a:pt x="2512" y="443"/>
                    </a:lnTo>
                    <a:lnTo>
                      <a:pt x="2708" y="513"/>
                    </a:lnTo>
                    <a:lnTo>
                      <a:pt x="2874" y="584"/>
                    </a:lnTo>
                    <a:lnTo>
                      <a:pt x="2927" y="616"/>
                    </a:lnTo>
                    <a:lnTo>
                      <a:pt x="2967" y="663"/>
                    </a:lnTo>
                    <a:lnTo>
                      <a:pt x="2993" y="753"/>
                    </a:lnTo>
                    <a:lnTo>
                      <a:pt x="2971" y="829"/>
                    </a:lnTo>
                    <a:lnTo>
                      <a:pt x="2929" y="873"/>
                    </a:lnTo>
                    <a:lnTo>
                      <a:pt x="2874" y="909"/>
                    </a:lnTo>
                    <a:lnTo>
                      <a:pt x="2795" y="935"/>
                    </a:lnTo>
                    <a:lnTo>
                      <a:pt x="2708" y="938"/>
                    </a:lnTo>
                    <a:lnTo>
                      <a:pt x="2643" y="937"/>
                    </a:lnTo>
                    <a:lnTo>
                      <a:pt x="2574" y="931"/>
                    </a:lnTo>
                    <a:lnTo>
                      <a:pt x="2498" y="920"/>
                    </a:lnTo>
                    <a:lnTo>
                      <a:pt x="2424" y="900"/>
                    </a:lnTo>
                    <a:lnTo>
                      <a:pt x="2258" y="837"/>
                    </a:lnTo>
                    <a:lnTo>
                      <a:pt x="2477" y="981"/>
                    </a:lnTo>
                    <a:lnTo>
                      <a:pt x="2512" y="1013"/>
                    </a:lnTo>
                    <a:lnTo>
                      <a:pt x="2526" y="1048"/>
                    </a:lnTo>
                    <a:lnTo>
                      <a:pt x="2645" y="1115"/>
                    </a:lnTo>
                    <a:lnTo>
                      <a:pt x="2756" y="1194"/>
                    </a:lnTo>
                    <a:lnTo>
                      <a:pt x="2824" y="1275"/>
                    </a:lnTo>
                    <a:lnTo>
                      <a:pt x="2874" y="1309"/>
                    </a:lnTo>
                    <a:lnTo>
                      <a:pt x="2929" y="1351"/>
                    </a:lnTo>
                    <a:lnTo>
                      <a:pt x="2983" y="1420"/>
                    </a:lnTo>
                    <a:lnTo>
                      <a:pt x="3024" y="1475"/>
                    </a:lnTo>
                    <a:lnTo>
                      <a:pt x="3158" y="1570"/>
                    </a:lnTo>
                    <a:lnTo>
                      <a:pt x="3202" y="1613"/>
                    </a:lnTo>
                    <a:lnTo>
                      <a:pt x="3249" y="1676"/>
                    </a:lnTo>
                    <a:lnTo>
                      <a:pt x="3273" y="1722"/>
                    </a:lnTo>
                    <a:lnTo>
                      <a:pt x="3299" y="1776"/>
                    </a:lnTo>
                    <a:lnTo>
                      <a:pt x="3311" y="1829"/>
                    </a:lnTo>
                    <a:lnTo>
                      <a:pt x="3308" y="1879"/>
                    </a:lnTo>
                    <a:lnTo>
                      <a:pt x="3287" y="1928"/>
                    </a:lnTo>
                    <a:lnTo>
                      <a:pt x="3239" y="1969"/>
                    </a:lnTo>
                    <a:lnTo>
                      <a:pt x="3196" y="1988"/>
                    </a:lnTo>
                    <a:lnTo>
                      <a:pt x="3228" y="2050"/>
                    </a:lnTo>
                    <a:lnTo>
                      <a:pt x="3239" y="2087"/>
                    </a:lnTo>
                    <a:lnTo>
                      <a:pt x="3237" y="2131"/>
                    </a:lnTo>
                    <a:lnTo>
                      <a:pt x="3227" y="2179"/>
                    </a:lnTo>
                    <a:lnTo>
                      <a:pt x="3218" y="2200"/>
                    </a:lnTo>
                    <a:lnTo>
                      <a:pt x="3201" y="2226"/>
                    </a:lnTo>
                    <a:lnTo>
                      <a:pt x="3184" y="2244"/>
                    </a:lnTo>
                    <a:lnTo>
                      <a:pt x="3159" y="2262"/>
                    </a:lnTo>
                    <a:lnTo>
                      <a:pt x="3117" y="2272"/>
                    </a:lnTo>
                    <a:lnTo>
                      <a:pt x="3068" y="2281"/>
                    </a:lnTo>
                    <a:lnTo>
                      <a:pt x="3002" y="2267"/>
                    </a:lnTo>
                    <a:lnTo>
                      <a:pt x="2934" y="2245"/>
                    </a:lnTo>
                    <a:lnTo>
                      <a:pt x="2939" y="2291"/>
                    </a:lnTo>
                    <a:lnTo>
                      <a:pt x="2934" y="2342"/>
                    </a:lnTo>
                    <a:lnTo>
                      <a:pt x="2923" y="2369"/>
                    </a:lnTo>
                    <a:lnTo>
                      <a:pt x="2908" y="2394"/>
                    </a:lnTo>
                    <a:lnTo>
                      <a:pt x="2890" y="2410"/>
                    </a:lnTo>
                    <a:lnTo>
                      <a:pt x="2867" y="2420"/>
                    </a:lnTo>
                    <a:lnTo>
                      <a:pt x="2842" y="2422"/>
                    </a:lnTo>
                    <a:lnTo>
                      <a:pt x="2808" y="2423"/>
                    </a:lnTo>
                    <a:lnTo>
                      <a:pt x="2768" y="2420"/>
                    </a:lnTo>
                    <a:lnTo>
                      <a:pt x="2734" y="2410"/>
                    </a:lnTo>
                    <a:lnTo>
                      <a:pt x="2629" y="2373"/>
                    </a:lnTo>
                    <a:lnTo>
                      <a:pt x="2537" y="2325"/>
                    </a:lnTo>
                    <a:lnTo>
                      <a:pt x="2337" y="2223"/>
                    </a:lnTo>
                    <a:lnTo>
                      <a:pt x="2229" y="2147"/>
                    </a:lnTo>
                    <a:lnTo>
                      <a:pt x="2176" y="2173"/>
                    </a:lnTo>
                    <a:lnTo>
                      <a:pt x="2115" y="2173"/>
                    </a:lnTo>
                    <a:lnTo>
                      <a:pt x="2012" y="2147"/>
                    </a:lnTo>
                    <a:lnTo>
                      <a:pt x="1832" y="2084"/>
                    </a:lnTo>
                    <a:lnTo>
                      <a:pt x="1642" y="2004"/>
                    </a:lnTo>
                    <a:lnTo>
                      <a:pt x="1454" y="1910"/>
                    </a:lnTo>
                    <a:lnTo>
                      <a:pt x="1364" y="1853"/>
                    </a:lnTo>
                    <a:lnTo>
                      <a:pt x="1263" y="1800"/>
                    </a:lnTo>
                    <a:lnTo>
                      <a:pt x="1158" y="1766"/>
                    </a:lnTo>
                    <a:lnTo>
                      <a:pt x="1073" y="1729"/>
                    </a:lnTo>
                    <a:lnTo>
                      <a:pt x="995" y="1687"/>
                    </a:lnTo>
                    <a:lnTo>
                      <a:pt x="941" y="1654"/>
                    </a:lnTo>
                    <a:lnTo>
                      <a:pt x="821" y="1562"/>
                    </a:lnTo>
                    <a:lnTo>
                      <a:pt x="585" y="1341"/>
                    </a:lnTo>
                    <a:lnTo>
                      <a:pt x="270" y="1059"/>
                    </a:lnTo>
                    <a:lnTo>
                      <a:pt x="0" y="696"/>
                    </a:lnTo>
                    <a:lnTo>
                      <a:pt x="208" y="206"/>
                    </a:lnTo>
                    <a:lnTo>
                      <a:pt x="538" y="113"/>
                    </a:lnTo>
                    <a:close/>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62532" name="任意多边形 156740"/>
              <p:cNvSpPr/>
              <p:nvPr/>
            </p:nvSpPr>
            <p:spPr>
              <a:xfrm>
                <a:off x="4784" y="3075"/>
                <a:ext cx="336" cy="224"/>
              </a:xfrm>
              <a:custGeom>
                <a:avLst/>
                <a:gdLst/>
                <a:ahLst/>
                <a:cxnLst/>
                <a:pathLst>
                  <a:path w="1008" h="673">
                    <a:moveTo>
                      <a:pt x="961" y="673"/>
                    </a:moveTo>
                    <a:lnTo>
                      <a:pt x="995" y="624"/>
                    </a:lnTo>
                    <a:lnTo>
                      <a:pt x="1008" y="572"/>
                    </a:lnTo>
                    <a:lnTo>
                      <a:pt x="1004" y="530"/>
                    </a:lnTo>
                    <a:lnTo>
                      <a:pt x="970" y="469"/>
                    </a:lnTo>
                    <a:lnTo>
                      <a:pt x="916" y="420"/>
                    </a:lnTo>
                    <a:lnTo>
                      <a:pt x="847" y="372"/>
                    </a:lnTo>
                    <a:lnTo>
                      <a:pt x="763" y="332"/>
                    </a:lnTo>
                    <a:lnTo>
                      <a:pt x="679" y="310"/>
                    </a:lnTo>
                    <a:lnTo>
                      <a:pt x="599" y="291"/>
                    </a:lnTo>
                    <a:lnTo>
                      <a:pt x="557" y="248"/>
                    </a:lnTo>
                    <a:lnTo>
                      <a:pt x="513" y="208"/>
                    </a:lnTo>
                    <a:lnTo>
                      <a:pt x="454" y="161"/>
                    </a:lnTo>
                    <a:lnTo>
                      <a:pt x="405" y="129"/>
                    </a:lnTo>
                    <a:lnTo>
                      <a:pt x="332" y="92"/>
                    </a:lnTo>
                    <a:lnTo>
                      <a:pt x="292" y="75"/>
                    </a:lnTo>
                    <a:lnTo>
                      <a:pt x="220" y="33"/>
                    </a:lnTo>
                    <a:lnTo>
                      <a:pt x="142" y="10"/>
                    </a:lnTo>
                    <a:lnTo>
                      <a:pt x="53" y="0"/>
                    </a:lnTo>
                    <a:lnTo>
                      <a:pt x="0" y="1"/>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62533" name="任意多边形 156741"/>
              <p:cNvSpPr/>
              <p:nvPr/>
            </p:nvSpPr>
            <p:spPr>
              <a:xfrm>
                <a:off x="4981" y="3054"/>
                <a:ext cx="359" cy="279"/>
              </a:xfrm>
              <a:custGeom>
                <a:avLst/>
                <a:gdLst/>
                <a:ahLst/>
                <a:cxnLst/>
                <a:pathLst>
                  <a:path w="1077" h="838">
                    <a:moveTo>
                      <a:pt x="1077" y="838"/>
                    </a:moveTo>
                    <a:lnTo>
                      <a:pt x="1069" y="806"/>
                    </a:lnTo>
                    <a:lnTo>
                      <a:pt x="1057" y="769"/>
                    </a:lnTo>
                    <a:lnTo>
                      <a:pt x="1036" y="732"/>
                    </a:lnTo>
                    <a:lnTo>
                      <a:pt x="1016" y="704"/>
                    </a:lnTo>
                    <a:lnTo>
                      <a:pt x="989" y="676"/>
                    </a:lnTo>
                    <a:lnTo>
                      <a:pt x="908" y="609"/>
                    </a:lnTo>
                    <a:lnTo>
                      <a:pt x="814" y="548"/>
                    </a:lnTo>
                    <a:lnTo>
                      <a:pt x="736" y="514"/>
                    </a:lnTo>
                    <a:lnTo>
                      <a:pt x="635" y="485"/>
                    </a:lnTo>
                    <a:lnTo>
                      <a:pt x="547" y="413"/>
                    </a:lnTo>
                    <a:lnTo>
                      <a:pt x="469" y="339"/>
                    </a:lnTo>
                    <a:lnTo>
                      <a:pt x="386" y="275"/>
                    </a:lnTo>
                    <a:lnTo>
                      <a:pt x="286" y="213"/>
                    </a:lnTo>
                    <a:lnTo>
                      <a:pt x="198" y="159"/>
                    </a:lnTo>
                    <a:lnTo>
                      <a:pt x="120" y="72"/>
                    </a:lnTo>
                    <a:lnTo>
                      <a:pt x="0" y="0"/>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62534" name="任意多边形 156742"/>
              <p:cNvSpPr/>
              <p:nvPr/>
            </p:nvSpPr>
            <p:spPr>
              <a:xfrm>
                <a:off x="5074" y="2973"/>
                <a:ext cx="356" cy="276"/>
              </a:xfrm>
              <a:custGeom>
                <a:avLst/>
                <a:gdLst/>
                <a:ahLst/>
                <a:cxnLst/>
                <a:pathLst>
                  <a:path w="1069" h="828">
                    <a:moveTo>
                      <a:pt x="1069" y="828"/>
                    </a:moveTo>
                    <a:lnTo>
                      <a:pt x="1026" y="771"/>
                    </a:lnTo>
                    <a:lnTo>
                      <a:pt x="989" y="728"/>
                    </a:lnTo>
                    <a:lnTo>
                      <a:pt x="947" y="694"/>
                    </a:lnTo>
                    <a:lnTo>
                      <a:pt x="797" y="593"/>
                    </a:lnTo>
                    <a:lnTo>
                      <a:pt x="698" y="540"/>
                    </a:lnTo>
                    <a:lnTo>
                      <a:pt x="624" y="463"/>
                    </a:lnTo>
                    <a:lnTo>
                      <a:pt x="539" y="393"/>
                    </a:lnTo>
                    <a:lnTo>
                      <a:pt x="458" y="332"/>
                    </a:lnTo>
                    <a:lnTo>
                      <a:pt x="372" y="278"/>
                    </a:lnTo>
                    <a:lnTo>
                      <a:pt x="322" y="243"/>
                    </a:lnTo>
                    <a:lnTo>
                      <a:pt x="222" y="188"/>
                    </a:lnTo>
                    <a:lnTo>
                      <a:pt x="126" y="80"/>
                    </a:lnTo>
                    <a:lnTo>
                      <a:pt x="0" y="0"/>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62535" name="任意多边形 156743"/>
              <p:cNvSpPr/>
              <p:nvPr/>
            </p:nvSpPr>
            <p:spPr>
              <a:xfrm>
                <a:off x="5130" y="2749"/>
                <a:ext cx="12" cy="104"/>
              </a:xfrm>
              <a:custGeom>
                <a:avLst/>
                <a:gdLst/>
                <a:ahLst/>
                <a:cxnLst/>
                <a:pathLst>
                  <a:path w="36" h="313">
                    <a:moveTo>
                      <a:pt x="20" y="313"/>
                    </a:moveTo>
                    <a:lnTo>
                      <a:pt x="4" y="216"/>
                    </a:lnTo>
                    <a:lnTo>
                      <a:pt x="0" y="152"/>
                    </a:lnTo>
                    <a:lnTo>
                      <a:pt x="16" y="66"/>
                    </a:lnTo>
                    <a:lnTo>
                      <a:pt x="36" y="0"/>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62536" name="任意多边形 156744"/>
              <p:cNvSpPr/>
              <p:nvPr/>
            </p:nvSpPr>
            <p:spPr>
              <a:xfrm>
                <a:off x="5146" y="2938"/>
                <a:ext cx="59" cy="59"/>
              </a:xfrm>
              <a:custGeom>
                <a:avLst/>
                <a:gdLst/>
                <a:ahLst/>
                <a:cxnLst/>
                <a:pathLst>
                  <a:path w="177" h="175">
                    <a:moveTo>
                      <a:pt x="177" y="0"/>
                    </a:moveTo>
                    <a:lnTo>
                      <a:pt x="133" y="9"/>
                    </a:lnTo>
                    <a:lnTo>
                      <a:pt x="84" y="34"/>
                    </a:lnTo>
                    <a:lnTo>
                      <a:pt x="43" y="72"/>
                    </a:lnTo>
                    <a:lnTo>
                      <a:pt x="21" y="107"/>
                    </a:lnTo>
                    <a:lnTo>
                      <a:pt x="0" y="175"/>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62537" name="任意多边形 156745"/>
              <p:cNvSpPr/>
              <p:nvPr/>
            </p:nvSpPr>
            <p:spPr>
              <a:xfrm>
                <a:off x="5048" y="3028"/>
                <a:ext cx="94" cy="41"/>
              </a:xfrm>
              <a:custGeom>
                <a:avLst/>
                <a:gdLst/>
                <a:ahLst/>
                <a:cxnLst/>
                <a:pathLst>
                  <a:path w="281" h="123">
                    <a:moveTo>
                      <a:pt x="281" y="3"/>
                    </a:moveTo>
                    <a:lnTo>
                      <a:pt x="229" y="0"/>
                    </a:lnTo>
                    <a:lnTo>
                      <a:pt x="159" y="12"/>
                    </a:lnTo>
                    <a:lnTo>
                      <a:pt x="88" y="34"/>
                    </a:lnTo>
                    <a:lnTo>
                      <a:pt x="50" y="60"/>
                    </a:lnTo>
                    <a:lnTo>
                      <a:pt x="0" y="123"/>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62538" name="任意多边形 156746"/>
              <p:cNvSpPr/>
              <p:nvPr/>
            </p:nvSpPr>
            <p:spPr>
              <a:xfrm>
                <a:off x="4920" y="3088"/>
                <a:ext cx="106" cy="22"/>
              </a:xfrm>
              <a:custGeom>
                <a:avLst/>
                <a:gdLst/>
                <a:ahLst/>
                <a:cxnLst/>
                <a:pathLst>
                  <a:path w="319" h="68">
                    <a:moveTo>
                      <a:pt x="319" y="5"/>
                    </a:moveTo>
                    <a:lnTo>
                      <a:pt x="247" y="0"/>
                    </a:lnTo>
                    <a:lnTo>
                      <a:pt x="171" y="3"/>
                    </a:lnTo>
                    <a:lnTo>
                      <a:pt x="108" y="21"/>
                    </a:lnTo>
                    <a:lnTo>
                      <a:pt x="42" y="41"/>
                    </a:lnTo>
                    <a:lnTo>
                      <a:pt x="0" y="68"/>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62539" name="任意多边形 156747"/>
              <p:cNvSpPr/>
              <p:nvPr/>
            </p:nvSpPr>
            <p:spPr>
              <a:xfrm>
                <a:off x="5251" y="3010"/>
                <a:ext cx="50" cy="35"/>
              </a:xfrm>
              <a:custGeom>
                <a:avLst/>
                <a:gdLst/>
                <a:ahLst/>
                <a:cxnLst/>
                <a:pathLst>
                  <a:path w="150" h="103">
                    <a:moveTo>
                      <a:pt x="150" y="0"/>
                    </a:moveTo>
                    <a:lnTo>
                      <a:pt x="97" y="12"/>
                    </a:lnTo>
                    <a:lnTo>
                      <a:pt x="45" y="40"/>
                    </a:lnTo>
                    <a:lnTo>
                      <a:pt x="0" y="103"/>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62540" name="任意多边形 156748"/>
              <p:cNvSpPr/>
              <p:nvPr/>
            </p:nvSpPr>
            <p:spPr>
              <a:xfrm>
                <a:off x="5142" y="3082"/>
                <a:ext cx="81" cy="42"/>
              </a:xfrm>
              <a:custGeom>
                <a:avLst/>
                <a:gdLst/>
                <a:ahLst/>
                <a:cxnLst/>
                <a:pathLst>
                  <a:path w="242" h="124">
                    <a:moveTo>
                      <a:pt x="242" y="3"/>
                    </a:moveTo>
                    <a:lnTo>
                      <a:pt x="165" y="0"/>
                    </a:lnTo>
                    <a:lnTo>
                      <a:pt x="114" y="19"/>
                    </a:lnTo>
                    <a:lnTo>
                      <a:pt x="59" y="57"/>
                    </a:lnTo>
                    <a:lnTo>
                      <a:pt x="0" y="124"/>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62541" name="任意多边形 156749"/>
              <p:cNvSpPr/>
              <p:nvPr/>
            </p:nvSpPr>
            <p:spPr>
              <a:xfrm>
                <a:off x="5262" y="3167"/>
                <a:ext cx="68" cy="32"/>
              </a:xfrm>
              <a:custGeom>
                <a:avLst/>
                <a:gdLst/>
                <a:ahLst/>
                <a:cxnLst/>
                <a:pathLst>
                  <a:path w="205" h="95">
                    <a:moveTo>
                      <a:pt x="205" y="0"/>
                    </a:moveTo>
                    <a:lnTo>
                      <a:pt x="155" y="0"/>
                    </a:lnTo>
                    <a:lnTo>
                      <a:pt x="102" y="15"/>
                    </a:lnTo>
                    <a:lnTo>
                      <a:pt x="44" y="48"/>
                    </a:lnTo>
                    <a:lnTo>
                      <a:pt x="0" y="95"/>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62542" name="任意多边形 156750"/>
              <p:cNvSpPr/>
              <p:nvPr/>
            </p:nvSpPr>
            <p:spPr>
              <a:xfrm>
                <a:off x="5139" y="3221"/>
                <a:ext cx="66" cy="33"/>
              </a:xfrm>
              <a:custGeom>
                <a:avLst/>
                <a:gdLst/>
                <a:ahLst/>
                <a:cxnLst/>
                <a:pathLst>
                  <a:path w="199" h="101">
                    <a:moveTo>
                      <a:pt x="199" y="0"/>
                    </a:moveTo>
                    <a:lnTo>
                      <a:pt x="127" y="14"/>
                    </a:lnTo>
                    <a:lnTo>
                      <a:pt x="81" y="31"/>
                    </a:lnTo>
                    <a:lnTo>
                      <a:pt x="37" y="66"/>
                    </a:lnTo>
                    <a:lnTo>
                      <a:pt x="0" y="101"/>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62543" name="任意多边形 156751"/>
              <p:cNvSpPr/>
              <p:nvPr/>
            </p:nvSpPr>
            <p:spPr>
              <a:xfrm>
                <a:off x="5013" y="2863"/>
                <a:ext cx="98" cy="85"/>
              </a:xfrm>
              <a:custGeom>
                <a:avLst/>
                <a:gdLst/>
                <a:ahLst/>
                <a:cxnLst/>
                <a:pathLst>
                  <a:path w="296" h="253">
                    <a:moveTo>
                      <a:pt x="0" y="253"/>
                    </a:moveTo>
                    <a:lnTo>
                      <a:pt x="63" y="206"/>
                    </a:lnTo>
                    <a:lnTo>
                      <a:pt x="146" y="142"/>
                    </a:lnTo>
                    <a:lnTo>
                      <a:pt x="231" y="72"/>
                    </a:lnTo>
                    <a:lnTo>
                      <a:pt x="296" y="0"/>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62544" name="任意多边形 156752"/>
              <p:cNvSpPr/>
              <p:nvPr/>
            </p:nvSpPr>
            <p:spPr>
              <a:xfrm>
                <a:off x="5016" y="3137"/>
                <a:ext cx="79" cy="32"/>
              </a:xfrm>
              <a:custGeom>
                <a:avLst/>
                <a:gdLst/>
                <a:ahLst/>
                <a:cxnLst/>
                <a:pathLst>
                  <a:path w="237" h="96">
                    <a:moveTo>
                      <a:pt x="237" y="0"/>
                    </a:moveTo>
                    <a:lnTo>
                      <a:pt x="152" y="5"/>
                    </a:lnTo>
                    <a:lnTo>
                      <a:pt x="88" y="25"/>
                    </a:lnTo>
                    <a:lnTo>
                      <a:pt x="41" y="53"/>
                    </a:lnTo>
                    <a:lnTo>
                      <a:pt x="0" y="96"/>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62545" name="任意多边形 156753"/>
              <p:cNvSpPr/>
              <p:nvPr/>
            </p:nvSpPr>
            <p:spPr>
              <a:xfrm>
                <a:off x="5320" y="3082"/>
                <a:ext cx="66" cy="27"/>
              </a:xfrm>
              <a:custGeom>
                <a:avLst/>
                <a:gdLst/>
                <a:ahLst/>
                <a:cxnLst/>
                <a:pathLst>
                  <a:path w="198" h="79">
                    <a:moveTo>
                      <a:pt x="198" y="16"/>
                    </a:moveTo>
                    <a:lnTo>
                      <a:pt x="145" y="0"/>
                    </a:lnTo>
                    <a:lnTo>
                      <a:pt x="97" y="3"/>
                    </a:lnTo>
                    <a:lnTo>
                      <a:pt x="47" y="25"/>
                    </a:lnTo>
                    <a:lnTo>
                      <a:pt x="16" y="47"/>
                    </a:lnTo>
                    <a:lnTo>
                      <a:pt x="0" y="79"/>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62546" name="任意多边形 156754"/>
              <p:cNvSpPr/>
              <p:nvPr/>
            </p:nvSpPr>
            <p:spPr>
              <a:xfrm>
                <a:off x="4928" y="3174"/>
                <a:ext cx="61" cy="24"/>
              </a:xfrm>
              <a:custGeom>
                <a:avLst/>
                <a:gdLst/>
                <a:ahLst/>
                <a:cxnLst/>
                <a:pathLst>
                  <a:path w="184" h="72">
                    <a:moveTo>
                      <a:pt x="184" y="0"/>
                    </a:moveTo>
                    <a:lnTo>
                      <a:pt x="153" y="0"/>
                    </a:lnTo>
                    <a:lnTo>
                      <a:pt x="104" y="5"/>
                    </a:lnTo>
                    <a:lnTo>
                      <a:pt x="62" y="17"/>
                    </a:lnTo>
                    <a:lnTo>
                      <a:pt x="40" y="32"/>
                    </a:lnTo>
                    <a:lnTo>
                      <a:pt x="16" y="54"/>
                    </a:lnTo>
                    <a:lnTo>
                      <a:pt x="0" y="72"/>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62547" name="任意多边形 156755"/>
              <p:cNvSpPr/>
              <p:nvPr/>
            </p:nvSpPr>
            <p:spPr>
              <a:xfrm>
                <a:off x="4839" y="3054"/>
                <a:ext cx="12" cy="26"/>
              </a:xfrm>
              <a:custGeom>
                <a:avLst/>
                <a:gdLst/>
                <a:ahLst/>
                <a:cxnLst/>
                <a:pathLst>
                  <a:path w="38" h="78">
                    <a:moveTo>
                      <a:pt x="0" y="78"/>
                    </a:moveTo>
                    <a:lnTo>
                      <a:pt x="12" y="32"/>
                    </a:lnTo>
                    <a:lnTo>
                      <a:pt x="28" y="9"/>
                    </a:lnTo>
                    <a:lnTo>
                      <a:pt x="38" y="0"/>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62548" name="任意多边形 156756"/>
              <p:cNvSpPr/>
              <p:nvPr/>
            </p:nvSpPr>
            <p:spPr>
              <a:xfrm>
                <a:off x="4684" y="2741"/>
                <a:ext cx="342" cy="89"/>
              </a:xfrm>
              <a:custGeom>
                <a:avLst/>
                <a:gdLst/>
                <a:ahLst/>
                <a:cxnLst/>
                <a:pathLst>
                  <a:path w="1027" h="266">
                    <a:moveTo>
                      <a:pt x="0" y="0"/>
                    </a:moveTo>
                    <a:lnTo>
                      <a:pt x="158" y="141"/>
                    </a:lnTo>
                    <a:lnTo>
                      <a:pt x="270" y="204"/>
                    </a:lnTo>
                    <a:lnTo>
                      <a:pt x="379" y="250"/>
                    </a:lnTo>
                    <a:lnTo>
                      <a:pt x="727" y="266"/>
                    </a:lnTo>
                    <a:lnTo>
                      <a:pt x="869" y="236"/>
                    </a:lnTo>
                    <a:lnTo>
                      <a:pt x="948" y="204"/>
                    </a:lnTo>
                    <a:lnTo>
                      <a:pt x="1027" y="204"/>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62549" name="任意多边形 156757"/>
              <p:cNvSpPr/>
              <p:nvPr/>
            </p:nvSpPr>
            <p:spPr>
              <a:xfrm>
                <a:off x="4700" y="2762"/>
                <a:ext cx="58" cy="132"/>
              </a:xfrm>
              <a:custGeom>
                <a:avLst/>
                <a:gdLst/>
                <a:ahLst/>
                <a:cxnLst/>
                <a:pathLst>
                  <a:path w="174" h="396">
                    <a:moveTo>
                      <a:pt x="0" y="0"/>
                    </a:moveTo>
                    <a:lnTo>
                      <a:pt x="80" y="111"/>
                    </a:lnTo>
                    <a:lnTo>
                      <a:pt x="127" y="221"/>
                    </a:lnTo>
                    <a:lnTo>
                      <a:pt x="143" y="284"/>
                    </a:lnTo>
                    <a:lnTo>
                      <a:pt x="174" y="396"/>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62550" name="任意多边形 156758"/>
              <p:cNvSpPr/>
              <p:nvPr/>
            </p:nvSpPr>
            <p:spPr>
              <a:xfrm>
                <a:off x="4653" y="2924"/>
                <a:ext cx="331" cy="142"/>
              </a:xfrm>
              <a:custGeom>
                <a:avLst/>
                <a:gdLst/>
                <a:ahLst/>
                <a:cxnLst/>
                <a:pathLst>
                  <a:path w="992" h="425">
                    <a:moveTo>
                      <a:pt x="992" y="0"/>
                    </a:moveTo>
                    <a:lnTo>
                      <a:pt x="804" y="110"/>
                    </a:lnTo>
                    <a:lnTo>
                      <a:pt x="678" y="141"/>
                    </a:lnTo>
                    <a:lnTo>
                      <a:pt x="504" y="204"/>
                    </a:lnTo>
                    <a:lnTo>
                      <a:pt x="331" y="253"/>
                    </a:lnTo>
                    <a:lnTo>
                      <a:pt x="172" y="315"/>
                    </a:lnTo>
                    <a:lnTo>
                      <a:pt x="15" y="394"/>
                    </a:lnTo>
                    <a:lnTo>
                      <a:pt x="0" y="425"/>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62551" name="任意多边形 156759"/>
              <p:cNvSpPr/>
              <p:nvPr/>
            </p:nvSpPr>
            <p:spPr>
              <a:xfrm>
                <a:off x="5082" y="2939"/>
                <a:ext cx="9" cy="39"/>
              </a:xfrm>
              <a:custGeom>
                <a:avLst/>
                <a:gdLst/>
                <a:ahLst/>
                <a:cxnLst/>
                <a:pathLst>
                  <a:path w="27" h="116">
                    <a:moveTo>
                      <a:pt x="18" y="116"/>
                    </a:moveTo>
                    <a:lnTo>
                      <a:pt x="27" y="86"/>
                    </a:lnTo>
                    <a:lnTo>
                      <a:pt x="0" y="31"/>
                    </a:lnTo>
                    <a:lnTo>
                      <a:pt x="0" y="0"/>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62552" name="任意多边形 156760"/>
              <p:cNvSpPr/>
              <p:nvPr/>
            </p:nvSpPr>
            <p:spPr>
              <a:xfrm>
                <a:off x="5042" y="2814"/>
                <a:ext cx="68" cy="49"/>
              </a:xfrm>
              <a:custGeom>
                <a:avLst/>
                <a:gdLst/>
                <a:ahLst/>
                <a:cxnLst/>
                <a:pathLst>
                  <a:path w="204" h="149">
                    <a:moveTo>
                      <a:pt x="0" y="0"/>
                    </a:moveTo>
                    <a:lnTo>
                      <a:pt x="53" y="47"/>
                    </a:lnTo>
                    <a:lnTo>
                      <a:pt x="107" y="86"/>
                    </a:lnTo>
                    <a:lnTo>
                      <a:pt x="204" y="149"/>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6674"/>
                                        </p:tgtEl>
                                        <p:attrNameLst>
                                          <p:attrName>style.visibility</p:attrName>
                                        </p:attrNameLst>
                                      </p:cBhvr>
                                      <p:to>
                                        <p:strVal val="visible"/>
                                      </p:to>
                                    </p:set>
                                    <p:anim calcmode="lin" valueType="num">
                                      <p:cBhvr>
                                        <p:cTn id="7" dur="1" fill="hold"/>
                                        <p:tgtEl>
                                          <p:spTgt spid="156674"/>
                                        </p:tgtEl>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6679"/>
                                        </p:tgtEl>
                                        <p:attrNameLst>
                                          <p:attrName>style.visibility</p:attrName>
                                        </p:attrNameLst>
                                      </p:cBhvr>
                                      <p:to>
                                        <p:strVal val="visible"/>
                                      </p:to>
                                    </p:set>
                                    <p:animEffect transition="in" filter="blinds(horizontal)">
                                      <p:cBhvr>
                                        <p:cTn id="12" dur="500"/>
                                        <p:tgtEl>
                                          <p:spTgt spid="156679"/>
                                        </p:tgtEl>
                                      </p:cBhvr>
                                    </p:animEffect>
                                  </p:childTnLst>
                                </p:cTn>
                              </p:par>
                              <p:par>
                                <p:cTn id="13" presetID="3" presetClass="entr" presetSubtype="10" fill="hold" nodeType="withEffect">
                                  <p:stCondLst>
                                    <p:cond delay="0"/>
                                  </p:stCondLst>
                                  <p:childTnLst>
                                    <p:set>
                                      <p:cBhvr>
                                        <p:cTn id="14" dur="1" fill="hold">
                                          <p:stCondLst>
                                            <p:cond delay="0"/>
                                          </p:stCondLst>
                                        </p:cTn>
                                        <p:tgtEl>
                                          <p:spTgt spid="156681"/>
                                        </p:tgtEl>
                                        <p:attrNameLst>
                                          <p:attrName>style.visibility</p:attrName>
                                        </p:attrNameLst>
                                      </p:cBhvr>
                                      <p:to>
                                        <p:strVal val="visible"/>
                                      </p:to>
                                    </p:set>
                                    <p:animEffect transition="in" filter="blinds(horizontal)">
                                      <p:cBhvr>
                                        <p:cTn id="15" dur="500"/>
                                        <p:tgtEl>
                                          <p:spTgt spid="156681"/>
                                        </p:tgtEl>
                                      </p:cBhvr>
                                    </p:animEffect>
                                  </p:childTnLst>
                                </p:cTn>
                              </p:par>
                              <p:par>
                                <p:cTn id="16" presetID="3" presetClass="entr" presetSubtype="10" fill="hold" nodeType="withEffect">
                                  <p:stCondLst>
                                    <p:cond delay="0"/>
                                  </p:stCondLst>
                                  <p:childTnLst>
                                    <p:set>
                                      <p:cBhvr>
                                        <p:cTn id="17" dur="1" fill="hold">
                                          <p:stCondLst>
                                            <p:cond delay="0"/>
                                          </p:stCondLst>
                                        </p:cTn>
                                        <p:tgtEl>
                                          <p:spTgt spid="156677"/>
                                        </p:tgtEl>
                                        <p:attrNameLst>
                                          <p:attrName>style.visibility</p:attrName>
                                        </p:attrNameLst>
                                      </p:cBhvr>
                                      <p:to>
                                        <p:strVal val="visible"/>
                                      </p:to>
                                    </p:set>
                                    <p:animEffect transition="in" filter="blinds(horizontal)">
                                      <p:cBhvr>
                                        <p:cTn id="18" dur="500"/>
                                        <p:tgtEl>
                                          <p:spTgt spid="15667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6685"/>
                                        </p:tgtEl>
                                        <p:attrNameLst>
                                          <p:attrName>style.visibility</p:attrName>
                                        </p:attrNameLst>
                                      </p:cBhvr>
                                      <p:to>
                                        <p:strVal val="visible"/>
                                      </p:to>
                                    </p:set>
                                    <p:anim calcmode="lin" valueType="num">
                                      <p:cBhvr additive="base">
                                        <p:cTn id="23" dur="500" fill="hold"/>
                                        <p:tgtEl>
                                          <p:spTgt spid="156685"/>
                                        </p:tgtEl>
                                        <p:attrNameLst>
                                          <p:attrName>ppt_x</p:attrName>
                                        </p:attrNameLst>
                                      </p:cBhvr>
                                      <p:tavLst>
                                        <p:tav tm="0">
                                          <p:val>
                                            <p:strVal val="#ppt_x"/>
                                          </p:val>
                                        </p:tav>
                                        <p:tav tm="100000">
                                          <p:val>
                                            <p:strVal val="#ppt_x"/>
                                          </p:val>
                                        </p:tav>
                                      </p:tavLst>
                                    </p:anim>
                                    <p:anim calcmode="lin" valueType="num">
                                      <p:cBhvr additive="base">
                                        <p:cTn id="24" dur="500" fill="hold"/>
                                        <p:tgtEl>
                                          <p:spTgt spid="15668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6683"/>
                                        </p:tgtEl>
                                        <p:attrNameLst>
                                          <p:attrName>style.visibility</p:attrName>
                                        </p:attrNameLst>
                                      </p:cBhvr>
                                      <p:to>
                                        <p:strVal val="visible"/>
                                      </p:to>
                                    </p:set>
                                    <p:anim calcmode="lin" valueType="num">
                                      <p:cBhvr additive="base">
                                        <p:cTn id="27" dur="500" fill="hold"/>
                                        <p:tgtEl>
                                          <p:spTgt spid="156683"/>
                                        </p:tgtEl>
                                        <p:attrNameLst>
                                          <p:attrName>ppt_x</p:attrName>
                                        </p:attrNameLst>
                                      </p:cBhvr>
                                      <p:tavLst>
                                        <p:tav tm="0">
                                          <p:val>
                                            <p:strVal val="#ppt_x"/>
                                          </p:val>
                                        </p:tav>
                                        <p:tav tm="100000">
                                          <p:val>
                                            <p:strVal val="#ppt_x"/>
                                          </p:val>
                                        </p:tav>
                                      </p:tavLst>
                                    </p:anim>
                                    <p:anim calcmode="lin" valueType="num">
                                      <p:cBhvr additive="base">
                                        <p:cTn id="28" dur="500" fill="hold"/>
                                        <p:tgtEl>
                                          <p:spTgt spid="15668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6687"/>
                                        </p:tgtEl>
                                        <p:attrNameLst>
                                          <p:attrName>style.visibility</p:attrName>
                                        </p:attrNameLst>
                                      </p:cBhvr>
                                      <p:to>
                                        <p:strVal val="visible"/>
                                      </p:to>
                                    </p:set>
                                    <p:anim calcmode="lin" valueType="num">
                                      <p:cBhvr additive="base">
                                        <p:cTn id="31" dur="500" fill="hold"/>
                                        <p:tgtEl>
                                          <p:spTgt spid="156687"/>
                                        </p:tgtEl>
                                        <p:attrNameLst>
                                          <p:attrName>ppt_x</p:attrName>
                                        </p:attrNameLst>
                                      </p:cBhvr>
                                      <p:tavLst>
                                        <p:tav tm="0">
                                          <p:val>
                                            <p:strVal val="#ppt_x"/>
                                          </p:val>
                                        </p:tav>
                                        <p:tav tm="100000">
                                          <p:val>
                                            <p:strVal val="#ppt_x"/>
                                          </p:val>
                                        </p:tav>
                                      </p:tavLst>
                                    </p:anim>
                                    <p:anim calcmode="lin" valueType="num">
                                      <p:cBhvr additive="base">
                                        <p:cTn id="32" dur="500" fill="hold"/>
                                        <p:tgtEl>
                                          <p:spTgt spid="15668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56692"/>
                                        </p:tgtEl>
                                        <p:attrNameLst>
                                          <p:attrName>style.visibility</p:attrName>
                                        </p:attrNameLst>
                                      </p:cBhvr>
                                      <p:to>
                                        <p:strVal val="visible"/>
                                      </p:to>
                                    </p:set>
                                    <p:animEffect transition="in" filter="dissolve">
                                      <p:cBhvr>
                                        <p:cTn id="37" dur="500"/>
                                        <p:tgtEl>
                                          <p:spTgt spid="15669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156691"/>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15"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P spid="15669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7698" name="内容占位符 157697"/>
          <p:cNvPicPr>
            <a:picLocks noGrp="1" noChangeAspect="1"/>
          </p:cNvPicPr>
          <p:nvPr>
            <p:ph sz="quarter" idx="2"/>
          </p:nvPr>
        </p:nvPicPr>
        <p:blipFill>
          <a:blip r:embed="rId1"/>
          <a:stretch>
            <a:fillRect/>
          </a:stretch>
        </p:blipFill>
        <p:spPr>
          <a:xfrm>
            <a:off x="7103297" y="2067308"/>
            <a:ext cx="2321355" cy="3586827"/>
          </a:xfrm>
        </p:spPr>
      </p:pic>
      <p:sp>
        <p:nvSpPr>
          <p:cNvPr id="157699" name="标题 157698"/>
          <p:cNvSpPr>
            <a:spLocks noGrp="1"/>
          </p:cNvSpPr>
          <p:nvPr>
            <p:ph type="title"/>
          </p:nvPr>
        </p:nvSpPr>
        <p:spPr>
          <a:xfrm>
            <a:off x="1990601" y="549377"/>
            <a:ext cx="8231124" cy="706569"/>
          </a:xfrm>
        </p:spPr>
        <p:txBody>
          <a:bodyPr anchor="ctr"/>
          <a:p>
            <a:r>
              <a:rPr lang="zh-CN" altLang="en-US" sz="3600" b="1" dirty="0">
                <a:ea typeface="楷体_GB2312" pitchFamily="49" charset="-122"/>
              </a:rPr>
              <a:t>问题分析和模型假设</a:t>
            </a:r>
            <a:endParaRPr lang="zh-CN" altLang="en-US" sz="3600" b="1" dirty="0">
              <a:ea typeface="楷体_GB2312" pitchFamily="49" charset="-122"/>
            </a:endParaRPr>
          </a:p>
        </p:txBody>
      </p:sp>
      <p:sp>
        <p:nvSpPr>
          <p:cNvPr id="157700" name="文本占位符 157699"/>
          <p:cNvSpPr>
            <a:spLocks noGrp="1"/>
          </p:cNvSpPr>
          <p:nvPr>
            <p:ph type="body" sz="half" idx="1"/>
          </p:nvPr>
        </p:nvSpPr>
        <p:spPr>
          <a:xfrm>
            <a:off x="1979485" y="1981567"/>
            <a:ext cx="8220010" cy="3886920"/>
          </a:xfrm>
        </p:spPr>
        <p:txBody>
          <a:bodyPr anchor="t"/>
          <a:p>
            <a:pPr>
              <a:buClr>
                <a:schemeClr val="bg2"/>
              </a:buClr>
              <a:buSzPct val="75000"/>
              <a:buFont typeface="Wingdings" panose="05000000000000000000" pitchFamily="2" charset="2"/>
            </a:pPr>
            <a:r>
              <a:rPr lang="zh-CN" altLang="en-US" b="1" dirty="0"/>
              <a:t>饮料罐近似看成一个正圆柱是有一定合理性的</a:t>
            </a:r>
            <a:r>
              <a:rPr lang="en-US" altLang="zh-CN" b="1" dirty="0"/>
              <a:t>.</a:t>
            </a:r>
            <a:r>
              <a:rPr lang="zh-CN" altLang="en-US" b="1" dirty="0"/>
              <a:t>要求饮料罐内体积一定时</a:t>
            </a:r>
            <a:r>
              <a:rPr lang="en-US" altLang="zh-CN" b="1" dirty="0"/>
              <a:t>,</a:t>
            </a:r>
            <a:r>
              <a:rPr lang="zh-CN" altLang="en-US" b="1" dirty="0"/>
              <a:t>求能使易拉罐制作所用的材料最省的顶盖的直径和从顶盖到底部的高之比</a:t>
            </a:r>
            <a:r>
              <a:rPr lang="en-US" altLang="zh-CN" b="1"/>
              <a:t>. </a:t>
            </a:r>
            <a:endParaRPr lang="en-US" altLang="zh-CN" b="1"/>
          </a:p>
          <a:p>
            <a:pPr>
              <a:buClr>
                <a:schemeClr val="bg2"/>
              </a:buClr>
              <a:buSzPct val="75000"/>
              <a:buFont typeface="Wingdings" panose="05000000000000000000" pitchFamily="2" charset="2"/>
            </a:pPr>
            <a:r>
              <a:rPr lang="zh-CN" altLang="en-US" b="1" dirty="0"/>
              <a:t>实际上</a:t>
            </a:r>
            <a:r>
              <a:rPr lang="en-US" altLang="zh-CN" b="1" dirty="0"/>
              <a:t>,</a:t>
            </a:r>
            <a:r>
              <a:rPr lang="zh-CN" altLang="en-US" b="1" dirty="0"/>
              <a:t>饮料罐的形状是如下平面图形绕其中轴线旋转而成的立体</a:t>
            </a:r>
            <a:r>
              <a:rPr lang="en-US" altLang="zh-CN" b="1"/>
              <a:t>.</a:t>
            </a:r>
            <a:endParaRPr lang="en-US" altLang="zh-CN" b="1"/>
          </a:p>
        </p:txBody>
      </p:sp>
      <p:pic>
        <p:nvPicPr>
          <p:cNvPr id="157701" name="内容占位符 157700"/>
          <p:cNvPicPr>
            <a:picLocks noGrp="1" noChangeAspect="1"/>
          </p:cNvPicPr>
          <p:nvPr>
            <p:ph sz="quarter" idx="3"/>
          </p:nvPr>
        </p:nvPicPr>
        <p:blipFill>
          <a:blip r:embed="rId2"/>
          <a:stretch>
            <a:fillRect/>
          </a:stretch>
        </p:blipFill>
        <p:spPr>
          <a:xfrm>
            <a:off x="2638421" y="2130820"/>
            <a:ext cx="2207034" cy="3647163"/>
          </a:xfrm>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7699"/>
                                        </p:tgtEl>
                                        <p:attrNameLst>
                                          <p:attrName>style.visibility</p:attrName>
                                        </p:attrNameLst>
                                      </p:cBhvr>
                                      <p:to>
                                        <p:strVal val="visible"/>
                                      </p:to>
                                    </p:set>
                                    <p:animEffect transition="in" filter="blinds(horizontal)">
                                      <p:cBhvr>
                                        <p:cTn id="7" dur="500"/>
                                        <p:tgtEl>
                                          <p:spTgt spid="1576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7700">
                                            <p:txEl>
                                              <p:charRg st="0" end="68"/>
                                            </p:txEl>
                                          </p:spTgt>
                                        </p:tgtEl>
                                        <p:attrNameLst>
                                          <p:attrName>style.visibility</p:attrName>
                                        </p:attrNameLst>
                                      </p:cBhvr>
                                      <p:to>
                                        <p:strVal val="visible"/>
                                      </p:to>
                                    </p:set>
                                    <p:anim calcmode="lin" valueType="num">
                                      <p:cBhvr additive="base">
                                        <p:cTn id="12" dur="500" fill="hold"/>
                                        <p:tgtEl>
                                          <p:spTgt spid="157700">
                                            <p:txEl>
                                              <p:charRg st="0" end="68"/>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7700">
                                            <p:txEl>
                                              <p:charRg st="0" end="68"/>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7700">
                                            <p:txEl>
                                              <p:charRg st="68" end="99"/>
                                            </p:txEl>
                                          </p:spTgt>
                                        </p:tgtEl>
                                        <p:attrNameLst>
                                          <p:attrName>style.visibility</p:attrName>
                                        </p:attrNameLst>
                                      </p:cBhvr>
                                      <p:to>
                                        <p:strVal val="visible"/>
                                      </p:to>
                                    </p:set>
                                    <p:anim calcmode="lin" valueType="num">
                                      <p:cBhvr additive="base">
                                        <p:cTn id="18" dur="500" fill="hold"/>
                                        <p:tgtEl>
                                          <p:spTgt spid="157700">
                                            <p:txEl>
                                              <p:charRg st="68" end="99"/>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7700">
                                            <p:txEl>
                                              <p:charRg st="68" end="99"/>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157698"/>
                                        </p:tgtEl>
                                        <p:attrNameLst>
                                          <p:attrName>style.visibility</p:attrName>
                                        </p:attrNameLst>
                                      </p:cBhvr>
                                      <p:to>
                                        <p:strVal val="visible"/>
                                      </p:to>
                                    </p:set>
                                    <p:anim calcmode="lin" valueType="num">
                                      <p:cBhvr>
                                        <p:cTn id="24" dur="1" fill="hold"/>
                                        <p:tgtEl>
                                          <p:spTgt spid="157698"/>
                                        </p:tgtEl>
                                      </p:cBhvr>
                                    </p:anim>
                                  </p:childTnLst>
                                </p:cTn>
                              </p:par>
                              <p:par>
                                <p:cTn id="25" presetID="24" presetClass="entr" presetSubtype="0" fill="hold" nodeType="withEffect">
                                  <p:stCondLst>
                                    <p:cond delay="0"/>
                                  </p:stCondLst>
                                  <p:childTnLst>
                                    <p:set>
                                      <p:cBhvr>
                                        <p:cTn id="26" dur="1" fill="hold">
                                          <p:stCondLst>
                                            <p:cond delay="0"/>
                                          </p:stCondLst>
                                        </p:cTn>
                                        <p:tgtEl>
                                          <p:spTgt spid="157701"/>
                                        </p:tgtEl>
                                        <p:attrNameLst>
                                          <p:attrName>style.visibility</p:attrName>
                                        </p:attrNameLst>
                                      </p:cBhvr>
                                      <p:to>
                                        <p:strVal val="visible"/>
                                      </p:to>
                                    </p:set>
                                    <p:anim calcmode="lin" valueType="num">
                                      <p:cBhvr>
                                        <p:cTn id="27" dur="1" fill="hold"/>
                                        <p:tgtEl>
                                          <p:spTgt spid="15770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p:bldP spid="15770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标题 158721"/>
          <p:cNvSpPr>
            <a:spLocks noGrp="1"/>
          </p:cNvSpPr>
          <p:nvPr>
            <p:ph type="title"/>
          </p:nvPr>
        </p:nvSpPr>
        <p:spPr>
          <a:xfrm>
            <a:off x="609505" y="-24680"/>
            <a:ext cx="10971086" cy="1371854"/>
          </a:xfrm>
        </p:spPr>
        <p:txBody>
          <a:bodyPr anchor="ctr"/>
          <a:p>
            <a:r>
              <a:rPr lang="zh-CN" altLang="en-US" sz="3600" b="1" dirty="0">
                <a:ea typeface="楷体_GB2312" pitchFamily="49" charset="-122"/>
              </a:rPr>
              <a:t>模型的建立</a:t>
            </a:r>
            <a:r>
              <a:rPr lang="zh-CN" altLang="en-US" dirty="0"/>
              <a:t> </a:t>
            </a:r>
            <a:endParaRPr lang="zh-CN" altLang="en-US"/>
          </a:p>
        </p:txBody>
      </p:sp>
      <p:sp>
        <p:nvSpPr>
          <p:cNvPr id="64514" name="文本占位符 158722"/>
          <p:cNvSpPr>
            <a:spLocks noGrp="1"/>
          </p:cNvSpPr>
          <p:nvPr>
            <p:ph type="body" sz="half" idx="1"/>
          </p:nvPr>
        </p:nvSpPr>
        <p:spPr>
          <a:xfrm>
            <a:off x="1990601" y="1197197"/>
            <a:ext cx="8220009" cy="4930101"/>
          </a:xfrm>
        </p:spPr>
        <p:txBody>
          <a:bodyPr anchor="t"/>
          <a:p>
            <a:pPr>
              <a:buClr>
                <a:schemeClr val="bg2"/>
              </a:buClr>
              <a:buSzPct val="75000"/>
              <a:buFont typeface="Wingdings" panose="05000000000000000000" pitchFamily="2" charset="2"/>
              <a:buNone/>
            </a:pPr>
            <a:r>
              <a:rPr lang="zh-CN" altLang="en-US" sz="2800" dirty="0"/>
              <a:t>饮料罐的半径为</a:t>
            </a:r>
            <a:r>
              <a:rPr lang="en-US" altLang="zh-CN" sz="2800" dirty="0"/>
              <a:t>r (</a:t>
            </a:r>
            <a:r>
              <a:rPr lang="zh-CN" altLang="en-US" sz="2800" dirty="0"/>
              <a:t>因此</a:t>
            </a:r>
            <a:r>
              <a:rPr lang="en-US" altLang="zh-CN" sz="2800" dirty="0"/>
              <a:t>,</a:t>
            </a:r>
            <a:r>
              <a:rPr lang="zh-CN" altLang="en-US" sz="2800" dirty="0"/>
              <a:t>直径为</a:t>
            </a:r>
            <a:r>
              <a:rPr lang="en-US" altLang="zh-CN" sz="2800"/>
              <a:t>2r), </a:t>
            </a:r>
            <a:endParaRPr lang="en-US" altLang="zh-CN" sz="2800"/>
          </a:p>
          <a:p>
            <a:pPr>
              <a:buClr>
                <a:schemeClr val="bg2"/>
              </a:buClr>
              <a:buSzPct val="75000"/>
              <a:buFont typeface="Wingdings" panose="05000000000000000000" pitchFamily="2" charset="2"/>
              <a:buNone/>
            </a:pPr>
            <a:r>
              <a:rPr lang="zh-CN" altLang="en-US" sz="2800" dirty="0"/>
              <a:t>罐的高为</a:t>
            </a:r>
            <a:r>
              <a:rPr lang="en-US" altLang="zh-CN" sz="2800"/>
              <a:t>. h</a:t>
            </a:r>
            <a:endParaRPr lang="en-US" altLang="zh-CN" sz="2800"/>
          </a:p>
          <a:p>
            <a:pPr>
              <a:buClr>
                <a:schemeClr val="bg2"/>
              </a:buClr>
              <a:buSzPct val="75000"/>
              <a:buFont typeface="Wingdings" panose="05000000000000000000" pitchFamily="2" charset="2"/>
              <a:buNone/>
            </a:pPr>
            <a:r>
              <a:rPr lang="zh-CN" altLang="en-US" sz="2800" dirty="0"/>
              <a:t>罐内体积为</a:t>
            </a:r>
            <a:r>
              <a:rPr lang="en-US" altLang="zh-CN" sz="2800"/>
              <a:t>. V</a:t>
            </a:r>
            <a:endParaRPr lang="en-US" altLang="zh-CN" sz="2800"/>
          </a:p>
          <a:p>
            <a:pPr>
              <a:buClr>
                <a:schemeClr val="bg2"/>
              </a:buClr>
              <a:buSzPct val="75000"/>
              <a:buFont typeface="Wingdings" panose="05000000000000000000" pitchFamily="2" charset="2"/>
              <a:buNone/>
            </a:pPr>
            <a:r>
              <a:rPr lang="zh-CN" altLang="en-US" sz="2800" dirty="0"/>
              <a:t>除顶盖外的材料的厚度</a:t>
            </a:r>
            <a:r>
              <a:rPr lang="en-US" altLang="zh-CN" sz="2800"/>
              <a:t>.b</a:t>
            </a:r>
            <a:endParaRPr lang="en-US" altLang="zh-CN" sz="2800"/>
          </a:p>
          <a:p>
            <a:pPr>
              <a:buClr>
                <a:schemeClr val="bg2"/>
              </a:buClr>
              <a:buSzPct val="75000"/>
              <a:buFont typeface="Wingdings" panose="05000000000000000000" pitchFamily="2" charset="2"/>
              <a:buNone/>
            </a:pPr>
            <a:r>
              <a:rPr lang="zh-CN" altLang="en-US" sz="2800" dirty="0"/>
              <a:t>顶盖的厚度为        </a:t>
            </a:r>
            <a:r>
              <a:rPr lang="en-US" altLang="zh-CN" sz="2800" dirty="0"/>
              <a:t>(</a:t>
            </a:r>
            <a:r>
              <a:rPr lang="zh-CN" altLang="en-US" sz="2800" dirty="0"/>
              <a:t>顶盖就能感觉到更硬</a:t>
            </a:r>
            <a:r>
              <a:rPr lang="en-US" altLang="zh-CN" sz="2800"/>
              <a:t>)</a:t>
            </a:r>
            <a:endParaRPr lang="en-US" altLang="zh-CN" sz="2800"/>
          </a:p>
          <a:p>
            <a:pPr>
              <a:buClr>
                <a:schemeClr val="bg2"/>
              </a:buClr>
              <a:buSzPct val="75000"/>
              <a:buFont typeface="Wingdings" panose="05000000000000000000" pitchFamily="2" charset="2"/>
              <a:buNone/>
            </a:pPr>
            <a:r>
              <a:rPr lang="zh-CN" altLang="en-US" sz="2800" dirty="0"/>
              <a:t>其中</a:t>
            </a:r>
            <a:r>
              <a:rPr lang="en-US" altLang="zh-CN" sz="2800" err="1"/>
              <a:t>r,h</a:t>
            </a:r>
            <a:r>
              <a:rPr lang="zh-CN" altLang="en-US" sz="2800" dirty="0"/>
              <a:t>是自变量</a:t>
            </a:r>
            <a:r>
              <a:rPr lang="en-US" altLang="zh-CN" sz="2800" dirty="0"/>
              <a:t>, </a:t>
            </a:r>
            <a:r>
              <a:rPr lang="zh-CN" altLang="en-US" sz="2800" dirty="0"/>
              <a:t>所用材料的体积</a:t>
            </a:r>
            <a:r>
              <a:rPr lang="en-US" altLang="zh-CN" sz="2800" dirty="0"/>
              <a:t>SV</a:t>
            </a:r>
            <a:r>
              <a:rPr lang="zh-CN" altLang="en-US" sz="2800" dirty="0"/>
              <a:t>是因变量</a:t>
            </a:r>
            <a:r>
              <a:rPr lang="en-US" altLang="zh-CN" sz="2800" dirty="0"/>
              <a:t>, </a:t>
            </a:r>
            <a:r>
              <a:rPr lang="zh-CN" altLang="en-US" sz="2800" dirty="0"/>
              <a:t>而</a:t>
            </a:r>
            <a:r>
              <a:rPr lang="en-US" altLang="zh-CN" sz="2800"/>
              <a:t>b</a:t>
            </a:r>
            <a:endParaRPr lang="en-US" altLang="zh-CN" sz="2800"/>
          </a:p>
          <a:p>
            <a:pPr>
              <a:buClr>
                <a:schemeClr val="bg2"/>
              </a:buClr>
              <a:buSzPct val="75000"/>
              <a:buFont typeface="Wingdings" panose="05000000000000000000" pitchFamily="2" charset="2"/>
              <a:buNone/>
            </a:pPr>
            <a:r>
              <a:rPr lang="zh-CN" altLang="en-US" sz="2800" dirty="0"/>
              <a:t>和</a:t>
            </a:r>
            <a:r>
              <a:rPr lang="en-US" altLang="zh-CN" sz="2800" dirty="0"/>
              <a:t>V</a:t>
            </a:r>
            <a:r>
              <a:rPr lang="zh-CN" altLang="en-US" sz="2800" dirty="0"/>
              <a:t>是固定参数</a:t>
            </a:r>
            <a:r>
              <a:rPr lang="en-US" altLang="zh-CN" sz="2800" dirty="0"/>
              <a:t>,    </a:t>
            </a:r>
            <a:r>
              <a:rPr lang="zh-CN" altLang="en-US" sz="2800" dirty="0"/>
              <a:t>是待定参数 </a:t>
            </a:r>
            <a:endParaRPr lang="zh-CN" altLang="en-US" sz="2800" dirty="0"/>
          </a:p>
          <a:p>
            <a:pPr>
              <a:buClr>
                <a:schemeClr val="bg2"/>
              </a:buClr>
              <a:buSzPct val="75000"/>
              <a:buFont typeface="Wingdings" panose="05000000000000000000" pitchFamily="2" charset="2"/>
              <a:buNone/>
            </a:pPr>
            <a:endParaRPr lang="zh-CN" altLang="en-US" sz="2800" dirty="0"/>
          </a:p>
        </p:txBody>
      </p:sp>
      <p:graphicFrame>
        <p:nvGraphicFramePr>
          <p:cNvPr id="64515" name="内容占位符 158723"/>
          <p:cNvGraphicFramePr>
            <a:graphicFrameLocks noGrp="1"/>
          </p:cNvGraphicFramePr>
          <p:nvPr>
            <p:ph sz="half" idx="2"/>
          </p:nvPr>
        </p:nvGraphicFramePr>
        <p:xfrm>
          <a:off x="4223039" y="3366123"/>
          <a:ext cx="689103" cy="500156"/>
        </p:xfrm>
        <a:graphic>
          <a:graphicData uri="http://schemas.openxmlformats.org/presentationml/2006/ole">
            <mc:AlternateContent xmlns:mc="http://schemas.openxmlformats.org/markup-compatibility/2006">
              <mc:Choice xmlns:v="urn:schemas-microsoft-com:vml" Requires="v">
                <p:oleObj spid="_x0000_s3120" name="" r:id="rId1" imgW="241300" imgH="203200" progId="Equation.3">
                  <p:embed/>
                </p:oleObj>
              </mc:Choice>
              <mc:Fallback>
                <p:oleObj name="" r:id="rId1" imgW="241300" imgH="203200" progId="Equation.3">
                  <p:embed/>
                  <p:pic>
                    <p:nvPicPr>
                      <p:cNvPr id="0" name="图片 3119"/>
                      <p:cNvPicPr/>
                      <p:nvPr/>
                    </p:nvPicPr>
                    <p:blipFill>
                      <a:blip r:embed="rId2"/>
                      <a:stretch>
                        <a:fillRect/>
                      </a:stretch>
                    </p:blipFill>
                    <p:spPr>
                      <a:xfrm>
                        <a:off x="4223039" y="3366123"/>
                        <a:ext cx="689103" cy="500156"/>
                      </a:xfrm>
                      <a:prstGeom prst="rect">
                        <a:avLst/>
                      </a:prstGeom>
                      <a:noFill/>
                      <a:ln w="38100">
                        <a:miter/>
                      </a:ln>
                    </p:spPr>
                  </p:pic>
                </p:oleObj>
              </mc:Fallback>
            </mc:AlternateContent>
          </a:graphicData>
        </a:graphic>
      </p:graphicFrame>
      <p:sp>
        <p:nvSpPr>
          <p:cNvPr id="64516" name="矩形 158724"/>
          <p:cNvSpPr/>
          <p:nvPr/>
        </p:nvSpPr>
        <p:spPr>
          <a:xfrm>
            <a:off x="1522201" y="3348658"/>
            <a:ext cx="9145693" cy="0"/>
          </a:xfrm>
          <a:prstGeom prst="rect">
            <a:avLst/>
          </a:prstGeom>
          <a:noFill/>
          <a:ln w="9525">
            <a:noFill/>
          </a:ln>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64517" name="对象 158725"/>
          <p:cNvGraphicFramePr/>
          <p:nvPr/>
        </p:nvGraphicFramePr>
        <p:xfrm>
          <a:off x="4581880" y="4353731"/>
          <a:ext cx="576369" cy="516034"/>
        </p:xfrm>
        <a:graphic>
          <a:graphicData uri="http://schemas.openxmlformats.org/presentationml/2006/ole">
            <mc:AlternateContent xmlns:mc="http://schemas.openxmlformats.org/markup-compatibility/2006">
              <mc:Choice xmlns:v="urn:schemas-microsoft-com:vml" Requires="v">
                <p:oleObj spid="_x0000_s3118" name="" r:id="rId3" imgW="177800" imgH="165100" progId="Equation.3">
                  <p:embed/>
                </p:oleObj>
              </mc:Choice>
              <mc:Fallback>
                <p:oleObj name="" r:id="rId3" imgW="177800" imgH="165100" progId="Equation.3">
                  <p:embed/>
                  <p:pic>
                    <p:nvPicPr>
                      <p:cNvPr id="0" name="图片 3117"/>
                      <p:cNvPicPr/>
                      <p:nvPr/>
                    </p:nvPicPr>
                    <p:blipFill>
                      <a:blip r:embed="rId4"/>
                      <a:stretch>
                        <a:fillRect/>
                      </a:stretch>
                    </p:blipFill>
                    <p:spPr>
                      <a:xfrm>
                        <a:off x="4581880" y="4353731"/>
                        <a:ext cx="576369" cy="516034"/>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文本占位符 159745"/>
          <p:cNvSpPr>
            <a:spLocks noGrp="1"/>
          </p:cNvSpPr>
          <p:nvPr>
            <p:ph idx="1"/>
          </p:nvPr>
        </p:nvSpPr>
        <p:spPr/>
        <p:txBody>
          <a:bodyPr anchor="t"/>
          <a:p>
            <a:endParaRPr lang="zh-CN" dirty="0"/>
          </a:p>
        </p:txBody>
      </p:sp>
      <p:sp>
        <p:nvSpPr>
          <p:cNvPr id="65538" name="矩形 159746"/>
          <p:cNvSpPr/>
          <p:nvPr/>
        </p:nvSpPr>
        <p:spPr>
          <a:xfrm>
            <a:off x="1522201" y="0"/>
            <a:ext cx="9145693" cy="0"/>
          </a:xfrm>
          <a:prstGeom prst="rect">
            <a:avLst/>
          </a:prstGeom>
          <a:noFill/>
          <a:ln w="9525">
            <a:noFill/>
          </a:ln>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65539" name="对象 159747"/>
          <p:cNvGraphicFramePr/>
          <p:nvPr/>
        </p:nvGraphicFramePr>
        <p:xfrm>
          <a:off x="2206541" y="692278"/>
          <a:ext cx="7491212" cy="2651616"/>
        </p:xfrm>
        <a:graphic>
          <a:graphicData uri="http://schemas.openxmlformats.org/presentationml/2006/ole">
            <mc:AlternateContent xmlns:mc="http://schemas.openxmlformats.org/markup-compatibility/2006">
              <mc:Choice xmlns:v="urn:schemas-microsoft-com:vml" Requires="v">
                <p:oleObj spid="_x0000_s3119" name="" r:id="rId1" imgW="2667000" imgH="736600" progId="Equation.3">
                  <p:embed/>
                </p:oleObj>
              </mc:Choice>
              <mc:Fallback>
                <p:oleObj name="" r:id="rId1" imgW="2667000" imgH="736600" progId="Equation.3">
                  <p:embed/>
                  <p:pic>
                    <p:nvPicPr>
                      <p:cNvPr id="0" name="图片 3118"/>
                      <p:cNvPicPr/>
                      <p:nvPr/>
                    </p:nvPicPr>
                    <p:blipFill>
                      <a:blip r:embed="rId2"/>
                      <a:stretch>
                        <a:fillRect/>
                      </a:stretch>
                    </p:blipFill>
                    <p:spPr>
                      <a:xfrm>
                        <a:off x="2206541" y="692278"/>
                        <a:ext cx="7491212" cy="2651616"/>
                      </a:xfrm>
                      <a:prstGeom prst="rect">
                        <a:avLst/>
                      </a:prstGeom>
                      <a:noFill/>
                      <a:ln w="38100">
                        <a:noFill/>
                        <a:miter/>
                      </a:ln>
                    </p:spPr>
                  </p:pic>
                </p:oleObj>
              </mc:Fallback>
            </mc:AlternateContent>
          </a:graphicData>
        </a:graphic>
      </p:graphicFrame>
      <p:sp>
        <p:nvSpPr>
          <p:cNvPr id="65540" name="矩形 159748"/>
          <p:cNvSpPr/>
          <p:nvPr/>
        </p:nvSpPr>
        <p:spPr>
          <a:xfrm>
            <a:off x="1522201" y="3315314"/>
            <a:ext cx="9145693" cy="0"/>
          </a:xfrm>
          <a:prstGeom prst="rect">
            <a:avLst/>
          </a:prstGeom>
          <a:noFill/>
          <a:ln w="9525">
            <a:noFill/>
          </a:ln>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65541" name="对象 159749"/>
          <p:cNvGraphicFramePr/>
          <p:nvPr/>
        </p:nvGraphicFramePr>
        <p:xfrm>
          <a:off x="2349442" y="3574125"/>
          <a:ext cx="7059332" cy="1633840"/>
        </p:xfrm>
        <a:graphic>
          <a:graphicData uri="http://schemas.openxmlformats.org/presentationml/2006/ole">
            <mc:AlternateContent xmlns:mc="http://schemas.openxmlformats.org/markup-compatibility/2006">
              <mc:Choice xmlns:v="urn:schemas-microsoft-com:vml" Requires="v">
                <p:oleObj spid="_x0000_s3121" name="" r:id="rId3" imgW="2183765" imgH="482600" progId="Equation.3">
                  <p:embed/>
                </p:oleObj>
              </mc:Choice>
              <mc:Fallback>
                <p:oleObj name="" r:id="rId3" imgW="2183765" imgH="482600" progId="Equation.3">
                  <p:embed/>
                  <p:pic>
                    <p:nvPicPr>
                      <p:cNvPr id="0" name="图片 3120"/>
                      <p:cNvPicPr/>
                      <p:nvPr/>
                    </p:nvPicPr>
                    <p:blipFill>
                      <a:blip r:embed="rId4"/>
                      <a:stretch>
                        <a:fillRect/>
                      </a:stretch>
                    </p:blipFill>
                    <p:spPr>
                      <a:xfrm>
                        <a:off x="2349442" y="3574125"/>
                        <a:ext cx="7059332" cy="1633840"/>
                      </a:xfrm>
                      <a:prstGeom prst="rect">
                        <a:avLst/>
                      </a:prstGeom>
                      <a:noFill/>
                      <a:ln w="38100">
                        <a:noFill/>
                        <a:miter/>
                      </a:ln>
                    </p:spPr>
                  </p:pic>
                </p:oleObj>
              </mc:Fallback>
            </mc:AlternateContent>
          </a:graphicData>
        </a:graphic>
      </p:graphicFrame>
      <p:sp>
        <p:nvSpPr>
          <p:cNvPr id="65542" name="矩形 159750"/>
          <p:cNvSpPr/>
          <p:nvPr/>
        </p:nvSpPr>
        <p:spPr>
          <a:xfrm>
            <a:off x="1522201" y="3315314"/>
            <a:ext cx="9145693" cy="0"/>
          </a:xfrm>
          <a:prstGeom prst="rect">
            <a:avLst/>
          </a:prstGeom>
          <a:noFill/>
          <a:ln w="9525">
            <a:noFill/>
          </a:ln>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65543" name="对象 159751"/>
          <p:cNvGraphicFramePr/>
          <p:nvPr/>
        </p:nvGraphicFramePr>
        <p:xfrm>
          <a:off x="2493931" y="5230193"/>
          <a:ext cx="3240688" cy="778019"/>
        </p:xfrm>
        <a:graphic>
          <a:graphicData uri="http://schemas.openxmlformats.org/presentationml/2006/ole">
            <mc:AlternateContent xmlns:mc="http://schemas.openxmlformats.org/markup-compatibility/2006">
              <mc:Choice xmlns:v="urn:schemas-microsoft-com:vml" Requires="v">
                <p:oleObj spid="_x0000_s3123" name="" r:id="rId5" imgW="951865" imgH="228600" progId="Equation.3">
                  <p:embed/>
                </p:oleObj>
              </mc:Choice>
              <mc:Fallback>
                <p:oleObj name="" r:id="rId5" imgW="951865" imgH="228600" progId="Equation.3">
                  <p:embed/>
                  <p:pic>
                    <p:nvPicPr>
                      <p:cNvPr id="0" name="图片 3122"/>
                      <p:cNvPicPr/>
                      <p:nvPr/>
                    </p:nvPicPr>
                    <p:blipFill>
                      <a:blip r:embed="rId6"/>
                      <a:stretch>
                        <a:fillRect/>
                      </a:stretch>
                    </p:blipFill>
                    <p:spPr>
                      <a:xfrm>
                        <a:off x="2493931" y="5230193"/>
                        <a:ext cx="3240688" cy="778019"/>
                      </a:xfrm>
                      <a:prstGeom prst="rect">
                        <a:avLst/>
                      </a:prstGeom>
                      <a:noFill/>
                      <a:ln w="38100">
                        <a:noFill/>
                        <a:miter/>
                      </a:ln>
                    </p:spPr>
                  </p:pic>
                </p:oleObj>
              </mc:Fallback>
            </mc:AlternateContent>
          </a:graphicData>
        </a:graphic>
      </p:graphicFrame>
      <p:sp>
        <p:nvSpPr>
          <p:cNvPr id="159753" name="圆角矩形标注 159752"/>
          <p:cNvSpPr/>
          <p:nvPr/>
        </p:nvSpPr>
        <p:spPr>
          <a:xfrm>
            <a:off x="7314473" y="476338"/>
            <a:ext cx="3353421" cy="825653"/>
          </a:xfrm>
          <a:prstGeom prst="wedgeRoundRectCallout">
            <a:avLst>
              <a:gd name="adj1" fmla="val -53648"/>
              <a:gd name="adj2" fmla="val 146347"/>
              <a:gd name="adj3" fmla="val 16667"/>
            </a:avLst>
          </a:prstGeom>
          <a:solidFill>
            <a:srgbClr val="C0C0C0"/>
          </a:solidFill>
          <a:ln w="9525" cap="flat" cmpd="sng">
            <a:solidFill>
              <a:schemeClr val="tx1"/>
            </a:solidFill>
            <a:prstDash val="solid"/>
            <a:miter/>
            <a:headEnd type="none" w="med" len="med"/>
            <a:tailEnd type="none" w="med" len="med"/>
          </a:ln>
          <a:effectLst>
            <a:outerShdw dist="107763" dir="2699999" algn="ctr" rotWithShape="0">
              <a:schemeClr val="bg2"/>
            </a:outerShdw>
          </a:effectLst>
        </p:spPr>
        <p:txBody>
          <a:bodyPr anchor="t"/>
          <a:p>
            <a:pPr algn="ctr"/>
            <a:r>
              <a:rPr lang="zh-CN" altLang="en-US" b="1" baseline="0" dirty="0">
                <a:solidFill>
                  <a:schemeClr val="tx1"/>
                </a:solidFill>
                <a:latin typeface="Arial" panose="020B0604020202020204" pitchFamily="34" charset="0"/>
                <a:ea typeface="宋体" panose="02010600030101010101" pitchFamily="2" charset="-122"/>
              </a:rPr>
              <a:t>饮料罐侧面所用材料的体积</a:t>
            </a:r>
            <a:r>
              <a:rPr lang="zh-CN" altLang="en-US" sz="1800" baseline="0" dirty="0">
                <a:solidFill>
                  <a:schemeClr val="tx1"/>
                </a:solidFill>
                <a:latin typeface="Arial" panose="020B0604020202020204" pitchFamily="34" charset="0"/>
                <a:ea typeface="宋体" panose="02010600030101010101" pitchFamily="2" charset="-122"/>
              </a:rPr>
              <a:t> </a:t>
            </a:r>
            <a:endParaRPr lang="zh-CN" altLang="en-US" sz="1800" baseline="0">
              <a:solidFill>
                <a:schemeClr val="tx1"/>
              </a:solidFill>
              <a:latin typeface="Arial" panose="020B0604020202020204" pitchFamily="34" charset="0"/>
              <a:ea typeface="宋体" panose="02010600030101010101" pitchFamily="2" charset="-122"/>
            </a:endParaRPr>
          </a:p>
        </p:txBody>
      </p:sp>
      <p:sp>
        <p:nvSpPr>
          <p:cNvPr id="159754" name="圆角矩形标注 159753"/>
          <p:cNvSpPr/>
          <p:nvPr/>
        </p:nvSpPr>
        <p:spPr>
          <a:xfrm>
            <a:off x="6599966" y="5806563"/>
            <a:ext cx="2808808" cy="576369"/>
          </a:xfrm>
          <a:prstGeom prst="wedgeRoundRectCallout">
            <a:avLst>
              <a:gd name="adj1" fmla="val -96296"/>
              <a:gd name="adj2" fmla="val -97657"/>
              <a:gd name="adj3" fmla="val 16667"/>
            </a:avLst>
          </a:prstGeom>
          <a:solidFill>
            <a:schemeClr val="folHlink"/>
          </a:solidFill>
          <a:ln w="9525" cap="flat" cmpd="sng">
            <a:solidFill>
              <a:schemeClr val="tx1"/>
            </a:solidFill>
            <a:prstDash val="solid"/>
            <a:miter/>
            <a:headEnd type="none" w="med" len="med"/>
            <a:tailEnd type="none" w="med" len="med"/>
          </a:ln>
          <a:effectLst>
            <a:outerShdw dist="107763" dir="2699999" algn="ctr" rotWithShape="0">
              <a:schemeClr val="bg2"/>
            </a:outerShdw>
          </a:effectLst>
        </p:spPr>
        <p:txBody>
          <a:bodyPr anchor="t"/>
          <a:p>
            <a:pPr algn="ctr"/>
            <a:r>
              <a:rPr lang="zh-CN" altLang="en-US" b="1" baseline="0" dirty="0">
                <a:solidFill>
                  <a:schemeClr val="tx1"/>
                </a:solidFill>
                <a:latin typeface="Times New Roman" panose="02020603050405020304" pitchFamily="18" charset="0"/>
                <a:ea typeface="宋体" panose="02010600030101010101" pitchFamily="2" charset="-122"/>
              </a:rPr>
              <a:t>罐内体积 </a:t>
            </a:r>
            <a:endParaRPr lang="zh-CN" altLang="en-US" b="1" baseline="0">
              <a:solidFill>
                <a:schemeClr val="tx1"/>
              </a:solidFill>
              <a:latin typeface="Times New Roman" panose="02020603050405020304" pitchFamily="18" charset="0"/>
              <a:ea typeface="宋体" panose="02010600030101010101" pitchFamily="2" charset="-122"/>
            </a:endParaRPr>
          </a:p>
        </p:txBody>
      </p:sp>
      <p:sp>
        <p:nvSpPr>
          <p:cNvPr id="159755" name="圆角矩形标注 159754"/>
          <p:cNvSpPr/>
          <p:nvPr/>
        </p:nvSpPr>
        <p:spPr>
          <a:xfrm>
            <a:off x="1522201" y="2276897"/>
            <a:ext cx="3353421" cy="609713"/>
          </a:xfrm>
          <a:prstGeom prst="wedgeRoundRectCallout">
            <a:avLst>
              <a:gd name="adj1" fmla="val 21829"/>
              <a:gd name="adj2" fmla="val 200523"/>
              <a:gd name="adj3" fmla="val 16667"/>
            </a:avLst>
          </a:prstGeom>
          <a:solidFill>
            <a:schemeClr val="folHlink"/>
          </a:solidFill>
          <a:ln w="9525" cap="flat" cmpd="sng">
            <a:solidFill>
              <a:schemeClr val="tx1"/>
            </a:solidFill>
            <a:prstDash val="solid"/>
            <a:miter/>
            <a:headEnd type="none" w="med" len="med"/>
            <a:tailEnd type="none" w="med" len="med"/>
          </a:ln>
          <a:effectLst>
            <a:outerShdw dist="107763" dir="2699999" algn="ctr" rotWithShape="0">
              <a:schemeClr val="bg2"/>
            </a:outerShdw>
          </a:effectLst>
        </p:spPr>
        <p:txBody>
          <a:bodyPr anchor="t"/>
          <a:p>
            <a:pPr algn="ctr"/>
            <a:r>
              <a:rPr lang="zh-CN" altLang="en-US" b="1" baseline="0" dirty="0">
                <a:solidFill>
                  <a:schemeClr val="tx1"/>
                </a:solidFill>
                <a:latin typeface="Times New Roman" panose="02020603050405020304" pitchFamily="18" charset="0"/>
                <a:ea typeface="宋体" panose="02010600030101010101" pitchFamily="2" charset="-122"/>
              </a:rPr>
              <a:t>所用材料的体积 </a:t>
            </a:r>
            <a:endParaRPr lang="zh-CN" altLang="en-US" b="1" baseline="0">
              <a:solidFill>
                <a:schemeClr val="tx1"/>
              </a:solidFill>
              <a:latin typeface="Times New Roman" panose="02020603050405020304" pitchFamily="18" charset="0"/>
              <a:ea typeface="宋体" panose="02010600030101010101" pitchFamily="2" charset="-122"/>
            </a:endParaRPr>
          </a:p>
        </p:txBody>
      </p:sp>
      <p:graphicFrame>
        <p:nvGraphicFramePr>
          <p:cNvPr id="65547" name="对象 159755"/>
          <p:cNvGraphicFramePr/>
          <p:nvPr/>
        </p:nvGraphicFramePr>
        <p:xfrm>
          <a:off x="2349442" y="3574125"/>
          <a:ext cx="7059332" cy="1633840"/>
        </p:xfrm>
        <a:graphic>
          <a:graphicData uri="http://schemas.openxmlformats.org/presentationml/2006/ole">
            <mc:AlternateContent xmlns:mc="http://schemas.openxmlformats.org/markup-compatibility/2006">
              <mc:Choice xmlns:v="urn:schemas-microsoft-com:vml" Requires="v">
                <p:oleObj spid="_x0000_s3122" name="" r:id="rId7" imgW="2183765" imgH="482600" progId="Equation.3">
                  <p:embed/>
                </p:oleObj>
              </mc:Choice>
              <mc:Fallback>
                <p:oleObj name="" r:id="rId7" imgW="2183765" imgH="482600" progId="Equation.3">
                  <p:embed/>
                  <p:pic>
                    <p:nvPicPr>
                      <p:cNvPr id="0" name="图片 3121"/>
                      <p:cNvPicPr/>
                      <p:nvPr/>
                    </p:nvPicPr>
                    <p:blipFill>
                      <a:blip r:embed="rId4"/>
                      <a:stretch>
                        <a:fillRect/>
                      </a:stretch>
                    </p:blipFill>
                    <p:spPr>
                      <a:xfrm>
                        <a:off x="2349442" y="3574125"/>
                        <a:ext cx="7059332" cy="1633840"/>
                      </a:xfrm>
                      <a:prstGeom prst="rect">
                        <a:avLst/>
                      </a:prstGeom>
                      <a:noFill/>
                      <a:ln w="38100">
                        <a:noFill/>
                        <a:miter/>
                      </a:ln>
                    </p:spPr>
                  </p:pic>
                </p:oleObj>
              </mc:Fallback>
            </mc:AlternateContent>
          </a:graphicData>
        </a:graphic>
      </p:graphicFrame>
      <p:sp>
        <p:nvSpPr>
          <p:cNvPr id="159757" name="圆角矩形标注 159756"/>
          <p:cNvSpPr/>
          <p:nvPr/>
        </p:nvSpPr>
        <p:spPr>
          <a:xfrm>
            <a:off x="7859087" y="1700528"/>
            <a:ext cx="2808807" cy="792309"/>
          </a:xfrm>
          <a:prstGeom prst="wedgeRoundRectCallout">
            <a:avLst>
              <a:gd name="adj1" fmla="val -47963"/>
              <a:gd name="adj2" fmla="val 197296"/>
              <a:gd name="adj3" fmla="val 16667"/>
            </a:avLst>
          </a:prstGeom>
          <a:solidFill>
            <a:schemeClr val="folHlink"/>
          </a:solidFill>
          <a:ln w="9525" cap="flat" cmpd="sng">
            <a:solidFill>
              <a:schemeClr val="tx1"/>
            </a:solidFill>
            <a:prstDash val="solid"/>
            <a:miter/>
            <a:headEnd type="none" w="med" len="med"/>
            <a:tailEnd type="none" w="med" len="med"/>
          </a:ln>
          <a:effectLst>
            <a:outerShdw dist="107763" dir="2699999" algn="ctr" rotWithShape="0">
              <a:schemeClr val="bg2"/>
            </a:outerShdw>
          </a:effectLst>
        </p:spPr>
        <p:txBody>
          <a:bodyPr anchor="t"/>
          <a:p>
            <a:pPr algn="ctr"/>
            <a:r>
              <a:rPr lang="zh-CN" altLang="en-US" b="1" baseline="0" dirty="0">
                <a:solidFill>
                  <a:schemeClr val="tx1"/>
                </a:solidFill>
                <a:latin typeface="Times New Roman" panose="02020603050405020304" pitchFamily="18" charset="0"/>
                <a:ea typeface="宋体" panose="02010600030101010101" pitchFamily="2" charset="-122"/>
              </a:rPr>
              <a:t>顶盖和底部所用材料 </a:t>
            </a:r>
            <a:endParaRPr lang="zh-CN" altLang="en-US" b="1" baseline="0">
              <a:solidFill>
                <a:schemeClr val="tx1"/>
              </a:solidFill>
              <a:latin typeface="Times New Roman" panose="02020603050405020304" pitchFamily="18"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9753"/>
                                        </p:tgtEl>
                                        <p:attrNameLst>
                                          <p:attrName>style.visibility</p:attrName>
                                        </p:attrNameLst>
                                      </p:cBhvr>
                                      <p:to>
                                        <p:strVal val="visible"/>
                                      </p:to>
                                    </p:set>
                                    <p:animEffect transition="in" filter="blinds(horizontal)">
                                      <p:cBhvr>
                                        <p:cTn id="7" dur="500"/>
                                        <p:tgtEl>
                                          <p:spTgt spid="1597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9755"/>
                                        </p:tgtEl>
                                        <p:attrNameLst>
                                          <p:attrName>style.visibility</p:attrName>
                                        </p:attrNameLst>
                                      </p:cBhvr>
                                      <p:to>
                                        <p:strVal val="visible"/>
                                      </p:to>
                                    </p:set>
                                    <p:animEffect transition="in" filter="blinds(horizontal)">
                                      <p:cBhvr>
                                        <p:cTn id="12" dur="500"/>
                                        <p:tgtEl>
                                          <p:spTgt spid="15975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9757"/>
                                        </p:tgtEl>
                                        <p:attrNameLst>
                                          <p:attrName>style.visibility</p:attrName>
                                        </p:attrNameLst>
                                      </p:cBhvr>
                                      <p:to>
                                        <p:strVal val="visible"/>
                                      </p:to>
                                    </p:set>
                                    <p:anim calcmode="lin" valueType="num">
                                      <p:cBhvr additive="base">
                                        <p:cTn id="17" dur="500" fill="hold"/>
                                        <p:tgtEl>
                                          <p:spTgt spid="159757"/>
                                        </p:tgtEl>
                                        <p:attrNameLst>
                                          <p:attrName>ppt_x</p:attrName>
                                        </p:attrNameLst>
                                      </p:cBhvr>
                                      <p:tavLst>
                                        <p:tav tm="0">
                                          <p:val>
                                            <p:strVal val="#ppt_x"/>
                                          </p:val>
                                        </p:tav>
                                        <p:tav tm="100000">
                                          <p:val>
                                            <p:strVal val="#ppt_x"/>
                                          </p:val>
                                        </p:tav>
                                      </p:tavLst>
                                    </p:anim>
                                    <p:anim calcmode="lin" valueType="num">
                                      <p:cBhvr additive="base">
                                        <p:cTn id="18" dur="500" fill="hold"/>
                                        <p:tgtEl>
                                          <p:spTgt spid="15975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9754"/>
                                        </p:tgtEl>
                                        <p:attrNameLst>
                                          <p:attrName>style.visibility</p:attrName>
                                        </p:attrNameLst>
                                      </p:cBhvr>
                                      <p:to>
                                        <p:strVal val="visible"/>
                                      </p:to>
                                    </p:set>
                                    <p:anim calcmode="lin" valueType="num">
                                      <p:cBhvr additive="base">
                                        <p:cTn id="23" dur="500" fill="hold"/>
                                        <p:tgtEl>
                                          <p:spTgt spid="159754"/>
                                        </p:tgtEl>
                                        <p:attrNameLst>
                                          <p:attrName>ppt_x</p:attrName>
                                        </p:attrNameLst>
                                      </p:cBhvr>
                                      <p:tavLst>
                                        <p:tav tm="0">
                                          <p:val>
                                            <p:strVal val="#ppt_x"/>
                                          </p:val>
                                        </p:tav>
                                        <p:tav tm="100000">
                                          <p:val>
                                            <p:strVal val="#ppt_x"/>
                                          </p:val>
                                        </p:tav>
                                      </p:tavLst>
                                    </p:anim>
                                    <p:anim calcmode="lin" valueType="num">
                                      <p:cBhvr additive="base">
                                        <p:cTn id="24" dur="500" fill="hold"/>
                                        <p:tgtEl>
                                          <p:spTgt spid="1597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3" grpId="0" bldLvl="0" animBg="1"/>
      <p:bldP spid="159754" grpId="0" bldLvl="0" animBg="1"/>
      <p:bldP spid="159755" grpId="0" bldLvl="0" animBg="1"/>
      <p:bldP spid="15975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标题 160769"/>
          <p:cNvSpPr>
            <a:spLocks noGrp="1"/>
          </p:cNvSpPr>
          <p:nvPr>
            <p:ph type="title"/>
          </p:nvPr>
        </p:nvSpPr>
        <p:spPr>
          <a:xfrm>
            <a:off x="1979485" y="457285"/>
            <a:ext cx="8231124" cy="1371854"/>
          </a:xfrm>
        </p:spPr>
        <p:txBody>
          <a:bodyPr anchor="ctr"/>
          <a:p>
            <a:r>
              <a:rPr lang="en-US" altLang="zh-CN" dirty="0"/>
              <a:t> </a:t>
            </a:r>
            <a:endParaRPr lang="en-US" altLang="zh-CN" dirty="0"/>
          </a:p>
        </p:txBody>
      </p:sp>
      <p:sp>
        <p:nvSpPr>
          <p:cNvPr id="66562" name="文本占位符 160770"/>
          <p:cNvSpPr>
            <a:spLocks noGrp="1"/>
          </p:cNvSpPr>
          <p:nvPr>
            <p:ph idx="1"/>
          </p:nvPr>
        </p:nvSpPr>
        <p:spPr/>
        <p:txBody>
          <a:bodyPr anchor="t"/>
          <a:p>
            <a:endParaRPr lang="zh-CN" altLang="en-US" dirty="0"/>
          </a:p>
        </p:txBody>
      </p:sp>
      <p:sp>
        <p:nvSpPr>
          <p:cNvPr id="66563" name="矩形 160771"/>
          <p:cNvSpPr/>
          <p:nvPr/>
        </p:nvSpPr>
        <p:spPr>
          <a:xfrm>
            <a:off x="1522201" y="0"/>
            <a:ext cx="9145693" cy="0"/>
          </a:xfrm>
          <a:prstGeom prst="rect">
            <a:avLst/>
          </a:prstGeom>
          <a:noFill/>
          <a:ln w="9525">
            <a:noFill/>
          </a:ln>
          <a:effectLst>
            <a:outerShdw dist="107763" dir="2699999" algn="ctr" rotWithShape="0">
              <a:schemeClr val="bg2"/>
            </a:outerShdw>
          </a:effectLst>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66564" name="对象 160772"/>
          <p:cNvGraphicFramePr/>
          <p:nvPr/>
        </p:nvGraphicFramePr>
        <p:xfrm>
          <a:off x="2854360" y="1700528"/>
          <a:ext cx="1224189" cy="517621"/>
        </p:xfrm>
        <a:graphic>
          <a:graphicData uri="http://schemas.openxmlformats.org/presentationml/2006/ole">
            <mc:AlternateContent xmlns:mc="http://schemas.openxmlformats.org/markup-compatibility/2006">
              <mc:Choice xmlns:v="urn:schemas-microsoft-com:vml" Requires="v">
                <p:oleObj spid="_x0000_s3135" name="" r:id="rId1" imgW="431165" imgH="177800" progId="Equation.3">
                  <p:embed/>
                </p:oleObj>
              </mc:Choice>
              <mc:Fallback>
                <p:oleObj name="" r:id="rId1" imgW="431165" imgH="177800" progId="Equation.3">
                  <p:embed/>
                  <p:pic>
                    <p:nvPicPr>
                      <p:cNvPr id="0" name="图片 3134"/>
                      <p:cNvPicPr/>
                      <p:nvPr/>
                    </p:nvPicPr>
                    <p:blipFill>
                      <a:blip r:embed="rId2"/>
                      <a:stretch>
                        <a:fillRect/>
                      </a:stretch>
                    </p:blipFill>
                    <p:spPr>
                      <a:xfrm>
                        <a:off x="2854360" y="1700528"/>
                        <a:ext cx="1224189" cy="517621"/>
                      </a:xfrm>
                      <a:prstGeom prst="rect">
                        <a:avLst/>
                      </a:prstGeom>
                      <a:noFill/>
                      <a:ln w="38100">
                        <a:noFill/>
                        <a:miter/>
                      </a:ln>
                    </p:spPr>
                  </p:pic>
                </p:oleObj>
              </mc:Fallback>
            </mc:AlternateContent>
          </a:graphicData>
        </a:graphic>
      </p:graphicFrame>
      <p:sp>
        <p:nvSpPr>
          <p:cNvPr id="66565" name="矩形 160773"/>
          <p:cNvSpPr/>
          <p:nvPr/>
        </p:nvSpPr>
        <p:spPr>
          <a:xfrm>
            <a:off x="1522201" y="2977114"/>
            <a:ext cx="9145693" cy="0"/>
          </a:xfrm>
          <a:prstGeom prst="rect">
            <a:avLst/>
          </a:prstGeom>
          <a:noFill/>
          <a:ln w="9525">
            <a:noFill/>
          </a:ln>
          <a:effectLst>
            <a:outerShdw dist="107763" dir="2699999" algn="ctr" rotWithShape="0">
              <a:schemeClr val="bg2"/>
            </a:outerShdw>
          </a:effectLst>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66566" name="对象 160774"/>
          <p:cNvGraphicFramePr/>
          <p:nvPr/>
        </p:nvGraphicFramePr>
        <p:xfrm>
          <a:off x="5302739" y="1557626"/>
          <a:ext cx="522384" cy="576369"/>
        </p:xfrm>
        <a:graphic>
          <a:graphicData uri="http://schemas.openxmlformats.org/presentationml/2006/ole">
            <mc:AlternateContent xmlns:mc="http://schemas.openxmlformats.org/markup-compatibility/2006">
              <mc:Choice xmlns:v="urn:schemas-microsoft-com:vml" Requires="v">
                <p:oleObj spid="_x0000_s3134" name="" r:id="rId3" imgW="177800" imgH="203200" progId="Equation.3">
                  <p:embed/>
                </p:oleObj>
              </mc:Choice>
              <mc:Fallback>
                <p:oleObj name="" r:id="rId3" imgW="177800" imgH="203200" progId="Equation.3">
                  <p:embed/>
                  <p:pic>
                    <p:nvPicPr>
                      <p:cNvPr id="0" name="图片 3133"/>
                      <p:cNvPicPr/>
                      <p:nvPr/>
                    </p:nvPicPr>
                    <p:blipFill>
                      <a:blip r:embed="rId4"/>
                      <a:stretch>
                        <a:fillRect/>
                      </a:stretch>
                    </p:blipFill>
                    <p:spPr>
                      <a:xfrm>
                        <a:off x="5302739" y="1557626"/>
                        <a:ext cx="522384" cy="576369"/>
                      </a:xfrm>
                      <a:prstGeom prst="rect">
                        <a:avLst/>
                      </a:prstGeom>
                      <a:noFill/>
                      <a:ln w="38100">
                        <a:noFill/>
                        <a:miter/>
                      </a:ln>
                    </p:spPr>
                  </p:pic>
                </p:oleObj>
              </mc:Fallback>
            </mc:AlternateContent>
          </a:graphicData>
        </a:graphic>
      </p:graphicFrame>
      <p:sp>
        <p:nvSpPr>
          <p:cNvPr id="66567" name="矩形 160775"/>
          <p:cNvSpPr/>
          <p:nvPr/>
        </p:nvSpPr>
        <p:spPr>
          <a:xfrm>
            <a:off x="1522201" y="3176881"/>
            <a:ext cx="218440" cy="245110"/>
          </a:xfrm>
          <a:prstGeom prst="rect">
            <a:avLst/>
          </a:prstGeom>
          <a:noFill/>
          <a:ln w="9525">
            <a:noFill/>
          </a:ln>
          <a:effectLst>
            <a:outerShdw dist="107763" dir="2699999" algn="ctr" rotWithShape="0">
              <a:schemeClr val="bg2"/>
            </a:outerShdw>
          </a:effectLst>
        </p:spPr>
        <p:txBody>
          <a:bodyPr wrap="none" anchor="ctr">
            <a:spAutoFit/>
          </a:bodyPr>
          <a:p>
            <a:r>
              <a:rPr lang="en-US" altLang="zh-CN" sz="1000" baseline="0">
                <a:solidFill>
                  <a:schemeClr val="tx1"/>
                </a:solidFill>
                <a:latin typeface="Arial" panose="020B0604020202020204" pitchFamily="34" charset="0"/>
                <a:ea typeface="宋体" panose="02010600030101010101" pitchFamily="2" charset="-122"/>
              </a:rPr>
              <a:t>,</a:t>
            </a:r>
            <a:endParaRPr lang="en-US" altLang="zh-CN" sz="1800" baseline="0">
              <a:solidFill>
                <a:schemeClr val="tx1"/>
              </a:solidFill>
              <a:latin typeface="Arial" panose="020B0604020202020204" pitchFamily="34" charset="0"/>
              <a:ea typeface="宋体" panose="02010600030101010101" pitchFamily="2" charset="-122"/>
            </a:endParaRPr>
          </a:p>
        </p:txBody>
      </p:sp>
      <p:graphicFrame>
        <p:nvGraphicFramePr>
          <p:cNvPr id="66568" name="对象 160776"/>
          <p:cNvGraphicFramePr/>
          <p:nvPr/>
        </p:nvGraphicFramePr>
        <p:xfrm>
          <a:off x="5950559" y="1557626"/>
          <a:ext cx="466811" cy="576369"/>
        </p:xfrm>
        <a:graphic>
          <a:graphicData uri="http://schemas.openxmlformats.org/presentationml/2006/ole">
            <mc:AlternateContent xmlns:mc="http://schemas.openxmlformats.org/markup-compatibility/2006">
              <mc:Choice xmlns:v="urn:schemas-microsoft-com:vml" Requires="v">
                <p:oleObj spid="_x0000_s3132" name="" r:id="rId5" imgW="165100" imgH="203200" progId="Equation.3">
                  <p:embed/>
                </p:oleObj>
              </mc:Choice>
              <mc:Fallback>
                <p:oleObj name="" r:id="rId5" imgW="165100" imgH="203200" progId="Equation.3">
                  <p:embed/>
                  <p:pic>
                    <p:nvPicPr>
                      <p:cNvPr id="0" name="图片 3131"/>
                      <p:cNvPicPr/>
                      <p:nvPr/>
                    </p:nvPicPr>
                    <p:blipFill>
                      <a:blip r:embed="rId6"/>
                      <a:stretch>
                        <a:fillRect/>
                      </a:stretch>
                    </p:blipFill>
                    <p:spPr>
                      <a:xfrm>
                        <a:off x="5950559" y="1557626"/>
                        <a:ext cx="466811" cy="576369"/>
                      </a:xfrm>
                      <a:prstGeom prst="rect">
                        <a:avLst/>
                      </a:prstGeom>
                      <a:noFill/>
                      <a:ln w="38100">
                        <a:noFill/>
                        <a:miter/>
                      </a:ln>
                    </p:spPr>
                  </p:pic>
                </p:oleObj>
              </mc:Fallback>
            </mc:AlternateContent>
          </a:graphicData>
        </a:graphic>
      </p:graphicFrame>
      <p:sp>
        <p:nvSpPr>
          <p:cNvPr id="66569" name="矩形 160777"/>
          <p:cNvSpPr/>
          <p:nvPr/>
        </p:nvSpPr>
        <p:spPr>
          <a:xfrm>
            <a:off x="1522201" y="3621783"/>
            <a:ext cx="309880" cy="260350"/>
          </a:xfrm>
          <a:prstGeom prst="rect">
            <a:avLst/>
          </a:prstGeom>
          <a:noFill/>
          <a:ln w="9525">
            <a:noFill/>
          </a:ln>
          <a:effectLst>
            <a:outerShdw dist="107763" dir="2699999" algn="ctr" rotWithShape="0">
              <a:schemeClr val="bg2"/>
            </a:outerShdw>
          </a:effectLst>
        </p:spPr>
        <p:txBody>
          <a:bodyPr wrap="none" anchor="ctr">
            <a:spAutoFit/>
          </a:bodyPr>
          <a:p>
            <a:r>
              <a:rPr lang="en-US" altLang="zh-CN" sz="1100" baseline="0" dirty="0">
                <a:solidFill>
                  <a:schemeClr val="tx1"/>
                </a:solidFill>
                <a:latin typeface="Arial" panose="020B0604020202020204" pitchFamily="34" charset="0"/>
                <a:ea typeface="宋体" panose="02010600030101010101" pitchFamily="2" charset="-122"/>
              </a:rPr>
              <a:t> </a:t>
            </a:r>
            <a:endParaRPr lang="en-US" altLang="zh-CN" sz="1800" baseline="0" dirty="0">
              <a:solidFill>
                <a:schemeClr val="tx1"/>
              </a:solidFill>
              <a:latin typeface="Arial" panose="020B0604020202020204" pitchFamily="34" charset="0"/>
              <a:ea typeface="宋体" panose="02010600030101010101" pitchFamily="2" charset="-122"/>
            </a:endParaRPr>
          </a:p>
        </p:txBody>
      </p:sp>
      <p:sp>
        <p:nvSpPr>
          <p:cNvPr id="160779" name="文本框 160778" descr="再生纸"/>
          <p:cNvSpPr txBox="1"/>
          <p:nvPr/>
        </p:nvSpPr>
        <p:spPr>
          <a:xfrm>
            <a:off x="4942309" y="981257"/>
            <a:ext cx="5195262" cy="460375"/>
          </a:xfrm>
          <a:prstGeom prst="rect">
            <a:avLst/>
          </a:prstGeom>
          <a:blipFill rotWithShape="0">
            <a:blip r:embed="rId7"/>
          </a:blipFill>
          <a:ln w="9525">
            <a:noFill/>
          </a:ln>
          <a:effectLst>
            <a:outerShdw dist="107763" dir="2699999" algn="ctr" rotWithShape="0">
              <a:schemeClr val="bg2"/>
            </a:outerShdw>
          </a:effectLst>
        </p:spPr>
        <p:txBody>
          <a:bodyPr anchor="t">
            <a:spAutoFit/>
          </a:bodyPr>
          <a:p>
            <a:pPr>
              <a:spcBef>
                <a:spcPct val="50000"/>
              </a:spcBef>
            </a:pPr>
            <a:r>
              <a:rPr lang="zh-CN" altLang="en-US" b="1" baseline="0" dirty="0">
                <a:solidFill>
                  <a:srgbClr val="FF0066"/>
                </a:solidFill>
                <a:latin typeface="Times New Roman" panose="02020603050405020304" pitchFamily="18" charset="0"/>
                <a:ea typeface="宋体" panose="02010600030101010101" pitchFamily="2" charset="-122"/>
              </a:rPr>
              <a:t>这是极其重要的合理假设或简化</a:t>
            </a:r>
            <a:r>
              <a:rPr lang="en-US" altLang="zh-CN" b="1" baseline="0">
                <a:solidFill>
                  <a:srgbClr val="FF0066"/>
                </a:solidFill>
                <a:latin typeface="Times New Roman" panose="02020603050405020304" pitchFamily="18" charset="0"/>
                <a:ea typeface="宋体" panose="02010600030101010101" pitchFamily="2" charset="-122"/>
              </a:rPr>
              <a:t>!</a:t>
            </a:r>
            <a:r>
              <a:rPr lang="en-US" altLang="zh-CN" b="1" baseline="0">
                <a:solidFill>
                  <a:schemeClr val="tx1"/>
                </a:solidFill>
                <a:latin typeface="Times New Roman" panose="02020603050405020304" pitchFamily="18" charset="0"/>
                <a:ea typeface="宋体" panose="02010600030101010101" pitchFamily="2" charset="-122"/>
              </a:rPr>
              <a:t> </a:t>
            </a:r>
            <a:endParaRPr lang="en-US" altLang="zh-CN" b="1" baseline="0">
              <a:solidFill>
                <a:schemeClr val="tx1"/>
              </a:solidFill>
              <a:latin typeface="Times New Roman" panose="02020603050405020304" pitchFamily="18" charset="0"/>
              <a:ea typeface="宋体" panose="02010600030101010101" pitchFamily="2" charset="-122"/>
            </a:endParaRPr>
          </a:p>
        </p:txBody>
      </p:sp>
      <p:sp>
        <p:nvSpPr>
          <p:cNvPr id="66571" name="矩形 160779"/>
          <p:cNvSpPr/>
          <p:nvPr/>
        </p:nvSpPr>
        <p:spPr>
          <a:xfrm>
            <a:off x="1522201" y="3305787"/>
            <a:ext cx="9145693" cy="0"/>
          </a:xfrm>
          <a:prstGeom prst="rect">
            <a:avLst/>
          </a:prstGeom>
          <a:noFill/>
          <a:ln w="9525">
            <a:noFill/>
          </a:ln>
          <a:effectLst>
            <a:outerShdw dist="107763" dir="2699999" algn="ctr" rotWithShape="0">
              <a:srgbClr val="808080"/>
            </a:outerShdw>
          </a:effectLst>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66572" name="对象 160780"/>
          <p:cNvGraphicFramePr/>
          <p:nvPr/>
        </p:nvGraphicFramePr>
        <p:xfrm>
          <a:off x="1700034" y="2349935"/>
          <a:ext cx="8967860" cy="863760"/>
        </p:xfrm>
        <a:graphic>
          <a:graphicData uri="http://schemas.openxmlformats.org/presentationml/2006/ole">
            <mc:AlternateContent xmlns:mc="http://schemas.openxmlformats.org/markup-compatibility/2006">
              <mc:Choice xmlns:v="urn:schemas-microsoft-com:vml" Requires="v">
                <p:oleObj spid="_x0000_s3136" name="" r:id="rId8" imgW="3115945" imgH="277495" progId="Equation.3">
                  <p:embed/>
                </p:oleObj>
              </mc:Choice>
              <mc:Fallback>
                <p:oleObj name="" r:id="rId8" imgW="3115945" imgH="277495" progId="Equation.3">
                  <p:embed/>
                  <p:pic>
                    <p:nvPicPr>
                      <p:cNvPr id="0" name="图片 3135"/>
                      <p:cNvPicPr/>
                      <p:nvPr/>
                    </p:nvPicPr>
                    <p:blipFill>
                      <a:blip r:embed="rId9"/>
                      <a:stretch>
                        <a:fillRect/>
                      </a:stretch>
                    </p:blipFill>
                    <p:spPr>
                      <a:xfrm>
                        <a:off x="1700034" y="2349935"/>
                        <a:ext cx="8967860" cy="863760"/>
                      </a:xfrm>
                      <a:prstGeom prst="rect">
                        <a:avLst/>
                      </a:prstGeom>
                      <a:noFill/>
                      <a:ln w="38100">
                        <a:noFill/>
                        <a:miter/>
                      </a:ln>
                    </p:spPr>
                  </p:pic>
                </p:oleObj>
              </mc:Fallback>
            </mc:AlternateContent>
          </a:graphicData>
        </a:graphic>
      </p:graphicFrame>
      <p:sp>
        <p:nvSpPr>
          <p:cNvPr id="66573" name="矩形 160781"/>
          <p:cNvSpPr/>
          <p:nvPr/>
        </p:nvSpPr>
        <p:spPr>
          <a:xfrm>
            <a:off x="1522201" y="3574125"/>
            <a:ext cx="9145693" cy="0"/>
          </a:xfrm>
          <a:prstGeom prst="rect">
            <a:avLst/>
          </a:prstGeom>
          <a:noFill/>
          <a:ln w="9525">
            <a:noFill/>
          </a:ln>
          <a:effectLst>
            <a:outerShdw dist="107763" dir="2699999" algn="ctr" rotWithShape="0">
              <a:srgbClr val="808080"/>
            </a:outerShdw>
          </a:effectLst>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66574" name="对象 160782"/>
          <p:cNvGraphicFramePr/>
          <p:nvPr/>
        </p:nvGraphicFramePr>
        <p:xfrm>
          <a:off x="1917562" y="3285146"/>
          <a:ext cx="3888507" cy="744675"/>
        </p:xfrm>
        <a:graphic>
          <a:graphicData uri="http://schemas.openxmlformats.org/presentationml/2006/ole">
            <mc:AlternateContent xmlns:mc="http://schemas.openxmlformats.org/markup-compatibility/2006">
              <mc:Choice xmlns:v="urn:schemas-microsoft-com:vml" Requires="v">
                <p:oleObj spid="_x0000_s3133" name="" r:id="rId10" imgW="1193800" imgH="228600" progId="Equation.3">
                  <p:embed/>
                </p:oleObj>
              </mc:Choice>
              <mc:Fallback>
                <p:oleObj name="" r:id="rId10" imgW="1193800" imgH="228600" progId="Equation.3">
                  <p:embed/>
                  <p:pic>
                    <p:nvPicPr>
                      <p:cNvPr id="0" name="图片 3132"/>
                      <p:cNvPicPr/>
                      <p:nvPr/>
                    </p:nvPicPr>
                    <p:blipFill>
                      <a:blip r:embed="rId11"/>
                      <a:stretch>
                        <a:fillRect/>
                      </a:stretch>
                    </p:blipFill>
                    <p:spPr>
                      <a:xfrm>
                        <a:off x="1917562" y="3285146"/>
                        <a:ext cx="3888507" cy="744675"/>
                      </a:xfrm>
                      <a:prstGeom prst="rect">
                        <a:avLst/>
                      </a:prstGeom>
                      <a:noFill/>
                      <a:ln w="38100">
                        <a:noFill/>
                        <a:miter/>
                      </a:ln>
                    </p:spPr>
                  </p:pic>
                </p:oleObj>
              </mc:Fallback>
            </mc:AlternateContent>
          </a:graphicData>
        </a:graphic>
      </p:graphicFrame>
      <p:sp>
        <p:nvSpPr>
          <p:cNvPr id="66575" name="矩形 160783"/>
          <p:cNvSpPr/>
          <p:nvPr/>
        </p:nvSpPr>
        <p:spPr>
          <a:xfrm>
            <a:off x="1522201" y="3200993"/>
            <a:ext cx="9145693" cy="0"/>
          </a:xfrm>
          <a:prstGeom prst="rect">
            <a:avLst/>
          </a:prstGeom>
          <a:noFill/>
          <a:ln w="9525">
            <a:noFill/>
          </a:ln>
          <a:effectLst>
            <a:outerShdw dist="107763" dir="2699999" algn="ctr" rotWithShape="0">
              <a:srgbClr val="808080"/>
            </a:outerShdw>
          </a:effectLst>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66576" name="对象 160784"/>
          <p:cNvGraphicFramePr/>
          <p:nvPr/>
        </p:nvGraphicFramePr>
        <p:xfrm>
          <a:off x="3862609" y="4509335"/>
          <a:ext cx="6552826" cy="1818025"/>
        </p:xfrm>
        <a:graphic>
          <a:graphicData uri="http://schemas.openxmlformats.org/presentationml/2006/ole">
            <mc:AlternateContent xmlns:mc="http://schemas.openxmlformats.org/markup-compatibility/2006">
              <mc:Choice xmlns:v="urn:schemas-microsoft-com:vml" Requires="v">
                <p:oleObj spid="_x0000_s3131" name="" r:id="rId12" imgW="1651000" imgH="457200" progId="Equation.3">
                  <p:embed/>
                </p:oleObj>
              </mc:Choice>
              <mc:Fallback>
                <p:oleObj name="" r:id="rId12" imgW="1651000" imgH="457200" progId="Equation.3">
                  <p:embed/>
                  <p:pic>
                    <p:nvPicPr>
                      <p:cNvPr id="0" name="图片 3130"/>
                      <p:cNvPicPr/>
                      <p:nvPr/>
                    </p:nvPicPr>
                    <p:blipFill>
                      <a:blip r:embed="rId13"/>
                      <a:stretch>
                        <a:fillRect/>
                      </a:stretch>
                    </p:blipFill>
                    <p:spPr>
                      <a:xfrm>
                        <a:off x="3862609" y="4509335"/>
                        <a:ext cx="6552826" cy="1818025"/>
                      </a:xfrm>
                      <a:prstGeom prst="rect">
                        <a:avLst/>
                      </a:prstGeom>
                      <a:noFill/>
                      <a:ln w="38100">
                        <a:noFill/>
                        <a:miter/>
                      </a:ln>
                    </p:spPr>
                  </p:pic>
                </p:oleObj>
              </mc:Fallback>
            </mc:AlternateContent>
          </a:graphicData>
        </a:graphic>
      </p:graphicFrame>
      <p:sp>
        <p:nvSpPr>
          <p:cNvPr id="160786" name="云形标注 160785"/>
          <p:cNvSpPr/>
          <p:nvPr/>
        </p:nvSpPr>
        <p:spPr>
          <a:xfrm>
            <a:off x="1522201" y="620828"/>
            <a:ext cx="8750333" cy="3385177"/>
          </a:xfrm>
          <a:prstGeom prst="cloudCallout">
            <a:avLst>
              <a:gd name="adj1" fmla="val -31583"/>
              <a:gd name="adj2" fmla="val 80583"/>
            </a:avLst>
          </a:prstGeom>
          <a:solidFill>
            <a:schemeClr val="accent1"/>
          </a:solidFill>
          <a:ln w="9525" cap="flat" cmpd="sng">
            <a:solidFill>
              <a:schemeClr val="tx1"/>
            </a:solidFill>
            <a:prstDash val="solid"/>
            <a:round/>
            <a:headEnd type="none" w="med" len="med"/>
            <a:tailEnd type="none" w="med" len="med"/>
          </a:ln>
        </p:spPr>
        <p:txBody>
          <a:bodyPr anchor="t"/>
          <a:p>
            <a:r>
              <a:rPr lang="zh-CN" altLang="en-US" sz="2800" b="1" baseline="0" dirty="0">
                <a:solidFill>
                  <a:schemeClr val="tx1"/>
                </a:solidFill>
                <a:latin typeface="Times New Roman" panose="02020603050405020304" pitchFamily="18" charset="0"/>
                <a:ea typeface="宋体" panose="02010600030101010101" pitchFamily="2" charset="-122"/>
              </a:rPr>
              <a:t>其中</a:t>
            </a:r>
            <a:r>
              <a:rPr lang="en-US" altLang="zh-CN" sz="2800" b="1" baseline="0" dirty="0">
                <a:solidFill>
                  <a:schemeClr val="tx1"/>
                </a:solidFill>
                <a:latin typeface="Times New Roman" panose="02020603050405020304" pitchFamily="18" charset="0"/>
                <a:ea typeface="宋体" panose="02010600030101010101" pitchFamily="2" charset="-122"/>
              </a:rPr>
              <a:t>S</a:t>
            </a:r>
            <a:r>
              <a:rPr lang="zh-CN" altLang="en-US" sz="2800" b="1" baseline="0" dirty="0">
                <a:solidFill>
                  <a:schemeClr val="tx1"/>
                </a:solidFill>
                <a:latin typeface="Times New Roman" panose="02020603050405020304" pitchFamily="18" charset="0"/>
                <a:ea typeface="宋体" panose="02010600030101010101" pitchFamily="2" charset="-122"/>
              </a:rPr>
              <a:t>是目标函数</a:t>
            </a:r>
            <a:r>
              <a:rPr lang="en-US" altLang="zh-CN" sz="2800" b="1" baseline="0" dirty="0">
                <a:solidFill>
                  <a:schemeClr val="tx1"/>
                </a:solidFill>
                <a:latin typeface="Times New Roman" panose="02020603050405020304" pitchFamily="18" charset="0"/>
                <a:ea typeface="宋体" panose="02010600030101010101" pitchFamily="2" charset="-122"/>
              </a:rPr>
              <a:t>,                          </a:t>
            </a:r>
            <a:r>
              <a:rPr lang="zh-CN" altLang="en-US" sz="2800" b="1" baseline="0" dirty="0">
                <a:solidFill>
                  <a:schemeClr val="tx1"/>
                </a:solidFill>
                <a:latin typeface="Times New Roman" panose="02020603050405020304" pitchFamily="18" charset="0"/>
                <a:ea typeface="宋体" panose="02010600030101010101" pitchFamily="2" charset="-122"/>
              </a:rPr>
              <a:t>是约束条件</a:t>
            </a:r>
            <a:r>
              <a:rPr lang="en-US" altLang="zh-CN" sz="2800" b="1" baseline="0" dirty="0">
                <a:solidFill>
                  <a:schemeClr val="tx1"/>
                </a:solidFill>
                <a:latin typeface="Times New Roman" panose="02020603050405020304" pitchFamily="18" charset="0"/>
                <a:ea typeface="宋体" panose="02010600030101010101" pitchFamily="2" charset="-122"/>
              </a:rPr>
              <a:t>, V</a:t>
            </a:r>
            <a:r>
              <a:rPr lang="zh-CN" altLang="en-US" sz="2800" b="1" baseline="0" dirty="0">
                <a:solidFill>
                  <a:schemeClr val="tx1"/>
                </a:solidFill>
                <a:latin typeface="Times New Roman" panose="02020603050405020304" pitchFamily="18" charset="0"/>
                <a:ea typeface="宋体" panose="02010600030101010101" pitchFamily="2" charset="-122"/>
              </a:rPr>
              <a:t>是已知的</a:t>
            </a:r>
            <a:r>
              <a:rPr lang="en-US" altLang="zh-CN" sz="2800" b="1" baseline="0" dirty="0">
                <a:solidFill>
                  <a:schemeClr val="tx1"/>
                </a:solidFill>
                <a:latin typeface="Times New Roman" panose="02020603050405020304" pitchFamily="18" charset="0"/>
                <a:ea typeface="宋体" panose="02010600030101010101" pitchFamily="2" charset="-122"/>
              </a:rPr>
              <a:t>(</a:t>
            </a:r>
            <a:r>
              <a:rPr lang="zh-CN" altLang="en-US" sz="2800" b="1" baseline="0" dirty="0">
                <a:solidFill>
                  <a:schemeClr val="tx1"/>
                </a:solidFill>
                <a:latin typeface="Times New Roman" panose="02020603050405020304" pitchFamily="18" charset="0"/>
                <a:ea typeface="宋体" panose="02010600030101010101" pitchFamily="2" charset="-122"/>
              </a:rPr>
              <a:t>即罐内体积一定</a:t>
            </a:r>
            <a:r>
              <a:rPr lang="en-US" altLang="zh-CN" sz="2800" b="1" baseline="0" dirty="0">
                <a:solidFill>
                  <a:schemeClr val="tx1"/>
                </a:solidFill>
                <a:latin typeface="Times New Roman" panose="02020603050405020304" pitchFamily="18" charset="0"/>
                <a:ea typeface="宋体" panose="02010600030101010101" pitchFamily="2" charset="-122"/>
              </a:rPr>
              <a:t>), </a:t>
            </a:r>
            <a:r>
              <a:rPr lang="zh-CN" altLang="en-US" sz="2800" b="1" baseline="0" dirty="0">
                <a:solidFill>
                  <a:schemeClr val="tx1"/>
                </a:solidFill>
                <a:latin typeface="Times New Roman" panose="02020603050405020304" pitchFamily="18" charset="0"/>
                <a:ea typeface="宋体" panose="02010600030101010101" pitchFamily="2" charset="-122"/>
              </a:rPr>
              <a:t>即要在体积一定的条件下</a:t>
            </a:r>
            <a:r>
              <a:rPr lang="en-US" altLang="zh-CN" sz="2800" b="1" baseline="0" dirty="0">
                <a:solidFill>
                  <a:schemeClr val="tx1"/>
                </a:solidFill>
                <a:latin typeface="Times New Roman" panose="02020603050405020304" pitchFamily="18" charset="0"/>
                <a:ea typeface="宋体" panose="02010600030101010101" pitchFamily="2" charset="-122"/>
              </a:rPr>
              <a:t>,</a:t>
            </a:r>
            <a:r>
              <a:rPr lang="zh-CN" altLang="en-US" sz="2800" b="1" baseline="0" dirty="0">
                <a:solidFill>
                  <a:schemeClr val="tx1"/>
                </a:solidFill>
                <a:latin typeface="Times New Roman" panose="02020603050405020304" pitchFamily="18" charset="0"/>
                <a:ea typeface="宋体" panose="02010600030101010101" pitchFamily="2" charset="-122"/>
              </a:rPr>
              <a:t>求罐的体积最小的</a:t>
            </a:r>
            <a:r>
              <a:rPr lang="zh-CN" altLang="en-US" b="1" baseline="0" dirty="0">
                <a:solidFill>
                  <a:schemeClr val="tx1"/>
                </a:solidFill>
                <a:latin typeface="Times New Roman" panose="02020603050405020304" pitchFamily="18" charset="0"/>
                <a:ea typeface="宋体" panose="02010600030101010101" pitchFamily="2" charset="-122"/>
              </a:rPr>
              <a:t> </a:t>
            </a:r>
            <a:r>
              <a:rPr lang="en-US" altLang="zh-CN" b="1" baseline="0" err="1">
                <a:solidFill>
                  <a:schemeClr val="tx1"/>
                </a:solidFill>
                <a:latin typeface="Times New Roman" panose="02020603050405020304" pitchFamily="18" charset="0"/>
                <a:ea typeface="宋体" panose="02010600030101010101" pitchFamily="2" charset="-122"/>
              </a:rPr>
              <a:t>r,h</a:t>
            </a:r>
            <a:r>
              <a:rPr lang="zh-CN" altLang="en-US" b="1" baseline="0" dirty="0">
                <a:solidFill>
                  <a:schemeClr val="tx1"/>
                </a:solidFill>
                <a:latin typeface="Times New Roman" panose="02020603050405020304" pitchFamily="18" charset="0"/>
                <a:ea typeface="宋体" panose="02010600030101010101" pitchFamily="2" charset="-122"/>
              </a:rPr>
              <a:t>和     使得</a:t>
            </a:r>
            <a:r>
              <a:rPr lang="en-US" altLang="zh-CN" b="1" baseline="0" err="1">
                <a:solidFill>
                  <a:schemeClr val="tx1"/>
                </a:solidFill>
                <a:latin typeface="Times New Roman" panose="02020603050405020304" pitchFamily="18" charset="0"/>
                <a:ea typeface="宋体" panose="02010600030101010101" pitchFamily="2" charset="-122"/>
              </a:rPr>
              <a:t>r,h</a:t>
            </a:r>
            <a:r>
              <a:rPr lang="zh-CN" altLang="en-US" b="1" baseline="0" dirty="0">
                <a:solidFill>
                  <a:schemeClr val="tx1"/>
                </a:solidFill>
                <a:latin typeface="Times New Roman" panose="02020603050405020304" pitchFamily="18" charset="0"/>
                <a:ea typeface="宋体" panose="02010600030101010101" pitchFamily="2" charset="-122"/>
              </a:rPr>
              <a:t>和测量结果吻合</a:t>
            </a:r>
            <a:r>
              <a:rPr lang="en-US" altLang="zh-CN" b="1" baseline="0">
                <a:solidFill>
                  <a:schemeClr val="tx1"/>
                </a:solidFill>
                <a:latin typeface="Times New Roman" panose="02020603050405020304" pitchFamily="18" charset="0"/>
                <a:ea typeface="宋体" panose="02010600030101010101" pitchFamily="2" charset="-122"/>
              </a:rPr>
              <a:t>. </a:t>
            </a:r>
            <a:endParaRPr lang="en-US" altLang="zh-CN" b="1" baseline="0">
              <a:solidFill>
                <a:schemeClr val="tx1"/>
              </a:solidFill>
              <a:latin typeface="Times New Roman" panose="02020603050405020304" pitchFamily="18" charset="0"/>
              <a:ea typeface="宋体" panose="02010600030101010101" pitchFamily="2" charset="-122"/>
            </a:endParaRPr>
          </a:p>
          <a:p>
            <a:pPr algn="ctr"/>
            <a:r>
              <a:rPr lang="zh-CN" altLang="en-US" b="1" baseline="0" dirty="0">
                <a:solidFill>
                  <a:srgbClr val="FF0066"/>
                </a:solidFill>
                <a:latin typeface="Times New Roman" panose="02020603050405020304" pitchFamily="18" charset="0"/>
                <a:ea typeface="宋体" panose="02010600030101010101" pitchFamily="2" charset="-122"/>
              </a:rPr>
              <a:t>这是一个求条件极值的问题</a:t>
            </a:r>
            <a:r>
              <a:rPr lang="en-US" altLang="zh-CN" b="1" baseline="0">
                <a:solidFill>
                  <a:srgbClr val="FF0066"/>
                </a:solidFill>
                <a:latin typeface="Times New Roman" panose="02020603050405020304" pitchFamily="18" charset="0"/>
                <a:ea typeface="宋体" panose="02010600030101010101" pitchFamily="2" charset="-122"/>
              </a:rPr>
              <a:t>.</a:t>
            </a:r>
            <a:r>
              <a:rPr lang="en-US" altLang="zh-CN" b="1" baseline="0">
                <a:solidFill>
                  <a:schemeClr val="tx1"/>
                </a:solidFill>
                <a:latin typeface="Times New Roman" panose="02020603050405020304" pitchFamily="18" charset="0"/>
                <a:ea typeface="宋体" panose="02010600030101010101" pitchFamily="2" charset="-122"/>
              </a:rPr>
              <a:t> </a:t>
            </a:r>
            <a:endParaRPr lang="en-US" altLang="zh-CN" b="1" baseline="0">
              <a:solidFill>
                <a:schemeClr val="tx1"/>
              </a:solidFill>
              <a:latin typeface="Times New Roman" panose="02020603050405020304" pitchFamily="18" charset="0"/>
              <a:ea typeface="宋体" panose="02010600030101010101" pitchFamily="2" charset="-122"/>
            </a:endParaRPr>
          </a:p>
        </p:txBody>
      </p:sp>
      <p:grpSp>
        <p:nvGrpSpPr>
          <p:cNvPr id="160787" name="组合 160786"/>
          <p:cNvGrpSpPr/>
          <p:nvPr/>
        </p:nvGrpSpPr>
        <p:grpSpPr>
          <a:xfrm>
            <a:off x="1522201" y="4942803"/>
            <a:ext cx="1448068" cy="1524282"/>
            <a:chOff x="2051" y="1696"/>
            <a:chExt cx="1004" cy="1028"/>
          </a:xfrm>
        </p:grpSpPr>
        <p:sp>
          <p:nvSpPr>
            <p:cNvPr id="66579" name="任意多边形 160787"/>
            <p:cNvSpPr/>
            <p:nvPr/>
          </p:nvSpPr>
          <p:spPr>
            <a:xfrm rot="1123344">
              <a:off x="2261" y="1981"/>
              <a:ext cx="467" cy="582"/>
            </a:xfrm>
            <a:custGeom>
              <a:avLst/>
              <a:gdLst/>
              <a:ahLst/>
              <a:cxnLst/>
              <a:pathLst>
                <a:path w="648" h="858">
                  <a:moveTo>
                    <a:pt x="38" y="148"/>
                  </a:moveTo>
                  <a:lnTo>
                    <a:pt x="89" y="103"/>
                  </a:lnTo>
                  <a:lnTo>
                    <a:pt x="292" y="40"/>
                  </a:lnTo>
                  <a:lnTo>
                    <a:pt x="418" y="7"/>
                  </a:lnTo>
                  <a:lnTo>
                    <a:pt x="463" y="0"/>
                  </a:lnTo>
                  <a:lnTo>
                    <a:pt x="526" y="97"/>
                  </a:lnTo>
                  <a:lnTo>
                    <a:pt x="559" y="206"/>
                  </a:lnTo>
                  <a:lnTo>
                    <a:pt x="577" y="309"/>
                  </a:lnTo>
                  <a:lnTo>
                    <a:pt x="577" y="495"/>
                  </a:lnTo>
                  <a:lnTo>
                    <a:pt x="648" y="678"/>
                  </a:lnTo>
                  <a:lnTo>
                    <a:pt x="640" y="763"/>
                  </a:lnTo>
                  <a:lnTo>
                    <a:pt x="545" y="813"/>
                  </a:lnTo>
                  <a:lnTo>
                    <a:pt x="299" y="858"/>
                  </a:lnTo>
                  <a:lnTo>
                    <a:pt x="210" y="807"/>
                  </a:lnTo>
                  <a:lnTo>
                    <a:pt x="153" y="660"/>
                  </a:lnTo>
                  <a:lnTo>
                    <a:pt x="108" y="499"/>
                  </a:lnTo>
                  <a:lnTo>
                    <a:pt x="25" y="416"/>
                  </a:lnTo>
                  <a:lnTo>
                    <a:pt x="6" y="328"/>
                  </a:lnTo>
                  <a:lnTo>
                    <a:pt x="0" y="219"/>
                  </a:lnTo>
                  <a:lnTo>
                    <a:pt x="38" y="148"/>
                  </a:lnTo>
                  <a:close/>
                </a:path>
              </a:pathLst>
            </a:custGeom>
            <a:solidFill>
              <a:srgbClr val="FFFFFF"/>
            </a:solidFill>
            <a:ln w="12700" cap="flat" cmpd="sng">
              <a:solidFill>
                <a:srgbClr val="000000"/>
              </a:solidFill>
              <a:prstDash val="solid"/>
              <a:round/>
              <a:headEnd type="none" w="med" len="med"/>
              <a:tailEnd type="none" w="med" len="med"/>
            </a:ln>
          </p:spPr>
          <p:txBody>
            <a:bodyPr/>
            <a:p>
              <a:endParaRPr lang="zh-CN" altLang="en-US"/>
            </a:p>
          </p:txBody>
        </p:sp>
        <p:grpSp>
          <p:nvGrpSpPr>
            <p:cNvPr id="66580" name="组合 160788"/>
            <p:cNvGrpSpPr/>
            <p:nvPr/>
          </p:nvGrpSpPr>
          <p:grpSpPr>
            <a:xfrm rot="1123344">
              <a:off x="2441" y="2029"/>
              <a:ext cx="511" cy="637"/>
              <a:chOff x="2308" y="1206"/>
              <a:chExt cx="710" cy="940"/>
            </a:xfrm>
          </p:grpSpPr>
          <p:sp>
            <p:nvSpPr>
              <p:cNvPr id="66581" name="任意多边形 160789"/>
              <p:cNvSpPr/>
              <p:nvPr/>
            </p:nvSpPr>
            <p:spPr>
              <a:xfrm>
                <a:off x="2308" y="1206"/>
                <a:ext cx="710" cy="940"/>
              </a:xfrm>
              <a:custGeom>
                <a:avLst/>
                <a:gdLst/>
                <a:ahLst/>
                <a:cxnLst/>
                <a:pathLst>
                  <a:path w="710" h="940">
                    <a:moveTo>
                      <a:pt x="0" y="58"/>
                    </a:moveTo>
                    <a:lnTo>
                      <a:pt x="39" y="113"/>
                    </a:lnTo>
                    <a:lnTo>
                      <a:pt x="90" y="197"/>
                    </a:lnTo>
                    <a:lnTo>
                      <a:pt x="141" y="307"/>
                    </a:lnTo>
                    <a:lnTo>
                      <a:pt x="182" y="415"/>
                    </a:lnTo>
                    <a:lnTo>
                      <a:pt x="211" y="503"/>
                    </a:lnTo>
                    <a:lnTo>
                      <a:pt x="261" y="685"/>
                    </a:lnTo>
                    <a:lnTo>
                      <a:pt x="276" y="741"/>
                    </a:lnTo>
                    <a:lnTo>
                      <a:pt x="297" y="777"/>
                    </a:lnTo>
                    <a:lnTo>
                      <a:pt x="315" y="807"/>
                    </a:lnTo>
                    <a:lnTo>
                      <a:pt x="455" y="901"/>
                    </a:lnTo>
                    <a:lnTo>
                      <a:pt x="507" y="940"/>
                    </a:lnTo>
                    <a:lnTo>
                      <a:pt x="500" y="844"/>
                    </a:lnTo>
                    <a:lnTo>
                      <a:pt x="477" y="766"/>
                    </a:lnTo>
                    <a:lnTo>
                      <a:pt x="450" y="684"/>
                    </a:lnTo>
                    <a:lnTo>
                      <a:pt x="387" y="583"/>
                    </a:lnTo>
                    <a:lnTo>
                      <a:pt x="347" y="472"/>
                    </a:lnTo>
                    <a:lnTo>
                      <a:pt x="328" y="307"/>
                    </a:lnTo>
                    <a:lnTo>
                      <a:pt x="411" y="371"/>
                    </a:lnTo>
                    <a:lnTo>
                      <a:pt x="488" y="423"/>
                    </a:lnTo>
                    <a:lnTo>
                      <a:pt x="564" y="448"/>
                    </a:lnTo>
                    <a:lnTo>
                      <a:pt x="614" y="460"/>
                    </a:lnTo>
                    <a:lnTo>
                      <a:pt x="653" y="454"/>
                    </a:lnTo>
                    <a:lnTo>
                      <a:pt x="678" y="423"/>
                    </a:lnTo>
                    <a:lnTo>
                      <a:pt x="704" y="335"/>
                    </a:lnTo>
                    <a:lnTo>
                      <a:pt x="710" y="271"/>
                    </a:lnTo>
                    <a:lnTo>
                      <a:pt x="710" y="163"/>
                    </a:lnTo>
                    <a:lnTo>
                      <a:pt x="710" y="73"/>
                    </a:lnTo>
                    <a:lnTo>
                      <a:pt x="595" y="76"/>
                    </a:lnTo>
                    <a:lnTo>
                      <a:pt x="545" y="64"/>
                    </a:lnTo>
                    <a:lnTo>
                      <a:pt x="538" y="166"/>
                    </a:lnTo>
                    <a:lnTo>
                      <a:pt x="526" y="198"/>
                    </a:lnTo>
                    <a:lnTo>
                      <a:pt x="450" y="160"/>
                    </a:lnTo>
                    <a:lnTo>
                      <a:pt x="398" y="116"/>
                    </a:lnTo>
                    <a:lnTo>
                      <a:pt x="302" y="64"/>
                    </a:lnTo>
                    <a:lnTo>
                      <a:pt x="233" y="19"/>
                    </a:lnTo>
                    <a:lnTo>
                      <a:pt x="171" y="0"/>
                    </a:lnTo>
                    <a:lnTo>
                      <a:pt x="94" y="31"/>
                    </a:lnTo>
                    <a:lnTo>
                      <a:pt x="0" y="58"/>
                    </a:lnTo>
                    <a:close/>
                  </a:path>
                </a:pathLst>
              </a:custGeom>
              <a:solidFill>
                <a:srgbClr val="0000FF"/>
              </a:solidFill>
              <a:ln w="12700" cap="flat" cmpd="sng">
                <a:solidFill>
                  <a:srgbClr val="000000"/>
                </a:solidFill>
                <a:prstDash val="solid"/>
                <a:round/>
                <a:headEnd type="none" w="med" len="med"/>
                <a:tailEnd type="none" w="med" len="med"/>
              </a:ln>
            </p:spPr>
            <p:txBody>
              <a:bodyPr/>
              <a:p>
                <a:endParaRPr lang="zh-CN" altLang="en-US"/>
              </a:p>
            </p:txBody>
          </p:sp>
          <p:sp>
            <p:nvSpPr>
              <p:cNvPr id="66582" name="任意多边形 160790"/>
              <p:cNvSpPr/>
              <p:nvPr/>
            </p:nvSpPr>
            <p:spPr>
              <a:xfrm>
                <a:off x="2355" y="1252"/>
                <a:ext cx="199" cy="569"/>
              </a:xfrm>
              <a:custGeom>
                <a:avLst/>
                <a:gdLst/>
                <a:ahLst/>
                <a:cxnLst/>
                <a:pathLst>
                  <a:path w="199" h="569">
                    <a:moveTo>
                      <a:pt x="0" y="0"/>
                    </a:moveTo>
                    <a:lnTo>
                      <a:pt x="87" y="39"/>
                    </a:lnTo>
                    <a:lnTo>
                      <a:pt x="79" y="107"/>
                    </a:lnTo>
                    <a:lnTo>
                      <a:pt x="134" y="110"/>
                    </a:lnTo>
                    <a:lnTo>
                      <a:pt x="169" y="233"/>
                    </a:lnTo>
                    <a:lnTo>
                      <a:pt x="189" y="366"/>
                    </a:lnTo>
                    <a:lnTo>
                      <a:pt x="197" y="492"/>
                    </a:lnTo>
                    <a:lnTo>
                      <a:pt x="199" y="569"/>
                    </a:lnTo>
                  </a:path>
                </a:pathLst>
              </a:custGeom>
              <a:noFill/>
              <a:ln w="12700" cap="flat" cmpd="sng">
                <a:solidFill>
                  <a:srgbClr val="000000"/>
                </a:solidFill>
                <a:prstDash val="solid"/>
                <a:round/>
                <a:headEnd type="none" w="med" len="med"/>
                <a:tailEnd type="none" w="med" len="med"/>
              </a:ln>
            </p:spPr>
            <p:txBody>
              <a:bodyPr/>
              <a:p>
                <a:endParaRPr lang="zh-CN" altLang="en-US"/>
              </a:p>
            </p:txBody>
          </p:sp>
        </p:grpSp>
        <p:sp>
          <p:nvSpPr>
            <p:cNvPr id="66583" name="任意多边形 160791"/>
            <p:cNvSpPr/>
            <p:nvPr/>
          </p:nvSpPr>
          <p:spPr>
            <a:xfrm rot="1123344">
              <a:off x="2406" y="1975"/>
              <a:ext cx="154" cy="119"/>
            </a:xfrm>
            <a:custGeom>
              <a:avLst/>
              <a:gdLst/>
              <a:ahLst/>
              <a:cxnLst/>
              <a:pathLst>
                <a:path w="213" h="176">
                  <a:moveTo>
                    <a:pt x="19" y="56"/>
                  </a:moveTo>
                  <a:lnTo>
                    <a:pt x="0" y="85"/>
                  </a:lnTo>
                  <a:lnTo>
                    <a:pt x="92" y="176"/>
                  </a:lnTo>
                  <a:lnTo>
                    <a:pt x="122" y="69"/>
                  </a:lnTo>
                  <a:lnTo>
                    <a:pt x="213" y="122"/>
                  </a:lnTo>
                  <a:lnTo>
                    <a:pt x="209" y="30"/>
                  </a:lnTo>
                  <a:lnTo>
                    <a:pt x="153" y="0"/>
                  </a:lnTo>
                  <a:lnTo>
                    <a:pt x="19" y="56"/>
                  </a:lnTo>
                  <a:close/>
                </a:path>
              </a:pathLst>
            </a:custGeom>
            <a:solidFill>
              <a:srgbClr val="FFFFFF"/>
            </a:solidFill>
            <a:ln w="12700" cap="flat" cmpd="sng">
              <a:solidFill>
                <a:srgbClr val="000000"/>
              </a:solidFill>
              <a:prstDash val="solid"/>
              <a:round/>
              <a:headEnd type="none" w="med" len="med"/>
              <a:tailEnd type="none" w="med" len="med"/>
            </a:ln>
          </p:spPr>
          <p:txBody>
            <a:bodyPr/>
            <a:p>
              <a:endParaRPr lang="zh-CN" altLang="en-US"/>
            </a:p>
          </p:txBody>
        </p:sp>
        <p:grpSp>
          <p:nvGrpSpPr>
            <p:cNvPr id="66584" name="组合 160792"/>
            <p:cNvGrpSpPr/>
            <p:nvPr/>
          </p:nvGrpSpPr>
          <p:grpSpPr>
            <a:xfrm rot="1123344">
              <a:off x="2051" y="1977"/>
              <a:ext cx="454" cy="747"/>
              <a:chOff x="1799" y="1328"/>
              <a:chExt cx="630" cy="1101"/>
            </a:xfrm>
          </p:grpSpPr>
          <p:grpSp>
            <p:nvGrpSpPr>
              <p:cNvPr id="66585" name="组合 160793"/>
              <p:cNvGrpSpPr/>
              <p:nvPr/>
            </p:nvGrpSpPr>
            <p:grpSpPr>
              <a:xfrm>
                <a:off x="1968" y="1328"/>
                <a:ext cx="461" cy="1101"/>
                <a:chOff x="1968" y="1328"/>
                <a:chExt cx="461" cy="1101"/>
              </a:xfrm>
            </p:grpSpPr>
            <p:sp>
              <p:nvSpPr>
                <p:cNvPr id="66586" name="任意多边形 160794"/>
                <p:cNvSpPr/>
                <p:nvPr/>
              </p:nvSpPr>
              <p:spPr>
                <a:xfrm>
                  <a:off x="1968" y="1328"/>
                  <a:ext cx="461" cy="1101"/>
                </a:xfrm>
                <a:custGeom>
                  <a:avLst/>
                  <a:gdLst/>
                  <a:ahLst/>
                  <a:cxnLst/>
                  <a:pathLst>
                    <a:path w="461" h="1101">
                      <a:moveTo>
                        <a:pt x="322" y="1065"/>
                      </a:moveTo>
                      <a:lnTo>
                        <a:pt x="398" y="1019"/>
                      </a:lnTo>
                      <a:lnTo>
                        <a:pt x="430" y="916"/>
                      </a:lnTo>
                      <a:lnTo>
                        <a:pt x="454" y="823"/>
                      </a:lnTo>
                      <a:lnTo>
                        <a:pt x="461" y="720"/>
                      </a:lnTo>
                      <a:lnTo>
                        <a:pt x="434" y="608"/>
                      </a:lnTo>
                      <a:lnTo>
                        <a:pt x="416" y="516"/>
                      </a:lnTo>
                      <a:lnTo>
                        <a:pt x="392" y="410"/>
                      </a:lnTo>
                      <a:lnTo>
                        <a:pt x="363" y="331"/>
                      </a:lnTo>
                      <a:lnTo>
                        <a:pt x="315" y="236"/>
                      </a:lnTo>
                      <a:lnTo>
                        <a:pt x="276" y="149"/>
                      </a:lnTo>
                      <a:lnTo>
                        <a:pt x="207" y="45"/>
                      </a:lnTo>
                      <a:lnTo>
                        <a:pt x="169" y="0"/>
                      </a:lnTo>
                      <a:lnTo>
                        <a:pt x="124" y="33"/>
                      </a:lnTo>
                      <a:lnTo>
                        <a:pt x="77" y="76"/>
                      </a:lnTo>
                      <a:lnTo>
                        <a:pt x="13" y="134"/>
                      </a:lnTo>
                      <a:lnTo>
                        <a:pt x="7" y="153"/>
                      </a:lnTo>
                      <a:lnTo>
                        <a:pt x="0" y="187"/>
                      </a:lnTo>
                      <a:lnTo>
                        <a:pt x="19" y="247"/>
                      </a:lnTo>
                      <a:lnTo>
                        <a:pt x="45" y="321"/>
                      </a:lnTo>
                      <a:lnTo>
                        <a:pt x="115" y="457"/>
                      </a:lnTo>
                      <a:lnTo>
                        <a:pt x="141" y="573"/>
                      </a:lnTo>
                      <a:lnTo>
                        <a:pt x="150" y="661"/>
                      </a:lnTo>
                      <a:lnTo>
                        <a:pt x="153" y="728"/>
                      </a:lnTo>
                      <a:lnTo>
                        <a:pt x="153" y="843"/>
                      </a:lnTo>
                      <a:lnTo>
                        <a:pt x="141" y="1024"/>
                      </a:lnTo>
                      <a:lnTo>
                        <a:pt x="141" y="1086"/>
                      </a:lnTo>
                      <a:lnTo>
                        <a:pt x="162" y="1095"/>
                      </a:lnTo>
                      <a:lnTo>
                        <a:pt x="224" y="1101"/>
                      </a:lnTo>
                      <a:lnTo>
                        <a:pt x="269" y="1088"/>
                      </a:lnTo>
                      <a:lnTo>
                        <a:pt x="322" y="1065"/>
                      </a:lnTo>
                      <a:close/>
                    </a:path>
                  </a:pathLst>
                </a:custGeom>
                <a:solidFill>
                  <a:srgbClr val="0000FF"/>
                </a:solidFill>
                <a:ln w="12700" cap="flat" cmpd="sng">
                  <a:solidFill>
                    <a:srgbClr val="000000"/>
                  </a:solidFill>
                  <a:prstDash val="solid"/>
                  <a:round/>
                  <a:headEnd type="none" w="med" len="med"/>
                  <a:tailEnd type="none" w="med" len="med"/>
                </a:ln>
              </p:spPr>
              <p:txBody>
                <a:bodyPr/>
                <a:p>
                  <a:endParaRPr lang="zh-CN" altLang="en-US"/>
                </a:p>
              </p:txBody>
            </p:sp>
            <p:sp>
              <p:nvSpPr>
                <p:cNvPr id="66587" name="任意多边形 160795"/>
                <p:cNvSpPr/>
                <p:nvPr/>
              </p:nvSpPr>
              <p:spPr>
                <a:xfrm>
                  <a:off x="2085" y="1371"/>
                  <a:ext cx="325" cy="620"/>
                </a:xfrm>
                <a:custGeom>
                  <a:avLst/>
                  <a:gdLst/>
                  <a:ahLst/>
                  <a:cxnLst/>
                  <a:pathLst>
                    <a:path w="325" h="620">
                      <a:moveTo>
                        <a:pt x="0" y="0"/>
                      </a:moveTo>
                      <a:lnTo>
                        <a:pt x="44" y="144"/>
                      </a:lnTo>
                      <a:lnTo>
                        <a:pt x="119" y="125"/>
                      </a:lnTo>
                      <a:lnTo>
                        <a:pt x="71" y="200"/>
                      </a:lnTo>
                      <a:lnTo>
                        <a:pt x="119" y="255"/>
                      </a:lnTo>
                      <a:lnTo>
                        <a:pt x="172" y="341"/>
                      </a:lnTo>
                      <a:lnTo>
                        <a:pt x="235" y="440"/>
                      </a:lnTo>
                      <a:lnTo>
                        <a:pt x="289" y="535"/>
                      </a:lnTo>
                      <a:lnTo>
                        <a:pt x="325" y="620"/>
                      </a:lnTo>
                    </a:path>
                  </a:pathLst>
                </a:custGeom>
                <a:noFill/>
                <a:ln w="12700" cap="flat" cmpd="sng">
                  <a:solidFill>
                    <a:srgbClr val="000000"/>
                  </a:solidFill>
                  <a:prstDash val="solid"/>
                  <a:round/>
                  <a:headEnd type="none" w="med" len="med"/>
                  <a:tailEnd type="none" w="med" len="med"/>
                </a:ln>
              </p:spPr>
              <p:txBody>
                <a:bodyPr/>
                <a:p>
                  <a:endParaRPr lang="zh-CN" altLang="en-US"/>
                </a:p>
              </p:txBody>
            </p:sp>
          </p:grpSp>
          <p:grpSp>
            <p:nvGrpSpPr>
              <p:cNvPr id="66588" name="组合 160796"/>
              <p:cNvGrpSpPr/>
              <p:nvPr/>
            </p:nvGrpSpPr>
            <p:grpSpPr>
              <a:xfrm>
                <a:off x="1799" y="1444"/>
                <a:ext cx="549" cy="922"/>
                <a:chOff x="1799" y="1444"/>
                <a:chExt cx="549" cy="922"/>
              </a:xfrm>
            </p:grpSpPr>
            <p:sp>
              <p:nvSpPr>
                <p:cNvPr id="66589" name="任意多边形 160797"/>
                <p:cNvSpPr/>
                <p:nvPr/>
              </p:nvSpPr>
              <p:spPr>
                <a:xfrm>
                  <a:off x="2144" y="2152"/>
                  <a:ext cx="204" cy="214"/>
                </a:xfrm>
                <a:custGeom>
                  <a:avLst/>
                  <a:gdLst/>
                  <a:ahLst/>
                  <a:cxnLst/>
                  <a:pathLst>
                    <a:path w="204" h="214">
                      <a:moveTo>
                        <a:pt x="63" y="0"/>
                      </a:moveTo>
                      <a:lnTo>
                        <a:pt x="102" y="28"/>
                      </a:lnTo>
                      <a:lnTo>
                        <a:pt x="142" y="29"/>
                      </a:lnTo>
                      <a:lnTo>
                        <a:pt x="176" y="37"/>
                      </a:lnTo>
                      <a:lnTo>
                        <a:pt x="192" y="50"/>
                      </a:lnTo>
                      <a:lnTo>
                        <a:pt x="196" y="66"/>
                      </a:lnTo>
                      <a:lnTo>
                        <a:pt x="189" y="95"/>
                      </a:lnTo>
                      <a:lnTo>
                        <a:pt x="204" y="115"/>
                      </a:lnTo>
                      <a:lnTo>
                        <a:pt x="203" y="143"/>
                      </a:lnTo>
                      <a:lnTo>
                        <a:pt x="187" y="160"/>
                      </a:lnTo>
                      <a:lnTo>
                        <a:pt x="175" y="181"/>
                      </a:lnTo>
                      <a:lnTo>
                        <a:pt x="147" y="191"/>
                      </a:lnTo>
                      <a:lnTo>
                        <a:pt x="129" y="214"/>
                      </a:lnTo>
                      <a:lnTo>
                        <a:pt x="95" y="210"/>
                      </a:lnTo>
                      <a:lnTo>
                        <a:pt x="75" y="197"/>
                      </a:lnTo>
                      <a:lnTo>
                        <a:pt x="56" y="176"/>
                      </a:lnTo>
                      <a:lnTo>
                        <a:pt x="44" y="127"/>
                      </a:lnTo>
                      <a:lnTo>
                        <a:pt x="0" y="83"/>
                      </a:lnTo>
                      <a:lnTo>
                        <a:pt x="63" y="0"/>
                      </a:lnTo>
                      <a:close/>
                    </a:path>
                  </a:pathLst>
                </a:custGeom>
                <a:solidFill>
                  <a:srgbClr val="FFE0C0"/>
                </a:solidFill>
                <a:ln w="12700" cap="flat" cmpd="sng">
                  <a:solidFill>
                    <a:srgbClr val="000000"/>
                  </a:solidFill>
                  <a:prstDash val="solid"/>
                  <a:round/>
                  <a:headEnd type="none" w="med" len="med"/>
                  <a:tailEnd type="none" w="med" len="med"/>
                </a:ln>
              </p:spPr>
              <p:txBody>
                <a:bodyPr/>
                <a:p>
                  <a:endParaRPr lang="zh-CN" altLang="en-US"/>
                </a:p>
              </p:txBody>
            </p:sp>
            <p:sp>
              <p:nvSpPr>
                <p:cNvPr id="66590" name="任意多边形 160798"/>
                <p:cNvSpPr/>
                <p:nvPr/>
              </p:nvSpPr>
              <p:spPr>
                <a:xfrm>
                  <a:off x="2116" y="2142"/>
                  <a:ext cx="121" cy="137"/>
                </a:xfrm>
                <a:custGeom>
                  <a:avLst/>
                  <a:gdLst/>
                  <a:ahLst/>
                  <a:cxnLst/>
                  <a:pathLst>
                    <a:path w="121" h="137">
                      <a:moveTo>
                        <a:pt x="91" y="0"/>
                      </a:moveTo>
                      <a:lnTo>
                        <a:pt x="121" y="20"/>
                      </a:lnTo>
                      <a:lnTo>
                        <a:pt x="105" y="52"/>
                      </a:lnTo>
                      <a:lnTo>
                        <a:pt x="75" y="92"/>
                      </a:lnTo>
                      <a:lnTo>
                        <a:pt x="33" y="137"/>
                      </a:lnTo>
                      <a:lnTo>
                        <a:pt x="0" y="97"/>
                      </a:lnTo>
                      <a:lnTo>
                        <a:pt x="91" y="0"/>
                      </a:lnTo>
                      <a:close/>
                    </a:path>
                  </a:pathLst>
                </a:custGeom>
                <a:solidFill>
                  <a:srgbClr val="FFFFFF"/>
                </a:solidFill>
                <a:ln w="12700" cap="flat" cmpd="sng">
                  <a:solidFill>
                    <a:srgbClr val="000000"/>
                  </a:solidFill>
                  <a:prstDash val="solid"/>
                  <a:round/>
                  <a:headEnd type="none" w="med" len="med"/>
                  <a:tailEnd type="none" w="med" len="med"/>
                </a:ln>
              </p:spPr>
              <p:txBody>
                <a:bodyPr/>
                <a:p>
                  <a:endParaRPr lang="zh-CN" altLang="en-US"/>
                </a:p>
              </p:txBody>
            </p:sp>
            <p:sp>
              <p:nvSpPr>
                <p:cNvPr id="66591" name="任意多边形 160799"/>
                <p:cNvSpPr/>
                <p:nvPr/>
              </p:nvSpPr>
              <p:spPr>
                <a:xfrm>
                  <a:off x="1799" y="1444"/>
                  <a:ext cx="444" cy="840"/>
                </a:xfrm>
                <a:custGeom>
                  <a:avLst/>
                  <a:gdLst/>
                  <a:ahLst/>
                  <a:cxnLst/>
                  <a:pathLst>
                    <a:path w="444" h="840">
                      <a:moveTo>
                        <a:pt x="133" y="64"/>
                      </a:moveTo>
                      <a:lnTo>
                        <a:pt x="107" y="118"/>
                      </a:lnTo>
                      <a:lnTo>
                        <a:pt x="61" y="196"/>
                      </a:lnTo>
                      <a:lnTo>
                        <a:pt x="46" y="258"/>
                      </a:lnTo>
                      <a:lnTo>
                        <a:pt x="22" y="329"/>
                      </a:lnTo>
                      <a:lnTo>
                        <a:pt x="5" y="447"/>
                      </a:lnTo>
                      <a:lnTo>
                        <a:pt x="0" y="510"/>
                      </a:lnTo>
                      <a:lnTo>
                        <a:pt x="14" y="526"/>
                      </a:lnTo>
                      <a:lnTo>
                        <a:pt x="56" y="583"/>
                      </a:lnTo>
                      <a:lnTo>
                        <a:pt x="106" y="644"/>
                      </a:lnTo>
                      <a:lnTo>
                        <a:pt x="163" y="698"/>
                      </a:lnTo>
                      <a:lnTo>
                        <a:pt x="318" y="840"/>
                      </a:lnTo>
                      <a:lnTo>
                        <a:pt x="389" y="753"/>
                      </a:lnTo>
                      <a:lnTo>
                        <a:pt x="444" y="683"/>
                      </a:lnTo>
                      <a:lnTo>
                        <a:pt x="297" y="556"/>
                      </a:lnTo>
                      <a:lnTo>
                        <a:pt x="248" y="519"/>
                      </a:lnTo>
                      <a:lnTo>
                        <a:pt x="218" y="486"/>
                      </a:lnTo>
                      <a:lnTo>
                        <a:pt x="193" y="471"/>
                      </a:lnTo>
                      <a:lnTo>
                        <a:pt x="232" y="368"/>
                      </a:lnTo>
                      <a:lnTo>
                        <a:pt x="255" y="288"/>
                      </a:lnTo>
                      <a:lnTo>
                        <a:pt x="267" y="252"/>
                      </a:lnTo>
                      <a:lnTo>
                        <a:pt x="280" y="213"/>
                      </a:lnTo>
                      <a:lnTo>
                        <a:pt x="286" y="167"/>
                      </a:lnTo>
                      <a:lnTo>
                        <a:pt x="286" y="123"/>
                      </a:lnTo>
                      <a:lnTo>
                        <a:pt x="286" y="88"/>
                      </a:lnTo>
                      <a:lnTo>
                        <a:pt x="280" y="52"/>
                      </a:lnTo>
                      <a:lnTo>
                        <a:pt x="258" y="24"/>
                      </a:lnTo>
                      <a:lnTo>
                        <a:pt x="229" y="5"/>
                      </a:lnTo>
                      <a:lnTo>
                        <a:pt x="208" y="0"/>
                      </a:lnTo>
                      <a:lnTo>
                        <a:pt x="169" y="25"/>
                      </a:lnTo>
                      <a:lnTo>
                        <a:pt x="133" y="64"/>
                      </a:lnTo>
                      <a:close/>
                    </a:path>
                  </a:pathLst>
                </a:custGeom>
                <a:solidFill>
                  <a:srgbClr val="0000FF"/>
                </a:solidFill>
                <a:ln w="12700" cap="flat" cmpd="sng">
                  <a:solidFill>
                    <a:srgbClr val="000000"/>
                  </a:solidFill>
                  <a:prstDash val="solid"/>
                  <a:round/>
                  <a:headEnd type="none" w="med" len="med"/>
                  <a:tailEnd type="none" w="med" len="med"/>
                </a:ln>
              </p:spPr>
              <p:txBody>
                <a:bodyPr/>
                <a:p>
                  <a:endParaRPr lang="zh-CN" altLang="en-US"/>
                </a:p>
              </p:txBody>
            </p:sp>
          </p:grpSp>
        </p:grpSp>
        <p:grpSp>
          <p:nvGrpSpPr>
            <p:cNvPr id="66592" name="组合 160800"/>
            <p:cNvGrpSpPr/>
            <p:nvPr/>
          </p:nvGrpSpPr>
          <p:grpSpPr>
            <a:xfrm rot="1123344">
              <a:off x="2327" y="1696"/>
              <a:ext cx="255" cy="314"/>
              <a:chOff x="1947" y="869"/>
              <a:chExt cx="355" cy="463"/>
            </a:xfrm>
          </p:grpSpPr>
          <p:grpSp>
            <p:nvGrpSpPr>
              <p:cNvPr id="66593" name="组合 160801"/>
              <p:cNvGrpSpPr/>
              <p:nvPr/>
            </p:nvGrpSpPr>
            <p:grpSpPr>
              <a:xfrm>
                <a:off x="1982" y="1005"/>
                <a:ext cx="305" cy="220"/>
                <a:chOff x="1982" y="1005"/>
                <a:chExt cx="305" cy="220"/>
              </a:xfrm>
            </p:grpSpPr>
            <p:sp>
              <p:nvSpPr>
                <p:cNvPr id="66594" name="任意多边形 160802"/>
                <p:cNvSpPr/>
                <p:nvPr/>
              </p:nvSpPr>
              <p:spPr>
                <a:xfrm>
                  <a:off x="2244" y="1005"/>
                  <a:ext cx="43" cy="100"/>
                </a:xfrm>
                <a:custGeom>
                  <a:avLst/>
                  <a:gdLst/>
                  <a:ahLst/>
                  <a:cxnLst/>
                  <a:pathLst>
                    <a:path w="43" h="100">
                      <a:moveTo>
                        <a:pt x="0" y="11"/>
                      </a:moveTo>
                      <a:lnTo>
                        <a:pt x="7" y="0"/>
                      </a:lnTo>
                      <a:lnTo>
                        <a:pt x="21" y="0"/>
                      </a:lnTo>
                      <a:lnTo>
                        <a:pt x="27" y="7"/>
                      </a:lnTo>
                      <a:lnTo>
                        <a:pt x="33" y="19"/>
                      </a:lnTo>
                      <a:lnTo>
                        <a:pt x="38" y="44"/>
                      </a:lnTo>
                      <a:lnTo>
                        <a:pt x="43" y="76"/>
                      </a:lnTo>
                      <a:lnTo>
                        <a:pt x="43" y="100"/>
                      </a:lnTo>
                      <a:lnTo>
                        <a:pt x="32" y="100"/>
                      </a:lnTo>
                      <a:lnTo>
                        <a:pt x="0" y="11"/>
                      </a:lnTo>
                      <a:close/>
                    </a:path>
                  </a:pathLst>
                </a:custGeom>
                <a:solidFill>
                  <a:srgbClr val="FFE0C0"/>
                </a:solidFill>
                <a:ln w="12700" cap="flat" cmpd="sng">
                  <a:solidFill>
                    <a:srgbClr val="000000"/>
                  </a:solidFill>
                  <a:prstDash val="solid"/>
                  <a:round/>
                  <a:headEnd type="none" w="med" len="med"/>
                  <a:tailEnd type="none" w="med" len="med"/>
                </a:ln>
              </p:spPr>
              <p:txBody>
                <a:bodyPr/>
                <a:p>
                  <a:endParaRPr lang="zh-CN" altLang="en-US"/>
                </a:p>
              </p:txBody>
            </p:sp>
            <p:sp>
              <p:nvSpPr>
                <p:cNvPr id="66595" name="任意多边形 160803"/>
                <p:cNvSpPr/>
                <p:nvPr/>
              </p:nvSpPr>
              <p:spPr>
                <a:xfrm>
                  <a:off x="1982" y="1143"/>
                  <a:ext cx="73" cy="82"/>
                </a:xfrm>
                <a:custGeom>
                  <a:avLst/>
                  <a:gdLst/>
                  <a:ahLst/>
                  <a:cxnLst/>
                  <a:pathLst>
                    <a:path w="73" h="82">
                      <a:moveTo>
                        <a:pt x="17" y="0"/>
                      </a:moveTo>
                      <a:lnTo>
                        <a:pt x="4" y="7"/>
                      </a:lnTo>
                      <a:lnTo>
                        <a:pt x="0" y="16"/>
                      </a:lnTo>
                      <a:lnTo>
                        <a:pt x="4" y="29"/>
                      </a:lnTo>
                      <a:lnTo>
                        <a:pt x="14" y="43"/>
                      </a:lnTo>
                      <a:lnTo>
                        <a:pt x="25" y="56"/>
                      </a:lnTo>
                      <a:lnTo>
                        <a:pt x="46" y="77"/>
                      </a:lnTo>
                      <a:lnTo>
                        <a:pt x="60" y="82"/>
                      </a:lnTo>
                      <a:lnTo>
                        <a:pt x="73" y="72"/>
                      </a:lnTo>
                      <a:lnTo>
                        <a:pt x="17" y="0"/>
                      </a:lnTo>
                      <a:close/>
                    </a:path>
                  </a:pathLst>
                </a:custGeom>
                <a:solidFill>
                  <a:srgbClr val="FFE0C0"/>
                </a:solidFill>
                <a:ln w="12700" cap="flat" cmpd="sng">
                  <a:solidFill>
                    <a:srgbClr val="000000"/>
                  </a:solidFill>
                  <a:prstDash val="solid"/>
                  <a:round/>
                  <a:headEnd type="none" w="med" len="med"/>
                  <a:tailEnd type="none" w="med" len="med"/>
                </a:ln>
              </p:spPr>
              <p:txBody>
                <a:bodyPr/>
                <a:p>
                  <a:endParaRPr lang="zh-CN" altLang="en-US"/>
                </a:p>
              </p:txBody>
            </p:sp>
          </p:grpSp>
          <p:sp>
            <p:nvSpPr>
              <p:cNvPr id="66596" name="任意多边形 160804"/>
              <p:cNvSpPr/>
              <p:nvPr/>
            </p:nvSpPr>
            <p:spPr>
              <a:xfrm>
                <a:off x="1962" y="919"/>
                <a:ext cx="340" cy="413"/>
              </a:xfrm>
              <a:custGeom>
                <a:avLst/>
                <a:gdLst/>
                <a:ahLst/>
                <a:cxnLst/>
                <a:pathLst>
                  <a:path w="340" h="413">
                    <a:moveTo>
                      <a:pt x="30" y="59"/>
                    </a:moveTo>
                    <a:lnTo>
                      <a:pt x="13" y="82"/>
                    </a:lnTo>
                    <a:lnTo>
                      <a:pt x="4" y="111"/>
                    </a:lnTo>
                    <a:lnTo>
                      <a:pt x="0" y="145"/>
                    </a:lnTo>
                    <a:lnTo>
                      <a:pt x="5" y="173"/>
                    </a:lnTo>
                    <a:lnTo>
                      <a:pt x="17" y="199"/>
                    </a:lnTo>
                    <a:lnTo>
                      <a:pt x="37" y="222"/>
                    </a:lnTo>
                    <a:lnTo>
                      <a:pt x="54" y="247"/>
                    </a:lnTo>
                    <a:lnTo>
                      <a:pt x="71" y="282"/>
                    </a:lnTo>
                    <a:lnTo>
                      <a:pt x="90" y="323"/>
                    </a:lnTo>
                    <a:lnTo>
                      <a:pt x="109" y="356"/>
                    </a:lnTo>
                    <a:lnTo>
                      <a:pt x="128" y="375"/>
                    </a:lnTo>
                    <a:lnTo>
                      <a:pt x="149" y="387"/>
                    </a:lnTo>
                    <a:lnTo>
                      <a:pt x="185" y="403"/>
                    </a:lnTo>
                    <a:lnTo>
                      <a:pt x="222" y="413"/>
                    </a:lnTo>
                    <a:lnTo>
                      <a:pt x="247" y="410"/>
                    </a:lnTo>
                    <a:lnTo>
                      <a:pt x="268" y="406"/>
                    </a:lnTo>
                    <a:lnTo>
                      <a:pt x="304" y="393"/>
                    </a:lnTo>
                    <a:lnTo>
                      <a:pt x="319" y="379"/>
                    </a:lnTo>
                    <a:lnTo>
                      <a:pt x="326" y="360"/>
                    </a:lnTo>
                    <a:lnTo>
                      <a:pt x="337" y="319"/>
                    </a:lnTo>
                    <a:lnTo>
                      <a:pt x="340" y="288"/>
                    </a:lnTo>
                    <a:lnTo>
                      <a:pt x="340" y="251"/>
                    </a:lnTo>
                    <a:lnTo>
                      <a:pt x="335" y="224"/>
                    </a:lnTo>
                    <a:lnTo>
                      <a:pt x="326" y="194"/>
                    </a:lnTo>
                    <a:lnTo>
                      <a:pt x="310" y="152"/>
                    </a:lnTo>
                    <a:lnTo>
                      <a:pt x="291" y="121"/>
                    </a:lnTo>
                    <a:lnTo>
                      <a:pt x="282" y="86"/>
                    </a:lnTo>
                    <a:lnTo>
                      <a:pt x="264" y="46"/>
                    </a:lnTo>
                    <a:lnTo>
                      <a:pt x="244" y="25"/>
                    </a:lnTo>
                    <a:lnTo>
                      <a:pt x="224" y="13"/>
                    </a:lnTo>
                    <a:lnTo>
                      <a:pt x="186" y="1"/>
                    </a:lnTo>
                    <a:lnTo>
                      <a:pt x="160" y="0"/>
                    </a:lnTo>
                    <a:lnTo>
                      <a:pt x="122" y="7"/>
                    </a:lnTo>
                    <a:lnTo>
                      <a:pt x="87" y="19"/>
                    </a:lnTo>
                    <a:lnTo>
                      <a:pt x="52" y="41"/>
                    </a:lnTo>
                    <a:lnTo>
                      <a:pt x="30" y="59"/>
                    </a:lnTo>
                    <a:close/>
                  </a:path>
                </a:pathLst>
              </a:custGeom>
              <a:solidFill>
                <a:srgbClr val="FFE0C0"/>
              </a:solidFill>
              <a:ln w="12700" cap="flat" cmpd="sng">
                <a:solidFill>
                  <a:srgbClr val="000000"/>
                </a:solidFill>
                <a:prstDash val="solid"/>
                <a:round/>
                <a:headEnd type="none" w="med" len="med"/>
                <a:tailEnd type="none" w="med" len="med"/>
              </a:ln>
            </p:spPr>
            <p:txBody>
              <a:bodyPr/>
              <a:p>
                <a:endParaRPr lang="zh-CN" altLang="en-US"/>
              </a:p>
            </p:txBody>
          </p:sp>
          <p:grpSp>
            <p:nvGrpSpPr>
              <p:cNvPr id="66597" name="组合 160805"/>
              <p:cNvGrpSpPr/>
              <p:nvPr/>
            </p:nvGrpSpPr>
            <p:grpSpPr>
              <a:xfrm>
                <a:off x="1997" y="1009"/>
                <a:ext cx="257" cy="143"/>
                <a:chOff x="1997" y="1009"/>
                <a:chExt cx="257" cy="143"/>
              </a:xfrm>
            </p:grpSpPr>
            <p:sp>
              <p:nvSpPr>
                <p:cNvPr id="66598" name="任意多边形 160806"/>
                <p:cNvSpPr/>
                <p:nvPr/>
              </p:nvSpPr>
              <p:spPr>
                <a:xfrm>
                  <a:off x="2122" y="1074"/>
                  <a:ext cx="19" cy="21"/>
                </a:xfrm>
                <a:custGeom>
                  <a:avLst/>
                  <a:gdLst/>
                  <a:ahLst/>
                  <a:cxnLst/>
                  <a:pathLst>
                    <a:path w="19" h="21">
                      <a:moveTo>
                        <a:pt x="0" y="12"/>
                      </a:moveTo>
                      <a:lnTo>
                        <a:pt x="6" y="4"/>
                      </a:lnTo>
                      <a:lnTo>
                        <a:pt x="17" y="0"/>
                      </a:lnTo>
                      <a:lnTo>
                        <a:pt x="19" y="11"/>
                      </a:lnTo>
                      <a:lnTo>
                        <a:pt x="10" y="11"/>
                      </a:lnTo>
                      <a:lnTo>
                        <a:pt x="3" y="21"/>
                      </a:lnTo>
                      <a:lnTo>
                        <a:pt x="0" y="12"/>
                      </a:lnTo>
                      <a:close/>
                    </a:path>
                  </a:pathLst>
                </a:custGeom>
                <a:solidFill>
                  <a:srgbClr val="C0C0C0"/>
                </a:solidFill>
                <a:ln w="12700" cap="flat" cmpd="sng">
                  <a:solidFill>
                    <a:srgbClr val="000000"/>
                  </a:solidFill>
                  <a:prstDash val="solid"/>
                  <a:round/>
                  <a:headEnd type="none" w="med" len="med"/>
                  <a:tailEnd type="none" w="med" len="med"/>
                </a:ln>
              </p:spPr>
              <p:txBody>
                <a:bodyPr/>
                <a:p>
                  <a:endParaRPr lang="zh-CN" altLang="en-US"/>
                </a:p>
              </p:txBody>
            </p:sp>
            <p:sp>
              <p:nvSpPr>
                <p:cNvPr id="66599" name="任意多边形 160807"/>
                <p:cNvSpPr/>
                <p:nvPr/>
              </p:nvSpPr>
              <p:spPr>
                <a:xfrm>
                  <a:off x="1997" y="1128"/>
                  <a:ext cx="37" cy="24"/>
                </a:xfrm>
                <a:custGeom>
                  <a:avLst/>
                  <a:gdLst/>
                  <a:ahLst/>
                  <a:cxnLst/>
                  <a:pathLst>
                    <a:path w="37" h="24">
                      <a:moveTo>
                        <a:pt x="31" y="0"/>
                      </a:moveTo>
                      <a:lnTo>
                        <a:pt x="37" y="13"/>
                      </a:lnTo>
                      <a:lnTo>
                        <a:pt x="6" y="24"/>
                      </a:lnTo>
                      <a:lnTo>
                        <a:pt x="0" y="18"/>
                      </a:lnTo>
                      <a:lnTo>
                        <a:pt x="31" y="0"/>
                      </a:lnTo>
                      <a:close/>
                    </a:path>
                  </a:pathLst>
                </a:custGeom>
                <a:solidFill>
                  <a:srgbClr val="C0C0C0"/>
                </a:solidFill>
                <a:ln w="12700" cap="flat" cmpd="sng">
                  <a:solidFill>
                    <a:srgbClr val="000000"/>
                  </a:solidFill>
                  <a:prstDash val="solid"/>
                  <a:round/>
                  <a:headEnd type="none" w="med" len="med"/>
                  <a:tailEnd type="none" w="med" len="med"/>
                </a:ln>
              </p:spPr>
              <p:txBody>
                <a:bodyPr/>
                <a:p>
                  <a:endParaRPr lang="zh-CN" altLang="en-US"/>
                </a:p>
              </p:txBody>
            </p:sp>
            <p:sp>
              <p:nvSpPr>
                <p:cNvPr id="66600" name="任意多边形 160808"/>
                <p:cNvSpPr/>
                <p:nvPr/>
              </p:nvSpPr>
              <p:spPr>
                <a:xfrm>
                  <a:off x="2221" y="1009"/>
                  <a:ext cx="33" cy="24"/>
                </a:xfrm>
                <a:custGeom>
                  <a:avLst/>
                  <a:gdLst/>
                  <a:ahLst/>
                  <a:cxnLst/>
                  <a:pathLst>
                    <a:path w="33" h="24">
                      <a:moveTo>
                        <a:pt x="0" y="13"/>
                      </a:moveTo>
                      <a:lnTo>
                        <a:pt x="7" y="24"/>
                      </a:lnTo>
                      <a:lnTo>
                        <a:pt x="33" y="6"/>
                      </a:lnTo>
                      <a:lnTo>
                        <a:pt x="30" y="0"/>
                      </a:lnTo>
                      <a:lnTo>
                        <a:pt x="0" y="13"/>
                      </a:lnTo>
                      <a:close/>
                    </a:path>
                  </a:pathLst>
                </a:custGeom>
                <a:solidFill>
                  <a:srgbClr val="C0C0C0"/>
                </a:solidFill>
                <a:ln w="12700" cap="flat" cmpd="sng">
                  <a:solidFill>
                    <a:srgbClr val="000000"/>
                  </a:solidFill>
                  <a:prstDash val="solid"/>
                  <a:round/>
                  <a:headEnd type="none" w="med" len="med"/>
                  <a:tailEnd type="none" w="med" len="med"/>
                </a:ln>
              </p:spPr>
              <p:txBody>
                <a:bodyPr/>
                <a:p>
                  <a:endParaRPr lang="zh-CN" altLang="en-US"/>
                </a:p>
              </p:txBody>
            </p:sp>
          </p:grpSp>
          <p:grpSp>
            <p:nvGrpSpPr>
              <p:cNvPr id="66601" name="组合 160809"/>
              <p:cNvGrpSpPr/>
              <p:nvPr/>
            </p:nvGrpSpPr>
            <p:grpSpPr>
              <a:xfrm>
                <a:off x="2027" y="1019"/>
                <a:ext cx="218" cy="158"/>
                <a:chOff x="2027" y="1019"/>
                <a:chExt cx="218" cy="158"/>
              </a:xfrm>
            </p:grpSpPr>
            <p:sp>
              <p:nvSpPr>
                <p:cNvPr id="66602" name="任意多边形 160810"/>
                <p:cNvSpPr/>
                <p:nvPr/>
              </p:nvSpPr>
              <p:spPr>
                <a:xfrm>
                  <a:off x="2027" y="1077"/>
                  <a:ext cx="110" cy="100"/>
                </a:xfrm>
                <a:custGeom>
                  <a:avLst/>
                  <a:gdLst/>
                  <a:ahLst/>
                  <a:cxnLst/>
                  <a:pathLst>
                    <a:path w="110" h="100">
                      <a:moveTo>
                        <a:pt x="0" y="51"/>
                      </a:moveTo>
                      <a:lnTo>
                        <a:pt x="90" y="0"/>
                      </a:lnTo>
                      <a:lnTo>
                        <a:pt x="105" y="26"/>
                      </a:lnTo>
                      <a:lnTo>
                        <a:pt x="110" y="44"/>
                      </a:lnTo>
                      <a:lnTo>
                        <a:pt x="109" y="63"/>
                      </a:lnTo>
                      <a:lnTo>
                        <a:pt x="101" y="75"/>
                      </a:lnTo>
                      <a:lnTo>
                        <a:pt x="89" y="85"/>
                      </a:lnTo>
                      <a:lnTo>
                        <a:pt x="71" y="92"/>
                      </a:lnTo>
                      <a:lnTo>
                        <a:pt x="60" y="99"/>
                      </a:lnTo>
                      <a:lnTo>
                        <a:pt x="49" y="100"/>
                      </a:lnTo>
                      <a:lnTo>
                        <a:pt x="35" y="98"/>
                      </a:lnTo>
                      <a:lnTo>
                        <a:pt x="25" y="91"/>
                      </a:lnTo>
                      <a:lnTo>
                        <a:pt x="18" y="83"/>
                      </a:lnTo>
                      <a:lnTo>
                        <a:pt x="14" y="75"/>
                      </a:lnTo>
                      <a:lnTo>
                        <a:pt x="6" y="60"/>
                      </a:lnTo>
                      <a:lnTo>
                        <a:pt x="0" y="51"/>
                      </a:lnTo>
                      <a:close/>
                    </a:path>
                  </a:pathLst>
                </a:custGeom>
                <a:solidFill>
                  <a:srgbClr val="80FFFF"/>
                </a:solidFill>
                <a:ln w="12700" cap="flat" cmpd="sng">
                  <a:solidFill>
                    <a:srgbClr val="000000"/>
                  </a:solidFill>
                  <a:prstDash val="solid"/>
                  <a:round/>
                  <a:headEnd type="none" w="med" len="med"/>
                  <a:tailEnd type="none" w="med" len="med"/>
                </a:ln>
              </p:spPr>
              <p:txBody>
                <a:bodyPr/>
                <a:p>
                  <a:endParaRPr lang="zh-CN" altLang="en-US"/>
                </a:p>
              </p:txBody>
            </p:sp>
            <p:sp>
              <p:nvSpPr>
                <p:cNvPr id="66603" name="椭圆 160811"/>
                <p:cNvSpPr/>
                <p:nvPr/>
              </p:nvSpPr>
              <p:spPr>
                <a:xfrm>
                  <a:off x="2077" y="1122"/>
                  <a:ext cx="19" cy="18"/>
                </a:xfrm>
                <a:prstGeom prst="ellipse">
                  <a:avLst/>
                </a:prstGeom>
                <a:solidFill>
                  <a:srgbClr val="00A000"/>
                </a:solidFill>
                <a:ln w="12700" cap="flat" cmpd="sng">
                  <a:solidFill>
                    <a:srgbClr val="000000"/>
                  </a:solidFill>
                  <a:prstDash val="solid"/>
                  <a:round/>
                  <a:headEnd type="none" w="med" len="med"/>
                  <a:tailEnd type="none" w="med" len="med"/>
                </a:ln>
              </p:spPr>
              <p:txBody>
                <a:bodyPr anchor="t"/>
                <a:p>
                  <a:endParaRPr lang="zh-CN" altLang="en-US">
                    <a:latin typeface="Times New Roman" panose="02020603050405020304" pitchFamily="18" charset="0"/>
                    <a:ea typeface="宋体" panose="02010600030101010101" pitchFamily="2" charset="-122"/>
                  </a:endParaRPr>
                </a:p>
              </p:txBody>
            </p:sp>
            <p:sp>
              <p:nvSpPr>
                <p:cNvPr id="66604" name="任意多边形 160812"/>
                <p:cNvSpPr/>
                <p:nvPr/>
              </p:nvSpPr>
              <p:spPr>
                <a:xfrm>
                  <a:off x="2134" y="1019"/>
                  <a:ext cx="111" cy="99"/>
                </a:xfrm>
                <a:custGeom>
                  <a:avLst/>
                  <a:gdLst/>
                  <a:ahLst/>
                  <a:cxnLst/>
                  <a:pathLst>
                    <a:path w="111" h="99">
                      <a:moveTo>
                        <a:pt x="0" y="50"/>
                      </a:moveTo>
                      <a:lnTo>
                        <a:pt x="92" y="0"/>
                      </a:lnTo>
                      <a:lnTo>
                        <a:pt x="105" y="28"/>
                      </a:lnTo>
                      <a:lnTo>
                        <a:pt x="111" y="45"/>
                      </a:lnTo>
                      <a:lnTo>
                        <a:pt x="108" y="62"/>
                      </a:lnTo>
                      <a:lnTo>
                        <a:pt x="101" y="73"/>
                      </a:lnTo>
                      <a:lnTo>
                        <a:pt x="88" y="84"/>
                      </a:lnTo>
                      <a:lnTo>
                        <a:pt x="73" y="92"/>
                      </a:lnTo>
                      <a:lnTo>
                        <a:pt x="61" y="97"/>
                      </a:lnTo>
                      <a:lnTo>
                        <a:pt x="48" y="99"/>
                      </a:lnTo>
                      <a:lnTo>
                        <a:pt x="36" y="97"/>
                      </a:lnTo>
                      <a:lnTo>
                        <a:pt x="25" y="90"/>
                      </a:lnTo>
                      <a:lnTo>
                        <a:pt x="19" y="84"/>
                      </a:lnTo>
                      <a:lnTo>
                        <a:pt x="14" y="74"/>
                      </a:lnTo>
                      <a:lnTo>
                        <a:pt x="6" y="60"/>
                      </a:lnTo>
                      <a:lnTo>
                        <a:pt x="0" y="50"/>
                      </a:lnTo>
                      <a:close/>
                    </a:path>
                  </a:pathLst>
                </a:custGeom>
                <a:solidFill>
                  <a:srgbClr val="80FFFF"/>
                </a:solidFill>
                <a:ln w="12700" cap="flat" cmpd="sng">
                  <a:solidFill>
                    <a:srgbClr val="000000"/>
                  </a:solidFill>
                  <a:prstDash val="solid"/>
                  <a:round/>
                  <a:headEnd type="none" w="med" len="med"/>
                  <a:tailEnd type="none" w="med" len="med"/>
                </a:ln>
              </p:spPr>
              <p:txBody>
                <a:bodyPr/>
                <a:p>
                  <a:endParaRPr lang="zh-CN" altLang="en-US"/>
                </a:p>
              </p:txBody>
            </p:sp>
            <p:sp>
              <p:nvSpPr>
                <p:cNvPr id="66605" name="椭圆 160813"/>
                <p:cNvSpPr/>
                <p:nvPr/>
              </p:nvSpPr>
              <p:spPr>
                <a:xfrm>
                  <a:off x="2184" y="1064"/>
                  <a:ext cx="19" cy="18"/>
                </a:xfrm>
                <a:prstGeom prst="ellipse">
                  <a:avLst/>
                </a:prstGeom>
                <a:solidFill>
                  <a:srgbClr val="00A000"/>
                </a:solidFill>
                <a:ln w="12700" cap="flat" cmpd="sng">
                  <a:solidFill>
                    <a:srgbClr val="000000"/>
                  </a:solidFill>
                  <a:prstDash val="solid"/>
                  <a:round/>
                  <a:headEnd type="none" w="med" len="med"/>
                  <a:tailEnd type="none" w="med" len="med"/>
                </a:ln>
              </p:spPr>
              <p:txBody>
                <a:bodyPr anchor="t"/>
                <a:p>
                  <a:endParaRPr lang="zh-CN" altLang="en-US">
                    <a:latin typeface="Times New Roman" panose="02020603050405020304" pitchFamily="18" charset="0"/>
                    <a:ea typeface="宋体" panose="02010600030101010101" pitchFamily="2" charset="-122"/>
                  </a:endParaRPr>
                </a:p>
              </p:txBody>
            </p:sp>
          </p:grpSp>
          <p:sp>
            <p:nvSpPr>
              <p:cNvPr id="66606" name="任意多边形 160814"/>
              <p:cNvSpPr/>
              <p:nvPr/>
            </p:nvSpPr>
            <p:spPr>
              <a:xfrm>
                <a:off x="2141" y="1182"/>
                <a:ext cx="110" cy="89"/>
              </a:xfrm>
              <a:custGeom>
                <a:avLst/>
                <a:gdLst/>
                <a:ahLst/>
                <a:cxnLst/>
                <a:pathLst>
                  <a:path w="110" h="89">
                    <a:moveTo>
                      <a:pt x="0" y="46"/>
                    </a:moveTo>
                    <a:lnTo>
                      <a:pt x="17" y="46"/>
                    </a:lnTo>
                    <a:lnTo>
                      <a:pt x="32" y="43"/>
                    </a:lnTo>
                    <a:lnTo>
                      <a:pt x="50" y="38"/>
                    </a:lnTo>
                    <a:lnTo>
                      <a:pt x="66" y="33"/>
                    </a:lnTo>
                    <a:lnTo>
                      <a:pt x="83" y="21"/>
                    </a:lnTo>
                    <a:lnTo>
                      <a:pt x="93" y="12"/>
                    </a:lnTo>
                    <a:lnTo>
                      <a:pt x="103" y="0"/>
                    </a:lnTo>
                    <a:lnTo>
                      <a:pt x="109" y="24"/>
                    </a:lnTo>
                    <a:lnTo>
                      <a:pt x="110" y="33"/>
                    </a:lnTo>
                    <a:lnTo>
                      <a:pt x="110" y="51"/>
                    </a:lnTo>
                    <a:lnTo>
                      <a:pt x="106" y="63"/>
                    </a:lnTo>
                    <a:lnTo>
                      <a:pt x="98" y="76"/>
                    </a:lnTo>
                    <a:lnTo>
                      <a:pt x="88" y="84"/>
                    </a:lnTo>
                    <a:lnTo>
                      <a:pt x="76" y="88"/>
                    </a:lnTo>
                    <a:lnTo>
                      <a:pt x="62" y="89"/>
                    </a:lnTo>
                    <a:lnTo>
                      <a:pt x="49" y="88"/>
                    </a:lnTo>
                    <a:lnTo>
                      <a:pt x="37" y="82"/>
                    </a:lnTo>
                    <a:lnTo>
                      <a:pt x="31" y="80"/>
                    </a:lnTo>
                    <a:lnTo>
                      <a:pt x="19" y="72"/>
                    </a:lnTo>
                    <a:lnTo>
                      <a:pt x="11" y="57"/>
                    </a:lnTo>
                    <a:lnTo>
                      <a:pt x="0" y="46"/>
                    </a:lnTo>
                    <a:close/>
                  </a:path>
                </a:pathLst>
              </a:custGeom>
              <a:solidFill>
                <a:srgbClr val="FFFFFF"/>
              </a:solidFill>
              <a:ln w="12700" cap="flat" cmpd="sng">
                <a:solidFill>
                  <a:srgbClr val="000000"/>
                </a:solidFill>
                <a:prstDash val="solid"/>
                <a:round/>
                <a:headEnd type="none" w="med" len="med"/>
                <a:tailEnd type="none" w="med" len="med"/>
              </a:ln>
            </p:spPr>
            <p:txBody>
              <a:bodyPr/>
              <a:p>
                <a:endParaRPr lang="zh-CN" altLang="en-US"/>
              </a:p>
            </p:txBody>
          </p:sp>
          <p:sp>
            <p:nvSpPr>
              <p:cNvPr id="66607" name="任意多边形 160815"/>
              <p:cNvSpPr/>
              <p:nvPr/>
            </p:nvSpPr>
            <p:spPr>
              <a:xfrm>
                <a:off x="2149" y="1152"/>
                <a:ext cx="57" cy="32"/>
              </a:xfrm>
              <a:custGeom>
                <a:avLst/>
                <a:gdLst/>
                <a:ahLst/>
                <a:cxnLst/>
                <a:pathLst>
                  <a:path w="57" h="32">
                    <a:moveTo>
                      <a:pt x="0" y="32"/>
                    </a:moveTo>
                    <a:lnTo>
                      <a:pt x="17" y="31"/>
                    </a:lnTo>
                    <a:lnTo>
                      <a:pt x="24" y="28"/>
                    </a:lnTo>
                    <a:lnTo>
                      <a:pt x="33" y="25"/>
                    </a:lnTo>
                    <a:lnTo>
                      <a:pt x="43" y="19"/>
                    </a:lnTo>
                    <a:lnTo>
                      <a:pt x="49" y="10"/>
                    </a:lnTo>
                    <a:lnTo>
                      <a:pt x="57" y="0"/>
                    </a:lnTo>
                  </a:path>
                </a:pathLst>
              </a:custGeom>
              <a:noFill/>
              <a:ln w="12700" cap="flat" cmpd="sng">
                <a:solidFill>
                  <a:srgbClr val="000000"/>
                </a:solidFill>
                <a:prstDash val="solid"/>
                <a:round/>
                <a:headEnd type="none" w="med" len="med"/>
                <a:tailEnd type="none" w="med" len="med"/>
              </a:ln>
            </p:spPr>
            <p:txBody>
              <a:bodyPr/>
              <a:p>
                <a:endParaRPr lang="zh-CN" altLang="en-US"/>
              </a:p>
            </p:txBody>
          </p:sp>
          <p:sp>
            <p:nvSpPr>
              <p:cNvPr id="66608" name="任意多边形 160816"/>
              <p:cNvSpPr/>
              <p:nvPr/>
            </p:nvSpPr>
            <p:spPr>
              <a:xfrm>
                <a:off x="1947" y="869"/>
                <a:ext cx="307" cy="282"/>
              </a:xfrm>
              <a:custGeom>
                <a:avLst/>
                <a:gdLst/>
                <a:ahLst/>
                <a:cxnLst/>
                <a:pathLst>
                  <a:path w="307" h="282">
                    <a:moveTo>
                      <a:pt x="52" y="282"/>
                    </a:moveTo>
                    <a:lnTo>
                      <a:pt x="65" y="276"/>
                    </a:lnTo>
                    <a:lnTo>
                      <a:pt x="68" y="258"/>
                    </a:lnTo>
                    <a:lnTo>
                      <a:pt x="70" y="233"/>
                    </a:lnTo>
                    <a:lnTo>
                      <a:pt x="58" y="183"/>
                    </a:lnTo>
                    <a:lnTo>
                      <a:pt x="51" y="154"/>
                    </a:lnTo>
                    <a:lnTo>
                      <a:pt x="89" y="155"/>
                    </a:lnTo>
                    <a:lnTo>
                      <a:pt x="139" y="153"/>
                    </a:lnTo>
                    <a:lnTo>
                      <a:pt x="155" y="137"/>
                    </a:lnTo>
                    <a:lnTo>
                      <a:pt x="181" y="118"/>
                    </a:lnTo>
                    <a:lnTo>
                      <a:pt x="221" y="122"/>
                    </a:lnTo>
                    <a:lnTo>
                      <a:pt x="260" y="101"/>
                    </a:lnTo>
                    <a:lnTo>
                      <a:pt x="265" y="123"/>
                    </a:lnTo>
                    <a:lnTo>
                      <a:pt x="281" y="132"/>
                    </a:lnTo>
                    <a:lnTo>
                      <a:pt x="298" y="160"/>
                    </a:lnTo>
                    <a:lnTo>
                      <a:pt x="307" y="154"/>
                    </a:lnTo>
                    <a:lnTo>
                      <a:pt x="307" y="135"/>
                    </a:lnTo>
                    <a:lnTo>
                      <a:pt x="303" y="106"/>
                    </a:lnTo>
                    <a:lnTo>
                      <a:pt x="295" y="82"/>
                    </a:lnTo>
                    <a:lnTo>
                      <a:pt x="280" y="64"/>
                    </a:lnTo>
                    <a:lnTo>
                      <a:pt x="282" y="33"/>
                    </a:lnTo>
                    <a:lnTo>
                      <a:pt x="282" y="16"/>
                    </a:lnTo>
                    <a:lnTo>
                      <a:pt x="261" y="19"/>
                    </a:lnTo>
                    <a:lnTo>
                      <a:pt x="238" y="19"/>
                    </a:lnTo>
                    <a:lnTo>
                      <a:pt x="225" y="14"/>
                    </a:lnTo>
                    <a:lnTo>
                      <a:pt x="209" y="0"/>
                    </a:lnTo>
                    <a:lnTo>
                      <a:pt x="195" y="13"/>
                    </a:lnTo>
                    <a:lnTo>
                      <a:pt x="182" y="19"/>
                    </a:lnTo>
                    <a:lnTo>
                      <a:pt x="156" y="21"/>
                    </a:lnTo>
                    <a:lnTo>
                      <a:pt x="132" y="26"/>
                    </a:lnTo>
                    <a:lnTo>
                      <a:pt x="106" y="35"/>
                    </a:lnTo>
                    <a:lnTo>
                      <a:pt x="84" y="49"/>
                    </a:lnTo>
                    <a:lnTo>
                      <a:pt x="58" y="73"/>
                    </a:lnTo>
                    <a:lnTo>
                      <a:pt x="42" y="78"/>
                    </a:lnTo>
                    <a:lnTo>
                      <a:pt x="28" y="91"/>
                    </a:lnTo>
                    <a:lnTo>
                      <a:pt x="16" y="103"/>
                    </a:lnTo>
                    <a:lnTo>
                      <a:pt x="10" y="122"/>
                    </a:lnTo>
                    <a:lnTo>
                      <a:pt x="2" y="143"/>
                    </a:lnTo>
                    <a:lnTo>
                      <a:pt x="0" y="161"/>
                    </a:lnTo>
                    <a:lnTo>
                      <a:pt x="0" y="200"/>
                    </a:lnTo>
                    <a:lnTo>
                      <a:pt x="10" y="241"/>
                    </a:lnTo>
                    <a:lnTo>
                      <a:pt x="52" y="282"/>
                    </a:lnTo>
                    <a:close/>
                  </a:path>
                </a:pathLst>
              </a:custGeom>
              <a:solidFill>
                <a:srgbClr val="C06000"/>
              </a:solidFill>
              <a:ln w="12700" cap="flat" cmpd="sng">
                <a:solidFill>
                  <a:srgbClr val="000000"/>
                </a:solidFill>
                <a:prstDash val="solid"/>
                <a:round/>
                <a:headEnd type="none" w="med" len="med"/>
                <a:tailEnd type="none" w="med" len="med"/>
              </a:ln>
            </p:spPr>
            <p:txBody>
              <a:bodyPr/>
              <a:p>
                <a:endParaRPr lang="zh-CN" altLang="en-US"/>
              </a:p>
            </p:txBody>
          </p:sp>
        </p:grpSp>
        <p:sp>
          <p:nvSpPr>
            <p:cNvPr id="66609" name="任意多边形 160817"/>
            <p:cNvSpPr/>
            <p:nvPr/>
          </p:nvSpPr>
          <p:spPr>
            <a:xfrm rot="1123344">
              <a:off x="2393" y="2047"/>
              <a:ext cx="219" cy="518"/>
            </a:xfrm>
            <a:custGeom>
              <a:avLst/>
              <a:gdLst/>
              <a:ahLst/>
              <a:cxnLst/>
              <a:pathLst>
                <a:path w="304" h="764">
                  <a:moveTo>
                    <a:pt x="15" y="6"/>
                  </a:moveTo>
                  <a:lnTo>
                    <a:pt x="34" y="0"/>
                  </a:lnTo>
                  <a:lnTo>
                    <a:pt x="75" y="26"/>
                  </a:lnTo>
                  <a:lnTo>
                    <a:pt x="75" y="71"/>
                  </a:lnTo>
                  <a:lnTo>
                    <a:pt x="110" y="114"/>
                  </a:lnTo>
                  <a:lnTo>
                    <a:pt x="144" y="160"/>
                  </a:lnTo>
                  <a:lnTo>
                    <a:pt x="180" y="220"/>
                  </a:lnTo>
                  <a:lnTo>
                    <a:pt x="208" y="276"/>
                  </a:lnTo>
                  <a:lnTo>
                    <a:pt x="237" y="357"/>
                  </a:lnTo>
                  <a:lnTo>
                    <a:pt x="261" y="428"/>
                  </a:lnTo>
                  <a:lnTo>
                    <a:pt x="291" y="570"/>
                  </a:lnTo>
                  <a:lnTo>
                    <a:pt x="304" y="658"/>
                  </a:lnTo>
                  <a:lnTo>
                    <a:pt x="265" y="764"/>
                  </a:lnTo>
                  <a:lnTo>
                    <a:pt x="189" y="679"/>
                  </a:lnTo>
                  <a:lnTo>
                    <a:pt x="168" y="536"/>
                  </a:lnTo>
                  <a:lnTo>
                    <a:pt x="152" y="449"/>
                  </a:lnTo>
                  <a:lnTo>
                    <a:pt x="129" y="366"/>
                  </a:lnTo>
                  <a:lnTo>
                    <a:pt x="103" y="306"/>
                  </a:lnTo>
                  <a:lnTo>
                    <a:pt x="69" y="219"/>
                  </a:lnTo>
                  <a:lnTo>
                    <a:pt x="49" y="156"/>
                  </a:lnTo>
                  <a:lnTo>
                    <a:pt x="30" y="84"/>
                  </a:lnTo>
                  <a:lnTo>
                    <a:pt x="0" y="66"/>
                  </a:lnTo>
                  <a:lnTo>
                    <a:pt x="15" y="6"/>
                  </a:lnTo>
                  <a:close/>
                </a:path>
              </a:pathLst>
            </a:custGeom>
            <a:solidFill>
              <a:srgbClr val="FF0000"/>
            </a:solidFill>
            <a:ln w="12700" cap="flat" cmpd="sng">
              <a:solidFill>
                <a:srgbClr val="000000"/>
              </a:solidFill>
              <a:prstDash val="solid"/>
              <a:round/>
              <a:headEnd type="none" w="med" len="med"/>
              <a:tailEnd type="none" w="med" len="med"/>
            </a:ln>
          </p:spPr>
          <p:txBody>
            <a:bodyPr/>
            <a:p>
              <a:endParaRPr lang="zh-CN" altLang="en-US"/>
            </a:p>
          </p:txBody>
        </p:sp>
        <p:grpSp>
          <p:nvGrpSpPr>
            <p:cNvPr id="66610" name="组合 160818"/>
            <p:cNvGrpSpPr/>
            <p:nvPr/>
          </p:nvGrpSpPr>
          <p:grpSpPr>
            <a:xfrm rot="1123344">
              <a:off x="2928" y="1942"/>
              <a:ext cx="127" cy="227"/>
              <a:chOff x="2833" y="962"/>
              <a:chExt cx="176" cy="334"/>
            </a:xfrm>
          </p:grpSpPr>
          <p:sp>
            <p:nvSpPr>
              <p:cNvPr id="66611" name="任意多边形 160819"/>
              <p:cNvSpPr/>
              <p:nvPr/>
            </p:nvSpPr>
            <p:spPr>
              <a:xfrm>
                <a:off x="2834" y="1086"/>
                <a:ext cx="175" cy="210"/>
              </a:xfrm>
              <a:custGeom>
                <a:avLst/>
                <a:gdLst/>
                <a:ahLst/>
                <a:cxnLst/>
                <a:pathLst>
                  <a:path w="1229" h="1468">
                    <a:moveTo>
                      <a:pt x="957" y="1468"/>
                    </a:moveTo>
                    <a:lnTo>
                      <a:pt x="981" y="1270"/>
                    </a:lnTo>
                    <a:lnTo>
                      <a:pt x="1049" y="1164"/>
                    </a:lnTo>
                    <a:lnTo>
                      <a:pt x="1118" y="1071"/>
                    </a:lnTo>
                    <a:lnTo>
                      <a:pt x="1182" y="953"/>
                    </a:lnTo>
                    <a:lnTo>
                      <a:pt x="1216" y="854"/>
                    </a:lnTo>
                    <a:lnTo>
                      <a:pt x="1229" y="734"/>
                    </a:lnTo>
                    <a:lnTo>
                      <a:pt x="1202" y="604"/>
                    </a:lnTo>
                    <a:lnTo>
                      <a:pt x="1159" y="500"/>
                    </a:lnTo>
                    <a:lnTo>
                      <a:pt x="1166" y="405"/>
                    </a:lnTo>
                    <a:lnTo>
                      <a:pt x="1149" y="320"/>
                    </a:lnTo>
                    <a:lnTo>
                      <a:pt x="1125" y="272"/>
                    </a:lnTo>
                    <a:lnTo>
                      <a:pt x="1091" y="231"/>
                    </a:lnTo>
                    <a:lnTo>
                      <a:pt x="1079" y="204"/>
                    </a:lnTo>
                    <a:lnTo>
                      <a:pt x="1032" y="176"/>
                    </a:lnTo>
                    <a:lnTo>
                      <a:pt x="992" y="170"/>
                    </a:lnTo>
                    <a:lnTo>
                      <a:pt x="963" y="185"/>
                    </a:lnTo>
                    <a:lnTo>
                      <a:pt x="927" y="279"/>
                    </a:lnTo>
                    <a:lnTo>
                      <a:pt x="861" y="414"/>
                    </a:lnTo>
                    <a:lnTo>
                      <a:pt x="958" y="181"/>
                    </a:lnTo>
                    <a:lnTo>
                      <a:pt x="975" y="152"/>
                    </a:lnTo>
                    <a:lnTo>
                      <a:pt x="953" y="100"/>
                    </a:lnTo>
                    <a:lnTo>
                      <a:pt x="918" y="82"/>
                    </a:lnTo>
                    <a:lnTo>
                      <a:pt x="871" y="62"/>
                    </a:lnTo>
                    <a:lnTo>
                      <a:pt x="806" y="39"/>
                    </a:lnTo>
                    <a:lnTo>
                      <a:pt x="790" y="25"/>
                    </a:lnTo>
                    <a:lnTo>
                      <a:pt x="760" y="0"/>
                    </a:lnTo>
                    <a:lnTo>
                      <a:pt x="582" y="39"/>
                    </a:lnTo>
                    <a:lnTo>
                      <a:pt x="346" y="169"/>
                    </a:lnTo>
                    <a:lnTo>
                      <a:pt x="329" y="204"/>
                    </a:lnTo>
                    <a:lnTo>
                      <a:pt x="274" y="259"/>
                    </a:lnTo>
                    <a:lnTo>
                      <a:pt x="210" y="303"/>
                    </a:lnTo>
                    <a:lnTo>
                      <a:pt x="154" y="326"/>
                    </a:lnTo>
                    <a:lnTo>
                      <a:pt x="102" y="378"/>
                    </a:lnTo>
                    <a:lnTo>
                      <a:pt x="67" y="466"/>
                    </a:lnTo>
                    <a:lnTo>
                      <a:pt x="20" y="584"/>
                    </a:lnTo>
                    <a:lnTo>
                      <a:pt x="0" y="649"/>
                    </a:lnTo>
                    <a:lnTo>
                      <a:pt x="20" y="753"/>
                    </a:lnTo>
                    <a:lnTo>
                      <a:pt x="55" y="861"/>
                    </a:lnTo>
                    <a:lnTo>
                      <a:pt x="110" y="998"/>
                    </a:lnTo>
                    <a:lnTo>
                      <a:pt x="141" y="1111"/>
                    </a:lnTo>
                    <a:lnTo>
                      <a:pt x="218" y="1215"/>
                    </a:lnTo>
                    <a:lnTo>
                      <a:pt x="257" y="1233"/>
                    </a:lnTo>
                    <a:lnTo>
                      <a:pt x="279" y="1290"/>
                    </a:lnTo>
                    <a:lnTo>
                      <a:pt x="283" y="1465"/>
                    </a:lnTo>
                    <a:lnTo>
                      <a:pt x="957" y="1468"/>
                    </a:lnTo>
                    <a:close/>
                  </a:path>
                </a:pathLst>
              </a:custGeom>
              <a:solidFill>
                <a:srgbClr val="FFD7AF"/>
              </a:solidFill>
              <a:ln w="1651" cap="flat" cmpd="sng">
                <a:solidFill>
                  <a:srgbClr val="000000"/>
                </a:solidFill>
                <a:prstDash val="solid"/>
                <a:round/>
                <a:headEnd type="none" w="med" len="med"/>
                <a:tailEnd type="none" w="med" len="med"/>
              </a:ln>
            </p:spPr>
            <p:txBody>
              <a:bodyPr/>
              <a:p>
                <a:endParaRPr lang="zh-CN" altLang="en-US"/>
              </a:p>
            </p:txBody>
          </p:sp>
          <p:sp>
            <p:nvSpPr>
              <p:cNvPr id="66612" name="任意多边形 160820"/>
              <p:cNvSpPr/>
              <p:nvPr/>
            </p:nvSpPr>
            <p:spPr>
              <a:xfrm>
                <a:off x="2932" y="1151"/>
                <a:ext cx="77" cy="40"/>
              </a:xfrm>
              <a:custGeom>
                <a:avLst/>
                <a:gdLst/>
                <a:ahLst/>
                <a:cxnLst/>
                <a:pathLst>
                  <a:path w="538" h="275">
                    <a:moveTo>
                      <a:pt x="0" y="0"/>
                    </a:moveTo>
                    <a:lnTo>
                      <a:pt x="234" y="164"/>
                    </a:lnTo>
                    <a:lnTo>
                      <a:pt x="445" y="246"/>
                    </a:lnTo>
                    <a:lnTo>
                      <a:pt x="538" y="275"/>
                    </a:lnTo>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66613" name="任意多边形 160821"/>
              <p:cNvSpPr/>
              <p:nvPr/>
            </p:nvSpPr>
            <p:spPr>
              <a:xfrm>
                <a:off x="2885" y="1141"/>
                <a:ext cx="86" cy="91"/>
              </a:xfrm>
              <a:custGeom>
                <a:avLst/>
                <a:gdLst/>
                <a:ahLst/>
                <a:cxnLst/>
                <a:pathLst>
                  <a:path w="601" h="643">
                    <a:moveTo>
                      <a:pt x="0" y="0"/>
                    </a:moveTo>
                    <a:lnTo>
                      <a:pt x="337" y="180"/>
                    </a:lnTo>
                    <a:lnTo>
                      <a:pt x="413" y="245"/>
                    </a:lnTo>
                    <a:lnTo>
                      <a:pt x="510" y="360"/>
                    </a:lnTo>
                    <a:lnTo>
                      <a:pt x="551" y="454"/>
                    </a:lnTo>
                    <a:lnTo>
                      <a:pt x="573" y="534"/>
                    </a:lnTo>
                    <a:lnTo>
                      <a:pt x="601" y="643"/>
                    </a:lnTo>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66614" name="任意多边形 160822"/>
              <p:cNvSpPr/>
              <p:nvPr/>
            </p:nvSpPr>
            <p:spPr>
              <a:xfrm>
                <a:off x="2919" y="1090"/>
                <a:ext cx="57" cy="89"/>
              </a:xfrm>
              <a:custGeom>
                <a:avLst/>
                <a:gdLst/>
                <a:ahLst/>
                <a:cxnLst/>
                <a:pathLst>
                  <a:path w="395" h="623">
                    <a:moveTo>
                      <a:pt x="391" y="139"/>
                    </a:moveTo>
                    <a:lnTo>
                      <a:pt x="395" y="98"/>
                    </a:lnTo>
                    <a:lnTo>
                      <a:pt x="368" y="42"/>
                    </a:lnTo>
                    <a:lnTo>
                      <a:pt x="328" y="15"/>
                    </a:lnTo>
                    <a:lnTo>
                      <a:pt x="290" y="0"/>
                    </a:lnTo>
                    <a:lnTo>
                      <a:pt x="248" y="1"/>
                    </a:lnTo>
                    <a:lnTo>
                      <a:pt x="211" y="10"/>
                    </a:lnTo>
                    <a:lnTo>
                      <a:pt x="181" y="28"/>
                    </a:lnTo>
                    <a:lnTo>
                      <a:pt x="123" y="167"/>
                    </a:lnTo>
                    <a:lnTo>
                      <a:pt x="83" y="298"/>
                    </a:lnTo>
                    <a:lnTo>
                      <a:pt x="45" y="401"/>
                    </a:lnTo>
                    <a:lnTo>
                      <a:pt x="0" y="512"/>
                    </a:lnTo>
                    <a:lnTo>
                      <a:pt x="16" y="581"/>
                    </a:lnTo>
                    <a:lnTo>
                      <a:pt x="38" y="604"/>
                    </a:lnTo>
                    <a:lnTo>
                      <a:pt x="72" y="623"/>
                    </a:lnTo>
                    <a:lnTo>
                      <a:pt x="110" y="618"/>
                    </a:lnTo>
                    <a:lnTo>
                      <a:pt x="148" y="602"/>
                    </a:lnTo>
                    <a:lnTo>
                      <a:pt x="186" y="540"/>
                    </a:lnTo>
                    <a:lnTo>
                      <a:pt x="201" y="453"/>
                    </a:lnTo>
                    <a:lnTo>
                      <a:pt x="235" y="398"/>
                    </a:lnTo>
                    <a:lnTo>
                      <a:pt x="265" y="332"/>
                    </a:lnTo>
                    <a:lnTo>
                      <a:pt x="315" y="267"/>
                    </a:lnTo>
                    <a:lnTo>
                      <a:pt x="364" y="183"/>
                    </a:lnTo>
                    <a:lnTo>
                      <a:pt x="391" y="139"/>
                    </a:lnTo>
                    <a:close/>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66615" name="任意多边形 160823"/>
              <p:cNvSpPr/>
              <p:nvPr/>
            </p:nvSpPr>
            <p:spPr>
              <a:xfrm>
                <a:off x="2925" y="1154"/>
                <a:ext cx="16" cy="21"/>
              </a:xfrm>
              <a:custGeom>
                <a:avLst/>
                <a:gdLst/>
                <a:ahLst/>
                <a:cxnLst/>
                <a:pathLst>
                  <a:path w="114" h="148">
                    <a:moveTo>
                      <a:pt x="16" y="18"/>
                    </a:moveTo>
                    <a:lnTo>
                      <a:pt x="38" y="0"/>
                    </a:lnTo>
                    <a:lnTo>
                      <a:pt x="77" y="4"/>
                    </a:lnTo>
                    <a:lnTo>
                      <a:pt x="114" y="22"/>
                    </a:lnTo>
                    <a:lnTo>
                      <a:pt x="114" y="77"/>
                    </a:lnTo>
                    <a:lnTo>
                      <a:pt x="108" y="107"/>
                    </a:lnTo>
                    <a:lnTo>
                      <a:pt x="92" y="139"/>
                    </a:lnTo>
                    <a:lnTo>
                      <a:pt x="54" y="148"/>
                    </a:lnTo>
                    <a:lnTo>
                      <a:pt x="35" y="146"/>
                    </a:lnTo>
                    <a:lnTo>
                      <a:pt x="13" y="124"/>
                    </a:lnTo>
                    <a:lnTo>
                      <a:pt x="0" y="98"/>
                    </a:lnTo>
                    <a:lnTo>
                      <a:pt x="16" y="18"/>
                    </a:lnTo>
                    <a:close/>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66616" name="任意多边形 160824"/>
              <p:cNvSpPr/>
              <p:nvPr/>
            </p:nvSpPr>
            <p:spPr>
              <a:xfrm>
                <a:off x="2870" y="962"/>
                <a:ext cx="42" cy="155"/>
              </a:xfrm>
              <a:custGeom>
                <a:avLst/>
                <a:gdLst/>
                <a:ahLst/>
                <a:cxnLst/>
                <a:pathLst>
                  <a:path w="290" h="1090">
                    <a:moveTo>
                      <a:pt x="284" y="1005"/>
                    </a:moveTo>
                    <a:lnTo>
                      <a:pt x="289" y="947"/>
                    </a:lnTo>
                    <a:lnTo>
                      <a:pt x="290" y="818"/>
                    </a:lnTo>
                    <a:lnTo>
                      <a:pt x="281" y="691"/>
                    </a:lnTo>
                    <a:lnTo>
                      <a:pt x="275" y="635"/>
                    </a:lnTo>
                    <a:lnTo>
                      <a:pt x="271" y="594"/>
                    </a:lnTo>
                    <a:lnTo>
                      <a:pt x="271" y="505"/>
                    </a:lnTo>
                    <a:lnTo>
                      <a:pt x="276" y="406"/>
                    </a:lnTo>
                    <a:lnTo>
                      <a:pt x="275" y="332"/>
                    </a:lnTo>
                    <a:lnTo>
                      <a:pt x="273" y="276"/>
                    </a:lnTo>
                    <a:lnTo>
                      <a:pt x="262" y="166"/>
                    </a:lnTo>
                    <a:lnTo>
                      <a:pt x="253" y="88"/>
                    </a:lnTo>
                    <a:lnTo>
                      <a:pt x="236" y="24"/>
                    </a:lnTo>
                    <a:lnTo>
                      <a:pt x="214" y="3"/>
                    </a:lnTo>
                    <a:lnTo>
                      <a:pt x="186" y="1"/>
                    </a:lnTo>
                    <a:lnTo>
                      <a:pt x="156" y="0"/>
                    </a:lnTo>
                    <a:lnTo>
                      <a:pt x="121" y="14"/>
                    </a:lnTo>
                    <a:lnTo>
                      <a:pt x="92" y="70"/>
                    </a:lnTo>
                    <a:lnTo>
                      <a:pt x="85" y="160"/>
                    </a:lnTo>
                    <a:lnTo>
                      <a:pt x="82" y="264"/>
                    </a:lnTo>
                    <a:lnTo>
                      <a:pt x="76" y="332"/>
                    </a:lnTo>
                    <a:lnTo>
                      <a:pt x="67" y="402"/>
                    </a:lnTo>
                    <a:lnTo>
                      <a:pt x="68" y="485"/>
                    </a:lnTo>
                    <a:lnTo>
                      <a:pt x="64" y="580"/>
                    </a:lnTo>
                    <a:lnTo>
                      <a:pt x="51" y="651"/>
                    </a:lnTo>
                    <a:lnTo>
                      <a:pt x="37" y="765"/>
                    </a:lnTo>
                    <a:lnTo>
                      <a:pt x="19" y="885"/>
                    </a:lnTo>
                    <a:lnTo>
                      <a:pt x="3" y="986"/>
                    </a:lnTo>
                    <a:lnTo>
                      <a:pt x="0" y="1090"/>
                    </a:lnTo>
                    <a:lnTo>
                      <a:pt x="266" y="1085"/>
                    </a:lnTo>
                    <a:lnTo>
                      <a:pt x="284" y="1005"/>
                    </a:lnTo>
                    <a:close/>
                  </a:path>
                </a:pathLst>
              </a:custGeom>
              <a:solidFill>
                <a:srgbClr val="FFD7AF"/>
              </a:solidFill>
              <a:ln w="1651" cap="flat" cmpd="sng">
                <a:solidFill>
                  <a:srgbClr val="000000"/>
                </a:solidFill>
                <a:prstDash val="solid"/>
                <a:round/>
                <a:headEnd type="none" w="med" len="med"/>
                <a:tailEnd type="none" w="med" len="med"/>
              </a:ln>
            </p:spPr>
            <p:txBody>
              <a:bodyPr/>
              <a:p>
                <a:endParaRPr lang="zh-CN" altLang="en-US"/>
              </a:p>
            </p:txBody>
          </p:sp>
          <p:sp>
            <p:nvSpPr>
              <p:cNvPr id="66617" name="任意多边形 160825"/>
              <p:cNvSpPr/>
              <p:nvPr/>
            </p:nvSpPr>
            <p:spPr>
              <a:xfrm>
                <a:off x="2968" y="1156"/>
                <a:ext cx="31" cy="4"/>
              </a:xfrm>
              <a:custGeom>
                <a:avLst/>
                <a:gdLst/>
                <a:ahLst/>
                <a:cxnLst/>
                <a:pathLst>
                  <a:path w="221" h="28">
                    <a:moveTo>
                      <a:pt x="221" y="14"/>
                    </a:moveTo>
                    <a:lnTo>
                      <a:pt x="156" y="24"/>
                    </a:lnTo>
                    <a:lnTo>
                      <a:pt x="104" y="28"/>
                    </a:lnTo>
                    <a:lnTo>
                      <a:pt x="35" y="14"/>
                    </a:lnTo>
                    <a:lnTo>
                      <a:pt x="0" y="0"/>
                    </a:lnTo>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66618" name="任意多边形 160826"/>
              <p:cNvSpPr/>
              <p:nvPr/>
            </p:nvSpPr>
            <p:spPr>
              <a:xfrm>
                <a:off x="2872" y="1264"/>
                <a:ext cx="26" cy="2"/>
              </a:xfrm>
              <a:custGeom>
                <a:avLst/>
                <a:gdLst/>
                <a:ahLst/>
                <a:cxnLst/>
                <a:pathLst>
                  <a:path w="181" h="14">
                    <a:moveTo>
                      <a:pt x="0" y="0"/>
                    </a:moveTo>
                    <a:lnTo>
                      <a:pt x="70" y="14"/>
                    </a:lnTo>
                    <a:lnTo>
                      <a:pt x="146" y="14"/>
                    </a:lnTo>
                    <a:lnTo>
                      <a:pt x="181" y="7"/>
                    </a:lnTo>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66619" name="任意多边形 160827"/>
              <p:cNvSpPr/>
              <p:nvPr/>
            </p:nvSpPr>
            <p:spPr>
              <a:xfrm>
                <a:off x="2928" y="1104"/>
                <a:ext cx="53" cy="72"/>
              </a:xfrm>
              <a:custGeom>
                <a:avLst/>
                <a:gdLst/>
                <a:ahLst/>
                <a:cxnLst/>
                <a:pathLst>
                  <a:path w="370" h="501">
                    <a:moveTo>
                      <a:pt x="370" y="97"/>
                    </a:moveTo>
                    <a:lnTo>
                      <a:pt x="362" y="159"/>
                    </a:lnTo>
                    <a:lnTo>
                      <a:pt x="331" y="214"/>
                    </a:lnTo>
                    <a:lnTo>
                      <a:pt x="276" y="266"/>
                    </a:lnTo>
                    <a:lnTo>
                      <a:pt x="239" y="279"/>
                    </a:lnTo>
                    <a:lnTo>
                      <a:pt x="209" y="294"/>
                    </a:lnTo>
                    <a:lnTo>
                      <a:pt x="191" y="344"/>
                    </a:lnTo>
                    <a:lnTo>
                      <a:pt x="163" y="414"/>
                    </a:lnTo>
                    <a:lnTo>
                      <a:pt x="132" y="480"/>
                    </a:lnTo>
                    <a:lnTo>
                      <a:pt x="97" y="501"/>
                    </a:lnTo>
                    <a:lnTo>
                      <a:pt x="46" y="501"/>
                    </a:lnTo>
                    <a:lnTo>
                      <a:pt x="14" y="486"/>
                    </a:lnTo>
                    <a:lnTo>
                      <a:pt x="0" y="446"/>
                    </a:lnTo>
                    <a:lnTo>
                      <a:pt x="3" y="401"/>
                    </a:lnTo>
                    <a:lnTo>
                      <a:pt x="19" y="318"/>
                    </a:lnTo>
                    <a:lnTo>
                      <a:pt x="52" y="251"/>
                    </a:lnTo>
                    <a:lnTo>
                      <a:pt x="90" y="193"/>
                    </a:lnTo>
                    <a:lnTo>
                      <a:pt x="160" y="69"/>
                    </a:lnTo>
                    <a:lnTo>
                      <a:pt x="207" y="14"/>
                    </a:lnTo>
                    <a:lnTo>
                      <a:pt x="269" y="0"/>
                    </a:lnTo>
                    <a:lnTo>
                      <a:pt x="305" y="9"/>
                    </a:lnTo>
                    <a:lnTo>
                      <a:pt x="331" y="28"/>
                    </a:lnTo>
                    <a:lnTo>
                      <a:pt x="357" y="61"/>
                    </a:lnTo>
                    <a:lnTo>
                      <a:pt x="370" y="97"/>
                    </a:lnTo>
                    <a:close/>
                  </a:path>
                </a:pathLst>
              </a:custGeom>
              <a:solidFill>
                <a:srgbClr val="FFD7AF"/>
              </a:solidFill>
              <a:ln w="1651" cap="flat" cmpd="sng">
                <a:solidFill>
                  <a:srgbClr val="000000"/>
                </a:solidFill>
                <a:prstDash val="solid"/>
                <a:round/>
                <a:headEnd type="none" w="med" len="med"/>
                <a:tailEnd type="none" w="med" len="med"/>
              </a:ln>
            </p:spPr>
            <p:txBody>
              <a:bodyPr/>
              <a:p>
                <a:endParaRPr lang="zh-CN" altLang="en-US"/>
              </a:p>
            </p:txBody>
          </p:sp>
          <p:sp>
            <p:nvSpPr>
              <p:cNvPr id="66620" name="任意多边形 160828"/>
              <p:cNvSpPr/>
              <p:nvPr/>
            </p:nvSpPr>
            <p:spPr>
              <a:xfrm>
                <a:off x="2948" y="1163"/>
                <a:ext cx="14" cy="17"/>
              </a:xfrm>
              <a:custGeom>
                <a:avLst/>
                <a:gdLst/>
                <a:ahLst/>
                <a:cxnLst/>
                <a:pathLst>
                  <a:path w="98" h="114">
                    <a:moveTo>
                      <a:pt x="17" y="0"/>
                    </a:moveTo>
                    <a:lnTo>
                      <a:pt x="57" y="0"/>
                    </a:lnTo>
                    <a:lnTo>
                      <a:pt x="96" y="14"/>
                    </a:lnTo>
                    <a:lnTo>
                      <a:pt x="98" y="59"/>
                    </a:lnTo>
                    <a:lnTo>
                      <a:pt x="86" y="92"/>
                    </a:lnTo>
                    <a:lnTo>
                      <a:pt x="48" y="114"/>
                    </a:lnTo>
                    <a:lnTo>
                      <a:pt x="21" y="102"/>
                    </a:lnTo>
                    <a:lnTo>
                      <a:pt x="11" y="83"/>
                    </a:lnTo>
                    <a:lnTo>
                      <a:pt x="0" y="54"/>
                    </a:lnTo>
                    <a:lnTo>
                      <a:pt x="4" y="16"/>
                    </a:lnTo>
                    <a:lnTo>
                      <a:pt x="17" y="0"/>
                    </a:lnTo>
                    <a:close/>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66621" name="任意多边形 160829"/>
              <p:cNvSpPr/>
              <p:nvPr/>
            </p:nvSpPr>
            <p:spPr>
              <a:xfrm>
                <a:off x="2902" y="1083"/>
                <a:ext cx="45" cy="90"/>
              </a:xfrm>
              <a:custGeom>
                <a:avLst/>
                <a:gdLst/>
                <a:ahLst/>
                <a:cxnLst/>
                <a:pathLst>
                  <a:path w="317" h="626">
                    <a:moveTo>
                      <a:pt x="317" y="90"/>
                    </a:moveTo>
                    <a:lnTo>
                      <a:pt x="303" y="48"/>
                    </a:lnTo>
                    <a:lnTo>
                      <a:pt x="280" y="18"/>
                    </a:lnTo>
                    <a:lnTo>
                      <a:pt x="245" y="7"/>
                    </a:lnTo>
                    <a:lnTo>
                      <a:pt x="200" y="0"/>
                    </a:lnTo>
                    <a:lnTo>
                      <a:pt x="138" y="21"/>
                    </a:lnTo>
                    <a:lnTo>
                      <a:pt x="92" y="49"/>
                    </a:lnTo>
                    <a:lnTo>
                      <a:pt x="53" y="118"/>
                    </a:lnTo>
                    <a:lnTo>
                      <a:pt x="30" y="277"/>
                    </a:lnTo>
                    <a:lnTo>
                      <a:pt x="3" y="394"/>
                    </a:lnTo>
                    <a:lnTo>
                      <a:pt x="0" y="512"/>
                    </a:lnTo>
                    <a:lnTo>
                      <a:pt x="8" y="567"/>
                    </a:lnTo>
                    <a:lnTo>
                      <a:pt x="33" y="608"/>
                    </a:lnTo>
                    <a:lnTo>
                      <a:pt x="91" y="626"/>
                    </a:lnTo>
                    <a:lnTo>
                      <a:pt x="145" y="601"/>
                    </a:lnTo>
                    <a:lnTo>
                      <a:pt x="173" y="539"/>
                    </a:lnTo>
                    <a:lnTo>
                      <a:pt x="193" y="436"/>
                    </a:lnTo>
                    <a:lnTo>
                      <a:pt x="221" y="341"/>
                    </a:lnTo>
                    <a:lnTo>
                      <a:pt x="267" y="253"/>
                    </a:lnTo>
                    <a:lnTo>
                      <a:pt x="300" y="155"/>
                    </a:lnTo>
                    <a:lnTo>
                      <a:pt x="317" y="90"/>
                    </a:lnTo>
                    <a:close/>
                  </a:path>
                </a:pathLst>
              </a:custGeom>
              <a:solidFill>
                <a:srgbClr val="FFD7AF"/>
              </a:solidFill>
              <a:ln w="1651" cap="flat" cmpd="sng">
                <a:solidFill>
                  <a:srgbClr val="000000"/>
                </a:solidFill>
                <a:prstDash val="solid"/>
                <a:round/>
                <a:headEnd type="none" w="med" len="med"/>
                <a:tailEnd type="none" w="med" len="med"/>
              </a:ln>
            </p:spPr>
            <p:txBody>
              <a:bodyPr/>
              <a:p>
                <a:endParaRPr lang="zh-CN" altLang="en-US"/>
              </a:p>
            </p:txBody>
          </p:sp>
          <p:sp>
            <p:nvSpPr>
              <p:cNvPr id="66622" name="任意多边形 160830"/>
              <p:cNvSpPr/>
              <p:nvPr/>
            </p:nvSpPr>
            <p:spPr>
              <a:xfrm>
                <a:off x="2904" y="1147"/>
                <a:ext cx="19" cy="21"/>
              </a:xfrm>
              <a:custGeom>
                <a:avLst/>
                <a:gdLst/>
                <a:ahLst/>
                <a:cxnLst/>
                <a:pathLst>
                  <a:path w="132" h="152">
                    <a:moveTo>
                      <a:pt x="131" y="24"/>
                    </a:moveTo>
                    <a:lnTo>
                      <a:pt x="132" y="80"/>
                    </a:lnTo>
                    <a:lnTo>
                      <a:pt x="113" y="137"/>
                    </a:lnTo>
                    <a:lnTo>
                      <a:pt x="78" y="152"/>
                    </a:lnTo>
                    <a:lnTo>
                      <a:pt x="26" y="137"/>
                    </a:lnTo>
                    <a:lnTo>
                      <a:pt x="10" y="111"/>
                    </a:lnTo>
                    <a:lnTo>
                      <a:pt x="2" y="81"/>
                    </a:lnTo>
                    <a:lnTo>
                      <a:pt x="0" y="39"/>
                    </a:lnTo>
                    <a:lnTo>
                      <a:pt x="22" y="10"/>
                    </a:lnTo>
                    <a:lnTo>
                      <a:pt x="92" y="0"/>
                    </a:lnTo>
                    <a:lnTo>
                      <a:pt x="131" y="24"/>
                    </a:lnTo>
                    <a:close/>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66623" name="任意多边形 160831"/>
              <p:cNvSpPr/>
              <p:nvPr/>
            </p:nvSpPr>
            <p:spPr>
              <a:xfrm>
                <a:off x="2833" y="1089"/>
                <a:ext cx="83" cy="135"/>
              </a:xfrm>
              <a:custGeom>
                <a:avLst/>
                <a:gdLst/>
                <a:ahLst/>
                <a:cxnLst/>
                <a:pathLst>
                  <a:path w="578" h="941">
                    <a:moveTo>
                      <a:pt x="242" y="117"/>
                    </a:moveTo>
                    <a:lnTo>
                      <a:pt x="326" y="97"/>
                    </a:lnTo>
                    <a:lnTo>
                      <a:pt x="381" y="62"/>
                    </a:lnTo>
                    <a:lnTo>
                      <a:pt x="450" y="21"/>
                    </a:lnTo>
                    <a:lnTo>
                      <a:pt x="526" y="0"/>
                    </a:lnTo>
                    <a:lnTo>
                      <a:pt x="554" y="10"/>
                    </a:lnTo>
                    <a:lnTo>
                      <a:pt x="574" y="33"/>
                    </a:lnTo>
                    <a:lnTo>
                      <a:pt x="578" y="71"/>
                    </a:lnTo>
                    <a:lnTo>
                      <a:pt x="567" y="117"/>
                    </a:lnTo>
                    <a:lnTo>
                      <a:pt x="557" y="158"/>
                    </a:lnTo>
                    <a:lnTo>
                      <a:pt x="526" y="207"/>
                    </a:lnTo>
                    <a:lnTo>
                      <a:pt x="454" y="276"/>
                    </a:lnTo>
                    <a:lnTo>
                      <a:pt x="402" y="311"/>
                    </a:lnTo>
                    <a:lnTo>
                      <a:pt x="360" y="331"/>
                    </a:lnTo>
                    <a:lnTo>
                      <a:pt x="367" y="407"/>
                    </a:lnTo>
                    <a:lnTo>
                      <a:pt x="374" y="477"/>
                    </a:lnTo>
                    <a:lnTo>
                      <a:pt x="367" y="580"/>
                    </a:lnTo>
                    <a:lnTo>
                      <a:pt x="353" y="642"/>
                    </a:lnTo>
                    <a:lnTo>
                      <a:pt x="347" y="705"/>
                    </a:lnTo>
                    <a:lnTo>
                      <a:pt x="315" y="769"/>
                    </a:lnTo>
                    <a:lnTo>
                      <a:pt x="287" y="815"/>
                    </a:lnTo>
                    <a:lnTo>
                      <a:pt x="235" y="859"/>
                    </a:lnTo>
                    <a:lnTo>
                      <a:pt x="187" y="899"/>
                    </a:lnTo>
                    <a:lnTo>
                      <a:pt x="135" y="926"/>
                    </a:lnTo>
                    <a:lnTo>
                      <a:pt x="97" y="941"/>
                    </a:lnTo>
                    <a:lnTo>
                      <a:pt x="62" y="865"/>
                    </a:lnTo>
                    <a:lnTo>
                      <a:pt x="42" y="787"/>
                    </a:lnTo>
                    <a:lnTo>
                      <a:pt x="7" y="670"/>
                    </a:lnTo>
                    <a:lnTo>
                      <a:pt x="0" y="615"/>
                    </a:lnTo>
                    <a:lnTo>
                      <a:pt x="28" y="525"/>
                    </a:lnTo>
                    <a:lnTo>
                      <a:pt x="55" y="401"/>
                    </a:lnTo>
                    <a:lnTo>
                      <a:pt x="90" y="242"/>
                    </a:lnTo>
                    <a:lnTo>
                      <a:pt x="124" y="166"/>
                    </a:lnTo>
                    <a:lnTo>
                      <a:pt x="187" y="131"/>
                    </a:lnTo>
                    <a:lnTo>
                      <a:pt x="242" y="117"/>
                    </a:lnTo>
                    <a:close/>
                  </a:path>
                </a:pathLst>
              </a:custGeom>
              <a:solidFill>
                <a:srgbClr val="FFD7AF"/>
              </a:solidFill>
              <a:ln w="1651" cap="flat" cmpd="sng">
                <a:solidFill>
                  <a:srgbClr val="000000"/>
                </a:solidFill>
                <a:prstDash val="solid"/>
                <a:round/>
                <a:headEnd type="none" w="med" len="med"/>
                <a:tailEnd type="none" w="med" len="med"/>
              </a:ln>
            </p:spPr>
            <p:txBody>
              <a:bodyPr/>
              <a:p>
                <a:endParaRPr lang="zh-CN" altLang="en-US"/>
              </a:p>
            </p:txBody>
          </p:sp>
          <p:sp>
            <p:nvSpPr>
              <p:cNvPr id="66624" name="任意多边形 160832"/>
              <p:cNvSpPr/>
              <p:nvPr/>
            </p:nvSpPr>
            <p:spPr>
              <a:xfrm>
                <a:off x="2883" y="1090"/>
                <a:ext cx="30" cy="21"/>
              </a:xfrm>
              <a:custGeom>
                <a:avLst/>
                <a:gdLst/>
                <a:ahLst/>
                <a:cxnLst/>
                <a:pathLst>
                  <a:path w="210" h="149">
                    <a:moveTo>
                      <a:pt x="0" y="83"/>
                    </a:moveTo>
                    <a:lnTo>
                      <a:pt x="27" y="135"/>
                    </a:lnTo>
                    <a:lnTo>
                      <a:pt x="55" y="149"/>
                    </a:lnTo>
                    <a:lnTo>
                      <a:pt x="120" y="132"/>
                    </a:lnTo>
                    <a:lnTo>
                      <a:pt x="182" y="104"/>
                    </a:lnTo>
                    <a:lnTo>
                      <a:pt x="207" y="83"/>
                    </a:lnTo>
                    <a:lnTo>
                      <a:pt x="210" y="31"/>
                    </a:lnTo>
                    <a:lnTo>
                      <a:pt x="189" y="0"/>
                    </a:lnTo>
                    <a:lnTo>
                      <a:pt x="141" y="4"/>
                    </a:lnTo>
                    <a:lnTo>
                      <a:pt x="103" y="20"/>
                    </a:lnTo>
                    <a:lnTo>
                      <a:pt x="62" y="41"/>
                    </a:lnTo>
                    <a:lnTo>
                      <a:pt x="0" y="83"/>
                    </a:lnTo>
                    <a:close/>
                  </a:path>
                </a:pathLst>
              </a:custGeom>
              <a:solidFill>
                <a:srgbClr val="FFD7AF"/>
              </a:solidFill>
              <a:ln w="1651" cap="flat" cmpd="sng">
                <a:solidFill>
                  <a:srgbClr val="000000"/>
                </a:solidFill>
                <a:prstDash val="solid"/>
                <a:round/>
                <a:headEnd type="none" w="med" len="med"/>
                <a:tailEnd type="none" w="med" len="med"/>
              </a:ln>
            </p:spPr>
            <p:txBody>
              <a:bodyPr/>
              <a:p>
                <a:endParaRPr lang="zh-CN" altLang="en-US"/>
              </a:p>
            </p:txBody>
          </p:sp>
          <p:sp>
            <p:nvSpPr>
              <p:cNvPr id="66625" name="任意多边形 160833"/>
              <p:cNvSpPr/>
              <p:nvPr/>
            </p:nvSpPr>
            <p:spPr>
              <a:xfrm>
                <a:off x="2974" y="1146"/>
                <a:ext cx="1" cy="6"/>
              </a:xfrm>
              <a:custGeom>
                <a:avLst/>
                <a:gdLst/>
                <a:ahLst/>
                <a:cxnLst/>
                <a:pathLst>
                  <a:path w="7" h="42">
                    <a:moveTo>
                      <a:pt x="7" y="42"/>
                    </a:moveTo>
                    <a:lnTo>
                      <a:pt x="7" y="18"/>
                    </a:lnTo>
                    <a:lnTo>
                      <a:pt x="0" y="0"/>
                    </a:lnTo>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grpSp>
      </p:grpSp>
      <p:sp>
        <p:nvSpPr>
          <p:cNvPr id="66626" name="矩形 160834"/>
          <p:cNvSpPr/>
          <p:nvPr/>
        </p:nvSpPr>
        <p:spPr>
          <a:xfrm>
            <a:off x="1522201" y="0"/>
            <a:ext cx="9145693" cy="0"/>
          </a:xfrm>
          <a:prstGeom prst="rect">
            <a:avLst/>
          </a:prstGeom>
          <a:noFill/>
          <a:ln w="9525">
            <a:noFill/>
          </a:ln>
          <a:effectLst>
            <a:outerShdw dist="107763" dir="2699999" algn="ctr" rotWithShape="0">
              <a:srgbClr val="808080"/>
            </a:outerShdw>
          </a:effectLst>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160836" name="对象 160835"/>
          <p:cNvGraphicFramePr/>
          <p:nvPr/>
        </p:nvGraphicFramePr>
        <p:xfrm>
          <a:off x="5734619" y="1052708"/>
          <a:ext cx="2087949" cy="608125"/>
        </p:xfrm>
        <a:graphic>
          <a:graphicData uri="http://schemas.openxmlformats.org/presentationml/2006/ole">
            <mc:AlternateContent xmlns:mc="http://schemas.openxmlformats.org/markup-compatibility/2006">
              <mc:Choice xmlns:v="urn:schemas-microsoft-com:vml" Requires="v">
                <p:oleObj spid="_x0000_s3137" name="" r:id="rId14" imgW="685800" imgH="203200" progId="Equation.3">
                  <p:embed/>
                </p:oleObj>
              </mc:Choice>
              <mc:Fallback>
                <p:oleObj name="" r:id="rId14" imgW="685800" imgH="203200" progId="Equation.3">
                  <p:embed/>
                  <p:pic>
                    <p:nvPicPr>
                      <p:cNvPr id="0" name="图片 3136"/>
                      <p:cNvPicPr/>
                      <p:nvPr/>
                    </p:nvPicPr>
                    <p:blipFill>
                      <a:blip r:embed="rId15"/>
                      <a:stretch>
                        <a:fillRect/>
                      </a:stretch>
                    </p:blipFill>
                    <p:spPr>
                      <a:xfrm>
                        <a:off x="5734619" y="1052708"/>
                        <a:ext cx="2087949" cy="608125"/>
                      </a:xfrm>
                      <a:prstGeom prst="rect">
                        <a:avLst/>
                      </a:prstGeom>
                      <a:noFill/>
                      <a:ln w="38100">
                        <a:noFill/>
                        <a:miter/>
                      </a:ln>
                    </p:spPr>
                  </p:pic>
                </p:oleObj>
              </mc:Fallback>
            </mc:AlternateContent>
          </a:graphicData>
        </a:graphic>
      </p:graphicFrame>
      <p:sp>
        <p:nvSpPr>
          <p:cNvPr id="66628" name="矩形 160836"/>
          <p:cNvSpPr/>
          <p:nvPr/>
        </p:nvSpPr>
        <p:spPr>
          <a:xfrm>
            <a:off x="1522201" y="0"/>
            <a:ext cx="9145693" cy="115909"/>
          </a:xfrm>
          <a:prstGeom prst="rect">
            <a:avLst/>
          </a:prstGeom>
          <a:noFill/>
          <a:ln w="9525">
            <a:noFill/>
          </a:ln>
          <a:effectLst>
            <a:outerShdw dist="107763" dir="2699999" algn="ctr" rotWithShape="0">
              <a:srgbClr val="808080"/>
            </a:outerShdw>
          </a:effectLst>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160838" name="对象 160837"/>
          <p:cNvGraphicFramePr/>
          <p:nvPr/>
        </p:nvGraphicFramePr>
        <p:xfrm>
          <a:off x="5734619" y="2492837"/>
          <a:ext cx="447758" cy="503331"/>
        </p:xfrm>
        <a:graphic>
          <a:graphicData uri="http://schemas.openxmlformats.org/presentationml/2006/ole">
            <mc:AlternateContent xmlns:mc="http://schemas.openxmlformats.org/markup-compatibility/2006">
              <mc:Choice xmlns:v="urn:schemas-microsoft-com:vml" Requires="v">
                <p:oleObj spid="_x0000_s3138" name="" r:id="rId16" imgW="177800" imgH="165100" progId="Equation.3">
                  <p:embed/>
                </p:oleObj>
              </mc:Choice>
              <mc:Fallback>
                <p:oleObj name="" r:id="rId16" imgW="177800" imgH="165100" progId="Equation.3">
                  <p:embed/>
                  <p:pic>
                    <p:nvPicPr>
                      <p:cNvPr id="0" name="图片 3137"/>
                      <p:cNvPicPr/>
                      <p:nvPr/>
                    </p:nvPicPr>
                    <p:blipFill>
                      <a:blip r:embed="rId17"/>
                      <a:stretch>
                        <a:fillRect/>
                      </a:stretch>
                    </p:blipFill>
                    <p:spPr>
                      <a:xfrm>
                        <a:off x="5734619" y="2492837"/>
                        <a:ext cx="447758" cy="503331"/>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779"/>
                                        </p:tgtEl>
                                        <p:attrNameLst>
                                          <p:attrName>style.visibility</p:attrName>
                                        </p:attrNameLst>
                                      </p:cBhvr>
                                      <p:to>
                                        <p:strVal val="visible"/>
                                      </p:to>
                                    </p:set>
                                    <p:anim calcmode="lin" valueType="num">
                                      <p:cBhvr additive="base">
                                        <p:cTn id="7" dur="500" fill="hold"/>
                                        <p:tgtEl>
                                          <p:spTgt spid="160779"/>
                                        </p:tgtEl>
                                        <p:attrNameLst>
                                          <p:attrName>ppt_x</p:attrName>
                                        </p:attrNameLst>
                                      </p:cBhvr>
                                      <p:tavLst>
                                        <p:tav tm="0">
                                          <p:val>
                                            <p:strVal val="#ppt_x"/>
                                          </p:val>
                                        </p:tav>
                                        <p:tav tm="100000">
                                          <p:val>
                                            <p:strVal val="#ppt_x"/>
                                          </p:val>
                                        </p:tav>
                                      </p:tavLst>
                                    </p:anim>
                                    <p:anim calcmode="lin" valueType="num">
                                      <p:cBhvr additive="base">
                                        <p:cTn id="8" dur="500" fill="hold"/>
                                        <p:tgtEl>
                                          <p:spTgt spid="1607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607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0836"/>
                                        </p:tgtEl>
                                        <p:attrNameLst>
                                          <p:attrName>style.visibility</p:attrName>
                                        </p:attrNameLst>
                                      </p:cBhvr>
                                      <p:to>
                                        <p:strVal val="visible"/>
                                      </p:to>
                                    </p:set>
                                    <p:anim calcmode="lin" valueType="num">
                                      <p:cBhvr additive="base">
                                        <p:cTn id="17" dur="500" fill="hold"/>
                                        <p:tgtEl>
                                          <p:spTgt spid="160836"/>
                                        </p:tgtEl>
                                        <p:attrNameLst>
                                          <p:attrName>ppt_x</p:attrName>
                                        </p:attrNameLst>
                                      </p:cBhvr>
                                      <p:tavLst>
                                        <p:tav tm="0">
                                          <p:val>
                                            <p:strVal val="#ppt_x"/>
                                          </p:val>
                                        </p:tav>
                                        <p:tav tm="100000">
                                          <p:val>
                                            <p:strVal val="#ppt_x"/>
                                          </p:val>
                                        </p:tav>
                                      </p:tavLst>
                                    </p:anim>
                                    <p:anim calcmode="lin" valueType="num">
                                      <p:cBhvr additive="base">
                                        <p:cTn id="18" dur="500" fill="hold"/>
                                        <p:tgtEl>
                                          <p:spTgt spid="16083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0838"/>
                                        </p:tgtEl>
                                        <p:attrNameLst>
                                          <p:attrName>style.visibility</p:attrName>
                                        </p:attrNameLst>
                                      </p:cBhvr>
                                      <p:to>
                                        <p:strVal val="visible"/>
                                      </p:to>
                                    </p:set>
                                    <p:anim calcmode="lin" valueType="num">
                                      <p:cBhvr additive="base">
                                        <p:cTn id="21" dur="500" fill="hold"/>
                                        <p:tgtEl>
                                          <p:spTgt spid="160838"/>
                                        </p:tgtEl>
                                        <p:attrNameLst>
                                          <p:attrName>ppt_x</p:attrName>
                                        </p:attrNameLst>
                                      </p:cBhvr>
                                      <p:tavLst>
                                        <p:tav tm="0">
                                          <p:val>
                                            <p:strVal val="#ppt_x"/>
                                          </p:val>
                                        </p:tav>
                                        <p:tav tm="100000">
                                          <p:val>
                                            <p:strVal val="#ppt_x"/>
                                          </p:val>
                                        </p:tav>
                                      </p:tavLst>
                                    </p:anim>
                                    <p:anim calcmode="lin" valueType="num">
                                      <p:cBhvr additive="base">
                                        <p:cTn id="22" dur="500" fill="hold"/>
                                        <p:tgtEl>
                                          <p:spTgt spid="16083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0786"/>
                                        </p:tgtEl>
                                        <p:attrNameLst>
                                          <p:attrName>style.visibility</p:attrName>
                                        </p:attrNameLst>
                                      </p:cBhvr>
                                      <p:to>
                                        <p:strVal val="visible"/>
                                      </p:to>
                                    </p:set>
                                    <p:anim calcmode="lin" valueType="num">
                                      <p:cBhvr additive="base">
                                        <p:cTn id="25" dur="500" fill="hold"/>
                                        <p:tgtEl>
                                          <p:spTgt spid="160786"/>
                                        </p:tgtEl>
                                        <p:attrNameLst>
                                          <p:attrName>ppt_x</p:attrName>
                                        </p:attrNameLst>
                                      </p:cBhvr>
                                      <p:tavLst>
                                        <p:tav tm="0">
                                          <p:val>
                                            <p:strVal val="#ppt_x"/>
                                          </p:val>
                                        </p:tav>
                                        <p:tav tm="100000">
                                          <p:val>
                                            <p:strVal val="#ppt_x"/>
                                          </p:val>
                                        </p:tav>
                                      </p:tavLst>
                                    </p:anim>
                                    <p:anim calcmode="lin" valueType="num">
                                      <p:cBhvr additive="base">
                                        <p:cTn id="26" dur="500" fill="hold"/>
                                        <p:tgtEl>
                                          <p:spTgt spid="1607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9" grpId="0" bldLvl="0" animBg="1"/>
      <p:bldP spid="16078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标题 161793"/>
          <p:cNvSpPr>
            <a:spLocks noGrp="1"/>
          </p:cNvSpPr>
          <p:nvPr>
            <p:ph type="title"/>
          </p:nvPr>
        </p:nvSpPr>
        <p:spPr>
          <a:xfrm>
            <a:off x="1990601" y="692278"/>
            <a:ext cx="8231124" cy="778019"/>
          </a:xfrm>
        </p:spPr>
        <p:txBody>
          <a:bodyPr anchor="ctr"/>
          <a:p>
            <a:r>
              <a:rPr lang="zh-CN" altLang="en-US" sz="3600" b="1" dirty="0">
                <a:ea typeface="楷体_GB2312" pitchFamily="49" charset="-122"/>
              </a:rPr>
              <a:t>模型的求解</a:t>
            </a:r>
            <a:endParaRPr lang="zh-CN" altLang="en-US" sz="3600">
              <a:ea typeface="楷体_GB2312" pitchFamily="49" charset="-122"/>
            </a:endParaRPr>
          </a:p>
        </p:txBody>
      </p:sp>
      <p:sp>
        <p:nvSpPr>
          <p:cNvPr id="67586" name="文本占位符 161794"/>
          <p:cNvSpPr>
            <a:spLocks noGrp="1"/>
          </p:cNvSpPr>
          <p:nvPr>
            <p:ph idx="1"/>
          </p:nvPr>
        </p:nvSpPr>
        <p:spPr/>
        <p:txBody>
          <a:bodyPr anchor="t"/>
          <a:p>
            <a:r>
              <a:rPr lang="en-US" altLang="zh-CN"/>
              <a:t>. </a:t>
            </a:r>
            <a:endParaRPr lang="en-US" altLang="zh-CN"/>
          </a:p>
        </p:txBody>
      </p:sp>
      <p:sp>
        <p:nvSpPr>
          <p:cNvPr id="67587" name="矩形 161795"/>
          <p:cNvSpPr/>
          <p:nvPr/>
        </p:nvSpPr>
        <p:spPr>
          <a:xfrm>
            <a:off x="1522201" y="0"/>
            <a:ext cx="9145693" cy="0"/>
          </a:xfrm>
          <a:prstGeom prst="rect">
            <a:avLst/>
          </a:prstGeom>
          <a:noFill/>
          <a:ln w="9525">
            <a:noFill/>
          </a:ln>
          <a:effectLst>
            <a:outerShdw dist="107763" dir="2699999" algn="ctr" rotWithShape="0">
              <a:srgbClr val="808080"/>
            </a:outerShdw>
          </a:effectLst>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67588" name="对象 161796"/>
          <p:cNvGraphicFramePr/>
          <p:nvPr/>
        </p:nvGraphicFramePr>
        <p:xfrm>
          <a:off x="2493931" y="2924717"/>
          <a:ext cx="4106035" cy="662111"/>
        </p:xfrm>
        <a:graphic>
          <a:graphicData uri="http://schemas.openxmlformats.org/presentationml/2006/ole">
            <mc:AlternateContent xmlns:mc="http://schemas.openxmlformats.org/markup-compatibility/2006">
              <mc:Choice xmlns:v="urn:schemas-microsoft-com:vml" Requires="v">
                <p:oleObj spid="_x0000_s3148" name="" r:id="rId1" imgW="1422400" imgH="228600" progId="Equation.3">
                  <p:embed/>
                </p:oleObj>
              </mc:Choice>
              <mc:Fallback>
                <p:oleObj name="" r:id="rId1" imgW="1422400" imgH="228600" progId="Equation.3">
                  <p:embed/>
                  <p:pic>
                    <p:nvPicPr>
                      <p:cNvPr id="0" name="图片 3147"/>
                      <p:cNvPicPr/>
                      <p:nvPr/>
                    </p:nvPicPr>
                    <p:blipFill>
                      <a:blip r:embed="rId2"/>
                      <a:stretch>
                        <a:fillRect/>
                      </a:stretch>
                    </p:blipFill>
                    <p:spPr>
                      <a:xfrm>
                        <a:off x="2493931" y="2924717"/>
                        <a:ext cx="4106035" cy="662111"/>
                      </a:xfrm>
                      <a:prstGeom prst="rect">
                        <a:avLst/>
                      </a:prstGeom>
                      <a:noFill/>
                      <a:ln w="38100">
                        <a:noFill/>
                        <a:miter/>
                      </a:ln>
                    </p:spPr>
                  </p:pic>
                </p:oleObj>
              </mc:Fallback>
            </mc:AlternateContent>
          </a:graphicData>
        </a:graphic>
      </p:graphicFrame>
      <p:sp>
        <p:nvSpPr>
          <p:cNvPr id="67589" name="矩形 161797"/>
          <p:cNvSpPr/>
          <p:nvPr/>
        </p:nvSpPr>
        <p:spPr>
          <a:xfrm>
            <a:off x="1522201" y="3285146"/>
            <a:ext cx="9145693" cy="0"/>
          </a:xfrm>
          <a:prstGeom prst="rect">
            <a:avLst/>
          </a:prstGeom>
          <a:noFill/>
          <a:ln w="9525">
            <a:noFill/>
          </a:ln>
          <a:effectLst>
            <a:outerShdw dist="107763" dir="2699999" algn="ctr" rotWithShape="0">
              <a:srgbClr val="808080"/>
            </a:outerShdw>
          </a:effectLst>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67590" name="对象 161798"/>
          <p:cNvGraphicFramePr/>
          <p:nvPr/>
        </p:nvGraphicFramePr>
        <p:xfrm>
          <a:off x="7031846" y="2853266"/>
          <a:ext cx="2376928" cy="671636"/>
        </p:xfrm>
        <a:graphic>
          <a:graphicData uri="http://schemas.openxmlformats.org/presentationml/2006/ole">
            <mc:AlternateContent xmlns:mc="http://schemas.openxmlformats.org/markup-compatibility/2006">
              <mc:Choice xmlns:v="urn:schemas-microsoft-com:vml" Requires="v">
                <p:oleObj spid="_x0000_s3146" name="" r:id="rId3" imgW="812165" imgH="228600" progId="Equation.3">
                  <p:embed/>
                </p:oleObj>
              </mc:Choice>
              <mc:Fallback>
                <p:oleObj name="" r:id="rId3" imgW="812165" imgH="228600" progId="Equation.3">
                  <p:embed/>
                  <p:pic>
                    <p:nvPicPr>
                      <p:cNvPr id="0" name="图片 3145"/>
                      <p:cNvPicPr/>
                      <p:nvPr/>
                    </p:nvPicPr>
                    <p:blipFill>
                      <a:blip r:embed="rId4"/>
                      <a:stretch>
                        <a:fillRect/>
                      </a:stretch>
                    </p:blipFill>
                    <p:spPr>
                      <a:xfrm>
                        <a:off x="7031846" y="2853266"/>
                        <a:ext cx="2376928" cy="671636"/>
                      </a:xfrm>
                      <a:prstGeom prst="rect">
                        <a:avLst/>
                      </a:prstGeom>
                      <a:noFill/>
                      <a:ln w="38100">
                        <a:noFill/>
                        <a:miter/>
                      </a:ln>
                    </p:spPr>
                  </p:pic>
                </p:oleObj>
              </mc:Fallback>
            </mc:AlternateContent>
          </a:graphicData>
        </a:graphic>
      </p:graphicFrame>
      <p:sp>
        <p:nvSpPr>
          <p:cNvPr id="67591" name="矩形 161799"/>
          <p:cNvSpPr/>
          <p:nvPr/>
        </p:nvSpPr>
        <p:spPr>
          <a:xfrm>
            <a:off x="1522201" y="0"/>
            <a:ext cx="9145693" cy="0"/>
          </a:xfrm>
          <a:prstGeom prst="rect">
            <a:avLst/>
          </a:prstGeom>
          <a:noFill/>
          <a:ln w="9525">
            <a:noFill/>
          </a:ln>
          <a:effectLst>
            <a:outerShdw dist="107763" dir="2699999" algn="ctr" rotWithShape="0">
              <a:srgbClr val="808080"/>
            </a:outerShdw>
          </a:effectLst>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67592" name="对象 161800"/>
          <p:cNvGraphicFramePr/>
          <p:nvPr/>
        </p:nvGraphicFramePr>
        <p:xfrm>
          <a:off x="5302739" y="3861515"/>
          <a:ext cx="1008249" cy="581133"/>
        </p:xfrm>
        <a:graphic>
          <a:graphicData uri="http://schemas.openxmlformats.org/presentationml/2006/ole">
            <mc:AlternateContent xmlns:mc="http://schemas.openxmlformats.org/markup-compatibility/2006">
              <mc:Choice xmlns:v="urn:schemas-microsoft-com:vml" Requires="v">
                <p:oleObj spid="_x0000_s3147" name="" r:id="rId5" imgW="316865" imgH="177800" progId="Equation.3">
                  <p:embed/>
                </p:oleObj>
              </mc:Choice>
              <mc:Fallback>
                <p:oleObj name="" r:id="rId5" imgW="316865" imgH="177800" progId="Equation.3">
                  <p:embed/>
                  <p:pic>
                    <p:nvPicPr>
                      <p:cNvPr id="0" name="图片 3146"/>
                      <p:cNvPicPr/>
                      <p:nvPr/>
                    </p:nvPicPr>
                    <p:blipFill>
                      <a:blip r:embed="rId6"/>
                      <a:stretch>
                        <a:fillRect/>
                      </a:stretch>
                    </p:blipFill>
                    <p:spPr>
                      <a:xfrm>
                        <a:off x="5302739" y="3861515"/>
                        <a:ext cx="1008249" cy="581133"/>
                      </a:xfrm>
                      <a:prstGeom prst="rect">
                        <a:avLst/>
                      </a:prstGeom>
                      <a:noFill/>
                      <a:ln w="38100">
                        <a:noFill/>
                        <a:miter/>
                      </a:ln>
                    </p:spPr>
                  </p:pic>
                </p:oleObj>
              </mc:Fallback>
            </mc:AlternateContent>
          </a:graphicData>
        </a:graphic>
      </p:graphicFrame>
      <p:sp>
        <p:nvSpPr>
          <p:cNvPr id="67593" name="矩形 161801"/>
          <p:cNvSpPr/>
          <p:nvPr/>
        </p:nvSpPr>
        <p:spPr>
          <a:xfrm>
            <a:off x="1522201" y="0"/>
            <a:ext cx="9145693" cy="0"/>
          </a:xfrm>
          <a:prstGeom prst="rect">
            <a:avLst/>
          </a:prstGeom>
          <a:noFill/>
          <a:ln w="9525">
            <a:noFill/>
          </a:ln>
          <a:effectLst>
            <a:outerShdw dist="107763" dir="2699999" algn="ctr" rotWithShape="0">
              <a:srgbClr val="808080"/>
            </a:outerShdw>
          </a:effectLst>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67594" name="对象 161802"/>
          <p:cNvGraphicFramePr/>
          <p:nvPr/>
        </p:nvGraphicFramePr>
        <p:xfrm>
          <a:off x="3070300" y="4653825"/>
          <a:ext cx="6625864" cy="1313105"/>
        </p:xfrm>
        <a:graphic>
          <a:graphicData uri="http://schemas.openxmlformats.org/presentationml/2006/ole">
            <mc:AlternateContent xmlns:mc="http://schemas.openxmlformats.org/markup-compatibility/2006">
              <mc:Choice xmlns:v="urn:schemas-microsoft-com:vml" Requires="v">
                <p:oleObj spid="_x0000_s3141" name="" r:id="rId7" imgW="1968500" imgH="393700" progId="Equation.3">
                  <p:embed/>
                </p:oleObj>
              </mc:Choice>
              <mc:Fallback>
                <p:oleObj name="" r:id="rId7" imgW="1968500" imgH="393700" progId="Equation.3">
                  <p:embed/>
                  <p:pic>
                    <p:nvPicPr>
                      <p:cNvPr id="0" name="图片 3140"/>
                      <p:cNvPicPr/>
                      <p:nvPr/>
                    </p:nvPicPr>
                    <p:blipFill>
                      <a:blip r:embed="rId8"/>
                      <a:stretch>
                        <a:fillRect/>
                      </a:stretch>
                    </p:blipFill>
                    <p:spPr>
                      <a:xfrm>
                        <a:off x="3070300" y="4653825"/>
                        <a:ext cx="6625864" cy="1313105"/>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标题 162817"/>
          <p:cNvSpPr>
            <a:spLocks noGrp="1"/>
          </p:cNvSpPr>
          <p:nvPr>
            <p:ph type="title"/>
          </p:nvPr>
        </p:nvSpPr>
        <p:spPr>
          <a:xfrm>
            <a:off x="1979485" y="457285"/>
            <a:ext cx="8231124" cy="1371854"/>
          </a:xfrm>
        </p:spPr>
        <p:txBody>
          <a:bodyPr anchor="ctr"/>
          <a:p>
            <a:r>
              <a:rPr lang="zh-CN" altLang="en-US" sz="3200" b="1" dirty="0">
                <a:latin typeface="楷体_GB2312" pitchFamily="49" charset="-122"/>
                <a:ea typeface="楷体_GB2312" pitchFamily="49" charset="-122"/>
              </a:rPr>
              <a:t>求临界点</a:t>
            </a:r>
            <a:r>
              <a:rPr lang="en-US" altLang="zh-CN" sz="3200" b="1" dirty="0">
                <a:latin typeface="楷体_GB2312" pitchFamily="49" charset="-122"/>
                <a:ea typeface="楷体_GB2312" pitchFamily="49" charset="-122"/>
              </a:rPr>
              <a:t>:</a:t>
            </a:r>
            <a:r>
              <a:rPr lang="zh-CN" altLang="en-US" sz="3200" b="1" dirty="0">
                <a:latin typeface="楷体_GB2312" pitchFamily="49" charset="-122"/>
                <a:ea typeface="楷体_GB2312" pitchFamily="49" charset="-122"/>
              </a:rPr>
              <a:t>令其导数为零 得</a:t>
            </a:r>
            <a:endParaRPr lang="zh-CN" altLang="en-US" sz="3200" b="1" dirty="0">
              <a:latin typeface="楷体_GB2312" pitchFamily="49" charset="-122"/>
              <a:ea typeface="楷体_GB2312" pitchFamily="49" charset="-122"/>
            </a:endParaRPr>
          </a:p>
        </p:txBody>
      </p:sp>
      <p:sp>
        <p:nvSpPr>
          <p:cNvPr id="68610" name="文本占位符 162818"/>
          <p:cNvSpPr>
            <a:spLocks noGrp="1"/>
          </p:cNvSpPr>
          <p:nvPr>
            <p:ph idx="1"/>
          </p:nvPr>
        </p:nvSpPr>
        <p:spPr>
          <a:xfrm>
            <a:off x="1979485" y="908218"/>
            <a:ext cx="8231124" cy="5219079"/>
          </a:xfrm>
        </p:spPr>
        <p:txBody>
          <a:bodyPr anchor="t"/>
          <a:p>
            <a:endParaRPr lang="zh-CN" dirty="0"/>
          </a:p>
        </p:txBody>
      </p:sp>
      <p:sp>
        <p:nvSpPr>
          <p:cNvPr id="68611" name="矩形 162819"/>
          <p:cNvSpPr/>
          <p:nvPr/>
        </p:nvSpPr>
        <p:spPr>
          <a:xfrm>
            <a:off x="1522201" y="0"/>
            <a:ext cx="9145693" cy="0"/>
          </a:xfrm>
          <a:prstGeom prst="rect">
            <a:avLst/>
          </a:prstGeom>
          <a:noFill/>
          <a:ln w="9525">
            <a:noFill/>
          </a:ln>
          <a:effectLst>
            <a:outerShdw dist="107763" dir="2699999" algn="ctr" rotWithShape="0">
              <a:srgbClr val="808080"/>
            </a:outerShdw>
          </a:effectLst>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68612" name="对象 162820"/>
          <p:cNvGraphicFramePr/>
          <p:nvPr/>
        </p:nvGraphicFramePr>
        <p:xfrm>
          <a:off x="2108042" y="908021"/>
          <a:ext cx="7975600" cy="1296035"/>
        </p:xfrm>
        <a:graphic>
          <a:graphicData uri="http://schemas.openxmlformats.org/presentationml/2006/ole">
            <mc:AlternateContent xmlns:mc="http://schemas.openxmlformats.org/markup-compatibility/2006">
              <mc:Choice xmlns:v="urn:schemas-microsoft-com:vml" Requires="v">
                <p:oleObj spid="_x0000_s3143" name="" r:id="rId1" imgW="3009900" imgH="393700" progId="Equation.3">
                  <p:embed/>
                </p:oleObj>
              </mc:Choice>
              <mc:Fallback>
                <p:oleObj name="" r:id="rId1" imgW="3009900" imgH="393700" progId="Equation.3">
                  <p:embed/>
                  <p:pic>
                    <p:nvPicPr>
                      <p:cNvPr id="0" name="图片 3142"/>
                      <p:cNvPicPr/>
                      <p:nvPr/>
                    </p:nvPicPr>
                    <p:blipFill>
                      <a:blip r:embed="rId2"/>
                      <a:stretch>
                        <a:fillRect/>
                      </a:stretch>
                    </p:blipFill>
                    <p:spPr>
                      <a:xfrm>
                        <a:off x="2108042" y="908021"/>
                        <a:ext cx="7975600" cy="1296035"/>
                      </a:xfrm>
                      <a:prstGeom prst="rect">
                        <a:avLst/>
                      </a:prstGeom>
                      <a:noFill/>
                      <a:ln w="38100">
                        <a:noFill/>
                        <a:miter/>
                      </a:ln>
                    </p:spPr>
                  </p:pic>
                </p:oleObj>
              </mc:Fallback>
            </mc:AlternateContent>
          </a:graphicData>
        </a:graphic>
      </p:graphicFrame>
      <p:sp>
        <p:nvSpPr>
          <p:cNvPr id="68613" name="矩形 162821"/>
          <p:cNvSpPr/>
          <p:nvPr/>
        </p:nvSpPr>
        <p:spPr>
          <a:xfrm>
            <a:off x="1522201" y="0"/>
            <a:ext cx="9145693" cy="0"/>
          </a:xfrm>
          <a:prstGeom prst="rect">
            <a:avLst/>
          </a:prstGeom>
          <a:noFill/>
          <a:ln w="9525">
            <a:noFill/>
          </a:ln>
          <a:effectLst>
            <a:outerShdw dist="107763" dir="2699999" algn="ctr" rotWithShape="0">
              <a:srgbClr val="808080"/>
            </a:outerShdw>
          </a:effectLst>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68614" name="对象 162822"/>
          <p:cNvGraphicFramePr/>
          <p:nvPr/>
        </p:nvGraphicFramePr>
        <p:xfrm>
          <a:off x="1990601" y="2205446"/>
          <a:ext cx="2232438" cy="1301991"/>
        </p:xfrm>
        <a:graphic>
          <a:graphicData uri="http://schemas.openxmlformats.org/presentationml/2006/ole">
            <mc:AlternateContent xmlns:mc="http://schemas.openxmlformats.org/markup-compatibility/2006">
              <mc:Choice xmlns:v="urn:schemas-microsoft-com:vml" Requires="v">
                <p:oleObj spid="_x0000_s3139" name="" r:id="rId3" imgW="914400" imgH="469900" progId="Equation.3">
                  <p:embed/>
                </p:oleObj>
              </mc:Choice>
              <mc:Fallback>
                <p:oleObj name="" r:id="rId3" imgW="914400" imgH="469900" progId="Equation.3">
                  <p:embed/>
                  <p:pic>
                    <p:nvPicPr>
                      <p:cNvPr id="0" name="图片 3138"/>
                      <p:cNvPicPr/>
                      <p:nvPr/>
                    </p:nvPicPr>
                    <p:blipFill>
                      <a:blip r:embed="rId4"/>
                      <a:stretch>
                        <a:fillRect/>
                      </a:stretch>
                    </p:blipFill>
                    <p:spPr>
                      <a:xfrm>
                        <a:off x="1990601" y="2205446"/>
                        <a:ext cx="2232438" cy="1301991"/>
                      </a:xfrm>
                      <a:prstGeom prst="rect">
                        <a:avLst/>
                      </a:prstGeom>
                      <a:noFill/>
                      <a:ln w="38100">
                        <a:noFill/>
                        <a:miter/>
                      </a:ln>
                    </p:spPr>
                  </p:pic>
                </p:oleObj>
              </mc:Fallback>
            </mc:AlternateContent>
          </a:graphicData>
        </a:graphic>
      </p:graphicFrame>
      <p:sp>
        <p:nvSpPr>
          <p:cNvPr id="68615" name="矩形 162823"/>
          <p:cNvSpPr/>
          <p:nvPr/>
        </p:nvSpPr>
        <p:spPr>
          <a:xfrm>
            <a:off x="1522201" y="2853266"/>
            <a:ext cx="9145693" cy="0"/>
          </a:xfrm>
          <a:prstGeom prst="rect">
            <a:avLst/>
          </a:prstGeom>
          <a:noFill/>
          <a:ln w="9525">
            <a:noFill/>
          </a:ln>
          <a:effectLst>
            <a:outerShdw dist="107763" dir="2699999" algn="ctr" rotWithShape="0">
              <a:srgbClr val="808080"/>
            </a:outerShdw>
          </a:effectLst>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68616" name="对象 162824"/>
          <p:cNvGraphicFramePr/>
          <p:nvPr/>
        </p:nvGraphicFramePr>
        <p:xfrm>
          <a:off x="1990601" y="3358185"/>
          <a:ext cx="8173963" cy="2759586"/>
        </p:xfrm>
        <a:graphic>
          <a:graphicData uri="http://schemas.openxmlformats.org/presentationml/2006/ole">
            <mc:AlternateContent xmlns:mc="http://schemas.openxmlformats.org/markup-compatibility/2006">
              <mc:Choice xmlns:v="urn:schemas-microsoft-com:vml" Requires="v">
                <p:oleObj spid="_x0000_s3145" name="" r:id="rId5" imgW="3072130" imgH="989965" progId="Equation.3">
                  <p:embed/>
                </p:oleObj>
              </mc:Choice>
              <mc:Fallback>
                <p:oleObj name="" r:id="rId5" imgW="3072130" imgH="989965" progId="Equation.3">
                  <p:embed/>
                  <p:pic>
                    <p:nvPicPr>
                      <p:cNvPr id="0" name="图片 3144"/>
                      <p:cNvPicPr/>
                      <p:nvPr/>
                    </p:nvPicPr>
                    <p:blipFill>
                      <a:blip r:embed="rId6"/>
                      <a:stretch>
                        <a:fillRect/>
                      </a:stretch>
                    </p:blipFill>
                    <p:spPr>
                      <a:xfrm>
                        <a:off x="1990601" y="3358185"/>
                        <a:ext cx="8173963" cy="2759586"/>
                      </a:xfrm>
                      <a:prstGeom prst="rect">
                        <a:avLst/>
                      </a:prstGeom>
                      <a:noFill/>
                      <a:ln w="38100">
                        <a:noFill/>
                        <a:miter/>
                      </a:ln>
                    </p:spPr>
                  </p:pic>
                </p:oleObj>
              </mc:Fallback>
            </mc:AlternateContent>
          </a:graphicData>
        </a:graphic>
      </p:graphicFrame>
      <p:sp>
        <p:nvSpPr>
          <p:cNvPr id="162826" name="圆角矩形标注 162825"/>
          <p:cNvSpPr/>
          <p:nvPr/>
        </p:nvSpPr>
        <p:spPr>
          <a:xfrm>
            <a:off x="5807657" y="1916468"/>
            <a:ext cx="4536327" cy="2449966"/>
          </a:xfrm>
          <a:prstGeom prst="wedgeRoundRectCallout">
            <a:avLst>
              <a:gd name="adj1" fmla="val -60606"/>
              <a:gd name="adj2" fmla="val 101847"/>
              <a:gd name="adj3" fmla="val 16667"/>
            </a:avLst>
          </a:prstGeom>
          <a:solidFill>
            <a:schemeClr val="folHlink"/>
          </a:solidFill>
          <a:ln w="9525" cap="flat" cmpd="sng">
            <a:solidFill>
              <a:schemeClr val="tx1"/>
            </a:solidFill>
            <a:prstDash val="solid"/>
            <a:miter/>
            <a:headEnd type="none" w="med" len="med"/>
            <a:tailEnd type="none" w="med" len="med"/>
          </a:ln>
          <a:effectLst>
            <a:outerShdw dist="107763" dir="2699999" algn="ctr" rotWithShape="0">
              <a:schemeClr val="bg2"/>
            </a:outerShdw>
          </a:effectLst>
        </p:spPr>
        <p:txBody>
          <a:bodyPr anchor="t"/>
          <a:p>
            <a:r>
              <a:rPr lang="zh-CN" altLang="en-US" sz="2800" b="1" baseline="0" dirty="0">
                <a:solidFill>
                  <a:schemeClr val="tx1"/>
                </a:solidFill>
                <a:latin typeface="Times New Roman" panose="02020603050405020304" pitchFamily="18" charset="0"/>
                <a:ea typeface="宋体" panose="02010600030101010101" pitchFamily="2" charset="-122"/>
              </a:rPr>
              <a:t>测量数据为             </a:t>
            </a:r>
            <a:r>
              <a:rPr lang="en-US" altLang="zh-CN" sz="2800" b="1" baseline="0">
                <a:solidFill>
                  <a:schemeClr val="tx1"/>
                </a:solidFill>
                <a:latin typeface="Times New Roman" panose="02020603050405020304" pitchFamily="18" charset="0"/>
                <a:ea typeface="宋体" panose="02010600030101010101" pitchFamily="2" charset="-122"/>
              </a:rPr>
              <a:t>,</a:t>
            </a:r>
            <a:endParaRPr lang="en-US" altLang="zh-CN" sz="2800" b="1" baseline="0">
              <a:solidFill>
                <a:schemeClr val="tx1"/>
              </a:solidFill>
              <a:latin typeface="Times New Roman" panose="02020603050405020304" pitchFamily="18" charset="0"/>
              <a:ea typeface="宋体" panose="02010600030101010101" pitchFamily="2" charset="-122"/>
            </a:endParaRPr>
          </a:p>
          <a:p>
            <a:endParaRPr lang="en-US" altLang="zh-CN" sz="2800" b="1" baseline="0">
              <a:solidFill>
                <a:schemeClr val="tx1"/>
              </a:solidFill>
              <a:latin typeface="Times New Roman" panose="02020603050405020304" pitchFamily="18" charset="0"/>
              <a:ea typeface="宋体" panose="02010600030101010101" pitchFamily="2" charset="-122"/>
            </a:endParaRPr>
          </a:p>
          <a:p>
            <a:r>
              <a:rPr lang="zh-CN" altLang="en-US" sz="2800" b="1" baseline="0" dirty="0">
                <a:solidFill>
                  <a:schemeClr val="tx1"/>
                </a:solidFill>
                <a:latin typeface="Times New Roman" panose="02020603050405020304" pitchFamily="18" charset="0"/>
                <a:ea typeface="宋体" panose="02010600030101010101" pitchFamily="2" charset="-122"/>
              </a:rPr>
              <a:t>即                     即</a:t>
            </a:r>
            <a:endParaRPr lang="zh-CN" altLang="en-US" sz="2800" b="1" baseline="0" dirty="0">
              <a:solidFill>
                <a:schemeClr val="tx1"/>
              </a:solidFill>
              <a:latin typeface="Times New Roman" panose="02020603050405020304" pitchFamily="18" charset="0"/>
              <a:ea typeface="宋体" panose="02010600030101010101" pitchFamily="2" charset="-122"/>
            </a:endParaRPr>
          </a:p>
          <a:p>
            <a:r>
              <a:rPr lang="zh-CN" altLang="en-US" sz="2800" b="1" baseline="0" dirty="0">
                <a:solidFill>
                  <a:schemeClr val="tx1"/>
                </a:solidFill>
                <a:latin typeface="Times New Roman" panose="02020603050405020304" pitchFamily="18" charset="0"/>
                <a:ea typeface="宋体" panose="02010600030101010101" pitchFamily="2" charset="-122"/>
              </a:rPr>
              <a:t>顶盖厚度是其他材料厚度</a:t>
            </a:r>
            <a:r>
              <a:rPr lang="en-US" altLang="zh-CN" sz="2800" b="1" baseline="0" dirty="0">
                <a:solidFill>
                  <a:schemeClr val="tx1"/>
                </a:solidFill>
                <a:latin typeface="Times New Roman" panose="02020603050405020304" pitchFamily="18" charset="0"/>
                <a:ea typeface="宋体" panose="02010600030101010101" pitchFamily="2" charset="-122"/>
              </a:rPr>
              <a:t>3</a:t>
            </a:r>
            <a:r>
              <a:rPr lang="zh-CN" altLang="en-US" sz="2800" b="1" baseline="0" dirty="0">
                <a:solidFill>
                  <a:schemeClr val="tx1"/>
                </a:solidFill>
                <a:latin typeface="Times New Roman" panose="02020603050405020304" pitchFamily="18" charset="0"/>
                <a:ea typeface="宋体" panose="02010600030101010101" pitchFamily="2" charset="-122"/>
              </a:rPr>
              <a:t>倍</a:t>
            </a:r>
            <a:r>
              <a:rPr lang="zh-CN" altLang="en-US" b="1" baseline="0" dirty="0">
                <a:solidFill>
                  <a:schemeClr val="tx1"/>
                </a:solidFill>
                <a:latin typeface="Times New Roman" panose="02020603050405020304" pitchFamily="18" charset="0"/>
                <a:ea typeface="宋体" panose="02010600030101010101" pitchFamily="2" charset="-122"/>
              </a:rPr>
              <a:t> </a:t>
            </a:r>
            <a:endParaRPr lang="zh-CN" altLang="en-US" b="1" baseline="0">
              <a:solidFill>
                <a:schemeClr val="tx1"/>
              </a:solidFill>
              <a:latin typeface="Times New Roman" panose="02020603050405020304" pitchFamily="18" charset="0"/>
              <a:ea typeface="宋体" panose="02010600030101010101" pitchFamily="2" charset="-122"/>
            </a:endParaRPr>
          </a:p>
        </p:txBody>
      </p:sp>
      <p:sp>
        <p:nvSpPr>
          <p:cNvPr id="68618" name="矩形 162826"/>
          <p:cNvSpPr/>
          <p:nvPr/>
        </p:nvSpPr>
        <p:spPr>
          <a:xfrm>
            <a:off x="1522201" y="0"/>
            <a:ext cx="9145693" cy="0"/>
          </a:xfrm>
          <a:prstGeom prst="rect">
            <a:avLst/>
          </a:prstGeom>
          <a:noFill/>
          <a:ln w="9525">
            <a:noFill/>
          </a:ln>
          <a:effectLst>
            <a:outerShdw dist="107763" dir="2699999" algn="ctr" rotWithShape="0">
              <a:srgbClr val="808080"/>
            </a:outerShdw>
          </a:effectLst>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162828" name="对象 162827"/>
          <p:cNvGraphicFramePr/>
          <p:nvPr/>
        </p:nvGraphicFramePr>
        <p:xfrm>
          <a:off x="7967057" y="1773566"/>
          <a:ext cx="936798" cy="893928"/>
        </p:xfrm>
        <a:graphic>
          <a:graphicData uri="http://schemas.openxmlformats.org/presentationml/2006/ole">
            <mc:AlternateContent xmlns:mc="http://schemas.openxmlformats.org/markup-compatibility/2006">
              <mc:Choice xmlns:v="urn:schemas-microsoft-com:vml" Requires="v">
                <p:oleObj spid="_x0000_s3142" name="" r:id="rId7" imgW="405765" imgH="393065" progId="Equation.3">
                  <p:embed/>
                </p:oleObj>
              </mc:Choice>
              <mc:Fallback>
                <p:oleObj name="" r:id="rId7" imgW="405765" imgH="393065" progId="Equation.3">
                  <p:embed/>
                  <p:pic>
                    <p:nvPicPr>
                      <p:cNvPr id="0" name="图片 3141"/>
                      <p:cNvPicPr/>
                      <p:nvPr/>
                    </p:nvPicPr>
                    <p:blipFill>
                      <a:blip r:embed="rId8"/>
                      <a:stretch>
                        <a:fillRect/>
                      </a:stretch>
                    </p:blipFill>
                    <p:spPr>
                      <a:xfrm>
                        <a:off x="7967057" y="1773566"/>
                        <a:ext cx="936798" cy="893928"/>
                      </a:xfrm>
                      <a:prstGeom prst="rect">
                        <a:avLst/>
                      </a:prstGeom>
                      <a:noFill/>
                      <a:ln w="38100">
                        <a:noFill/>
                        <a:miter/>
                      </a:ln>
                    </p:spPr>
                  </p:pic>
                </p:oleObj>
              </mc:Fallback>
            </mc:AlternateContent>
          </a:graphicData>
        </a:graphic>
      </p:graphicFrame>
      <p:sp>
        <p:nvSpPr>
          <p:cNvPr id="68620" name="矩形 162828"/>
          <p:cNvSpPr/>
          <p:nvPr/>
        </p:nvSpPr>
        <p:spPr>
          <a:xfrm>
            <a:off x="1522201" y="0"/>
            <a:ext cx="9145693" cy="0"/>
          </a:xfrm>
          <a:prstGeom prst="rect">
            <a:avLst/>
          </a:prstGeom>
          <a:noFill/>
          <a:ln w="9525">
            <a:noFill/>
          </a:ln>
          <a:effectLst>
            <a:outerShdw dist="107763" dir="2699999" algn="ctr" rotWithShape="0">
              <a:srgbClr val="808080"/>
            </a:outerShdw>
          </a:effectLst>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162830" name="对象 162829"/>
          <p:cNvGraphicFramePr/>
          <p:nvPr/>
        </p:nvGraphicFramePr>
        <p:xfrm>
          <a:off x="6455477" y="2781815"/>
          <a:ext cx="1945047" cy="604950"/>
        </p:xfrm>
        <a:graphic>
          <a:graphicData uri="http://schemas.openxmlformats.org/presentationml/2006/ole">
            <mc:AlternateContent xmlns:mc="http://schemas.openxmlformats.org/markup-compatibility/2006">
              <mc:Choice xmlns:v="urn:schemas-microsoft-com:vml" Requires="v">
                <p:oleObj spid="_x0000_s3140" name="" r:id="rId9" imgW="583565" imgH="177800" progId="Equation.3">
                  <p:embed/>
                </p:oleObj>
              </mc:Choice>
              <mc:Fallback>
                <p:oleObj name="" r:id="rId9" imgW="583565" imgH="177800" progId="Equation.3">
                  <p:embed/>
                  <p:pic>
                    <p:nvPicPr>
                      <p:cNvPr id="0" name="图片 3139"/>
                      <p:cNvPicPr/>
                      <p:nvPr/>
                    </p:nvPicPr>
                    <p:blipFill>
                      <a:blip r:embed="rId10"/>
                      <a:stretch>
                        <a:fillRect/>
                      </a:stretch>
                    </p:blipFill>
                    <p:spPr>
                      <a:xfrm>
                        <a:off x="6455477" y="2781815"/>
                        <a:ext cx="1945047" cy="604950"/>
                      </a:xfrm>
                      <a:prstGeom prst="rect">
                        <a:avLst/>
                      </a:prstGeom>
                      <a:noFill/>
                      <a:ln w="38100">
                        <a:noFill/>
                        <a:miter/>
                      </a:ln>
                    </p:spPr>
                  </p:pic>
                </p:oleObj>
              </mc:Fallback>
            </mc:AlternateContent>
          </a:graphicData>
        </a:graphic>
      </p:graphicFrame>
      <p:sp>
        <p:nvSpPr>
          <p:cNvPr id="68622" name="矩形 162830"/>
          <p:cNvSpPr/>
          <p:nvPr/>
        </p:nvSpPr>
        <p:spPr>
          <a:xfrm>
            <a:off x="1522201" y="0"/>
            <a:ext cx="9145693" cy="0"/>
          </a:xfrm>
          <a:prstGeom prst="rect">
            <a:avLst/>
          </a:prstGeom>
          <a:noFill/>
          <a:ln w="9525">
            <a:noFill/>
          </a:ln>
          <a:effectLst>
            <a:outerShdw dist="107763" dir="2699999" algn="ctr" rotWithShape="0">
              <a:srgbClr val="808080"/>
            </a:outerShdw>
          </a:effectLst>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162832" name="对象 162831"/>
          <p:cNvGraphicFramePr/>
          <p:nvPr/>
        </p:nvGraphicFramePr>
        <p:xfrm>
          <a:off x="8759366" y="2708777"/>
          <a:ext cx="1368678" cy="649408"/>
        </p:xfrm>
        <a:graphic>
          <a:graphicData uri="http://schemas.openxmlformats.org/presentationml/2006/ole">
            <mc:AlternateContent xmlns:mc="http://schemas.openxmlformats.org/markup-compatibility/2006">
              <mc:Choice xmlns:v="urn:schemas-microsoft-com:vml" Requires="v">
                <p:oleObj spid="_x0000_s3144" name="" r:id="rId11" imgW="380365" imgH="177800" progId="Equation.3">
                  <p:embed/>
                </p:oleObj>
              </mc:Choice>
              <mc:Fallback>
                <p:oleObj name="" r:id="rId11" imgW="380365" imgH="177800" progId="Equation.3">
                  <p:embed/>
                  <p:pic>
                    <p:nvPicPr>
                      <p:cNvPr id="0" name="图片 3143"/>
                      <p:cNvPicPr/>
                      <p:nvPr/>
                    </p:nvPicPr>
                    <p:blipFill>
                      <a:blip r:embed="rId12"/>
                      <a:stretch>
                        <a:fillRect/>
                      </a:stretch>
                    </p:blipFill>
                    <p:spPr>
                      <a:xfrm>
                        <a:off x="8759366" y="2708777"/>
                        <a:ext cx="1368678" cy="649408"/>
                      </a:xfrm>
                      <a:prstGeom prst="rect">
                        <a:avLst/>
                      </a:prstGeom>
                      <a:noFill/>
                      <a:ln w="38100">
                        <a:noFill/>
                        <a:miter/>
                      </a:ln>
                    </p:spPr>
                  </p:pic>
                </p:oleObj>
              </mc:Fallback>
            </mc:AlternateContent>
          </a:graphicData>
        </a:graphic>
      </p:graphicFrame>
      <p:sp>
        <p:nvSpPr>
          <p:cNvPr id="162833" name="文本框 162832"/>
          <p:cNvSpPr txBox="1"/>
          <p:nvPr/>
        </p:nvSpPr>
        <p:spPr>
          <a:xfrm>
            <a:off x="3605387" y="6036793"/>
            <a:ext cx="7062508" cy="829945"/>
          </a:xfrm>
          <a:prstGeom prst="rect">
            <a:avLst/>
          </a:prstGeom>
          <a:noFill/>
          <a:ln w="9525">
            <a:noFill/>
          </a:ln>
        </p:spPr>
        <p:txBody>
          <a:bodyPr anchor="t">
            <a:spAutoFit/>
          </a:bodyPr>
          <a:p>
            <a:pPr>
              <a:spcBef>
                <a:spcPct val="50000"/>
              </a:spcBef>
            </a:pPr>
            <a:r>
              <a:rPr lang="zh-CN" altLang="en-US" b="1" baseline="0" dirty="0">
                <a:solidFill>
                  <a:schemeClr val="tx1"/>
                </a:solidFill>
                <a:latin typeface="Times New Roman" panose="02020603050405020304" pitchFamily="18" charset="0"/>
                <a:ea typeface="宋体" panose="02010600030101010101" pitchFamily="2" charset="-122"/>
              </a:rPr>
              <a:t>本题还可</a:t>
            </a:r>
            <a:r>
              <a:rPr lang="en-US" altLang="zh-CN" b="1" baseline="0" dirty="0">
                <a:solidFill>
                  <a:schemeClr val="tx1"/>
                </a:solidFill>
                <a:latin typeface="Times New Roman" panose="02020603050405020304" pitchFamily="18" charset="0"/>
                <a:ea typeface="宋体" panose="02010600030101010101" pitchFamily="2" charset="-122"/>
              </a:rPr>
              <a:t>Lagrange</a:t>
            </a:r>
            <a:r>
              <a:rPr lang="zh-CN" altLang="en-US" b="1" baseline="0" dirty="0">
                <a:solidFill>
                  <a:schemeClr val="tx1"/>
                </a:solidFill>
                <a:latin typeface="Times New Roman" panose="02020603050405020304" pitchFamily="18" charset="0"/>
                <a:ea typeface="宋体" panose="02010600030101010101" pitchFamily="2" charset="-122"/>
              </a:rPr>
              <a:t>乘子法来解 </a:t>
            </a:r>
            <a:r>
              <a:rPr lang="en-US" altLang="zh-CN" b="1" baseline="0" dirty="0">
                <a:solidFill>
                  <a:schemeClr val="tx1"/>
                </a:solidFill>
                <a:latin typeface="Times New Roman" panose="02020603050405020304" pitchFamily="18" charset="0"/>
                <a:ea typeface="宋体" panose="02010600030101010101" pitchFamily="2" charset="-122"/>
              </a:rPr>
              <a:t>(</a:t>
            </a:r>
            <a:r>
              <a:rPr lang="zh-CN" altLang="en-US" b="1" baseline="0" dirty="0">
                <a:solidFill>
                  <a:schemeClr val="tx1"/>
                </a:solidFill>
                <a:latin typeface="Times New Roman" panose="02020603050405020304" pitchFamily="18" charset="0"/>
                <a:ea typeface="宋体" panose="02010600030101010101" pitchFamily="2" charset="-122"/>
              </a:rPr>
              <a:t>增加一个变量化条件极值问题为多元函数无条件极值问题</a:t>
            </a:r>
            <a:r>
              <a:rPr lang="en-US" altLang="zh-CN" b="1" baseline="0">
                <a:solidFill>
                  <a:schemeClr val="tx1"/>
                </a:solidFill>
                <a:latin typeface="Times New Roman" panose="02020603050405020304" pitchFamily="18" charset="0"/>
                <a:ea typeface="宋体" panose="02010600030101010101" pitchFamily="2" charset="-122"/>
              </a:rPr>
              <a:t>) </a:t>
            </a:r>
            <a:endParaRPr lang="en-US" altLang="zh-CN" b="1" baseline="0">
              <a:solidFill>
                <a:schemeClr val="tx1"/>
              </a:solidFill>
              <a:latin typeface="Times New Roman" panose="02020603050405020304" pitchFamily="18" charset="0"/>
              <a:ea typeface="宋体" panose="02010600030101010101" pitchFamily="2" charset="-122"/>
            </a:endParaRPr>
          </a:p>
        </p:txBody>
      </p:sp>
      <p:grpSp>
        <p:nvGrpSpPr>
          <p:cNvPr id="162834" name="组合 162833"/>
          <p:cNvGrpSpPr/>
          <p:nvPr/>
        </p:nvGrpSpPr>
        <p:grpSpPr>
          <a:xfrm flipH="1">
            <a:off x="1522201" y="5085705"/>
            <a:ext cx="2022850" cy="1773565"/>
            <a:chOff x="2205" y="1448"/>
            <a:chExt cx="2120" cy="2239"/>
          </a:xfrm>
        </p:grpSpPr>
        <p:sp>
          <p:nvSpPr>
            <p:cNvPr id="68626" name="任意多边形 162834"/>
            <p:cNvSpPr/>
            <p:nvPr/>
          </p:nvSpPr>
          <p:spPr>
            <a:xfrm>
              <a:off x="3256" y="1670"/>
              <a:ext cx="463" cy="354"/>
            </a:xfrm>
            <a:custGeom>
              <a:avLst/>
              <a:gdLst/>
              <a:ahLst/>
              <a:cxnLst/>
              <a:pathLst>
                <a:path w="463" h="354">
                  <a:moveTo>
                    <a:pt x="0" y="111"/>
                  </a:moveTo>
                  <a:lnTo>
                    <a:pt x="89" y="202"/>
                  </a:lnTo>
                  <a:lnTo>
                    <a:pt x="95" y="261"/>
                  </a:lnTo>
                  <a:lnTo>
                    <a:pt x="102" y="354"/>
                  </a:lnTo>
                  <a:lnTo>
                    <a:pt x="127" y="354"/>
                  </a:lnTo>
                  <a:lnTo>
                    <a:pt x="153" y="326"/>
                  </a:lnTo>
                  <a:lnTo>
                    <a:pt x="165" y="273"/>
                  </a:lnTo>
                  <a:lnTo>
                    <a:pt x="165" y="196"/>
                  </a:lnTo>
                  <a:lnTo>
                    <a:pt x="172" y="240"/>
                  </a:lnTo>
                  <a:lnTo>
                    <a:pt x="178" y="267"/>
                  </a:lnTo>
                  <a:lnTo>
                    <a:pt x="185" y="293"/>
                  </a:lnTo>
                  <a:lnTo>
                    <a:pt x="210" y="293"/>
                  </a:lnTo>
                  <a:lnTo>
                    <a:pt x="236" y="267"/>
                  </a:lnTo>
                  <a:lnTo>
                    <a:pt x="236" y="235"/>
                  </a:lnTo>
                  <a:lnTo>
                    <a:pt x="254" y="187"/>
                  </a:lnTo>
                  <a:lnTo>
                    <a:pt x="261" y="222"/>
                  </a:lnTo>
                  <a:lnTo>
                    <a:pt x="273" y="255"/>
                  </a:lnTo>
                  <a:lnTo>
                    <a:pt x="305" y="240"/>
                  </a:lnTo>
                  <a:lnTo>
                    <a:pt x="317" y="214"/>
                  </a:lnTo>
                  <a:lnTo>
                    <a:pt x="317" y="235"/>
                  </a:lnTo>
                  <a:lnTo>
                    <a:pt x="356" y="214"/>
                  </a:lnTo>
                  <a:lnTo>
                    <a:pt x="374" y="169"/>
                  </a:lnTo>
                  <a:lnTo>
                    <a:pt x="362" y="240"/>
                  </a:lnTo>
                  <a:lnTo>
                    <a:pt x="356" y="267"/>
                  </a:lnTo>
                  <a:lnTo>
                    <a:pt x="380" y="273"/>
                  </a:lnTo>
                  <a:lnTo>
                    <a:pt x="387" y="307"/>
                  </a:lnTo>
                  <a:lnTo>
                    <a:pt x="424" y="300"/>
                  </a:lnTo>
                  <a:lnTo>
                    <a:pt x="449" y="240"/>
                  </a:lnTo>
                  <a:lnTo>
                    <a:pt x="463" y="169"/>
                  </a:lnTo>
                  <a:lnTo>
                    <a:pt x="449" y="106"/>
                  </a:lnTo>
                  <a:lnTo>
                    <a:pt x="412" y="53"/>
                  </a:lnTo>
                  <a:lnTo>
                    <a:pt x="366" y="11"/>
                  </a:lnTo>
                  <a:lnTo>
                    <a:pt x="343" y="46"/>
                  </a:lnTo>
                  <a:lnTo>
                    <a:pt x="311" y="20"/>
                  </a:lnTo>
                  <a:lnTo>
                    <a:pt x="292" y="5"/>
                  </a:lnTo>
                  <a:lnTo>
                    <a:pt x="279" y="20"/>
                  </a:lnTo>
                  <a:lnTo>
                    <a:pt x="247" y="11"/>
                  </a:lnTo>
                  <a:lnTo>
                    <a:pt x="241" y="46"/>
                  </a:lnTo>
                  <a:lnTo>
                    <a:pt x="229" y="26"/>
                  </a:lnTo>
                  <a:lnTo>
                    <a:pt x="196" y="20"/>
                  </a:lnTo>
                  <a:lnTo>
                    <a:pt x="165" y="0"/>
                  </a:lnTo>
                  <a:lnTo>
                    <a:pt x="153" y="26"/>
                  </a:lnTo>
                  <a:lnTo>
                    <a:pt x="134" y="11"/>
                  </a:lnTo>
                  <a:lnTo>
                    <a:pt x="108" y="5"/>
                  </a:lnTo>
                  <a:lnTo>
                    <a:pt x="89" y="11"/>
                  </a:lnTo>
                  <a:lnTo>
                    <a:pt x="84" y="53"/>
                  </a:lnTo>
                  <a:lnTo>
                    <a:pt x="89" y="58"/>
                  </a:lnTo>
                  <a:lnTo>
                    <a:pt x="70" y="58"/>
                  </a:lnTo>
                  <a:lnTo>
                    <a:pt x="6" y="53"/>
                  </a:lnTo>
                  <a:lnTo>
                    <a:pt x="0" y="111"/>
                  </a:lnTo>
                  <a:close/>
                </a:path>
              </a:pathLst>
            </a:custGeom>
            <a:solidFill>
              <a:srgbClr val="B07000"/>
            </a:solidFill>
            <a:ln w="11113" cap="flat" cmpd="sng">
              <a:solidFill>
                <a:srgbClr val="000000"/>
              </a:solidFill>
              <a:prstDash val="solid"/>
              <a:round/>
              <a:headEnd type="none" w="med" len="med"/>
              <a:tailEnd type="none" w="med" len="med"/>
            </a:ln>
          </p:spPr>
          <p:txBody>
            <a:bodyPr/>
            <a:p>
              <a:endParaRPr lang="zh-CN" altLang="en-US"/>
            </a:p>
          </p:txBody>
        </p:sp>
        <p:grpSp>
          <p:nvGrpSpPr>
            <p:cNvPr id="68627" name="组合 162835"/>
            <p:cNvGrpSpPr/>
            <p:nvPr/>
          </p:nvGrpSpPr>
          <p:grpSpPr>
            <a:xfrm>
              <a:off x="3351" y="2420"/>
              <a:ext cx="974" cy="1143"/>
              <a:chOff x="3351" y="2420"/>
              <a:chExt cx="974" cy="1143"/>
            </a:xfrm>
          </p:grpSpPr>
          <p:sp>
            <p:nvSpPr>
              <p:cNvPr id="68628" name="任意多边形 162836"/>
              <p:cNvSpPr/>
              <p:nvPr/>
            </p:nvSpPr>
            <p:spPr>
              <a:xfrm>
                <a:off x="3351" y="2420"/>
                <a:ext cx="974" cy="1143"/>
              </a:xfrm>
              <a:custGeom>
                <a:avLst/>
                <a:gdLst/>
                <a:ahLst/>
                <a:cxnLst/>
                <a:pathLst>
                  <a:path w="974" h="1143">
                    <a:moveTo>
                      <a:pt x="0" y="0"/>
                    </a:moveTo>
                    <a:lnTo>
                      <a:pt x="106" y="88"/>
                    </a:lnTo>
                    <a:lnTo>
                      <a:pt x="124" y="151"/>
                    </a:lnTo>
                    <a:lnTo>
                      <a:pt x="242" y="547"/>
                    </a:lnTo>
                    <a:lnTo>
                      <a:pt x="285" y="648"/>
                    </a:lnTo>
                    <a:lnTo>
                      <a:pt x="317" y="699"/>
                    </a:lnTo>
                    <a:lnTo>
                      <a:pt x="361" y="751"/>
                    </a:lnTo>
                    <a:lnTo>
                      <a:pt x="412" y="808"/>
                    </a:lnTo>
                    <a:lnTo>
                      <a:pt x="437" y="902"/>
                    </a:lnTo>
                    <a:lnTo>
                      <a:pt x="464" y="966"/>
                    </a:lnTo>
                    <a:lnTo>
                      <a:pt x="540" y="978"/>
                    </a:lnTo>
                    <a:lnTo>
                      <a:pt x="609" y="1028"/>
                    </a:lnTo>
                    <a:lnTo>
                      <a:pt x="653" y="1073"/>
                    </a:lnTo>
                    <a:lnTo>
                      <a:pt x="697" y="1143"/>
                    </a:lnTo>
                    <a:lnTo>
                      <a:pt x="974" y="1143"/>
                    </a:lnTo>
                    <a:lnTo>
                      <a:pt x="917" y="1108"/>
                    </a:lnTo>
                    <a:lnTo>
                      <a:pt x="875" y="1074"/>
                    </a:lnTo>
                    <a:lnTo>
                      <a:pt x="847" y="1042"/>
                    </a:lnTo>
                    <a:lnTo>
                      <a:pt x="820" y="996"/>
                    </a:lnTo>
                    <a:lnTo>
                      <a:pt x="782" y="952"/>
                    </a:lnTo>
                    <a:lnTo>
                      <a:pt x="744" y="932"/>
                    </a:lnTo>
                    <a:lnTo>
                      <a:pt x="703" y="931"/>
                    </a:lnTo>
                    <a:lnTo>
                      <a:pt x="659" y="946"/>
                    </a:lnTo>
                    <a:lnTo>
                      <a:pt x="643" y="900"/>
                    </a:lnTo>
                    <a:lnTo>
                      <a:pt x="626" y="852"/>
                    </a:lnTo>
                    <a:lnTo>
                      <a:pt x="602" y="820"/>
                    </a:lnTo>
                    <a:lnTo>
                      <a:pt x="560" y="791"/>
                    </a:lnTo>
                    <a:lnTo>
                      <a:pt x="514" y="769"/>
                    </a:lnTo>
                    <a:lnTo>
                      <a:pt x="487" y="728"/>
                    </a:lnTo>
                    <a:lnTo>
                      <a:pt x="475" y="687"/>
                    </a:lnTo>
                    <a:lnTo>
                      <a:pt x="456" y="634"/>
                    </a:lnTo>
                    <a:lnTo>
                      <a:pt x="429" y="593"/>
                    </a:lnTo>
                    <a:lnTo>
                      <a:pt x="404" y="547"/>
                    </a:lnTo>
                    <a:lnTo>
                      <a:pt x="389" y="482"/>
                    </a:lnTo>
                    <a:lnTo>
                      <a:pt x="362" y="427"/>
                    </a:lnTo>
                    <a:lnTo>
                      <a:pt x="329" y="387"/>
                    </a:lnTo>
                    <a:lnTo>
                      <a:pt x="281" y="344"/>
                    </a:lnTo>
                    <a:lnTo>
                      <a:pt x="229" y="313"/>
                    </a:lnTo>
                    <a:lnTo>
                      <a:pt x="152" y="209"/>
                    </a:lnTo>
                    <a:lnTo>
                      <a:pt x="207" y="248"/>
                    </a:lnTo>
                    <a:lnTo>
                      <a:pt x="368" y="294"/>
                    </a:lnTo>
                    <a:lnTo>
                      <a:pt x="322" y="246"/>
                    </a:lnTo>
                    <a:lnTo>
                      <a:pt x="275" y="180"/>
                    </a:lnTo>
                    <a:lnTo>
                      <a:pt x="216" y="120"/>
                    </a:lnTo>
                    <a:lnTo>
                      <a:pt x="149" y="79"/>
                    </a:lnTo>
                    <a:lnTo>
                      <a:pt x="58" y="37"/>
                    </a:lnTo>
                    <a:lnTo>
                      <a:pt x="0" y="0"/>
                    </a:lnTo>
                    <a:close/>
                  </a:path>
                </a:pathLst>
              </a:custGeom>
              <a:solidFill>
                <a:srgbClr val="4080FF"/>
              </a:solidFill>
              <a:ln w="11113" cap="flat" cmpd="sng">
                <a:solidFill>
                  <a:srgbClr val="000000"/>
                </a:solidFill>
                <a:prstDash val="solid"/>
                <a:round/>
                <a:headEnd type="none" w="med" len="med"/>
                <a:tailEnd type="none" w="med" len="med"/>
              </a:ln>
            </p:spPr>
            <p:txBody>
              <a:bodyPr/>
              <a:p>
                <a:endParaRPr lang="zh-CN" altLang="en-US"/>
              </a:p>
            </p:txBody>
          </p:sp>
          <p:sp>
            <p:nvSpPr>
              <p:cNvPr id="68629" name="任意多边形 162837"/>
              <p:cNvSpPr/>
              <p:nvPr/>
            </p:nvSpPr>
            <p:spPr>
              <a:xfrm>
                <a:off x="3452" y="2479"/>
                <a:ext cx="77" cy="124"/>
              </a:xfrm>
              <a:custGeom>
                <a:avLst/>
                <a:gdLst/>
                <a:ahLst/>
                <a:cxnLst/>
                <a:pathLst>
                  <a:path w="77" h="124">
                    <a:moveTo>
                      <a:pt x="0" y="0"/>
                    </a:moveTo>
                    <a:lnTo>
                      <a:pt x="33" y="19"/>
                    </a:lnTo>
                    <a:lnTo>
                      <a:pt x="58" y="34"/>
                    </a:lnTo>
                    <a:lnTo>
                      <a:pt x="77" y="66"/>
                    </a:lnTo>
                    <a:lnTo>
                      <a:pt x="48" y="73"/>
                    </a:lnTo>
                    <a:lnTo>
                      <a:pt x="42" y="124"/>
                    </a:lnTo>
                    <a:lnTo>
                      <a:pt x="40" y="108"/>
                    </a:lnTo>
                    <a:lnTo>
                      <a:pt x="26" y="69"/>
                    </a:lnTo>
                    <a:lnTo>
                      <a:pt x="16" y="60"/>
                    </a:lnTo>
                    <a:lnTo>
                      <a:pt x="0" y="0"/>
                    </a:lnTo>
                    <a:close/>
                  </a:path>
                </a:pathLst>
              </a:custGeom>
              <a:solidFill>
                <a:srgbClr val="0020A0"/>
              </a:solidFill>
              <a:ln w="11113" cap="flat" cmpd="sng">
                <a:solidFill>
                  <a:srgbClr val="000000"/>
                </a:solidFill>
                <a:prstDash val="solid"/>
                <a:round/>
                <a:headEnd type="none" w="med" len="med"/>
                <a:tailEnd type="none" w="med" len="med"/>
              </a:ln>
            </p:spPr>
            <p:txBody>
              <a:bodyPr/>
              <a:p>
                <a:endParaRPr lang="zh-CN" altLang="en-US"/>
              </a:p>
            </p:txBody>
          </p:sp>
        </p:grpSp>
        <p:sp>
          <p:nvSpPr>
            <p:cNvPr id="68630" name="任意多边形 162838"/>
            <p:cNvSpPr/>
            <p:nvPr/>
          </p:nvSpPr>
          <p:spPr>
            <a:xfrm>
              <a:off x="2577" y="1448"/>
              <a:ext cx="1106" cy="1218"/>
            </a:xfrm>
            <a:custGeom>
              <a:avLst/>
              <a:gdLst/>
              <a:ahLst/>
              <a:cxnLst/>
              <a:pathLst>
                <a:path w="1106" h="1218">
                  <a:moveTo>
                    <a:pt x="120" y="741"/>
                  </a:moveTo>
                  <a:lnTo>
                    <a:pt x="152" y="844"/>
                  </a:lnTo>
                  <a:lnTo>
                    <a:pt x="207" y="921"/>
                  </a:lnTo>
                  <a:lnTo>
                    <a:pt x="303" y="981"/>
                  </a:lnTo>
                  <a:lnTo>
                    <a:pt x="400" y="1007"/>
                  </a:lnTo>
                  <a:lnTo>
                    <a:pt x="406" y="1038"/>
                  </a:lnTo>
                  <a:lnTo>
                    <a:pt x="917" y="1218"/>
                  </a:lnTo>
                  <a:lnTo>
                    <a:pt x="892" y="1115"/>
                  </a:lnTo>
                  <a:lnTo>
                    <a:pt x="857" y="1020"/>
                  </a:lnTo>
                  <a:lnTo>
                    <a:pt x="825" y="969"/>
                  </a:lnTo>
                  <a:lnTo>
                    <a:pt x="818" y="906"/>
                  </a:lnTo>
                  <a:lnTo>
                    <a:pt x="835" y="804"/>
                  </a:lnTo>
                  <a:lnTo>
                    <a:pt x="861" y="741"/>
                  </a:lnTo>
                  <a:lnTo>
                    <a:pt x="895" y="690"/>
                  </a:lnTo>
                  <a:lnTo>
                    <a:pt x="952" y="658"/>
                  </a:lnTo>
                  <a:lnTo>
                    <a:pt x="1000" y="610"/>
                  </a:lnTo>
                  <a:lnTo>
                    <a:pt x="1045" y="540"/>
                  </a:lnTo>
                  <a:lnTo>
                    <a:pt x="1071" y="483"/>
                  </a:lnTo>
                  <a:lnTo>
                    <a:pt x="1103" y="395"/>
                  </a:lnTo>
                  <a:lnTo>
                    <a:pt x="1106" y="303"/>
                  </a:lnTo>
                  <a:lnTo>
                    <a:pt x="1066" y="233"/>
                  </a:lnTo>
                  <a:lnTo>
                    <a:pt x="1000" y="171"/>
                  </a:lnTo>
                  <a:lnTo>
                    <a:pt x="908" y="104"/>
                  </a:lnTo>
                  <a:lnTo>
                    <a:pt x="818" y="59"/>
                  </a:lnTo>
                  <a:lnTo>
                    <a:pt x="717" y="30"/>
                  </a:lnTo>
                  <a:lnTo>
                    <a:pt x="631" y="12"/>
                  </a:lnTo>
                  <a:lnTo>
                    <a:pt x="539" y="0"/>
                  </a:lnTo>
                  <a:lnTo>
                    <a:pt x="447" y="2"/>
                  </a:lnTo>
                  <a:lnTo>
                    <a:pt x="361" y="19"/>
                  </a:lnTo>
                  <a:lnTo>
                    <a:pt x="286" y="44"/>
                  </a:lnTo>
                  <a:lnTo>
                    <a:pt x="223" y="81"/>
                  </a:lnTo>
                  <a:lnTo>
                    <a:pt x="149" y="129"/>
                  </a:lnTo>
                  <a:lnTo>
                    <a:pt x="82" y="190"/>
                  </a:lnTo>
                  <a:lnTo>
                    <a:pt x="19" y="273"/>
                  </a:lnTo>
                  <a:lnTo>
                    <a:pt x="0" y="348"/>
                  </a:lnTo>
                  <a:lnTo>
                    <a:pt x="6" y="435"/>
                  </a:lnTo>
                  <a:lnTo>
                    <a:pt x="38" y="505"/>
                  </a:lnTo>
                  <a:lnTo>
                    <a:pt x="77" y="550"/>
                  </a:lnTo>
                  <a:lnTo>
                    <a:pt x="102" y="621"/>
                  </a:lnTo>
                  <a:lnTo>
                    <a:pt x="120" y="741"/>
                  </a:lnTo>
                  <a:close/>
                </a:path>
              </a:pathLst>
            </a:custGeom>
            <a:solidFill>
              <a:srgbClr val="E0A080"/>
            </a:solidFill>
            <a:ln w="11113" cap="flat" cmpd="sng">
              <a:solidFill>
                <a:srgbClr val="000000"/>
              </a:solidFill>
              <a:prstDash val="solid"/>
              <a:round/>
              <a:headEnd type="none" w="med" len="med"/>
              <a:tailEnd type="none" w="med" len="med"/>
            </a:ln>
          </p:spPr>
          <p:txBody>
            <a:bodyPr/>
            <a:p>
              <a:endParaRPr lang="zh-CN" altLang="en-US"/>
            </a:p>
          </p:txBody>
        </p:sp>
        <p:grpSp>
          <p:nvGrpSpPr>
            <p:cNvPr id="68631" name="组合 162839"/>
            <p:cNvGrpSpPr/>
            <p:nvPr/>
          </p:nvGrpSpPr>
          <p:grpSpPr>
            <a:xfrm>
              <a:off x="2691" y="2120"/>
              <a:ext cx="355" cy="220"/>
              <a:chOff x="2691" y="2120"/>
              <a:chExt cx="355" cy="220"/>
            </a:xfrm>
          </p:grpSpPr>
          <p:sp>
            <p:nvSpPr>
              <p:cNvPr id="68632" name="任意多边形 162840"/>
              <p:cNvSpPr/>
              <p:nvPr/>
            </p:nvSpPr>
            <p:spPr>
              <a:xfrm>
                <a:off x="2710" y="2120"/>
                <a:ext cx="336" cy="220"/>
              </a:xfrm>
              <a:custGeom>
                <a:avLst/>
                <a:gdLst/>
                <a:ahLst/>
                <a:cxnLst/>
                <a:pathLst>
                  <a:path w="336" h="220">
                    <a:moveTo>
                      <a:pt x="0" y="63"/>
                    </a:moveTo>
                    <a:lnTo>
                      <a:pt x="97" y="6"/>
                    </a:lnTo>
                    <a:lnTo>
                      <a:pt x="159" y="0"/>
                    </a:lnTo>
                    <a:lnTo>
                      <a:pt x="241" y="25"/>
                    </a:lnTo>
                    <a:lnTo>
                      <a:pt x="299" y="69"/>
                    </a:lnTo>
                    <a:lnTo>
                      <a:pt x="336" y="100"/>
                    </a:lnTo>
                    <a:lnTo>
                      <a:pt x="336" y="125"/>
                    </a:lnTo>
                    <a:lnTo>
                      <a:pt x="311" y="137"/>
                    </a:lnTo>
                    <a:lnTo>
                      <a:pt x="267" y="106"/>
                    </a:lnTo>
                    <a:lnTo>
                      <a:pt x="203" y="74"/>
                    </a:lnTo>
                    <a:lnTo>
                      <a:pt x="260" y="112"/>
                    </a:lnTo>
                    <a:lnTo>
                      <a:pt x="273" y="137"/>
                    </a:lnTo>
                    <a:lnTo>
                      <a:pt x="273" y="157"/>
                    </a:lnTo>
                    <a:lnTo>
                      <a:pt x="235" y="157"/>
                    </a:lnTo>
                    <a:lnTo>
                      <a:pt x="216" y="157"/>
                    </a:lnTo>
                    <a:lnTo>
                      <a:pt x="203" y="132"/>
                    </a:lnTo>
                    <a:lnTo>
                      <a:pt x="191" y="100"/>
                    </a:lnTo>
                    <a:lnTo>
                      <a:pt x="148" y="74"/>
                    </a:lnTo>
                    <a:lnTo>
                      <a:pt x="167" y="119"/>
                    </a:lnTo>
                    <a:lnTo>
                      <a:pt x="178" y="145"/>
                    </a:lnTo>
                    <a:lnTo>
                      <a:pt x="178" y="157"/>
                    </a:lnTo>
                    <a:lnTo>
                      <a:pt x="167" y="176"/>
                    </a:lnTo>
                    <a:lnTo>
                      <a:pt x="148" y="176"/>
                    </a:lnTo>
                    <a:lnTo>
                      <a:pt x="122" y="157"/>
                    </a:lnTo>
                    <a:lnTo>
                      <a:pt x="84" y="125"/>
                    </a:lnTo>
                    <a:lnTo>
                      <a:pt x="84" y="145"/>
                    </a:lnTo>
                    <a:lnTo>
                      <a:pt x="90" y="169"/>
                    </a:lnTo>
                    <a:lnTo>
                      <a:pt x="90" y="176"/>
                    </a:lnTo>
                    <a:lnTo>
                      <a:pt x="71" y="169"/>
                    </a:lnTo>
                    <a:lnTo>
                      <a:pt x="52" y="157"/>
                    </a:lnTo>
                    <a:lnTo>
                      <a:pt x="52" y="183"/>
                    </a:lnTo>
                    <a:lnTo>
                      <a:pt x="46" y="208"/>
                    </a:lnTo>
                    <a:lnTo>
                      <a:pt x="13" y="220"/>
                    </a:lnTo>
                    <a:lnTo>
                      <a:pt x="0" y="214"/>
                    </a:lnTo>
                    <a:lnTo>
                      <a:pt x="0" y="183"/>
                    </a:lnTo>
                    <a:lnTo>
                      <a:pt x="0" y="145"/>
                    </a:lnTo>
                    <a:lnTo>
                      <a:pt x="0" y="63"/>
                    </a:lnTo>
                    <a:close/>
                  </a:path>
                </a:pathLst>
              </a:custGeom>
              <a:solidFill>
                <a:srgbClr val="B07000"/>
              </a:solidFill>
              <a:ln w="11113" cap="flat" cmpd="sng">
                <a:solidFill>
                  <a:srgbClr val="000000"/>
                </a:solidFill>
                <a:prstDash val="solid"/>
                <a:round/>
                <a:headEnd type="none" w="med" len="med"/>
                <a:tailEnd type="none" w="med" len="med"/>
              </a:ln>
            </p:spPr>
            <p:txBody>
              <a:bodyPr/>
              <a:p>
                <a:endParaRPr lang="zh-CN" altLang="en-US"/>
              </a:p>
            </p:txBody>
          </p:sp>
          <p:sp>
            <p:nvSpPr>
              <p:cNvPr id="68633" name="任意多边形 162841"/>
              <p:cNvSpPr/>
              <p:nvPr/>
            </p:nvSpPr>
            <p:spPr>
              <a:xfrm>
                <a:off x="2691" y="2120"/>
                <a:ext cx="337" cy="220"/>
              </a:xfrm>
              <a:custGeom>
                <a:avLst/>
                <a:gdLst/>
                <a:ahLst/>
                <a:cxnLst/>
                <a:pathLst>
                  <a:path w="337" h="220">
                    <a:moveTo>
                      <a:pt x="0" y="63"/>
                    </a:moveTo>
                    <a:lnTo>
                      <a:pt x="96" y="6"/>
                    </a:lnTo>
                    <a:lnTo>
                      <a:pt x="160" y="0"/>
                    </a:lnTo>
                    <a:lnTo>
                      <a:pt x="241" y="25"/>
                    </a:lnTo>
                    <a:lnTo>
                      <a:pt x="297" y="69"/>
                    </a:lnTo>
                    <a:lnTo>
                      <a:pt x="337" y="100"/>
                    </a:lnTo>
                    <a:lnTo>
                      <a:pt x="337" y="125"/>
                    </a:lnTo>
                    <a:lnTo>
                      <a:pt x="311" y="137"/>
                    </a:lnTo>
                    <a:lnTo>
                      <a:pt x="267" y="106"/>
                    </a:lnTo>
                    <a:lnTo>
                      <a:pt x="204" y="74"/>
                    </a:lnTo>
                    <a:lnTo>
                      <a:pt x="260" y="112"/>
                    </a:lnTo>
                    <a:lnTo>
                      <a:pt x="273" y="137"/>
                    </a:lnTo>
                    <a:lnTo>
                      <a:pt x="273" y="157"/>
                    </a:lnTo>
                    <a:lnTo>
                      <a:pt x="235" y="157"/>
                    </a:lnTo>
                    <a:lnTo>
                      <a:pt x="218" y="157"/>
                    </a:lnTo>
                    <a:lnTo>
                      <a:pt x="204" y="132"/>
                    </a:lnTo>
                    <a:lnTo>
                      <a:pt x="192" y="100"/>
                    </a:lnTo>
                    <a:lnTo>
                      <a:pt x="146" y="74"/>
                    </a:lnTo>
                    <a:lnTo>
                      <a:pt x="167" y="119"/>
                    </a:lnTo>
                    <a:lnTo>
                      <a:pt x="178" y="145"/>
                    </a:lnTo>
                    <a:lnTo>
                      <a:pt x="178" y="157"/>
                    </a:lnTo>
                    <a:lnTo>
                      <a:pt x="167" y="176"/>
                    </a:lnTo>
                    <a:lnTo>
                      <a:pt x="146" y="176"/>
                    </a:lnTo>
                    <a:lnTo>
                      <a:pt x="121" y="157"/>
                    </a:lnTo>
                    <a:lnTo>
                      <a:pt x="84" y="125"/>
                    </a:lnTo>
                    <a:lnTo>
                      <a:pt x="84" y="145"/>
                    </a:lnTo>
                    <a:lnTo>
                      <a:pt x="90" y="169"/>
                    </a:lnTo>
                    <a:lnTo>
                      <a:pt x="90" y="176"/>
                    </a:lnTo>
                    <a:lnTo>
                      <a:pt x="71" y="169"/>
                    </a:lnTo>
                    <a:lnTo>
                      <a:pt x="52" y="157"/>
                    </a:lnTo>
                    <a:lnTo>
                      <a:pt x="52" y="183"/>
                    </a:lnTo>
                    <a:lnTo>
                      <a:pt x="46" y="208"/>
                    </a:lnTo>
                    <a:lnTo>
                      <a:pt x="14" y="220"/>
                    </a:lnTo>
                    <a:lnTo>
                      <a:pt x="0" y="214"/>
                    </a:lnTo>
                    <a:lnTo>
                      <a:pt x="0" y="183"/>
                    </a:lnTo>
                    <a:lnTo>
                      <a:pt x="0" y="145"/>
                    </a:lnTo>
                    <a:lnTo>
                      <a:pt x="0" y="63"/>
                    </a:lnTo>
                    <a:close/>
                  </a:path>
                </a:pathLst>
              </a:custGeom>
              <a:solidFill>
                <a:srgbClr val="C08040"/>
              </a:solidFill>
              <a:ln w="11113" cap="flat" cmpd="sng">
                <a:solidFill>
                  <a:srgbClr val="000000"/>
                </a:solidFill>
                <a:prstDash val="solid"/>
                <a:round/>
                <a:headEnd type="none" w="med" len="med"/>
                <a:tailEnd type="none" w="med" len="med"/>
              </a:ln>
            </p:spPr>
            <p:txBody>
              <a:bodyPr/>
              <a:p>
                <a:endParaRPr lang="zh-CN" altLang="en-US"/>
              </a:p>
            </p:txBody>
          </p:sp>
        </p:grpSp>
        <p:sp>
          <p:nvSpPr>
            <p:cNvPr id="68634" name="任意多边形 162842"/>
            <p:cNvSpPr/>
            <p:nvPr/>
          </p:nvSpPr>
          <p:spPr>
            <a:xfrm>
              <a:off x="3237" y="1658"/>
              <a:ext cx="468" cy="354"/>
            </a:xfrm>
            <a:custGeom>
              <a:avLst/>
              <a:gdLst/>
              <a:ahLst/>
              <a:cxnLst/>
              <a:pathLst>
                <a:path w="468" h="354">
                  <a:moveTo>
                    <a:pt x="0" y="110"/>
                  </a:moveTo>
                  <a:lnTo>
                    <a:pt x="90" y="202"/>
                  </a:lnTo>
                  <a:lnTo>
                    <a:pt x="96" y="261"/>
                  </a:lnTo>
                  <a:lnTo>
                    <a:pt x="104" y="354"/>
                  </a:lnTo>
                  <a:lnTo>
                    <a:pt x="129" y="354"/>
                  </a:lnTo>
                  <a:lnTo>
                    <a:pt x="155" y="326"/>
                  </a:lnTo>
                  <a:lnTo>
                    <a:pt x="167" y="273"/>
                  </a:lnTo>
                  <a:lnTo>
                    <a:pt x="167" y="195"/>
                  </a:lnTo>
                  <a:lnTo>
                    <a:pt x="174" y="240"/>
                  </a:lnTo>
                  <a:lnTo>
                    <a:pt x="180" y="267"/>
                  </a:lnTo>
                  <a:lnTo>
                    <a:pt x="186" y="293"/>
                  </a:lnTo>
                  <a:lnTo>
                    <a:pt x="212" y="293"/>
                  </a:lnTo>
                  <a:lnTo>
                    <a:pt x="238" y="267"/>
                  </a:lnTo>
                  <a:lnTo>
                    <a:pt x="238" y="235"/>
                  </a:lnTo>
                  <a:lnTo>
                    <a:pt x="258" y="187"/>
                  </a:lnTo>
                  <a:lnTo>
                    <a:pt x="263" y="221"/>
                  </a:lnTo>
                  <a:lnTo>
                    <a:pt x="278" y="254"/>
                  </a:lnTo>
                  <a:lnTo>
                    <a:pt x="310" y="240"/>
                  </a:lnTo>
                  <a:lnTo>
                    <a:pt x="321" y="214"/>
                  </a:lnTo>
                  <a:lnTo>
                    <a:pt x="321" y="235"/>
                  </a:lnTo>
                  <a:lnTo>
                    <a:pt x="362" y="214"/>
                  </a:lnTo>
                  <a:lnTo>
                    <a:pt x="380" y="168"/>
                  </a:lnTo>
                  <a:lnTo>
                    <a:pt x="367" y="240"/>
                  </a:lnTo>
                  <a:lnTo>
                    <a:pt x="362" y="267"/>
                  </a:lnTo>
                  <a:lnTo>
                    <a:pt x="386" y="273"/>
                  </a:lnTo>
                  <a:lnTo>
                    <a:pt x="391" y="306"/>
                  </a:lnTo>
                  <a:lnTo>
                    <a:pt x="431" y="300"/>
                  </a:lnTo>
                  <a:lnTo>
                    <a:pt x="456" y="240"/>
                  </a:lnTo>
                  <a:lnTo>
                    <a:pt x="468" y="168"/>
                  </a:lnTo>
                  <a:lnTo>
                    <a:pt x="456" y="105"/>
                  </a:lnTo>
                  <a:lnTo>
                    <a:pt x="416" y="52"/>
                  </a:lnTo>
                  <a:lnTo>
                    <a:pt x="373" y="11"/>
                  </a:lnTo>
                  <a:lnTo>
                    <a:pt x="347" y="45"/>
                  </a:lnTo>
                  <a:lnTo>
                    <a:pt x="315" y="19"/>
                  </a:lnTo>
                  <a:lnTo>
                    <a:pt x="296" y="5"/>
                  </a:lnTo>
                  <a:lnTo>
                    <a:pt x="284" y="19"/>
                  </a:lnTo>
                  <a:lnTo>
                    <a:pt x="251" y="11"/>
                  </a:lnTo>
                  <a:lnTo>
                    <a:pt x="244" y="45"/>
                  </a:lnTo>
                  <a:lnTo>
                    <a:pt x="232" y="25"/>
                  </a:lnTo>
                  <a:lnTo>
                    <a:pt x="200" y="19"/>
                  </a:lnTo>
                  <a:lnTo>
                    <a:pt x="167" y="0"/>
                  </a:lnTo>
                  <a:lnTo>
                    <a:pt x="155" y="25"/>
                  </a:lnTo>
                  <a:lnTo>
                    <a:pt x="136" y="11"/>
                  </a:lnTo>
                  <a:lnTo>
                    <a:pt x="109" y="5"/>
                  </a:lnTo>
                  <a:lnTo>
                    <a:pt x="90" y="11"/>
                  </a:lnTo>
                  <a:lnTo>
                    <a:pt x="84" y="52"/>
                  </a:lnTo>
                  <a:lnTo>
                    <a:pt x="90" y="58"/>
                  </a:lnTo>
                  <a:lnTo>
                    <a:pt x="71" y="58"/>
                  </a:lnTo>
                  <a:lnTo>
                    <a:pt x="5" y="52"/>
                  </a:lnTo>
                  <a:lnTo>
                    <a:pt x="0" y="110"/>
                  </a:lnTo>
                  <a:close/>
                </a:path>
              </a:pathLst>
            </a:custGeom>
            <a:solidFill>
              <a:srgbClr val="C08040"/>
            </a:solidFill>
            <a:ln w="11113" cap="flat" cmpd="sng">
              <a:solidFill>
                <a:srgbClr val="000000"/>
              </a:solidFill>
              <a:prstDash val="solid"/>
              <a:round/>
              <a:headEnd type="none" w="med" len="med"/>
              <a:tailEnd type="none" w="med" len="med"/>
            </a:ln>
          </p:spPr>
          <p:txBody>
            <a:bodyPr/>
            <a:p>
              <a:endParaRPr lang="zh-CN" altLang="en-US"/>
            </a:p>
          </p:txBody>
        </p:sp>
        <p:grpSp>
          <p:nvGrpSpPr>
            <p:cNvPr id="68635" name="组合 162843"/>
            <p:cNvGrpSpPr/>
            <p:nvPr/>
          </p:nvGrpSpPr>
          <p:grpSpPr>
            <a:xfrm>
              <a:off x="2829" y="1472"/>
              <a:ext cx="573" cy="140"/>
              <a:chOff x="2829" y="1472"/>
              <a:chExt cx="573" cy="140"/>
            </a:xfrm>
          </p:grpSpPr>
          <p:sp>
            <p:nvSpPr>
              <p:cNvPr id="68636" name="任意多边形 162844"/>
              <p:cNvSpPr/>
              <p:nvPr/>
            </p:nvSpPr>
            <p:spPr>
              <a:xfrm>
                <a:off x="2829" y="1497"/>
                <a:ext cx="522" cy="102"/>
              </a:xfrm>
              <a:custGeom>
                <a:avLst/>
                <a:gdLst/>
                <a:ahLst/>
                <a:cxnLst/>
                <a:pathLst>
                  <a:path w="522" h="102">
                    <a:moveTo>
                      <a:pt x="0" y="4"/>
                    </a:moveTo>
                    <a:lnTo>
                      <a:pt x="66" y="0"/>
                    </a:lnTo>
                    <a:lnTo>
                      <a:pt x="135" y="17"/>
                    </a:lnTo>
                    <a:lnTo>
                      <a:pt x="185" y="35"/>
                    </a:lnTo>
                    <a:lnTo>
                      <a:pt x="259" y="67"/>
                    </a:lnTo>
                    <a:lnTo>
                      <a:pt x="322" y="83"/>
                    </a:lnTo>
                    <a:lnTo>
                      <a:pt x="379" y="75"/>
                    </a:lnTo>
                    <a:lnTo>
                      <a:pt x="440" y="83"/>
                    </a:lnTo>
                    <a:lnTo>
                      <a:pt x="487" y="86"/>
                    </a:lnTo>
                    <a:lnTo>
                      <a:pt x="522" y="102"/>
                    </a:lnTo>
                  </a:path>
                </a:pathLst>
              </a:custGeom>
              <a:noFill/>
              <a:ln w="11113" cap="flat" cmpd="sng">
                <a:solidFill>
                  <a:srgbClr val="C08040"/>
                </a:solidFill>
                <a:prstDash val="solid"/>
                <a:round/>
                <a:headEnd type="none" w="med" len="med"/>
                <a:tailEnd type="none" w="med" len="med"/>
              </a:ln>
            </p:spPr>
            <p:txBody>
              <a:bodyPr/>
              <a:p>
                <a:endParaRPr lang="zh-CN" altLang="en-US"/>
              </a:p>
            </p:txBody>
          </p:sp>
          <p:sp>
            <p:nvSpPr>
              <p:cNvPr id="68637" name="任意多边形 162845"/>
              <p:cNvSpPr/>
              <p:nvPr/>
            </p:nvSpPr>
            <p:spPr>
              <a:xfrm>
                <a:off x="2938" y="1472"/>
                <a:ext cx="464" cy="140"/>
              </a:xfrm>
              <a:custGeom>
                <a:avLst/>
                <a:gdLst/>
                <a:ahLst/>
                <a:cxnLst/>
                <a:pathLst>
                  <a:path w="464" h="140">
                    <a:moveTo>
                      <a:pt x="0" y="0"/>
                    </a:moveTo>
                    <a:lnTo>
                      <a:pt x="35" y="23"/>
                    </a:lnTo>
                    <a:lnTo>
                      <a:pt x="93" y="42"/>
                    </a:lnTo>
                    <a:lnTo>
                      <a:pt x="133" y="54"/>
                    </a:lnTo>
                    <a:lnTo>
                      <a:pt x="181" y="60"/>
                    </a:lnTo>
                    <a:lnTo>
                      <a:pt x="226" y="49"/>
                    </a:lnTo>
                    <a:lnTo>
                      <a:pt x="302" y="60"/>
                    </a:lnTo>
                    <a:lnTo>
                      <a:pt x="353" y="71"/>
                    </a:lnTo>
                    <a:lnTo>
                      <a:pt x="398" y="76"/>
                    </a:lnTo>
                    <a:lnTo>
                      <a:pt x="449" y="100"/>
                    </a:lnTo>
                    <a:lnTo>
                      <a:pt x="464" y="140"/>
                    </a:lnTo>
                  </a:path>
                </a:pathLst>
              </a:custGeom>
              <a:noFill/>
              <a:ln w="11113" cap="flat" cmpd="sng">
                <a:solidFill>
                  <a:srgbClr val="C08040"/>
                </a:solidFill>
                <a:prstDash val="solid"/>
                <a:round/>
                <a:headEnd type="none" w="med" len="med"/>
                <a:tailEnd type="none" w="med" len="med"/>
              </a:ln>
            </p:spPr>
            <p:txBody>
              <a:bodyPr/>
              <a:p>
                <a:endParaRPr lang="zh-CN" altLang="en-US"/>
              </a:p>
            </p:txBody>
          </p:sp>
        </p:grpSp>
        <p:sp>
          <p:nvSpPr>
            <p:cNvPr id="68638" name="任意多边形 162846"/>
            <p:cNvSpPr/>
            <p:nvPr/>
          </p:nvSpPr>
          <p:spPr>
            <a:xfrm>
              <a:off x="2581" y="1833"/>
              <a:ext cx="142" cy="159"/>
            </a:xfrm>
            <a:custGeom>
              <a:avLst/>
              <a:gdLst/>
              <a:ahLst/>
              <a:cxnLst/>
              <a:pathLst>
                <a:path w="142" h="159">
                  <a:moveTo>
                    <a:pt x="129" y="0"/>
                  </a:moveTo>
                  <a:lnTo>
                    <a:pt x="22" y="76"/>
                  </a:lnTo>
                  <a:lnTo>
                    <a:pt x="0" y="108"/>
                  </a:lnTo>
                  <a:lnTo>
                    <a:pt x="9" y="139"/>
                  </a:lnTo>
                  <a:lnTo>
                    <a:pt x="27" y="159"/>
                  </a:lnTo>
                  <a:lnTo>
                    <a:pt x="63" y="149"/>
                  </a:lnTo>
                  <a:lnTo>
                    <a:pt x="142" y="67"/>
                  </a:lnTo>
                  <a:lnTo>
                    <a:pt x="129" y="0"/>
                  </a:lnTo>
                  <a:close/>
                </a:path>
              </a:pathLst>
            </a:custGeom>
            <a:solidFill>
              <a:srgbClr val="F0F0FF"/>
            </a:solidFill>
            <a:ln w="11113" cap="flat" cmpd="sng">
              <a:solidFill>
                <a:srgbClr val="000000"/>
              </a:solidFill>
              <a:prstDash val="solid"/>
              <a:round/>
              <a:headEnd type="none" w="med" len="med"/>
              <a:tailEnd type="none" w="med" len="med"/>
            </a:ln>
          </p:spPr>
          <p:txBody>
            <a:bodyPr/>
            <a:p>
              <a:endParaRPr lang="zh-CN" altLang="en-US"/>
            </a:p>
          </p:txBody>
        </p:sp>
        <p:sp>
          <p:nvSpPr>
            <p:cNvPr id="68639" name="椭圆 162847"/>
            <p:cNvSpPr/>
            <p:nvPr/>
          </p:nvSpPr>
          <p:spPr>
            <a:xfrm>
              <a:off x="2652" y="1886"/>
              <a:ext cx="50" cy="49"/>
            </a:xfrm>
            <a:prstGeom prst="ellipse">
              <a:avLst/>
            </a:prstGeom>
            <a:solidFill>
              <a:srgbClr val="009080"/>
            </a:solidFill>
            <a:ln w="11176" cap="flat" cmpd="sng">
              <a:solidFill>
                <a:srgbClr val="000000"/>
              </a:solidFill>
              <a:prstDash val="solid"/>
              <a:round/>
              <a:headEnd type="none" w="med" len="med"/>
              <a:tailEnd type="none" w="med" len="med"/>
            </a:ln>
          </p:spPr>
          <p:txBody>
            <a:bodyPr anchor="t"/>
            <a:p>
              <a:endParaRPr lang="zh-CN" altLang="en-US">
                <a:latin typeface="Times New Roman" panose="02020603050405020304" pitchFamily="18" charset="0"/>
                <a:ea typeface="宋体" panose="02010600030101010101" pitchFamily="2" charset="-122"/>
              </a:endParaRPr>
            </a:p>
          </p:txBody>
        </p:sp>
        <p:sp>
          <p:nvSpPr>
            <p:cNvPr id="68640" name="任意多边形 162848"/>
            <p:cNvSpPr/>
            <p:nvPr/>
          </p:nvSpPr>
          <p:spPr>
            <a:xfrm rot="1500000">
              <a:off x="2523" y="1795"/>
              <a:ext cx="190" cy="144"/>
            </a:xfrm>
            <a:custGeom>
              <a:avLst/>
              <a:gdLst/>
              <a:ahLst/>
              <a:cxnLst/>
              <a:pathLst>
                <a:path w="190" h="144">
                  <a:moveTo>
                    <a:pt x="184" y="15"/>
                  </a:moveTo>
                  <a:lnTo>
                    <a:pt x="175" y="4"/>
                  </a:lnTo>
                  <a:lnTo>
                    <a:pt x="166" y="0"/>
                  </a:lnTo>
                  <a:lnTo>
                    <a:pt x="155" y="1"/>
                  </a:lnTo>
                  <a:lnTo>
                    <a:pt x="145" y="9"/>
                  </a:lnTo>
                  <a:lnTo>
                    <a:pt x="6" y="100"/>
                  </a:lnTo>
                  <a:lnTo>
                    <a:pt x="2" y="108"/>
                  </a:lnTo>
                  <a:lnTo>
                    <a:pt x="0" y="120"/>
                  </a:lnTo>
                  <a:lnTo>
                    <a:pt x="4" y="132"/>
                  </a:lnTo>
                  <a:lnTo>
                    <a:pt x="12" y="141"/>
                  </a:lnTo>
                  <a:lnTo>
                    <a:pt x="22" y="144"/>
                  </a:lnTo>
                  <a:lnTo>
                    <a:pt x="35" y="141"/>
                  </a:lnTo>
                  <a:lnTo>
                    <a:pt x="181" y="46"/>
                  </a:lnTo>
                  <a:lnTo>
                    <a:pt x="189" y="38"/>
                  </a:lnTo>
                  <a:lnTo>
                    <a:pt x="190" y="28"/>
                  </a:lnTo>
                  <a:lnTo>
                    <a:pt x="184" y="15"/>
                  </a:lnTo>
                  <a:close/>
                </a:path>
              </a:pathLst>
            </a:custGeom>
            <a:solidFill>
              <a:srgbClr val="C08040"/>
            </a:solidFill>
            <a:ln w="11176" cap="flat" cmpd="sng">
              <a:solidFill>
                <a:srgbClr val="000000"/>
              </a:solidFill>
              <a:prstDash val="solid"/>
              <a:round/>
              <a:headEnd type="none" w="med" len="med"/>
              <a:tailEnd type="none" w="med" len="med"/>
            </a:ln>
          </p:spPr>
          <p:txBody>
            <a:bodyPr/>
            <a:p>
              <a:endParaRPr lang="zh-CN" altLang="en-US"/>
            </a:p>
          </p:txBody>
        </p:sp>
        <p:sp>
          <p:nvSpPr>
            <p:cNvPr id="68641" name="任意多边形 162849"/>
            <p:cNvSpPr/>
            <p:nvPr/>
          </p:nvSpPr>
          <p:spPr>
            <a:xfrm>
              <a:off x="2577" y="1877"/>
              <a:ext cx="336" cy="321"/>
            </a:xfrm>
            <a:custGeom>
              <a:avLst/>
              <a:gdLst/>
              <a:ahLst/>
              <a:cxnLst/>
              <a:pathLst>
                <a:path w="336" h="321">
                  <a:moveTo>
                    <a:pt x="172" y="0"/>
                  </a:moveTo>
                  <a:lnTo>
                    <a:pt x="95" y="71"/>
                  </a:lnTo>
                  <a:lnTo>
                    <a:pt x="29" y="147"/>
                  </a:lnTo>
                  <a:lnTo>
                    <a:pt x="0" y="210"/>
                  </a:lnTo>
                  <a:lnTo>
                    <a:pt x="9" y="264"/>
                  </a:lnTo>
                  <a:lnTo>
                    <a:pt x="38" y="299"/>
                  </a:lnTo>
                  <a:lnTo>
                    <a:pt x="82" y="312"/>
                  </a:lnTo>
                  <a:lnTo>
                    <a:pt x="157" y="321"/>
                  </a:lnTo>
                  <a:lnTo>
                    <a:pt x="238" y="280"/>
                  </a:lnTo>
                  <a:lnTo>
                    <a:pt x="281" y="280"/>
                  </a:lnTo>
                  <a:lnTo>
                    <a:pt x="315" y="264"/>
                  </a:lnTo>
                  <a:lnTo>
                    <a:pt x="334" y="236"/>
                  </a:lnTo>
                  <a:lnTo>
                    <a:pt x="336" y="201"/>
                  </a:lnTo>
                  <a:lnTo>
                    <a:pt x="172" y="0"/>
                  </a:lnTo>
                  <a:close/>
                </a:path>
              </a:pathLst>
            </a:custGeom>
            <a:solidFill>
              <a:srgbClr val="E0A080"/>
            </a:solidFill>
            <a:ln w="11176" cap="flat" cmpd="sng">
              <a:solidFill>
                <a:srgbClr val="000000"/>
              </a:solidFill>
              <a:prstDash val="solid"/>
              <a:round/>
              <a:headEnd type="none" w="med" len="med"/>
              <a:tailEnd type="none" w="med" len="med"/>
            </a:ln>
          </p:spPr>
          <p:txBody>
            <a:bodyPr/>
            <a:p>
              <a:endParaRPr lang="zh-CN" altLang="en-US"/>
            </a:p>
          </p:txBody>
        </p:sp>
        <p:sp>
          <p:nvSpPr>
            <p:cNvPr id="68642" name="任意多边形 162850"/>
            <p:cNvSpPr/>
            <p:nvPr/>
          </p:nvSpPr>
          <p:spPr>
            <a:xfrm>
              <a:off x="2775" y="1833"/>
              <a:ext cx="167" cy="185"/>
            </a:xfrm>
            <a:custGeom>
              <a:avLst/>
              <a:gdLst/>
              <a:ahLst/>
              <a:cxnLst/>
              <a:pathLst>
                <a:path w="167" h="185">
                  <a:moveTo>
                    <a:pt x="37" y="0"/>
                  </a:moveTo>
                  <a:lnTo>
                    <a:pt x="138" y="58"/>
                  </a:lnTo>
                  <a:lnTo>
                    <a:pt x="157" y="89"/>
                  </a:lnTo>
                  <a:lnTo>
                    <a:pt x="167" y="120"/>
                  </a:lnTo>
                  <a:lnTo>
                    <a:pt x="163" y="159"/>
                  </a:lnTo>
                  <a:lnTo>
                    <a:pt x="144" y="179"/>
                  </a:lnTo>
                  <a:lnTo>
                    <a:pt x="108" y="185"/>
                  </a:lnTo>
                  <a:lnTo>
                    <a:pt x="66" y="172"/>
                  </a:lnTo>
                  <a:lnTo>
                    <a:pt x="32" y="139"/>
                  </a:lnTo>
                  <a:lnTo>
                    <a:pt x="6" y="101"/>
                  </a:lnTo>
                  <a:lnTo>
                    <a:pt x="0" y="69"/>
                  </a:lnTo>
                  <a:lnTo>
                    <a:pt x="37" y="0"/>
                  </a:lnTo>
                  <a:close/>
                </a:path>
              </a:pathLst>
            </a:custGeom>
            <a:solidFill>
              <a:srgbClr val="F0F0FF"/>
            </a:solidFill>
            <a:ln w="11113" cap="flat" cmpd="sng">
              <a:solidFill>
                <a:srgbClr val="000000"/>
              </a:solidFill>
              <a:prstDash val="solid"/>
              <a:round/>
              <a:headEnd type="none" w="med" len="med"/>
              <a:tailEnd type="none" w="med" len="med"/>
            </a:ln>
          </p:spPr>
          <p:txBody>
            <a:bodyPr/>
            <a:p>
              <a:endParaRPr lang="zh-CN" altLang="en-US"/>
            </a:p>
          </p:txBody>
        </p:sp>
        <p:sp>
          <p:nvSpPr>
            <p:cNvPr id="68643" name="椭圆 162851"/>
            <p:cNvSpPr/>
            <p:nvPr/>
          </p:nvSpPr>
          <p:spPr>
            <a:xfrm>
              <a:off x="2876" y="1897"/>
              <a:ext cx="48" cy="46"/>
            </a:xfrm>
            <a:prstGeom prst="ellipse">
              <a:avLst/>
            </a:prstGeom>
            <a:solidFill>
              <a:srgbClr val="009080"/>
            </a:solidFill>
            <a:ln w="11176" cap="flat" cmpd="sng">
              <a:solidFill>
                <a:srgbClr val="000000"/>
              </a:solidFill>
              <a:prstDash val="solid"/>
              <a:round/>
              <a:headEnd type="none" w="med" len="med"/>
              <a:tailEnd type="none" w="med" len="med"/>
            </a:ln>
          </p:spPr>
          <p:txBody>
            <a:bodyPr anchor="t"/>
            <a:p>
              <a:endParaRPr lang="zh-CN" altLang="en-US">
                <a:latin typeface="Times New Roman" panose="02020603050405020304" pitchFamily="18" charset="0"/>
                <a:ea typeface="宋体" panose="02010600030101010101" pitchFamily="2" charset="-122"/>
              </a:endParaRPr>
            </a:p>
          </p:txBody>
        </p:sp>
        <p:sp>
          <p:nvSpPr>
            <p:cNvPr id="68644" name="任意多边形 162852"/>
            <p:cNvSpPr/>
            <p:nvPr/>
          </p:nvSpPr>
          <p:spPr>
            <a:xfrm>
              <a:off x="2784" y="2064"/>
              <a:ext cx="296" cy="240"/>
            </a:xfrm>
            <a:custGeom>
              <a:avLst/>
              <a:gdLst/>
              <a:ahLst/>
              <a:cxnLst/>
              <a:pathLst>
                <a:path w="296" h="240">
                  <a:moveTo>
                    <a:pt x="0" y="240"/>
                  </a:moveTo>
                  <a:cubicBezTo>
                    <a:pt x="72" y="228"/>
                    <a:pt x="144" y="216"/>
                    <a:pt x="192" y="192"/>
                  </a:cubicBezTo>
                  <a:cubicBezTo>
                    <a:pt x="240" y="168"/>
                    <a:pt x="280" y="128"/>
                    <a:pt x="288" y="96"/>
                  </a:cubicBezTo>
                  <a:cubicBezTo>
                    <a:pt x="296" y="64"/>
                    <a:pt x="268" y="32"/>
                    <a:pt x="240" y="0"/>
                  </a:cubicBezTo>
                </a:path>
              </a:pathLst>
            </a:custGeom>
            <a:noFill/>
            <a:ln w="25400" cap="flat" cmpd="sng">
              <a:solidFill>
                <a:schemeClr val="tx1"/>
              </a:solidFill>
              <a:prstDash val="solid"/>
              <a:round/>
              <a:headEnd type="none" w="med" len="med"/>
              <a:tailEnd type="none" w="med" len="med"/>
            </a:ln>
          </p:spPr>
          <p:txBody>
            <a:bodyPr/>
            <a:p>
              <a:endParaRPr lang="zh-CN" altLang="en-US"/>
            </a:p>
          </p:txBody>
        </p:sp>
        <p:sp>
          <p:nvSpPr>
            <p:cNvPr id="68645" name="任意多边形 162853"/>
            <p:cNvSpPr/>
            <p:nvPr/>
          </p:nvSpPr>
          <p:spPr>
            <a:xfrm rot="-1500000">
              <a:off x="2766" y="1775"/>
              <a:ext cx="194" cy="132"/>
            </a:xfrm>
            <a:custGeom>
              <a:avLst/>
              <a:gdLst/>
              <a:ahLst/>
              <a:cxnLst/>
              <a:pathLst>
                <a:path w="194" h="132">
                  <a:moveTo>
                    <a:pt x="5" y="14"/>
                  </a:moveTo>
                  <a:lnTo>
                    <a:pt x="14" y="6"/>
                  </a:lnTo>
                  <a:lnTo>
                    <a:pt x="24" y="0"/>
                  </a:lnTo>
                  <a:lnTo>
                    <a:pt x="34" y="2"/>
                  </a:lnTo>
                  <a:lnTo>
                    <a:pt x="44" y="9"/>
                  </a:lnTo>
                  <a:lnTo>
                    <a:pt x="188" y="92"/>
                  </a:lnTo>
                  <a:lnTo>
                    <a:pt x="191" y="99"/>
                  </a:lnTo>
                  <a:lnTo>
                    <a:pt x="194" y="110"/>
                  </a:lnTo>
                  <a:lnTo>
                    <a:pt x="190" y="121"/>
                  </a:lnTo>
                  <a:lnTo>
                    <a:pt x="181" y="129"/>
                  </a:lnTo>
                  <a:lnTo>
                    <a:pt x="172" y="132"/>
                  </a:lnTo>
                  <a:lnTo>
                    <a:pt x="160" y="130"/>
                  </a:lnTo>
                  <a:lnTo>
                    <a:pt x="8" y="42"/>
                  </a:lnTo>
                  <a:lnTo>
                    <a:pt x="2" y="35"/>
                  </a:lnTo>
                  <a:lnTo>
                    <a:pt x="0" y="26"/>
                  </a:lnTo>
                  <a:lnTo>
                    <a:pt x="5" y="14"/>
                  </a:lnTo>
                  <a:close/>
                </a:path>
              </a:pathLst>
            </a:custGeom>
            <a:solidFill>
              <a:srgbClr val="C08040"/>
            </a:solidFill>
            <a:ln w="11176" cap="flat" cmpd="sng">
              <a:solidFill>
                <a:srgbClr val="000000"/>
              </a:solidFill>
              <a:prstDash val="solid"/>
              <a:round/>
              <a:headEnd type="none" w="med" len="med"/>
              <a:tailEnd type="none" w="med" len="med"/>
            </a:ln>
          </p:spPr>
          <p:txBody>
            <a:bodyPr/>
            <a:p>
              <a:endParaRPr lang="zh-CN" altLang="en-US"/>
            </a:p>
          </p:txBody>
        </p:sp>
        <p:grpSp>
          <p:nvGrpSpPr>
            <p:cNvPr id="68646" name="组合 162854"/>
            <p:cNvGrpSpPr/>
            <p:nvPr/>
          </p:nvGrpSpPr>
          <p:grpSpPr>
            <a:xfrm>
              <a:off x="2205" y="2198"/>
              <a:ext cx="1888" cy="1489"/>
              <a:chOff x="2205" y="2198"/>
              <a:chExt cx="1888" cy="1489"/>
            </a:xfrm>
          </p:grpSpPr>
          <p:grpSp>
            <p:nvGrpSpPr>
              <p:cNvPr id="68647" name="组合 162855"/>
              <p:cNvGrpSpPr/>
              <p:nvPr/>
            </p:nvGrpSpPr>
            <p:grpSpPr>
              <a:xfrm>
                <a:off x="2205" y="2423"/>
                <a:ext cx="1888" cy="1159"/>
                <a:chOff x="2205" y="2423"/>
                <a:chExt cx="1888" cy="1159"/>
              </a:xfrm>
            </p:grpSpPr>
            <p:sp>
              <p:nvSpPr>
                <p:cNvPr id="68648" name="任意多边形 162856"/>
                <p:cNvSpPr/>
                <p:nvPr/>
              </p:nvSpPr>
              <p:spPr>
                <a:xfrm>
                  <a:off x="2205" y="2423"/>
                  <a:ext cx="1888" cy="1159"/>
                </a:xfrm>
                <a:custGeom>
                  <a:avLst/>
                  <a:gdLst/>
                  <a:ahLst/>
                  <a:cxnLst/>
                  <a:pathLst>
                    <a:path w="1888" h="1159">
                      <a:moveTo>
                        <a:pt x="690" y="6"/>
                      </a:moveTo>
                      <a:lnTo>
                        <a:pt x="1233" y="120"/>
                      </a:lnTo>
                      <a:lnTo>
                        <a:pt x="1381" y="488"/>
                      </a:lnTo>
                      <a:lnTo>
                        <a:pt x="1421" y="531"/>
                      </a:lnTo>
                      <a:lnTo>
                        <a:pt x="1449" y="588"/>
                      </a:lnTo>
                      <a:lnTo>
                        <a:pt x="1489" y="652"/>
                      </a:lnTo>
                      <a:lnTo>
                        <a:pt x="1519" y="699"/>
                      </a:lnTo>
                      <a:lnTo>
                        <a:pt x="1577" y="748"/>
                      </a:lnTo>
                      <a:lnTo>
                        <a:pt x="1610" y="811"/>
                      </a:lnTo>
                      <a:lnTo>
                        <a:pt x="1631" y="869"/>
                      </a:lnTo>
                      <a:lnTo>
                        <a:pt x="1635" y="931"/>
                      </a:lnTo>
                      <a:lnTo>
                        <a:pt x="1689" y="943"/>
                      </a:lnTo>
                      <a:lnTo>
                        <a:pt x="1741" y="963"/>
                      </a:lnTo>
                      <a:lnTo>
                        <a:pt x="1797" y="995"/>
                      </a:lnTo>
                      <a:lnTo>
                        <a:pt x="1838" y="1039"/>
                      </a:lnTo>
                      <a:lnTo>
                        <a:pt x="1863" y="1090"/>
                      </a:lnTo>
                      <a:lnTo>
                        <a:pt x="1888" y="1159"/>
                      </a:lnTo>
                      <a:lnTo>
                        <a:pt x="704" y="1159"/>
                      </a:lnTo>
                      <a:lnTo>
                        <a:pt x="672" y="1116"/>
                      </a:lnTo>
                      <a:lnTo>
                        <a:pt x="658" y="1076"/>
                      </a:lnTo>
                      <a:lnTo>
                        <a:pt x="649" y="1014"/>
                      </a:lnTo>
                      <a:lnTo>
                        <a:pt x="632" y="950"/>
                      </a:lnTo>
                      <a:lnTo>
                        <a:pt x="582" y="893"/>
                      </a:lnTo>
                      <a:lnTo>
                        <a:pt x="538" y="913"/>
                      </a:lnTo>
                      <a:lnTo>
                        <a:pt x="492" y="950"/>
                      </a:lnTo>
                      <a:lnTo>
                        <a:pt x="449" y="982"/>
                      </a:lnTo>
                      <a:lnTo>
                        <a:pt x="406" y="1044"/>
                      </a:lnTo>
                      <a:lnTo>
                        <a:pt x="372" y="1127"/>
                      </a:lnTo>
                      <a:lnTo>
                        <a:pt x="298" y="1105"/>
                      </a:lnTo>
                      <a:lnTo>
                        <a:pt x="49" y="1127"/>
                      </a:lnTo>
                      <a:lnTo>
                        <a:pt x="24" y="1087"/>
                      </a:lnTo>
                      <a:lnTo>
                        <a:pt x="2" y="1007"/>
                      </a:lnTo>
                      <a:lnTo>
                        <a:pt x="0" y="924"/>
                      </a:lnTo>
                      <a:lnTo>
                        <a:pt x="19" y="837"/>
                      </a:lnTo>
                      <a:lnTo>
                        <a:pt x="56" y="758"/>
                      </a:lnTo>
                      <a:lnTo>
                        <a:pt x="120" y="690"/>
                      </a:lnTo>
                      <a:lnTo>
                        <a:pt x="199" y="645"/>
                      </a:lnTo>
                      <a:lnTo>
                        <a:pt x="190" y="566"/>
                      </a:lnTo>
                      <a:lnTo>
                        <a:pt x="208" y="500"/>
                      </a:lnTo>
                      <a:lnTo>
                        <a:pt x="236" y="422"/>
                      </a:lnTo>
                      <a:lnTo>
                        <a:pt x="278" y="358"/>
                      </a:lnTo>
                      <a:lnTo>
                        <a:pt x="322" y="323"/>
                      </a:lnTo>
                      <a:lnTo>
                        <a:pt x="388" y="294"/>
                      </a:lnTo>
                      <a:lnTo>
                        <a:pt x="435" y="279"/>
                      </a:lnTo>
                      <a:lnTo>
                        <a:pt x="486" y="203"/>
                      </a:lnTo>
                      <a:lnTo>
                        <a:pt x="480" y="76"/>
                      </a:lnTo>
                      <a:lnTo>
                        <a:pt x="524" y="19"/>
                      </a:lnTo>
                      <a:lnTo>
                        <a:pt x="582" y="0"/>
                      </a:lnTo>
                      <a:lnTo>
                        <a:pt x="690" y="6"/>
                      </a:lnTo>
                      <a:close/>
                    </a:path>
                  </a:pathLst>
                </a:custGeom>
                <a:solidFill>
                  <a:srgbClr val="4080FF"/>
                </a:solidFill>
                <a:ln w="11176" cap="flat" cmpd="sng">
                  <a:solidFill>
                    <a:srgbClr val="000000"/>
                  </a:solidFill>
                  <a:prstDash val="solid"/>
                  <a:round/>
                  <a:headEnd type="none" w="med" len="med"/>
                  <a:tailEnd type="none" w="med" len="med"/>
                </a:ln>
              </p:spPr>
              <p:txBody>
                <a:bodyPr/>
                <a:p>
                  <a:endParaRPr lang="zh-CN" altLang="en-US"/>
                </a:p>
              </p:txBody>
            </p:sp>
            <p:sp>
              <p:nvSpPr>
                <p:cNvPr id="68649" name="任意多边形 162857"/>
                <p:cNvSpPr/>
                <p:nvPr/>
              </p:nvSpPr>
              <p:spPr>
                <a:xfrm>
                  <a:off x="2275" y="3203"/>
                  <a:ext cx="75" cy="213"/>
                </a:xfrm>
                <a:custGeom>
                  <a:avLst/>
                  <a:gdLst/>
                  <a:ahLst/>
                  <a:cxnLst/>
                  <a:pathLst>
                    <a:path w="75" h="213">
                      <a:moveTo>
                        <a:pt x="75" y="0"/>
                      </a:moveTo>
                      <a:lnTo>
                        <a:pt x="5" y="76"/>
                      </a:lnTo>
                      <a:lnTo>
                        <a:pt x="0" y="138"/>
                      </a:lnTo>
                      <a:lnTo>
                        <a:pt x="5" y="195"/>
                      </a:lnTo>
                      <a:lnTo>
                        <a:pt x="18" y="213"/>
                      </a:lnTo>
                    </a:path>
                  </a:pathLst>
                </a:custGeom>
                <a:noFill/>
                <a:ln w="11176" cap="flat" cmpd="sng">
                  <a:solidFill>
                    <a:srgbClr val="0020A0"/>
                  </a:solidFill>
                  <a:prstDash val="solid"/>
                  <a:round/>
                  <a:headEnd type="none" w="med" len="med"/>
                  <a:tailEnd type="none" w="med" len="med"/>
                </a:ln>
              </p:spPr>
              <p:txBody>
                <a:bodyPr/>
                <a:p>
                  <a:endParaRPr lang="zh-CN" altLang="en-US"/>
                </a:p>
              </p:txBody>
            </p:sp>
            <p:sp>
              <p:nvSpPr>
                <p:cNvPr id="68650" name="任意多边形 162858"/>
                <p:cNvSpPr/>
                <p:nvPr/>
              </p:nvSpPr>
              <p:spPr>
                <a:xfrm>
                  <a:off x="2740" y="3107"/>
                  <a:ext cx="173" cy="237"/>
                </a:xfrm>
                <a:custGeom>
                  <a:avLst/>
                  <a:gdLst/>
                  <a:ahLst/>
                  <a:cxnLst/>
                  <a:pathLst>
                    <a:path w="173" h="237">
                      <a:moveTo>
                        <a:pt x="0" y="172"/>
                      </a:moveTo>
                      <a:lnTo>
                        <a:pt x="28" y="184"/>
                      </a:lnTo>
                      <a:lnTo>
                        <a:pt x="44" y="197"/>
                      </a:lnTo>
                      <a:lnTo>
                        <a:pt x="22" y="206"/>
                      </a:lnTo>
                      <a:lnTo>
                        <a:pt x="51" y="215"/>
                      </a:lnTo>
                      <a:lnTo>
                        <a:pt x="79" y="237"/>
                      </a:lnTo>
                      <a:lnTo>
                        <a:pt x="72" y="179"/>
                      </a:lnTo>
                      <a:lnTo>
                        <a:pt x="118" y="121"/>
                      </a:lnTo>
                      <a:lnTo>
                        <a:pt x="148" y="99"/>
                      </a:lnTo>
                      <a:lnTo>
                        <a:pt x="173" y="89"/>
                      </a:lnTo>
                      <a:lnTo>
                        <a:pt x="152" y="89"/>
                      </a:lnTo>
                      <a:lnTo>
                        <a:pt x="108" y="99"/>
                      </a:lnTo>
                      <a:lnTo>
                        <a:pt x="75" y="125"/>
                      </a:lnTo>
                      <a:lnTo>
                        <a:pt x="83" y="89"/>
                      </a:lnTo>
                      <a:lnTo>
                        <a:pt x="111" y="38"/>
                      </a:lnTo>
                      <a:lnTo>
                        <a:pt x="146" y="0"/>
                      </a:lnTo>
                      <a:lnTo>
                        <a:pt x="111" y="18"/>
                      </a:lnTo>
                      <a:lnTo>
                        <a:pt x="67" y="61"/>
                      </a:lnTo>
                      <a:lnTo>
                        <a:pt x="51" y="115"/>
                      </a:lnTo>
                      <a:lnTo>
                        <a:pt x="51" y="162"/>
                      </a:lnTo>
                      <a:lnTo>
                        <a:pt x="51" y="187"/>
                      </a:lnTo>
                      <a:lnTo>
                        <a:pt x="35" y="165"/>
                      </a:lnTo>
                      <a:lnTo>
                        <a:pt x="0" y="172"/>
                      </a:lnTo>
                      <a:close/>
                    </a:path>
                  </a:pathLst>
                </a:custGeom>
                <a:solidFill>
                  <a:srgbClr val="0020A0"/>
                </a:solidFill>
                <a:ln w="11176" cap="flat" cmpd="sng">
                  <a:solidFill>
                    <a:srgbClr val="000000"/>
                  </a:solidFill>
                  <a:prstDash val="solid"/>
                  <a:round/>
                  <a:headEnd type="none" w="med" len="med"/>
                  <a:tailEnd type="none" w="med" len="med"/>
                </a:ln>
              </p:spPr>
              <p:txBody>
                <a:bodyPr/>
                <a:p>
                  <a:endParaRPr lang="zh-CN" altLang="en-US"/>
                </a:p>
              </p:txBody>
            </p:sp>
            <p:sp>
              <p:nvSpPr>
                <p:cNvPr id="68651" name="任意多边形 162859"/>
                <p:cNvSpPr/>
                <p:nvPr/>
              </p:nvSpPr>
              <p:spPr>
                <a:xfrm>
                  <a:off x="2404" y="3050"/>
                  <a:ext cx="70" cy="21"/>
                </a:xfrm>
                <a:custGeom>
                  <a:avLst/>
                  <a:gdLst/>
                  <a:ahLst/>
                  <a:cxnLst/>
                  <a:pathLst>
                    <a:path w="70" h="21">
                      <a:moveTo>
                        <a:pt x="0" y="21"/>
                      </a:moveTo>
                      <a:lnTo>
                        <a:pt x="22" y="18"/>
                      </a:lnTo>
                      <a:lnTo>
                        <a:pt x="42" y="3"/>
                      </a:lnTo>
                      <a:lnTo>
                        <a:pt x="70" y="0"/>
                      </a:lnTo>
                    </a:path>
                  </a:pathLst>
                </a:custGeom>
                <a:noFill/>
                <a:ln w="11176" cap="flat" cmpd="sng">
                  <a:solidFill>
                    <a:srgbClr val="000000"/>
                  </a:solidFill>
                  <a:prstDash val="solid"/>
                  <a:round/>
                  <a:headEnd type="none" w="med" len="med"/>
                  <a:tailEnd type="none" w="med" len="med"/>
                </a:ln>
              </p:spPr>
              <p:txBody>
                <a:bodyPr/>
                <a:p>
                  <a:endParaRPr lang="zh-CN" altLang="en-US"/>
                </a:p>
              </p:txBody>
            </p:sp>
            <p:sp>
              <p:nvSpPr>
                <p:cNvPr id="68652" name="任意多边形 162860"/>
                <p:cNvSpPr/>
                <p:nvPr/>
              </p:nvSpPr>
              <p:spPr>
                <a:xfrm>
                  <a:off x="2775" y="2539"/>
                  <a:ext cx="844" cy="510"/>
                </a:xfrm>
                <a:custGeom>
                  <a:avLst/>
                  <a:gdLst/>
                  <a:ahLst/>
                  <a:cxnLst/>
                  <a:pathLst>
                    <a:path w="844" h="510">
                      <a:moveTo>
                        <a:pt x="0" y="17"/>
                      </a:moveTo>
                      <a:lnTo>
                        <a:pt x="16" y="54"/>
                      </a:lnTo>
                      <a:lnTo>
                        <a:pt x="54" y="89"/>
                      </a:lnTo>
                      <a:lnTo>
                        <a:pt x="91" y="102"/>
                      </a:lnTo>
                      <a:lnTo>
                        <a:pt x="144" y="114"/>
                      </a:lnTo>
                      <a:lnTo>
                        <a:pt x="186" y="126"/>
                      </a:lnTo>
                      <a:lnTo>
                        <a:pt x="256" y="140"/>
                      </a:lnTo>
                      <a:lnTo>
                        <a:pt x="335" y="155"/>
                      </a:lnTo>
                      <a:lnTo>
                        <a:pt x="405" y="177"/>
                      </a:lnTo>
                      <a:lnTo>
                        <a:pt x="451" y="196"/>
                      </a:lnTo>
                      <a:lnTo>
                        <a:pt x="503" y="231"/>
                      </a:lnTo>
                      <a:lnTo>
                        <a:pt x="541" y="279"/>
                      </a:lnTo>
                      <a:lnTo>
                        <a:pt x="576" y="351"/>
                      </a:lnTo>
                      <a:lnTo>
                        <a:pt x="601" y="430"/>
                      </a:lnTo>
                      <a:lnTo>
                        <a:pt x="614" y="510"/>
                      </a:lnTo>
                      <a:lnTo>
                        <a:pt x="627" y="456"/>
                      </a:lnTo>
                      <a:lnTo>
                        <a:pt x="640" y="410"/>
                      </a:lnTo>
                      <a:lnTo>
                        <a:pt x="649" y="344"/>
                      </a:lnTo>
                      <a:lnTo>
                        <a:pt x="652" y="272"/>
                      </a:lnTo>
                      <a:lnTo>
                        <a:pt x="660" y="206"/>
                      </a:lnTo>
                      <a:lnTo>
                        <a:pt x="661" y="121"/>
                      </a:lnTo>
                      <a:lnTo>
                        <a:pt x="710" y="181"/>
                      </a:lnTo>
                      <a:lnTo>
                        <a:pt x="731" y="238"/>
                      </a:lnTo>
                      <a:lnTo>
                        <a:pt x="751" y="289"/>
                      </a:lnTo>
                      <a:lnTo>
                        <a:pt x="763" y="338"/>
                      </a:lnTo>
                      <a:lnTo>
                        <a:pt x="770" y="368"/>
                      </a:lnTo>
                      <a:lnTo>
                        <a:pt x="844" y="426"/>
                      </a:lnTo>
                      <a:lnTo>
                        <a:pt x="783" y="358"/>
                      </a:lnTo>
                      <a:lnTo>
                        <a:pt x="770" y="308"/>
                      </a:lnTo>
                      <a:lnTo>
                        <a:pt x="735" y="199"/>
                      </a:lnTo>
                      <a:lnTo>
                        <a:pt x="668" y="102"/>
                      </a:lnTo>
                      <a:lnTo>
                        <a:pt x="634" y="44"/>
                      </a:lnTo>
                      <a:lnTo>
                        <a:pt x="586" y="48"/>
                      </a:lnTo>
                      <a:lnTo>
                        <a:pt x="548" y="48"/>
                      </a:lnTo>
                      <a:lnTo>
                        <a:pt x="494" y="48"/>
                      </a:lnTo>
                      <a:lnTo>
                        <a:pt x="433" y="38"/>
                      </a:lnTo>
                      <a:lnTo>
                        <a:pt x="379" y="38"/>
                      </a:lnTo>
                      <a:lnTo>
                        <a:pt x="339" y="19"/>
                      </a:lnTo>
                      <a:lnTo>
                        <a:pt x="275" y="3"/>
                      </a:lnTo>
                      <a:lnTo>
                        <a:pt x="186" y="0"/>
                      </a:lnTo>
                      <a:lnTo>
                        <a:pt x="66" y="9"/>
                      </a:lnTo>
                      <a:lnTo>
                        <a:pt x="0" y="17"/>
                      </a:lnTo>
                      <a:close/>
                    </a:path>
                  </a:pathLst>
                </a:custGeom>
                <a:solidFill>
                  <a:srgbClr val="0020A0"/>
                </a:solidFill>
                <a:ln w="11176" cap="flat" cmpd="sng">
                  <a:solidFill>
                    <a:srgbClr val="0020A0"/>
                  </a:solidFill>
                  <a:prstDash val="solid"/>
                  <a:round/>
                  <a:headEnd type="none" w="med" len="med"/>
                  <a:tailEnd type="none" w="med" len="med"/>
                </a:ln>
              </p:spPr>
              <p:txBody>
                <a:bodyPr/>
                <a:p>
                  <a:endParaRPr lang="zh-CN" altLang="en-US"/>
                </a:p>
              </p:txBody>
            </p:sp>
            <p:sp>
              <p:nvSpPr>
                <p:cNvPr id="68653" name="任意多边形 162861"/>
                <p:cNvSpPr/>
                <p:nvPr/>
              </p:nvSpPr>
              <p:spPr>
                <a:xfrm>
                  <a:off x="2768" y="2462"/>
                  <a:ext cx="909" cy="590"/>
                </a:xfrm>
                <a:custGeom>
                  <a:avLst/>
                  <a:gdLst/>
                  <a:ahLst/>
                  <a:cxnLst/>
                  <a:pathLst>
                    <a:path w="909" h="590">
                      <a:moveTo>
                        <a:pt x="0" y="17"/>
                      </a:moveTo>
                      <a:lnTo>
                        <a:pt x="16" y="54"/>
                      </a:lnTo>
                      <a:lnTo>
                        <a:pt x="55" y="90"/>
                      </a:lnTo>
                      <a:lnTo>
                        <a:pt x="93" y="102"/>
                      </a:lnTo>
                      <a:lnTo>
                        <a:pt x="145" y="115"/>
                      </a:lnTo>
                      <a:lnTo>
                        <a:pt x="186" y="128"/>
                      </a:lnTo>
                      <a:lnTo>
                        <a:pt x="256" y="141"/>
                      </a:lnTo>
                      <a:lnTo>
                        <a:pt x="335" y="156"/>
                      </a:lnTo>
                      <a:lnTo>
                        <a:pt x="405" y="179"/>
                      </a:lnTo>
                      <a:lnTo>
                        <a:pt x="449" y="203"/>
                      </a:lnTo>
                      <a:lnTo>
                        <a:pt x="496" y="248"/>
                      </a:lnTo>
                      <a:lnTo>
                        <a:pt x="538" y="289"/>
                      </a:lnTo>
                      <a:lnTo>
                        <a:pt x="577" y="353"/>
                      </a:lnTo>
                      <a:lnTo>
                        <a:pt x="606" y="428"/>
                      </a:lnTo>
                      <a:lnTo>
                        <a:pt x="624" y="514"/>
                      </a:lnTo>
                      <a:lnTo>
                        <a:pt x="641" y="454"/>
                      </a:lnTo>
                      <a:lnTo>
                        <a:pt x="650" y="401"/>
                      </a:lnTo>
                      <a:lnTo>
                        <a:pt x="651" y="337"/>
                      </a:lnTo>
                      <a:lnTo>
                        <a:pt x="663" y="264"/>
                      </a:lnTo>
                      <a:lnTo>
                        <a:pt x="660" y="203"/>
                      </a:lnTo>
                      <a:lnTo>
                        <a:pt x="673" y="191"/>
                      </a:lnTo>
                      <a:lnTo>
                        <a:pt x="695" y="217"/>
                      </a:lnTo>
                      <a:lnTo>
                        <a:pt x="729" y="254"/>
                      </a:lnTo>
                      <a:lnTo>
                        <a:pt x="790" y="425"/>
                      </a:lnTo>
                      <a:lnTo>
                        <a:pt x="862" y="520"/>
                      </a:lnTo>
                      <a:lnTo>
                        <a:pt x="909" y="590"/>
                      </a:lnTo>
                      <a:lnTo>
                        <a:pt x="858" y="494"/>
                      </a:lnTo>
                      <a:lnTo>
                        <a:pt x="825" y="464"/>
                      </a:lnTo>
                      <a:lnTo>
                        <a:pt x="770" y="308"/>
                      </a:lnTo>
                      <a:lnTo>
                        <a:pt x="735" y="200"/>
                      </a:lnTo>
                      <a:lnTo>
                        <a:pt x="670" y="102"/>
                      </a:lnTo>
                      <a:lnTo>
                        <a:pt x="634" y="45"/>
                      </a:lnTo>
                      <a:lnTo>
                        <a:pt x="587" y="48"/>
                      </a:lnTo>
                      <a:lnTo>
                        <a:pt x="548" y="48"/>
                      </a:lnTo>
                      <a:lnTo>
                        <a:pt x="494" y="48"/>
                      </a:lnTo>
                      <a:lnTo>
                        <a:pt x="434" y="40"/>
                      </a:lnTo>
                      <a:lnTo>
                        <a:pt x="380" y="40"/>
                      </a:lnTo>
                      <a:lnTo>
                        <a:pt x="338" y="19"/>
                      </a:lnTo>
                      <a:lnTo>
                        <a:pt x="275" y="3"/>
                      </a:lnTo>
                      <a:lnTo>
                        <a:pt x="186" y="0"/>
                      </a:lnTo>
                      <a:lnTo>
                        <a:pt x="67" y="11"/>
                      </a:lnTo>
                      <a:lnTo>
                        <a:pt x="0" y="17"/>
                      </a:lnTo>
                      <a:close/>
                    </a:path>
                  </a:pathLst>
                </a:custGeom>
                <a:solidFill>
                  <a:srgbClr val="4080FF"/>
                </a:solidFill>
                <a:ln w="11176" cap="flat" cmpd="sng">
                  <a:solidFill>
                    <a:srgbClr val="000000"/>
                  </a:solidFill>
                  <a:prstDash val="solid"/>
                  <a:round/>
                  <a:headEnd type="none" w="med" len="med"/>
                  <a:tailEnd type="none" w="med" len="med"/>
                </a:ln>
              </p:spPr>
              <p:txBody>
                <a:bodyPr/>
                <a:p>
                  <a:endParaRPr lang="zh-CN" altLang="en-US"/>
                </a:p>
              </p:txBody>
            </p:sp>
          </p:grpSp>
          <p:sp>
            <p:nvSpPr>
              <p:cNvPr id="68654" name="任意多边形 162862"/>
              <p:cNvSpPr/>
              <p:nvPr/>
            </p:nvSpPr>
            <p:spPr>
              <a:xfrm>
                <a:off x="2258" y="2198"/>
                <a:ext cx="925" cy="1489"/>
              </a:xfrm>
              <a:custGeom>
                <a:avLst/>
                <a:gdLst/>
                <a:ahLst/>
                <a:cxnLst/>
                <a:pathLst>
                  <a:path w="925" h="1489">
                    <a:moveTo>
                      <a:pt x="407" y="1146"/>
                    </a:moveTo>
                    <a:lnTo>
                      <a:pt x="476" y="1042"/>
                    </a:lnTo>
                    <a:lnTo>
                      <a:pt x="501" y="973"/>
                    </a:lnTo>
                    <a:lnTo>
                      <a:pt x="536" y="858"/>
                    </a:lnTo>
                    <a:lnTo>
                      <a:pt x="557" y="750"/>
                    </a:lnTo>
                    <a:lnTo>
                      <a:pt x="577" y="636"/>
                    </a:lnTo>
                    <a:lnTo>
                      <a:pt x="574" y="561"/>
                    </a:lnTo>
                    <a:lnTo>
                      <a:pt x="568" y="491"/>
                    </a:lnTo>
                    <a:lnTo>
                      <a:pt x="603" y="479"/>
                    </a:lnTo>
                    <a:lnTo>
                      <a:pt x="633" y="458"/>
                    </a:lnTo>
                    <a:lnTo>
                      <a:pt x="654" y="427"/>
                    </a:lnTo>
                    <a:lnTo>
                      <a:pt x="671" y="387"/>
                    </a:lnTo>
                    <a:lnTo>
                      <a:pt x="679" y="356"/>
                    </a:lnTo>
                    <a:lnTo>
                      <a:pt x="680" y="335"/>
                    </a:lnTo>
                    <a:lnTo>
                      <a:pt x="694" y="348"/>
                    </a:lnTo>
                    <a:lnTo>
                      <a:pt x="710" y="356"/>
                    </a:lnTo>
                    <a:lnTo>
                      <a:pt x="731" y="363"/>
                    </a:lnTo>
                    <a:lnTo>
                      <a:pt x="757" y="359"/>
                    </a:lnTo>
                    <a:lnTo>
                      <a:pt x="732" y="371"/>
                    </a:lnTo>
                    <a:lnTo>
                      <a:pt x="728" y="393"/>
                    </a:lnTo>
                    <a:lnTo>
                      <a:pt x="739" y="409"/>
                    </a:lnTo>
                    <a:lnTo>
                      <a:pt x="761" y="414"/>
                    </a:lnTo>
                    <a:lnTo>
                      <a:pt x="788" y="400"/>
                    </a:lnTo>
                    <a:lnTo>
                      <a:pt x="804" y="372"/>
                    </a:lnTo>
                    <a:lnTo>
                      <a:pt x="795" y="331"/>
                    </a:lnTo>
                    <a:lnTo>
                      <a:pt x="776" y="301"/>
                    </a:lnTo>
                    <a:lnTo>
                      <a:pt x="703" y="257"/>
                    </a:lnTo>
                    <a:lnTo>
                      <a:pt x="798" y="284"/>
                    </a:lnTo>
                    <a:lnTo>
                      <a:pt x="845" y="339"/>
                    </a:lnTo>
                    <a:lnTo>
                      <a:pt x="866" y="345"/>
                    </a:lnTo>
                    <a:lnTo>
                      <a:pt x="884" y="334"/>
                    </a:lnTo>
                    <a:lnTo>
                      <a:pt x="890" y="308"/>
                    </a:lnTo>
                    <a:lnTo>
                      <a:pt x="877" y="282"/>
                    </a:lnTo>
                    <a:lnTo>
                      <a:pt x="845" y="244"/>
                    </a:lnTo>
                    <a:lnTo>
                      <a:pt x="788" y="212"/>
                    </a:lnTo>
                    <a:lnTo>
                      <a:pt x="715" y="190"/>
                    </a:lnTo>
                    <a:lnTo>
                      <a:pt x="781" y="188"/>
                    </a:lnTo>
                    <a:lnTo>
                      <a:pt x="835" y="215"/>
                    </a:lnTo>
                    <a:lnTo>
                      <a:pt x="890" y="257"/>
                    </a:lnTo>
                    <a:lnTo>
                      <a:pt x="909" y="257"/>
                    </a:lnTo>
                    <a:lnTo>
                      <a:pt x="925" y="240"/>
                    </a:lnTo>
                    <a:lnTo>
                      <a:pt x="922" y="212"/>
                    </a:lnTo>
                    <a:lnTo>
                      <a:pt x="892" y="179"/>
                    </a:lnTo>
                    <a:lnTo>
                      <a:pt x="857" y="156"/>
                    </a:lnTo>
                    <a:lnTo>
                      <a:pt x="794" y="125"/>
                    </a:lnTo>
                    <a:lnTo>
                      <a:pt x="744" y="120"/>
                    </a:lnTo>
                    <a:lnTo>
                      <a:pt x="680" y="136"/>
                    </a:lnTo>
                    <a:lnTo>
                      <a:pt x="719" y="110"/>
                    </a:lnTo>
                    <a:lnTo>
                      <a:pt x="761" y="107"/>
                    </a:lnTo>
                    <a:lnTo>
                      <a:pt x="807" y="110"/>
                    </a:lnTo>
                    <a:lnTo>
                      <a:pt x="827" y="132"/>
                    </a:lnTo>
                    <a:lnTo>
                      <a:pt x="867" y="153"/>
                    </a:lnTo>
                    <a:lnTo>
                      <a:pt x="899" y="153"/>
                    </a:lnTo>
                    <a:lnTo>
                      <a:pt x="909" y="136"/>
                    </a:lnTo>
                    <a:lnTo>
                      <a:pt x="906" y="113"/>
                    </a:lnTo>
                    <a:lnTo>
                      <a:pt x="886" y="91"/>
                    </a:lnTo>
                    <a:lnTo>
                      <a:pt x="832" y="54"/>
                    </a:lnTo>
                    <a:lnTo>
                      <a:pt x="776" y="34"/>
                    </a:lnTo>
                    <a:lnTo>
                      <a:pt x="696" y="38"/>
                    </a:lnTo>
                    <a:lnTo>
                      <a:pt x="622" y="54"/>
                    </a:lnTo>
                    <a:lnTo>
                      <a:pt x="568" y="81"/>
                    </a:lnTo>
                    <a:lnTo>
                      <a:pt x="517" y="110"/>
                    </a:lnTo>
                    <a:lnTo>
                      <a:pt x="485" y="62"/>
                    </a:lnTo>
                    <a:lnTo>
                      <a:pt x="452" y="12"/>
                    </a:lnTo>
                    <a:lnTo>
                      <a:pt x="411" y="0"/>
                    </a:lnTo>
                    <a:lnTo>
                      <a:pt x="370" y="5"/>
                    </a:lnTo>
                    <a:lnTo>
                      <a:pt x="350" y="28"/>
                    </a:lnTo>
                    <a:lnTo>
                      <a:pt x="382" y="59"/>
                    </a:lnTo>
                    <a:lnTo>
                      <a:pt x="401" y="91"/>
                    </a:lnTo>
                    <a:lnTo>
                      <a:pt x="407" y="123"/>
                    </a:lnTo>
                    <a:lnTo>
                      <a:pt x="418" y="180"/>
                    </a:lnTo>
                    <a:lnTo>
                      <a:pt x="407" y="219"/>
                    </a:lnTo>
                    <a:lnTo>
                      <a:pt x="396" y="254"/>
                    </a:lnTo>
                    <a:lnTo>
                      <a:pt x="376" y="282"/>
                    </a:lnTo>
                    <a:lnTo>
                      <a:pt x="367" y="316"/>
                    </a:lnTo>
                    <a:lnTo>
                      <a:pt x="367" y="364"/>
                    </a:lnTo>
                    <a:lnTo>
                      <a:pt x="376" y="415"/>
                    </a:lnTo>
                    <a:lnTo>
                      <a:pt x="389" y="453"/>
                    </a:lnTo>
                    <a:lnTo>
                      <a:pt x="370" y="535"/>
                    </a:lnTo>
                    <a:lnTo>
                      <a:pt x="345" y="624"/>
                    </a:lnTo>
                    <a:lnTo>
                      <a:pt x="319" y="694"/>
                    </a:lnTo>
                    <a:lnTo>
                      <a:pt x="295" y="763"/>
                    </a:lnTo>
                    <a:lnTo>
                      <a:pt x="269" y="807"/>
                    </a:lnTo>
                    <a:lnTo>
                      <a:pt x="238" y="855"/>
                    </a:lnTo>
                    <a:lnTo>
                      <a:pt x="194" y="895"/>
                    </a:lnTo>
                    <a:lnTo>
                      <a:pt x="133" y="941"/>
                    </a:lnTo>
                    <a:lnTo>
                      <a:pt x="82" y="1011"/>
                    </a:lnTo>
                    <a:lnTo>
                      <a:pt x="35" y="1103"/>
                    </a:lnTo>
                    <a:lnTo>
                      <a:pt x="17" y="1168"/>
                    </a:lnTo>
                    <a:lnTo>
                      <a:pt x="3" y="1215"/>
                    </a:lnTo>
                    <a:lnTo>
                      <a:pt x="3" y="1261"/>
                    </a:lnTo>
                    <a:lnTo>
                      <a:pt x="0" y="1308"/>
                    </a:lnTo>
                    <a:lnTo>
                      <a:pt x="3" y="1365"/>
                    </a:lnTo>
                    <a:lnTo>
                      <a:pt x="20" y="1418"/>
                    </a:lnTo>
                    <a:lnTo>
                      <a:pt x="47" y="1451"/>
                    </a:lnTo>
                    <a:lnTo>
                      <a:pt x="73" y="1470"/>
                    </a:lnTo>
                    <a:lnTo>
                      <a:pt x="105" y="1483"/>
                    </a:lnTo>
                    <a:lnTo>
                      <a:pt x="155" y="1489"/>
                    </a:lnTo>
                    <a:lnTo>
                      <a:pt x="197" y="1477"/>
                    </a:lnTo>
                    <a:lnTo>
                      <a:pt x="234" y="1439"/>
                    </a:lnTo>
                    <a:lnTo>
                      <a:pt x="260" y="1387"/>
                    </a:lnTo>
                    <a:lnTo>
                      <a:pt x="269" y="1327"/>
                    </a:lnTo>
                    <a:lnTo>
                      <a:pt x="310" y="1266"/>
                    </a:lnTo>
                    <a:lnTo>
                      <a:pt x="357" y="1213"/>
                    </a:lnTo>
                    <a:lnTo>
                      <a:pt x="407" y="1146"/>
                    </a:lnTo>
                    <a:close/>
                  </a:path>
                </a:pathLst>
              </a:custGeom>
              <a:solidFill>
                <a:srgbClr val="E0A080"/>
              </a:solidFill>
              <a:ln w="11176" cap="flat" cmpd="sng">
                <a:solidFill>
                  <a:srgbClr val="000000"/>
                </a:solidFill>
                <a:prstDash val="solid"/>
                <a:round/>
                <a:headEnd type="none" w="med" len="med"/>
                <a:tailEnd type="none" w="med" len="med"/>
              </a:ln>
            </p:spPr>
            <p:txBody>
              <a:bodyPr/>
              <a:p>
                <a:endParaRPr lang="zh-CN" altLang="en-US"/>
              </a:p>
            </p:txBody>
          </p:sp>
        </p:grpSp>
        <p:grpSp>
          <p:nvGrpSpPr>
            <p:cNvPr id="68655" name="组合 162863"/>
            <p:cNvGrpSpPr/>
            <p:nvPr/>
          </p:nvGrpSpPr>
          <p:grpSpPr>
            <a:xfrm>
              <a:off x="3484" y="1909"/>
              <a:ext cx="195" cy="217"/>
              <a:chOff x="3484" y="1909"/>
              <a:chExt cx="195" cy="217"/>
            </a:xfrm>
          </p:grpSpPr>
          <p:sp>
            <p:nvSpPr>
              <p:cNvPr id="68656" name="任意多边形 162864"/>
              <p:cNvSpPr/>
              <p:nvPr/>
            </p:nvSpPr>
            <p:spPr>
              <a:xfrm>
                <a:off x="3500" y="1909"/>
                <a:ext cx="179" cy="217"/>
              </a:xfrm>
              <a:custGeom>
                <a:avLst/>
                <a:gdLst/>
                <a:ahLst/>
                <a:cxnLst/>
                <a:pathLst>
                  <a:path w="179" h="217">
                    <a:moveTo>
                      <a:pt x="0" y="189"/>
                    </a:moveTo>
                    <a:lnTo>
                      <a:pt x="42" y="217"/>
                    </a:lnTo>
                    <a:lnTo>
                      <a:pt x="96" y="204"/>
                    </a:lnTo>
                    <a:lnTo>
                      <a:pt x="153" y="143"/>
                    </a:lnTo>
                    <a:lnTo>
                      <a:pt x="179" y="79"/>
                    </a:lnTo>
                    <a:lnTo>
                      <a:pt x="166" y="22"/>
                    </a:lnTo>
                    <a:lnTo>
                      <a:pt x="117" y="0"/>
                    </a:lnTo>
                    <a:lnTo>
                      <a:pt x="73" y="19"/>
                    </a:lnTo>
                    <a:lnTo>
                      <a:pt x="39" y="44"/>
                    </a:lnTo>
                    <a:lnTo>
                      <a:pt x="0" y="189"/>
                    </a:lnTo>
                    <a:close/>
                  </a:path>
                </a:pathLst>
              </a:custGeom>
              <a:solidFill>
                <a:srgbClr val="E0A080"/>
              </a:solidFill>
              <a:ln w="11113" cap="flat" cmpd="sng">
                <a:solidFill>
                  <a:srgbClr val="000000"/>
                </a:solidFill>
                <a:prstDash val="solid"/>
                <a:round/>
                <a:headEnd type="none" w="med" len="med"/>
                <a:tailEnd type="none" w="med" len="med"/>
              </a:ln>
            </p:spPr>
            <p:txBody>
              <a:bodyPr/>
              <a:p>
                <a:endParaRPr lang="zh-CN" altLang="en-US"/>
              </a:p>
            </p:txBody>
          </p:sp>
          <p:sp>
            <p:nvSpPr>
              <p:cNvPr id="68657" name="任意多边形 162865"/>
              <p:cNvSpPr/>
              <p:nvPr/>
            </p:nvSpPr>
            <p:spPr>
              <a:xfrm>
                <a:off x="3484" y="1914"/>
                <a:ext cx="187" cy="208"/>
              </a:xfrm>
              <a:custGeom>
                <a:avLst/>
                <a:gdLst/>
                <a:ahLst/>
                <a:cxnLst/>
                <a:pathLst>
                  <a:path w="187" h="208">
                    <a:moveTo>
                      <a:pt x="0" y="181"/>
                    </a:moveTo>
                    <a:lnTo>
                      <a:pt x="43" y="208"/>
                    </a:lnTo>
                    <a:lnTo>
                      <a:pt x="100" y="196"/>
                    </a:lnTo>
                    <a:lnTo>
                      <a:pt x="160" y="137"/>
                    </a:lnTo>
                    <a:lnTo>
                      <a:pt x="187" y="76"/>
                    </a:lnTo>
                    <a:lnTo>
                      <a:pt x="173" y="21"/>
                    </a:lnTo>
                    <a:lnTo>
                      <a:pt x="122" y="0"/>
                    </a:lnTo>
                    <a:lnTo>
                      <a:pt x="75" y="18"/>
                    </a:lnTo>
                    <a:lnTo>
                      <a:pt x="41" y="42"/>
                    </a:lnTo>
                    <a:lnTo>
                      <a:pt x="0" y="181"/>
                    </a:lnTo>
                    <a:close/>
                  </a:path>
                </a:pathLst>
              </a:custGeom>
              <a:solidFill>
                <a:srgbClr val="E0A080"/>
              </a:solidFill>
              <a:ln w="9525">
                <a:noFill/>
              </a:ln>
            </p:spPr>
            <p:txBody>
              <a:bodyPr/>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2826"/>
                                        </p:tgtEl>
                                        <p:attrNameLst>
                                          <p:attrName>style.visibility</p:attrName>
                                        </p:attrNameLst>
                                      </p:cBhvr>
                                      <p:to>
                                        <p:strVal val="visible"/>
                                      </p:to>
                                    </p:set>
                                    <p:animEffect transition="in" filter="blinds(horizontal)">
                                      <p:cBhvr>
                                        <p:cTn id="7" dur="500"/>
                                        <p:tgtEl>
                                          <p:spTgt spid="162826"/>
                                        </p:tgtEl>
                                      </p:cBhvr>
                                    </p:animEffect>
                                  </p:childTnLst>
                                </p:cTn>
                              </p:par>
                              <p:par>
                                <p:cTn id="8" presetID="3" presetClass="entr" presetSubtype="10" fill="hold" nodeType="withEffect">
                                  <p:stCondLst>
                                    <p:cond delay="0"/>
                                  </p:stCondLst>
                                  <p:childTnLst>
                                    <p:set>
                                      <p:cBhvr>
                                        <p:cTn id="9" dur="1" fill="hold">
                                          <p:stCondLst>
                                            <p:cond delay="0"/>
                                          </p:stCondLst>
                                        </p:cTn>
                                        <p:tgtEl>
                                          <p:spTgt spid="162830"/>
                                        </p:tgtEl>
                                        <p:attrNameLst>
                                          <p:attrName>style.visibility</p:attrName>
                                        </p:attrNameLst>
                                      </p:cBhvr>
                                      <p:to>
                                        <p:strVal val="visible"/>
                                      </p:to>
                                    </p:set>
                                    <p:animEffect transition="in" filter="blinds(horizontal)">
                                      <p:cBhvr>
                                        <p:cTn id="10" dur="500"/>
                                        <p:tgtEl>
                                          <p:spTgt spid="162830"/>
                                        </p:tgtEl>
                                      </p:cBhvr>
                                    </p:animEffect>
                                  </p:childTnLst>
                                </p:cTn>
                              </p:par>
                              <p:par>
                                <p:cTn id="11" presetID="3" presetClass="entr" presetSubtype="10" fill="hold" nodeType="withEffect">
                                  <p:stCondLst>
                                    <p:cond delay="0"/>
                                  </p:stCondLst>
                                  <p:childTnLst>
                                    <p:set>
                                      <p:cBhvr>
                                        <p:cTn id="12" dur="1" fill="hold">
                                          <p:stCondLst>
                                            <p:cond delay="0"/>
                                          </p:stCondLst>
                                        </p:cTn>
                                        <p:tgtEl>
                                          <p:spTgt spid="162832"/>
                                        </p:tgtEl>
                                        <p:attrNameLst>
                                          <p:attrName>style.visibility</p:attrName>
                                        </p:attrNameLst>
                                      </p:cBhvr>
                                      <p:to>
                                        <p:strVal val="visible"/>
                                      </p:to>
                                    </p:set>
                                    <p:animEffect transition="in" filter="blinds(horizontal)">
                                      <p:cBhvr>
                                        <p:cTn id="13" dur="500"/>
                                        <p:tgtEl>
                                          <p:spTgt spid="162832"/>
                                        </p:tgtEl>
                                      </p:cBhvr>
                                    </p:animEffect>
                                  </p:childTnLst>
                                </p:cTn>
                              </p:par>
                              <p:par>
                                <p:cTn id="14" presetID="3" presetClass="entr" presetSubtype="10" fill="hold" nodeType="withEffect">
                                  <p:stCondLst>
                                    <p:cond delay="0"/>
                                  </p:stCondLst>
                                  <p:childTnLst>
                                    <p:set>
                                      <p:cBhvr>
                                        <p:cTn id="15" dur="1" fill="hold">
                                          <p:stCondLst>
                                            <p:cond delay="0"/>
                                          </p:stCondLst>
                                        </p:cTn>
                                        <p:tgtEl>
                                          <p:spTgt spid="162828"/>
                                        </p:tgtEl>
                                        <p:attrNameLst>
                                          <p:attrName>style.visibility</p:attrName>
                                        </p:attrNameLst>
                                      </p:cBhvr>
                                      <p:to>
                                        <p:strVal val="visible"/>
                                      </p:to>
                                    </p:set>
                                    <p:animEffect transition="in" filter="blinds(horizontal)">
                                      <p:cBhvr>
                                        <p:cTn id="16" dur="500"/>
                                        <p:tgtEl>
                                          <p:spTgt spid="16282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28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2833"/>
                                        </p:tgtEl>
                                        <p:attrNameLst>
                                          <p:attrName>style.visibility</p:attrName>
                                        </p:attrNameLst>
                                      </p:cBhvr>
                                      <p:to>
                                        <p:strVal val="visible"/>
                                      </p:to>
                                    </p:set>
                                    <p:anim calcmode="lin" valueType="num">
                                      <p:cBhvr additive="base">
                                        <p:cTn id="25" dur="500" fill="hold"/>
                                        <p:tgtEl>
                                          <p:spTgt spid="162833"/>
                                        </p:tgtEl>
                                        <p:attrNameLst>
                                          <p:attrName>ppt_x</p:attrName>
                                        </p:attrNameLst>
                                      </p:cBhvr>
                                      <p:tavLst>
                                        <p:tav tm="0">
                                          <p:val>
                                            <p:strVal val="#ppt_x"/>
                                          </p:val>
                                        </p:tav>
                                        <p:tav tm="100000">
                                          <p:val>
                                            <p:strVal val="#ppt_x"/>
                                          </p:val>
                                        </p:tav>
                                      </p:tavLst>
                                    </p:anim>
                                    <p:anim calcmode="lin" valueType="num">
                                      <p:cBhvr additive="base">
                                        <p:cTn id="26" dur="500" fill="hold"/>
                                        <p:tgtEl>
                                          <p:spTgt spid="1628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6" grpId="0" bldLvl="0" animBg="1"/>
      <p:bldP spid="1628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标题 163841"/>
          <p:cNvSpPr>
            <a:spLocks noGrp="1"/>
          </p:cNvSpPr>
          <p:nvPr>
            <p:ph type="title"/>
          </p:nvPr>
        </p:nvSpPr>
        <p:spPr/>
        <p:txBody>
          <a:bodyPr anchor="ctr"/>
          <a:p>
            <a:r>
              <a:rPr lang="zh-CN" altLang="en-US" sz="3600" b="1" dirty="0">
                <a:ea typeface="楷体_GB2312" pitchFamily="49" charset="-122"/>
              </a:rPr>
              <a:t>模型验证及进一步的分析</a:t>
            </a:r>
            <a:r>
              <a:rPr lang="zh-CN" altLang="en-US" dirty="0"/>
              <a:t> </a:t>
            </a:r>
            <a:endParaRPr lang="zh-CN" altLang="en-US" dirty="0"/>
          </a:p>
        </p:txBody>
      </p:sp>
      <p:sp>
        <p:nvSpPr>
          <p:cNvPr id="69634" name="文本占位符 163842"/>
          <p:cNvSpPr>
            <a:spLocks noGrp="1"/>
          </p:cNvSpPr>
          <p:nvPr>
            <p:ph type="body" sz="half" idx="1"/>
          </p:nvPr>
        </p:nvSpPr>
        <p:spPr>
          <a:xfrm>
            <a:off x="2194560" y="1731645"/>
            <a:ext cx="8293100" cy="5011420"/>
          </a:xfrm>
        </p:spPr>
        <p:txBody>
          <a:bodyPr anchor="t"/>
          <a:p>
            <a:pPr>
              <a:buClr>
                <a:schemeClr val="bg2"/>
              </a:buClr>
              <a:buSzPct val="75000"/>
              <a:buFont typeface="Wingdings" panose="05000000000000000000" pitchFamily="2" charset="2"/>
            </a:pPr>
            <a:r>
              <a:rPr lang="zh-CN" altLang="en-US" sz="2800" dirty="0"/>
              <a:t>有人测量过顶盖的厚度确实为其他材料厚度的</a:t>
            </a:r>
            <a:r>
              <a:rPr lang="en-US" altLang="zh-CN" sz="2800" dirty="0"/>
              <a:t>3</a:t>
            </a:r>
            <a:r>
              <a:rPr lang="zh-CN" altLang="en-US" sz="2800" dirty="0"/>
              <a:t>倍</a:t>
            </a:r>
            <a:r>
              <a:rPr lang="en-US" altLang="zh-CN" sz="2800" dirty="0"/>
              <a:t>.</a:t>
            </a:r>
            <a:r>
              <a:rPr lang="zh-CN" altLang="en-US" sz="2800" dirty="0"/>
              <a:t>如果易拉罐的半径为</a:t>
            </a:r>
            <a:r>
              <a:rPr lang="en-US" altLang="zh-CN" sz="2800" dirty="0"/>
              <a:t>3</a:t>
            </a:r>
            <a:r>
              <a:rPr lang="zh-CN" altLang="en-US" sz="2800" dirty="0"/>
              <a:t>厘米</a:t>
            </a:r>
            <a:r>
              <a:rPr lang="en-US" altLang="zh-CN" sz="2800" dirty="0"/>
              <a:t>,</a:t>
            </a:r>
            <a:r>
              <a:rPr lang="zh-CN" altLang="en-US" sz="2800" dirty="0"/>
              <a:t>则其体积为 </a:t>
            </a:r>
            <a:endParaRPr lang="zh-CN" altLang="en-US" sz="2800" dirty="0"/>
          </a:p>
          <a:p>
            <a:pPr>
              <a:buClr>
                <a:schemeClr val="bg2"/>
              </a:buClr>
              <a:buSzPct val="75000"/>
              <a:buFont typeface="Wingdings" panose="05000000000000000000" pitchFamily="2" charset="2"/>
              <a:buNone/>
            </a:pPr>
            <a:endParaRPr lang="zh-CN" altLang="en-US" sz="2800" dirty="0"/>
          </a:p>
          <a:p>
            <a:pPr>
              <a:buClr>
                <a:schemeClr val="bg2"/>
              </a:buClr>
              <a:buSzPct val="75000"/>
              <a:buFont typeface="Wingdings" panose="05000000000000000000" pitchFamily="2" charset="2"/>
              <a:buNone/>
            </a:pPr>
            <a:endParaRPr lang="zh-CN" altLang="en-US" sz="2800" dirty="0"/>
          </a:p>
          <a:p>
            <a:pPr>
              <a:buClr>
                <a:schemeClr val="bg2"/>
              </a:buClr>
              <a:buSzPct val="75000"/>
              <a:buFont typeface="Wingdings" panose="05000000000000000000" pitchFamily="2" charset="2"/>
              <a:buNone/>
            </a:pPr>
            <a:endParaRPr lang="zh-CN" altLang="en-US" sz="2800" dirty="0"/>
          </a:p>
          <a:p>
            <a:pPr>
              <a:buClr>
                <a:schemeClr val="bg2"/>
              </a:buClr>
              <a:buSzPct val="75000"/>
              <a:buFont typeface="Wingdings" panose="05000000000000000000" pitchFamily="2" charset="2"/>
              <a:buNone/>
            </a:pPr>
            <a:endParaRPr lang="zh-CN" altLang="en-US" sz="2800" dirty="0"/>
          </a:p>
        </p:txBody>
      </p:sp>
      <p:sp>
        <p:nvSpPr>
          <p:cNvPr id="69635" name="矩形 163843"/>
          <p:cNvSpPr/>
          <p:nvPr/>
        </p:nvSpPr>
        <p:spPr>
          <a:xfrm>
            <a:off x="1522201" y="0"/>
            <a:ext cx="9145693" cy="0"/>
          </a:xfrm>
          <a:prstGeom prst="rect">
            <a:avLst/>
          </a:prstGeom>
          <a:noFill/>
          <a:ln w="9525">
            <a:noFill/>
          </a:ln>
          <a:effectLst>
            <a:outerShdw dist="107763" dir="2699999" algn="ctr" rotWithShape="0">
              <a:srgbClr val="808080"/>
            </a:outerShdw>
          </a:effectLst>
        </p:spPr>
        <p:txBody>
          <a:bodyPr anchor="t"/>
          <a:p>
            <a:endParaRPr lang="zh-CN" altLang="en-US">
              <a:latin typeface="Times New Roman" panose="02020603050405020304" pitchFamily="18" charset="0"/>
              <a:ea typeface="宋体" panose="02010600030101010101" pitchFamily="2" charset="-122"/>
            </a:endParaRPr>
          </a:p>
        </p:txBody>
      </p:sp>
      <p:graphicFrame>
        <p:nvGraphicFramePr>
          <p:cNvPr id="69636" name="对象 163844"/>
          <p:cNvGraphicFramePr/>
          <p:nvPr/>
        </p:nvGraphicFramePr>
        <p:xfrm>
          <a:off x="3141751" y="2349935"/>
          <a:ext cx="5689066" cy="625591"/>
        </p:xfrm>
        <a:graphic>
          <a:graphicData uri="http://schemas.openxmlformats.org/presentationml/2006/ole">
            <mc:AlternateContent xmlns:mc="http://schemas.openxmlformats.org/markup-compatibility/2006">
              <mc:Choice xmlns:v="urn:schemas-microsoft-com:vml" Requires="v">
                <p:oleObj spid="_x0000_s3149" name="" r:id="rId1" imgW="1816100" imgH="203200" progId="Equation.3">
                  <p:embed/>
                </p:oleObj>
              </mc:Choice>
              <mc:Fallback>
                <p:oleObj name="" r:id="rId1" imgW="1816100" imgH="203200" progId="Equation.3">
                  <p:embed/>
                  <p:pic>
                    <p:nvPicPr>
                      <p:cNvPr id="0" name="图片 3148"/>
                      <p:cNvPicPr/>
                      <p:nvPr/>
                    </p:nvPicPr>
                    <p:blipFill>
                      <a:blip r:embed="rId2"/>
                      <a:stretch>
                        <a:fillRect/>
                      </a:stretch>
                    </p:blipFill>
                    <p:spPr>
                      <a:xfrm>
                        <a:off x="3141751" y="2349935"/>
                        <a:ext cx="5689066" cy="625591"/>
                      </a:xfrm>
                      <a:prstGeom prst="rect">
                        <a:avLst/>
                      </a:prstGeom>
                      <a:noFill/>
                      <a:ln w="38100">
                        <a:noFill/>
                        <a:miter/>
                      </a:ln>
                    </p:spPr>
                  </p:pic>
                </p:oleObj>
              </mc:Fallback>
            </mc:AlternateContent>
          </a:graphicData>
        </a:graphic>
      </p:graphicFrame>
      <p:sp>
        <p:nvSpPr>
          <p:cNvPr id="163846" name="文本框 163845" descr="再生纸"/>
          <p:cNvSpPr txBox="1"/>
          <p:nvPr/>
        </p:nvSpPr>
        <p:spPr>
          <a:xfrm>
            <a:off x="2493931" y="3213695"/>
            <a:ext cx="5474714" cy="1168400"/>
          </a:xfrm>
          <a:prstGeom prst="rect">
            <a:avLst/>
          </a:prstGeom>
          <a:blipFill rotWithShape="0">
            <a:blip r:embed="rId3"/>
          </a:blipFill>
          <a:ln w="25400" cap="flat" cmpd="sng">
            <a:solidFill>
              <a:srgbClr val="993366"/>
            </a:solidFill>
            <a:prstDash val="solid"/>
            <a:miter/>
            <a:headEnd type="none" w="med" len="med"/>
            <a:tailEnd type="none" w="med" len="med"/>
          </a:ln>
        </p:spPr>
        <p:txBody>
          <a:bodyPr>
            <a:spAutoFit/>
          </a:bodyPr>
          <a:p>
            <a:pPr marL="855980" indent="-855980" algn="ctr">
              <a:spcBef>
                <a:spcPct val="50000"/>
              </a:spcBef>
              <a:buClr>
                <a:schemeClr val="bg1"/>
              </a:buClr>
            </a:pPr>
            <a:r>
              <a:rPr lang="zh-CN" altLang="en-US" sz="2800" b="1" baseline="0" noProof="1" dirty="0">
                <a:effectLst>
                  <a:outerShdw blurRad="38100" dist="38100" dir="2700000">
                    <a:srgbClr val="000000"/>
                  </a:outerShdw>
                </a:effectLst>
                <a:latin typeface="Arial" panose="020B0604020202020204" pitchFamily="34" charset="0"/>
                <a:ea typeface="宋体" panose="02010600030101010101" pitchFamily="2" charset="-122"/>
                <a:cs typeface="+mn-cs"/>
              </a:rPr>
              <a:t>装不下那么多饮料，为什么？</a:t>
            </a:r>
            <a:endParaRPr lang="zh-CN" altLang="en-US" sz="2800" b="1" baseline="0" noProof="1" dirty="0">
              <a:effectLst>
                <a:outerShdw blurRad="38100" dist="38100" dir="2700000">
                  <a:srgbClr val="000000"/>
                </a:outerShdw>
              </a:effectLst>
              <a:latin typeface="Arial" panose="020B0604020202020204" pitchFamily="34" charset="0"/>
            </a:endParaRPr>
          </a:p>
          <a:p>
            <a:pPr marL="855980" indent="-855980" algn="ctr">
              <a:spcBef>
                <a:spcPct val="50000"/>
              </a:spcBef>
              <a:buClr>
                <a:schemeClr val="bg1"/>
              </a:buClr>
            </a:pPr>
            <a:r>
              <a:rPr lang="zh-CN" altLang="en-US" sz="2800" b="1" baseline="0" noProof="1" dirty="0">
                <a:effectLst>
                  <a:outerShdw blurRad="38100" dist="38100" dir="2700000">
                    <a:srgbClr val="000000"/>
                  </a:outerShdw>
                </a:effectLst>
                <a:latin typeface="Arial" panose="020B0604020202020204" pitchFamily="34" charset="0"/>
                <a:ea typeface="宋体" panose="02010600030101010101" pitchFamily="2" charset="-122"/>
                <a:cs typeface="+mn-cs"/>
              </a:rPr>
              <a:t>模型到底对不对 ？</a:t>
            </a:r>
            <a:endParaRPr lang="zh-CN" altLang="en-US" sz="2800" b="1" baseline="0" noProof="1">
              <a:effectLst>
                <a:outerShdw blurRad="38100" dist="38100" dir="2700000">
                  <a:srgbClr val="000000"/>
                </a:outerShdw>
              </a:effectLst>
              <a:latin typeface="Arial" panose="020B0604020202020204" pitchFamily="34" charset="0"/>
            </a:endParaRPr>
          </a:p>
        </p:txBody>
      </p:sp>
      <p:pic>
        <p:nvPicPr>
          <p:cNvPr id="163847" name="内容占位符 163846" descr="AMCONFUS"/>
          <p:cNvPicPr>
            <a:picLocks noGrp="1" noChangeAspect="1"/>
          </p:cNvPicPr>
          <p:nvPr>
            <p:ph sz="half" idx="2"/>
          </p:nvPr>
        </p:nvPicPr>
        <p:blipFill>
          <a:blip r:embed="rId4"/>
          <a:stretch>
            <a:fillRect/>
          </a:stretch>
        </p:blipFill>
        <p:spPr>
          <a:xfrm flipH="1">
            <a:off x="8182997" y="3213695"/>
            <a:ext cx="1857719" cy="3645575"/>
          </a:xfrm>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47"/>
                                        </p:tgtEl>
                                        <p:attrNameLst>
                                          <p:attrName>style.visibility</p:attrName>
                                        </p:attrNameLst>
                                      </p:cBhvr>
                                      <p:to>
                                        <p:strVal val="visible"/>
                                      </p:to>
                                    </p:set>
                                  </p:childTnLst>
                                </p:cTn>
                              </p:par>
                            </p:childTnLst>
                          </p:cTn>
                        </p:par>
                        <p:par>
                          <p:cTn id="7" fill="hold">
                            <p:stCondLst>
                              <p:cond delay="0"/>
                            </p:stCondLst>
                            <p:childTnLst>
                              <p:par>
                                <p:cTn id="8" presetID="15" presetClass="entr" presetSubtype="0" fill="hold" grpId="0" nodeType="afterEffect">
                                  <p:stCondLst>
                                    <p:cond delay="0"/>
                                  </p:stCondLst>
                                  <p:childTnLst>
                                    <p:set>
                                      <p:cBhvr>
                                        <p:cTn id="9" dur="1" fill="hold">
                                          <p:stCondLst>
                                            <p:cond delay="0"/>
                                          </p:stCondLst>
                                        </p:cTn>
                                        <p:tgtEl>
                                          <p:spTgt spid="163846"/>
                                        </p:tgtEl>
                                        <p:attrNameLst>
                                          <p:attrName>style.visibility</p:attrName>
                                        </p:attrNameLst>
                                      </p:cBhvr>
                                      <p:to>
                                        <p:strVal val="visible"/>
                                      </p:to>
                                    </p:set>
                                    <p:anim calcmode="lin" valueType="num">
                                      <p:cBhvr>
                                        <p:cTn id="10" dur="1000" fill="hold"/>
                                        <p:tgtEl>
                                          <p:spTgt spid="163846"/>
                                        </p:tgtEl>
                                        <p:attrNameLst>
                                          <p:attrName>ppt_w</p:attrName>
                                        </p:attrNameLst>
                                      </p:cBhvr>
                                      <p:tavLst>
                                        <p:tav tm="0">
                                          <p:val>
                                            <p:fltVal val="0.000000"/>
                                          </p:val>
                                        </p:tav>
                                        <p:tav tm="100000">
                                          <p:val>
                                            <p:strVal val="#ppt_w"/>
                                          </p:val>
                                        </p:tav>
                                      </p:tavLst>
                                    </p:anim>
                                    <p:anim calcmode="lin" valueType="num">
                                      <p:cBhvr>
                                        <p:cTn id="11" dur="1000" fill="hold"/>
                                        <p:tgtEl>
                                          <p:spTgt spid="163846"/>
                                        </p:tgtEl>
                                        <p:attrNameLst>
                                          <p:attrName>ppt_h</p:attrName>
                                        </p:attrNameLst>
                                      </p:cBhvr>
                                      <p:tavLst>
                                        <p:tav tm="0">
                                          <p:val>
                                            <p:fltVal val="0.000000"/>
                                          </p:val>
                                        </p:tav>
                                        <p:tav tm="100000">
                                          <p:val>
                                            <p:strVal val="#ppt_h"/>
                                          </p:val>
                                        </p:tav>
                                      </p:tavLst>
                                    </p:anim>
                                    <p:anim calcmode="lin" valueType="num">
                                      <p:cBhvr>
                                        <p:cTn id="12" dur="1000" fill="hold"/>
                                        <p:tgtEl>
                                          <p:spTgt spid="163846"/>
                                        </p:tgtEl>
                                        <p:attrNameLst>
                                          <p:attrName>ppt_x</p:attrName>
                                        </p:attrNameLst>
                                      </p:cBhvr>
                                      <p:tavLst>
                                        <p:tav tm="0" fmla="#ppt_x+(cos(-2*pi*(1-$))*-#ppt_x-sin(-2*pi*(1-$))*(1-#ppt_y))*(1-$)">
                                          <p:val>
                                            <p:fltVal val="0.000000"/>
                                          </p:val>
                                        </p:tav>
                                        <p:tav tm="100000">
                                          <p:val>
                                            <p:fltVal val="1.000000"/>
                                          </p:val>
                                        </p:tav>
                                      </p:tavLst>
                                    </p:anim>
                                    <p:anim calcmode="lin" valueType="num">
                                      <p:cBhvr>
                                        <p:cTn id="13" dur="1000" fill="hold"/>
                                        <p:tgtEl>
                                          <p:spTgt spid="163846"/>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文本占位符 164865"/>
          <p:cNvSpPr>
            <a:spLocks noGrp="1"/>
          </p:cNvSpPr>
          <p:nvPr>
            <p:ph type="body" sz="half" idx="1"/>
          </p:nvPr>
        </p:nvSpPr>
        <p:spPr>
          <a:xfrm>
            <a:off x="4942309" y="1629077"/>
            <a:ext cx="5258774" cy="4526801"/>
          </a:xfrm>
        </p:spPr>
        <p:txBody>
          <a:bodyPr anchor="t"/>
          <a:p>
            <a:pPr>
              <a:buClr>
                <a:schemeClr val="bg2"/>
              </a:buClr>
              <a:buSzPct val="75000"/>
              <a:buFont typeface="Wingdings" panose="05000000000000000000" pitchFamily="2" charset="2"/>
            </a:pPr>
            <a:r>
              <a:rPr lang="zh-CN" altLang="en-US" sz="2800" dirty="0"/>
              <a:t>实际上</a:t>
            </a:r>
            <a:r>
              <a:rPr lang="en-US" altLang="zh-CN" sz="2800" dirty="0"/>
              <a:t>,</a:t>
            </a:r>
            <a:r>
              <a:rPr lang="zh-CN" altLang="en-US" sz="2800" dirty="0"/>
              <a:t>饮料罐的形状是左平面图形绕其中轴线旋转而成的立体</a:t>
            </a:r>
            <a:r>
              <a:rPr lang="en-US" altLang="zh-CN" sz="2800"/>
              <a:t>.</a:t>
            </a:r>
            <a:endParaRPr lang="en-US" altLang="zh-CN" sz="2800"/>
          </a:p>
          <a:p>
            <a:pPr>
              <a:buClr>
                <a:schemeClr val="bg2"/>
              </a:buClr>
              <a:buSzPct val="75000"/>
              <a:buFont typeface="Wingdings" panose="05000000000000000000" pitchFamily="2" charset="2"/>
            </a:pPr>
            <a:r>
              <a:rPr lang="zh-CN" altLang="en-US" sz="2800" dirty="0"/>
              <a:t>可以把饮料罐的体积看成两部分</a:t>
            </a:r>
            <a:r>
              <a:rPr lang="en-US" altLang="zh-CN" sz="2800" dirty="0"/>
              <a:t>,</a:t>
            </a:r>
            <a:r>
              <a:rPr lang="zh-CN" altLang="en-US" sz="2800" dirty="0"/>
              <a:t>一是上底半径为</a:t>
            </a:r>
            <a:r>
              <a:rPr lang="en-US" altLang="zh-CN" sz="2800" dirty="0"/>
              <a:t>3</a:t>
            </a:r>
            <a:r>
              <a:rPr lang="zh-CN" altLang="en-US" sz="2800" dirty="0"/>
              <a:t>厘米</a:t>
            </a:r>
            <a:r>
              <a:rPr lang="en-US" altLang="zh-CN" sz="2800" dirty="0"/>
              <a:t>,</a:t>
            </a:r>
            <a:r>
              <a:rPr lang="zh-CN" altLang="en-US" sz="2800" dirty="0"/>
              <a:t>下底半径为</a:t>
            </a:r>
            <a:r>
              <a:rPr lang="en-US" altLang="zh-CN" sz="2800" dirty="0"/>
              <a:t>3.3 </a:t>
            </a:r>
            <a:r>
              <a:rPr lang="zh-CN" altLang="en-US" sz="2800" dirty="0"/>
              <a:t>厘米</a:t>
            </a:r>
            <a:r>
              <a:rPr lang="en-US" altLang="zh-CN" sz="2800" dirty="0"/>
              <a:t>,</a:t>
            </a:r>
            <a:r>
              <a:rPr lang="zh-CN" altLang="en-US" sz="2800" dirty="0"/>
              <a:t>高为</a:t>
            </a:r>
            <a:r>
              <a:rPr lang="en-US" altLang="zh-CN" sz="2800" dirty="0"/>
              <a:t>1</a:t>
            </a:r>
            <a:r>
              <a:rPr lang="zh-CN" altLang="en-US" sz="2800" dirty="0"/>
              <a:t>厘米的锥台</a:t>
            </a:r>
            <a:r>
              <a:rPr lang="en-US" altLang="zh-CN" sz="2800" dirty="0"/>
              <a:t>,</a:t>
            </a:r>
            <a:r>
              <a:rPr lang="zh-CN" altLang="en-US" sz="2800" dirty="0"/>
              <a:t>二是半径为</a:t>
            </a:r>
            <a:r>
              <a:rPr lang="en-US" altLang="zh-CN" sz="2800" dirty="0"/>
              <a:t>3.3</a:t>
            </a:r>
            <a:r>
              <a:rPr lang="zh-CN" altLang="en-US" sz="2800" dirty="0"/>
              <a:t>厘米</a:t>
            </a:r>
            <a:r>
              <a:rPr lang="en-US" altLang="zh-CN" sz="2800" dirty="0"/>
              <a:t>,</a:t>
            </a:r>
            <a:r>
              <a:rPr lang="zh-CN" altLang="en-US" sz="2800" dirty="0"/>
              <a:t>高为</a:t>
            </a:r>
            <a:r>
              <a:rPr lang="en-US" altLang="zh-CN" sz="2800" dirty="0"/>
              <a:t>10.2</a:t>
            </a:r>
            <a:r>
              <a:rPr lang="zh-CN" altLang="en-US" sz="2800" dirty="0"/>
              <a:t>厘米的圆柱体</a:t>
            </a:r>
            <a:r>
              <a:rPr lang="en-US" altLang="zh-CN" sz="2800" dirty="0"/>
              <a:t>.</a:t>
            </a:r>
            <a:r>
              <a:rPr lang="zh-CN" altLang="en-US" sz="2800" dirty="0"/>
              <a:t>它们的体积分别为 </a:t>
            </a:r>
            <a:r>
              <a:rPr lang="en-US" altLang="zh-CN" sz="2800" dirty="0"/>
              <a:t>31.2</a:t>
            </a:r>
            <a:r>
              <a:rPr lang="zh-CN" altLang="en-US" sz="2800" dirty="0"/>
              <a:t>立方厘米和</a:t>
            </a:r>
            <a:r>
              <a:rPr lang="en-US" altLang="zh-CN" sz="2800" dirty="0"/>
              <a:t>349</a:t>
            </a:r>
            <a:r>
              <a:rPr lang="zh-CN" altLang="en-US" sz="2800" dirty="0"/>
              <a:t>立方厘米总共为</a:t>
            </a:r>
            <a:r>
              <a:rPr lang="en-US" altLang="zh-CN" sz="2800" dirty="0"/>
              <a:t>380.2</a:t>
            </a:r>
            <a:r>
              <a:rPr lang="zh-CN" altLang="en-US" sz="2800" dirty="0"/>
              <a:t>立方厘米</a:t>
            </a:r>
            <a:r>
              <a:rPr lang="en-US" altLang="zh-CN" sz="2800"/>
              <a:t>. </a:t>
            </a:r>
            <a:endParaRPr lang="en-US" altLang="zh-CN" sz="2800"/>
          </a:p>
          <a:p>
            <a:pPr>
              <a:buClr>
                <a:schemeClr val="bg2"/>
              </a:buClr>
              <a:buSzPct val="75000"/>
              <a:buFont typeface="Wingdings" panose="05000000000000000000" pitchFamily="2" charset="2"/>
            </a:pPr>
            <a:endParaRPr lang="en-US" altLang="zh-CN" sz="2800" dirty="0"/>
          </a:p>
        </p:txBody>
      </p:sp>
      <p:pic>
        <p:nvPicPr>
          <p:cNvPr id="164867" name="内容占位符 164866"/>
          <p:cNvPicPr>
            <a:picLocks noGrp="1" noChangeAspect="1"/>
          </p:cNvPicPr>
          <p:nvPr>
            <p:ph sz="quarter" idx="3"/>
          </p:nvPr>
        </p:nvPicPr>
        <p:blipFill>
          <a:blip r:embed="rId1"/>
          <a:stretch>
            <a:fillRect/>
          </a:stretch>
        </p:blipFill>
        <p:spPr>
          <a:xfrm>
            <a:off x="2206541" y="2130820"/>
            <a:ext cx="2359462" cy="3710675"/>
          </a:xfrm>
        </p:spPr>
      </p:pic>
      <p:grpSp>
        <p:nvGrpSpPr>
          <p:cNvPr id="164868" name="组合 164867"/>
          <p:cNvGrpSpPr/>
          <p:nvPr/>
        </p:nvGrpSpPr>
        <p:grpSpPr>
          <a:xfrm>
            <a:off x="2422481" y="692278"/>
            <a:ext cx="7850053" cy="5617615"/>
            <a:chOff x="476" y="210"/>
            <a:chExt cx="4944" cy="3946"/>
          </a:xfrm>
        </p:grpSpPr>
        <p:sp>
          <p:nvSpPr>
            <p:cNvPr id="70660" name="竖卷形 164868" descr="纸莎草纸"/>
            <p:cNvSpPr/>
            <p:nvPr/>
          </p:nvSpPr>
          <p:spPr>
            <a:xfrm rot="-10800000" flipH="1">
              <a:off x="476" y="210"/>
              <a:ext cx="4944" cy="3946"/>
            </a:xfrm>
            <a:prstGeom prst="verticalScroll">
              <a:avLst>
                <a:gd name="adj" fmla="val 12500"/>
              </a:avLst>
            </a:prstGeom>
            <a:blipFill rotWithShape="1">
              <a:blip r:embed="rId2"/>
            </a:blipFill>
            <a:ln w="9525" cap="flat" cmpd="sng">
              <a:solidFill>
                <a:schemeClr val="tx1"/>
              </a:solidFill>
              <a:prstDash val="solid"/>
              <a:round/>
              <a:headEnd type="none" w="med" len="med"/>
              <a:tailEnd type="none" w="med" len="med"/>
            </a:ln>
          </p:spPr>
          <p:txBody>
            <a:bodyPr anchor="t"/>
            <a:p>
              <a:endParaRPr lang="zh-CN" altLang="en-US">
                <a:latin typeface="Times New Roman" panose="02020603050405020304" pitchFamily="18" charset="0"/>
                <a:ea typeface="宋体" panose="02010600030101010101" pitchFamily="2" charset="-122"/>
              </a:endParaRPr>
            </a:p>
          </p:txBody>
        </p:sp>
        <p:sp>
          <p:nvSpPr>
            <p:cNvPr id="70661" name="文本框 164869"/>
            <p:cNvSpPr txBox="1"/>
            <p:nvPr/>
          </p:nvSpPr>
          <p:spPr>
            <a:xfrm>
              <a:off x="1156" y="482"/>
              <a:ext cx="3584" cy="2831"/>
            </a:xfrm>
            <a:prstGeom prst="rect">
              <a:avLst/>
            </a:prstGeom>
            <a:noFill/>
            <a:ln w="9525">
              <a:noFill/>
            </a:ln>
          </p:spPr>
          <p:txBody>
            <a:bodyPr anchor="t">
              <a:spAutoFit/>
            </a:bodyPr>
            <a:p>
              <a:r>
                <a:rPr lang="zh-CN" altLang="en-US" sz="3200" b="1" baseline="0" dirty="0">
                  <a:solidFill>
                    <a:schemeClr val="tx1"/>
                  </a:solidFill>
                  <a:latin typeface="Times New Roman" panose="02020603050405020304" pitchFamily="18" charset="0"/>
                  <a:ea typeface="宋体" panose="02010600030101010101" pitchFamily="2" charset="-122"/>
                </a:rPr>
                <a:t>测量结果为</a:t>
              </a:r>
              <a:r>
                <a:rPr lang="en-US" altLang="zh-CN" sz="3200" b="1" baseline="0" dirty="0">
                  <a:solidFill>
                    <a:schemeClr val="tx1"/>
                  </a:solidFill>
                  <a:latin typeface="Times New Roman" panose="02020603050405020304" pitchFamily="18" charset="0"/>
                  <a:ea typeface="宋体" panose="02010600030101010101" pitchFamily="2" charset="-122"/>
                </a:rPr>
                <a:t>:</a:t>
              </a:r>
              <a:r>
                <a:rPr lang="zh-CN" altLang="en-US" sz="3200" b="1" baseline="0" dirty="0">
                  <a:solidFill>
                    <a:schemeClr val="tx1"/>
                  </a:solidFill>
                  <a:latin typeface="Times New Roman" panose="02020603050405020304" pitchFamily="18" charset="0"/>
                  <a:ea typeface="宋体" panose="02010600030101010101" pitchFamily="2" charset="-122"/>
                </a:rPr>
                <a:t>未打开罐时饮料罐的重量为</a:t>
              </a:r>
              <a:r>
                <a:rPr lang="en-US" altLang="zh-CN" sz="3200" b="1" baseline="0" dirty="0">
                  <a:solidFill>
                    <a:schemeClr val="tx1"/>
                  </a:solidFill>
                  <a:latin typeface="Times New Roman" panose="02020603050405020304" pitchFamily="18" charset="0"/>
                  <a:ea typeface="宋体" panose="02010600030101010101" pitchFamily="2" charset="-122"/>
                </a:rPr>
                <a:t>370</a:t>
              </a:r>
              <a:r>
                <a:rPr lang="zh-CN" altLang="en-US" sz="3200" b="1" baseline="0" dirty="0">
                  <a:solidFill>
                    <a:schemeClr val="tx1"/>
                  </a:solidFill>
                  <a:latin typeface="Times New Roman" panose="02020603050405020304" pitchFamily="18" charset="0"/>
                  <a:ea typeface="宋体" panose="02010600030101010101" pitchFamily="2" charset="-122"/>
                </a:rPr>
                <a:t>克</a:t>
              </a:r>
              <a:r>
                <a:rPr lang="en-US" altLang="zh-CN" sz="3200" b="1" baseline="0" dirty="0">
                  <a:solidFill>
                    <a:schemeClr val="tx1"/>
                  </a:solidFill>
                  <a:latin typeface="Times New Roman" panose="02020603050405020304" pitchFamily="18" charset="0"/>
                  <a:ea typeface="宋体" panose="02010600030101010101" pitchFamily="2" charset="-122"/>
                </a:rPr>
                <a:t>,</a:t>
              </a:r>
              <a:r>
                <a:rPr lang="zh-CN" altLang="en-US" sz="3200" b="1" baseline="0" dirty="0">
                  <a:solidFill>
                    <a:schemeClr val="tx1"/>
                  </a:solidFill>
                  <a:latin typeface="Times New Roman" panose="02020603050405020304" pitchFamily="18" charset="0"/>
                  <a:ea typeface="宋体" panose="02010600030101010101" pitchFamily="2" charset="-122"/>
                </a:rPr>
                <a:t>倒出来的可乐确实重</a:t>
              </a:r>
              <a:r>
                <a:rPr lang="en-US" altLang="zh-CN" sz="3200" b="1" baseline="0" dirty="0">
                  <a:solidFill>
                    <a:schemeClr val="tx1"/>
                  </a:solidFill>
                  <a:latin typeface="Times New Roman" panose="02020603050405020304" pitchFamily="18" charset="0"/>
                  <a:ea typeface="宋体" panose="02010600030101010101" pitchFamily="2" charset="-122"/>
                </a:rPr>
                <a:t>355</a:t>
              </a:r>
              <a:r>
                <a:rPr lang="zh-CN" altLang="en-US" sz="3200" b="1" baseline="0" dirty="0">
                  <a:solidFill>
                    <a:schemeClr val="tx1"/>
                  </a:solidFill>
                  <a:latin typeface="Times New Roman" panose="02020603050405020304" pitchFamily="18" charset="0"/>
                  <a:ea typeface="宋体" panose="02010600030101010101" pitchFamily="2" charset="-122"/>
                </a:rPr>
                <a:t>克</a:t>
              </a:r>
              <a:r>
                <a:rPr lang="en-US" altLang="zh-CN" sz="3200" b="1" baseline="0" dirty="0">
                  <a:solidFill>
                    <a:schemeClr val="tx1"/>
                  </a:solidFill>
                  <a:latin typeface="Times New Roman" panose="02020603050405020304" pitchFamily="18" charset="0"/>
                  <a:ea typeface="宋体" panose="02010600030101010101" pitchFamily="2" charset="-122"/>
                </a:rPr>
                <a:t>,</a:t>
              </a:r>
              <a:r>
                <a:rPr lang="zh-CN" altLang="en-US" sz="3200" b="1" baseline="0" dirty="0">
                  <a:solidFill>
                    <a:schemeClr val="tx1"/>
                  </a:solidFill>
                  <a:latin typeface="Times New Roman" panose="02020603050405020304" pitchFamily="18" charset="0"/>
                  <a:ea typeface="宋体" panose="02010600030101010101" pitchFamily="2" charset="-122"/>
                </a:rPr>
                <a:t>空的饮料罐重量为</a:t>
              </a:r>
              <a:r>
                <a:rPr lang="en-US" altLang="zh-CN" sz="3200" b="1" baseline="0" dirty="0">
                  <a:solidFill>
                    <a:schemeClr val="tx1"/>
                  </a:solidFill>
                  <a:latin typeface="Times New Roman" panose="02020603050405020304" pitchFamily="18" charset="0"/>
                  <a:ea typeface="宋体" panose="02010600030101010101" pitchFamily="2" charset="-122"/>
                </a:rPr>
                <a:t>15</a:t>
              </a:r>
              <a:r>
                <a:rPr lang="zh-CN" altLang="en-US" sz="3200" b="1" baseline="0" dirty="0">
                  <a:solidFill>
                    <a:schemeClr val="tx1"/>
                  </a:solidFill>
                  <a:latin typeface="Times New Roman" panose="02020603050405020304" pitchFamily="18" charset="0"/>
                  <a:ea typeface="宋体" panose="02010600030101010101" pitchFamily="2" charset="-122"/>
                </a:rPr>
                <a:t>克</a:t>
              </a:r>
              <a:r>
                <a:rPr lang="en-US" altLang="zh-CN" sz="3200" b="1" baseline="0" dirty="0">
                  <a:solidFill>
                    <a:schemeClr val="tx1"/>
                  </a:solidFill>
                  <a:latin typeface="Times New Roman" panose="02020603050405020304" pitchFamily="18" charset="0"/>
                  <a:ea typeface="宋体" panose="02010600030101010101" pitchFamily="2" charset="-122"/>
                </a:rPr>
                <a:t>,</a:t>
              </a:r>
              <a:r>
                <a:rPr lang="zh-CN" altLang="en-US" sz="3200" b="1" baseline="0" dirty="0">
                  <a:solidFill>
                    <a:schemeClr val="tx1"/>
                  </a:solidFill>
                  <a:latin typeface="Times New Roman" panose="02020603050405020304" pitchFamily="18" charset="0"/>
                  <a:ea typeface="宋体" panose="02010600030101010101" pitchFamily="2" charset="-122"/>
                </a:rPr>
                <a:t>装满水的饮料罐重量为</a:t>
              </a:r>
              <a:r>
                <a:rPr lang="en-US" altLang="zh-CN" sz="3200" b="1" baseline="0" dirty="0">
                  <a:solidFill>
                    <a:schemeClr val="tx1"/>
                  </a:solidFill>
                  <a:latin typeface="Times New Roman" panose="02020603050405020304" pitchFamily="18" charset="0"/>
                  <a:ea typeface="宋体" panose="02010600030101010101" pitchFamily="2" charset="-122"/>
                </a:rPr>
                <a:t>380</a:t>
              </a:r>
              <a:r>
                <a:rPr lang="zh-CN" altLang="en-US" sz="3200" b="1" baseline="0" dirty="0">
                  <a:solidFill>
                    <a:schemeClr val="tx1"/>
                  </a:solidFill>
                  <a:latin typeface="Times New Roman" panose="02020603050405020304" pitchFamily="18" charset="0"/>
                  <a:ea typeface="宋体" panose="02010600030101010101" pitchFamily="2" charset="-122"/>
                </a:rPr>
                <a:t>克</a:t>
              </a:r>
              <a:r>
                <a:rPr lang="en-US" altLang="zh-CN" sz="3200" b="1" baseline="0" dirty="0">
                  <a:solidFill>
                    <a:schemeClr val="tx1"/>
                  </a:solidFill>
                  <a:latin typeface="Times New Roman" panose="02020603050405020304" pitchFamily="18" charset="0"/>
                  <a:ea typeface="宋体" panose="02010600030101010101" pitchFamily="2" charset="-122"/>
                </a:rPr>
                <a:t>.</a:t>
              </a:r>
              <a:r>
                <a:rPr lang="zh-CN" altLang="en-US" sz="3200" b="1" baseline="0" dirty="0">
                  <a:solidFill>
                    <a:schemeClr val="tx1"/>
                  </a:solidFill>
                  <a:latin typeface="Times New Roman" panose="02020603050405020304" pitchFamily="18" charset="0"/>
                  <a:ea typeface="宋体" panose="02010600030101010101" pitchFamily="2" charset="-122"/>
                </a:rPr>
                <a:t>这和我们的近似计算</a:t>
              </a:r>
              <a:r>
                <a:rPr lang="en-US" altLang="zh-CN" sz="3200" b="1" baseline="0" dirty="0">
                  <a:solidFill>
                    <a:schemeClr val="tx1"/>
                  </a:solidFill>
                  <a:latin typeface="Times New Roman" panose="02020603050405020304" pitchFamily="18" charset="0"/>
                  <a:ea typeface="宋体" panose="02010600030101010101" pitchFamily="2" charset="-122"/>
                </a:rPr>
                <a:t>380.2</a:t>
              </a:r>
              <a:r>
                <a:rPr lang="zh-CN" altLang="en-US" sz="3200" b="1" baseline="0" dirty="0">
                  <a:solidFill>
                    <a:schemeClr val="tx1"/>
                  </a:solidFill>
                  <a:latin typeface="Times New Roman" panose="02020603050405020304" pitchFamily="18" charset="0"/>
                  <a:ea typeface="宋体" panose="02010600030101010101" pitchFamily="2" charset="-122"/>
                </a:rPr>
                <a:t>立方厘米十分接近！饮料罐不能装满饮料</a:t>
              </a:r>
              <a:r>
                <a:rPr lang="en-US" altLang="zh-CN" sz="3200" b="1" baseline="0" dirty="0">
                  <a:solidFill>
                    <a:schemeClr val="tx1"/>
                  </a:solidFill>
                  <a:latin typeface="Times New Roman" panose="02020603050405020304" pitchFamily="18" charset="0"/>
                  <a:ea typeface="宋体" panose="02010600030101010101" pitchFamily="2" charset="-122"/>
                </a:rPr>
                <a:t>(365</a:t>
              </a:r>
              <a:r>
                <a:rPr lang="zh-CN" altLang="en-US" sz="3200" b="1" baseline="0" dirty="0">
                  <a:solidFill>
                    <a:schemeClr val="tx1"/>
                  </a:solidFill>
                  <a:latin typeface="Times New Roman" panose="02020603050405020304" pitchFamily="18" charset="0"/>
                  <a:ea typeface="宋体" panose="02010600030101010101" pitchFamily="2" charset="-122"/>
                </a:rPr>
                <a:t>克</a:t>
              </a:r>
              <a:r>
                <a:rPr lang="en-US" altLang="zh-CN" sz="3200" b="1" baseline="0" dirty="0">
                  <a:solidFill>
                    <a:schemeClr val="tx1"/>
                  </a:solidFill>
                  <a:latin typeface="Times New Roman" panose="02020603050405020304" pitchFamily="18" charset="0"/>
                  <a:ea typeface="宋体" panose="02010600030101010101" pitchFamily="2" charset="-122"/>
                </a:rPr>
                <a:t>),</a:t>
              </a:r>
              <a:r>
                <a:rPr lang="zh-CN" altLang="en-US" sz="3200" b="1" baseline="0" dirty="0">
                  <a:solidFill>
                    <a:schemeClr val="tx1"/>
                  </a:solidFill>
                  <a:latin typeface="Times New Roman" panose="02020603050405020304" pitchFamily="18" charset="0"/>
                  <a:ea typeface="宋体" panose="02010600030101010101" pitchFamily="2" charset="-122"/>
                </a:rPr>
                <a:t>而是留有</a:t>
              </a:r>
              <a:r>
                <a:rPr lang="en-US" altLang="zh-CN" sz="3200" b="1" baseline="0" dirty="0">
                  <a:solidFill>
                    <a:schemeClr val="tx1"/>
                  </a:solidFill>
                  <a:latin typeface="Times New Roman" panose="02020603050405020304" pitchFamily="18" charset="0"/>
                  <a:ea typeface="宋体" panose="02010600030101010101" pitchFamily="2" charset="-122"/>
                </a:rPr>
                <a:t>10</a:t>
              </a:r>
              <a:r>
                <a:rPr lang="zh-CN" altLang="en-US" sz="3200" b="1" baseline="0" dirty="0">
                  <a:solidFill>
                    <a:schemeClr val="tx1"/>
                  </a:solidFill>
                  <a:latin typeface="Times New Roman" panose="02020603050405020304" pitchFamily="18" charset="0"/>
                  <a:ea typeface="宋体" panose="02010600030101010101" pitchFamily="2" charset="-122"/>
                </a:rPr>
                <a:t>立方厘米的空间余量</a:t>
              </a:r>
              <a:r>
                <a:rPr lang="en-US" altLang="zh-CN" sz="3200" b="1" baseline="0">
                  <a:solidFill>
                    <a:schemeClr val="tx1"/>
                  </a:solidFill>
                  <a:latin typeface="Times New Roman" panose="02020603050405020304" pitchFamily="18" charset="0"/>
                  <a:ea typeface="宋体" panose="02010600030101010101" pitchFamily="2" charset="-122"/>
                </a:rPr>
                <a:t>. </a:t>
              </a:r>
              <a:endParaRPr lang="en-US" altLang="zh-CN" sz="3200" b="1" baseline="0">
                <a:solidFill>
                  <a:schemeClr val="tx1"/>
                </a:solidFill>
                <a:latin typeface="Times New Roman" panose="02020603050405020304" pitchFamily="18" charset="0"/>
                <a:ea typeface="宋体" panose="02010600030101010101" pitchFamily="2" charset="-122"/>
              </a:endParaRPr>
            </a:p>
          </p:txBody>
        </p:sp>
        <p:sp>
          <p:nvSpPr>
            <p:cNvPr id="70662" name="矩形 164870"/>
            <p:cNvSpPr/>
            <p:nvPr/>
          </p:nvSpPr>
          <p:spPr>
            <a:xfrm>
              <a:off x="1156" y="436"/>
              <a:ext cx="3674" cy="3176"/>
            </a:xfrm>
            <a:prstGeom prst="rect">
              <a:avLst/>
            </a:prstGeom>
            <a:noFill/>
            <a:ln w="28575" cap="flat" cmpd="sng">
              <a:solidFill>
                <a:schemeClr val="tx1"/>
              </a:solidFill>
              <a:prstDash val="solid"/>
              <a:miter/>
              <a:headEnd type="none" w="med" len="med"/>
              <a:tailEnd type="none" w="med" len="med"/>
            </a:ln>
          </p:spPr>
          <p:txBody>
            <a:bodyPr anchor="t"/>
            <a:p>
              <a:endParaRPr lang="zh-CN" altLang="en-US">
                <a:latin typeface="Times New Roman" panose="02020603050405020304" pitchFamily="18" charset="0"/>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64867"/>
                                        </p:tgtEl>
                                        <p:attrNameLst>
                                          <p:attrName>style.visibility</p:attrName>
                                        </p:attrNameLst>
                                      </p:cBhvr>
                                      <p:to>
                                        <p:strVal val="visible"/>
                                      </p:to>
                                    </p:set>
                                    <p:anim calcmode="lin" valueType="num">
                                      <p:cBhvr>
                                        <p:cTn id="7" dur="1" fill="hold"/>
                                        <p:tgtEl>
                                          <p:spTgt spid="164867"/>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4866">
                                            <p:txEl>
                                              <p:charRg st="30" end="141"/>
                                            </p:txEl>
                                          </p:spTgt>
                                        </p:tgtEl>
                                        <p:attrNameLst>
                                          <p:attrName>style.visibility</p:attrName>
                                        </p:attrNameLst>
                                      </p:cBhvr>
                                      <p:to>
                                        <p:strVal val="visible"/>
                                      </p:to>
                                    </p:set>
                                    <p:anim calcmode="lin" valueType="num">
                                      <p:cBhvr additive="base">
                                        <p:cTn id="12" dur="500" fill="hold"/>
                                        <p:tgtEl>
                                          <p:spTgt spid="164866">
                                            <p:txEl>
                                              <p:charRg st="30" end="14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4866">
                                            <p:txEl>
                                              <p:charRg st="30" end="14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64868"/>
                                        </p:tgtEl>
                                        <p:attrNameLst>
                                          <p:attrName>style.visibility</p:attrName>
                                        </p:attrNameLst>
                                      </p:cBhvr>
                                      <p:to>
                                        <p:strVal val="visible"/>
                                      </p:to>
                                    </p:set>
                                    <p:animEffect transition="in" filter="wipe(up)">
                                      <p:cBhvr>
                                        <p:cTn id="18" dur="500"/>
                                        <p:tgtEl>
                                          <p:spTgt spid="164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标题 165889"/>
          <p:cNvSpPr>
            <a:spLocks noGrp="1"/>
          </p:cNvSpPr>
          <p:nvPr>
            <p:ph type="title"/>
          </p:nvPr>
        </p:nvSpPr>
        <p:spPr>
          <a:xfrm>
            <a:off x="1979485" y="457285"/>
            <a:ext cx="8231124" cy="674813"/>
          </a:xfrm>
        </p:spPr>
        <p:txBody>
          <a:bodyPr anchor="ctr"/>
          <a:p>
            <a:r>
              <a:rPr lang="zh-CN" altLang="en-US" sz="3600" b="1" dirty="0">
                <a:ea typeface="楷体_GB2312" pitchFamily="49" charset="-122"/>
              </a:rPr>
              <a:t>进一步讨论</a:t>
            </a:r>
            <a:endParaRPr lang="zh-CN" altLang="en-US" sz="3600" b="1" dirty="0">
              <a:ea typeface="楷体_GB2312" pitchFamily="49" charset="-122"/>
            </a:endParaRPr>
          </a:p>
        </p:txBody>
      </p:sp>
      <p:sp>
        <p:nvSpPr>
          <p:cNvPr id="71682" name="文本占位符 165890"/>
          <p:cNvSpPr>
            <a:spLocks noGrp="1"/>
          </p:cNvSpPr>
          <p:nvPr>
            <p:ph idx="1"/>
          </p:nvPr>
        </p:nvSpPr>
        <p:spPr>
          <a:xfrm>
            <a:off x="1917562" y="1052708"/>
            <a:ext cx="8231124" cy="3240687"/>
          </a:xfrm>
        </p:spPr>
        <p:txBody>
          <a:bodyPr anchor="t"/>
          <a:p>
            <a:r>
              <a:rPr lang="zh-CN" altLang="en-US" b="1" dirty="0"/>
              <a:t>此外</a:t>
            </a:r>
            <a:r>
              <a:rPr lang="en-US" altLang="zh-CN" b="1" dirty="0"/>
              <a:t>,</a:t>
            </a:r>
            <a:r>
              <a:rPr lang="zh-CN" altLang="en-US" b="1" dirty="0"/>
              <a:t>诸如底部的形状</a:t>
            </a:r>
            <a:r>
              <a:rPr lang="en-US" altLang="zh-CN" b="1" dirty="0"/>
              <a:t>,</a:t>
            </a:r>
            <a:r>
              <a:rPr lang="zh-CN" altLang="en-US" b="1" dirty="0"/>
              <a:t>上拱的底面</a:t>
            </a:r>
            <a:r>
              <a:rPr lang="en-US" altLang="zh-CN" b="1" dirty="0"/>
              <a:t>,</a:t>
            </a:r>
            <a:r>
              <a:rPr lang="zh-CN" altLang="en-US" b="1" dirty="0"/>
              <a:t>顶盖实际上也不是平面的</a:t>
            </a:r>
            <a:r>
              <a:rPr lang="en-US" altLang="zh-CN" b="1" dirty="0"/>
              <a:t>,</a:t>
            </a:r>
            <a:r>
              <a:rPr lang="zh-CN" altLang="en-US" b="1" dirty="0"/>
              <a:t>略有上拱</a:t>
            </a:r>
            <a:r>
              <a:rPr lang="en-US" altLang="zh-CN" b="1" dirty="0"/>
              <a:t>,</a:t>
            </a:r>
            <a:r>
              <a:rPr lang="zh-CN" altLang="en-US" b="1" dirty="0"/>
              <a:t>顶盖实际上是半径为</a:t>
            </a:r>
            <a:r>
              <a:rPr lang="en-US" altLang="zh-CN" b="1" dirty="0"/>
              <a:t>3 + 0.4 + 0.2 = 3.6</a:t>
            </a:r>
            <a:r>
              <a:rPr lang="zh-CN" altLang="en-US" b="1" dirty="0"/>
              <a:t>厘米的材料冲压而成的</a:t>
            </a:r>
            <a:r>
              <a:rPr lang="en-US" altLang="zh-CN" b="1" dirty="0"/>
              <a:t>,</a:t>
            </a:r>
            <a:r>
              <a:rPr lang="zh-CN" altLang="en-US" b="1" dirty="0"/>
              <a:t>从顶盖到胖的部分的斜率为 </a:t>
            </a:r>
            <a:r>
              <a:rPr lang="en-US" altLang="zh-CN" b="1" dirty="0"/>
              <a:t>0.3, </a:t>
            </a:r>
            <a:r>
              <a:rPr lang="zh-CN" altLang="en-US" b="1" dirty="0"/>
              <a:t>这些要求也许保证了和饮料罐的薄的部分的焊接</a:t>
            </a:r>
            <a:r>
              <a:rPr lang="en-US" altLang="zh-CN" b="1" dirty="0"/>
              <a:t>(</a:t>
            </a:r>
            <a:r>
              <a:rPr lang="zh-CN" altLang="en-US" b="1" dirty="0"/>
              <a:t>粘合</a:t>
            </a:r>
            <a:r>
              <a:rPr lang="en-US" altLang="zh-CN" b="1" dirty="0"/>
              <a:t>)</a:t>
            </a:r>
            <a:r>
              <a:rPr lang="zh-CN" altLang="en-US" b="1" dirty="0"/>
              <a:t>很牢固</a:t>
            </a:r>
            <a:r>
              <a:rPr lang="en-US" altLang="zh-CN" b="1" dirty="0"/>
              <a:t>,</a:t>
            </a:r>
            <a:r>
              <a:rPr lang="zh-CN" altLang="en-US" b="1" dirty="0"/>
              <a:t>耐压</a:t>
            </a:r>
            <a:r>
              <a:rPr lang="en-US" altLang="zh-CN" b="1"/>
              <a:t>.</a:t>
            </a:r>
            <a:endParaRPr lang="en-US" altLang="zh-CN"/>
          </a:p>
        </p:txBody>
      </p:sp>
      <p:sp>
        <p:nvSpPr>
          <p:cNvPr id="165892" name="云形标注 165891"/>
          <p:cNvSpPr/>
          <p:nvPr/>
        </p:nvSpPr>
        <p:spPr>
          <a:xfrm>
            <a:off x="1522201" y="620828"/>
            <a:ext cx="8750333" cy="3385177"/>
          </a:xfrm>
          <a:prstGeom prst="cloudCallout">
            <a:avLst>
              <a:gd name="adj1" fmla="val -31583"/>
              <a:gd name="adj2" fmla="val 80583"/>
            </a:avLst>
          </a:prstGeom>
          <a:solidFill>
            <a:schemeClr val="accent1"/>
          </a:solidFill>
          <a:ln w="9525" cap="flat" cmpd="sng">
            <a:solidFill>
              <a:schemeClr val="tx1"/>
            </a:solidFill>
            <a:prstDash val="solid"/>
            <a:round/>
            <a:headEnd type="none" w="med" len="med"/>
            <a:tailEnd type="none" w="med" len="med"/>
          </a:ln>
        </p:spPr>
        <p:txBody>
          <a:bodyPr anchor="t"/>
          <a:p>
            <a:r>
              <a:rPr lang="zh-CN" altLang="en-US" b="1" baseline="0" dirty="0">
                <a:solidFill>
                  <a:schemeClr val="tx1"/>
                </a:solidFill>
                <a:latin typeface="Times New Roman" panose="02020603050405020304" pitchFamily="18" charset="0"/>
                <a:ea typeface="楷体_GB2312" pitchFamily="49" charset="-122"/>
              </a:rPr>
              <a:t>所有这些都是物理、力学、工程或材料方面的要求</a:t>
            </a:r>
            <a:r>
              <a:rPr lang="en-US" altLang="zh-CN" b="1" baseline="0" dirty="0">
                <a:solidFill>
                  <a:schemeClr val="tx1"/>
                </a:solidFill>
                <a:latin typeface="Times New Roman" panose="02020603050405020304" pitchFamily="18" charset="0"/>
                <a:ea typeface="楷体_GB2312" pitchFamily="49" charset="-122"/>
              </a:rPr>
              <a:t>,</a:t>
            </a:r>
            <a:r>
              <a:rPr lang="zh-CN" altLang="en-US" b="1" baseline="0" dirty="0">
                <a:solidFill>
                  <a:schemeClr val="tx1"/>
                </a:solidFill>
                <a:latin typeface="Times New Roman" panose="02020603050405020304" pitchFamily="18" charset="0"/>
                <a:ea typeface="楷体_GB2312" pitchFamily="49" charset="-122"/>
              </a:rPr>
              <a:t>必须要有有关方面的实际工作者或专家来确定</a:t>
            </a:r>
            <a:r>
              <a:rPr lang="en-US" altLang="zh-CN" b="1" baseline="0" dirty="0">
                <a:solidFill>
                  <a:schemeClr val="tx1"/>
                </a:solidFill>
                <a:latin typeface="Times New Roman" panose="02020603050405020304" pitchFamily="18" charset="0"/>
                <a:ea typeface="楷体_GB2312" pitchFamily="49" charset="-122"/>
              </a:rPr>
              <a:t>.</a:t>
            </a:r>
            <a:r>
              <a:rPr lang="zh-CN" altLang="en-US" b="1" baseline="0" dirty="0">
                <a:solidFill>
                  <a:schemeClr val="tx1"/>
                </a:solidFill>
                <a:latin typeface="Times New Roman" panose="02020603050405020304" pitchFamily="18" charset="0"/>
                <a:ea typeface="楷体_GB2312" pitchFamily="49" charset="-122"/>
              </a:rPr>
              <a:t>因此</a:t>
            </a:r>
            <a:r>
              <a:rPr lang="en-US" altLang="zh-CN" b="1" baseline="0" dirty="0">
                <a:solidFill>
                  <a:schemeClr val="tx1"/>
                </a:solidFill>
                <a:latin typeface="Times New Roman" panose="02020603050405020304" pitchFamily="18" charset="0"/>
                <a:ea typeface="楷体_GB2312" pitchFamily="49" charset="-122"/>
              </a:rPr>
              <a:t>,</a:t>
            </a:r>
            <a:r>
              <a:rPr lang="zh-CN" altLang="en-US" b="1" baseline="0" dirty="0">
                <a:solidFill>
                  <a:schemeClr val="tx1"/>
                </a:solidFill>
                <a:latin typeface="Times New Roman" panose="02020603050405020304" pitchFamily="18" charset="0"/>
                <a:ea typeface="楷体_GB2312" pitchFamily="49" charset="-122"/>
              </a:rPr>
              <a:t>我们也可以体会到真正用数学建模的方法来进行设计是很复杂的过程</a:t>
            </a:r>
            <a:r>
              <a:rPr lang="en-US" altLang="zh-CN" b="1" baseline="0">
                <a:solidFill>
                  <a:schemeClr val="tx1"/>
                </a:solidFill>
                <a:latin typeface="Times New Roman" panose="02020603050405020304" pitchFamily="18" charset="0"/>
                <a:ea typeface="楷体_GB2312" pitchFamily="49" charset="-122"/>
              </a:rPr>
              <a:t>,</a:t>
            </a:r>
            <a:r>
              <a:rPr lang="zh-CN" altLang="en-US" b="1" baseline="0" dirty="0">
                <a:solidFill>
                  <a:srgbClr val="FF0066"/>
                </a:solidFill>
                <a:latin typeface="Times New Roman" panose="02020603050405020304" pitchFamily="18" charset="0"/>
                <a:ea typeface="宋体" panose="02010600030101010101" pitchFamily="2" charset="-122"/>
              </a:rPr>
              <a:t>只依靠数学知识是不够的</a:t>
            </a:r>
            <a:r>
              <a:rPr lang="en-US" altLang="zh-CN" b="1" baseline="0" dirty="0">
                <a:solidFill>
                  <a:schemeClr val="tx1"/>
                </a:solidFill>
                <a:latin typeface="Times New Roman" panose="02020603050405020304" pitchFamily="18" charset="0"/>
                <a:ea typeface="楷体_GB2312" pitchFamily="49" charset="-122"/>
              </a:rPr>
              <a:t>,</a:t>
            </a:r>
            <a:r>
              <a:rPr lang="zh-CN" altLang="en-US" b="1" baseline="0" dirty="0">
                <a:solidFill>
                  <a:schemeClr val="tx1"/>
                </a:solidFill>
                <a:latin typeface="Times New Roman" panose="02020603050405020304" pitchFamily="18" charset="0"/>
                <a:ea typeface="楷体_GB2312" pitchFamily="49" charset="-122"/>
              </a:rPr>
              <a:t>必须和实际工作者的经验紧密结合</a:t>
            </a:r>
            <a:r>
              <a:rPr lang="en-US" altLang="zh-CN" b="1" baseline="0">
                <a:solidFill>
                  <a:schemeClr val="tx1"/>
                </a:solidFill>
                <a:latin typeface="Times New Roman" panose="02020603050405020304" pitchFamily="18" charset="0"/>
                <a:ea typeface="楷体_GB2312" pitchFamily="49" charset="-122"/>
              </a:rPr>
              <a:t>. </a:t>
            </a:r>
            <a:endParaRPr lang="en-US" altLang="zh-CN" b="1" baseline="0">
              <a:solidFill>
                <a:schemeClr val="tx1"/>
              </a:solidFill>
              <a:latin typeface="Times New Roman" panose="02020603050405020304" pitchFamily="18" charset="0"/>
              <a:ea typeface="楷体_GB2312" pitchFamily="49" charset="-122"/>
            </a:endParaRPr>
          </a:p>
        </p:txBody>
      </p:sp>
      <p:grpSp>
        <p:nvGrpSpPr>
          <p:cNvPr id="165893" name="组合 165892"/>
          <p:cNvGrpSpPr/>
          <p:nvPr/>
        </p:nvGrpSpPr>
        <p:grpSpPr>
          <a:xfrm>
            <a:off x="1522201" y="4942803"/>
            <a:ext cx="1448068" cy="1524282"/>
            <a:chOff x="2051" y="1696"/>
            <a:chExt cx="1004" cy="1028"/>
          </a:xfrm>
        </p:grpSpPr>
        <p:sp>
          <p:nvSpPr>
            <p:cNvPr id="71685" name="任意多边形 165893"/>
            <p:cNvSpPr/>
            <p:nvPr/>
          </p:nvSpPr>
          <p:spPr>
            <a:xfrm rot="1123344">
              <a:off x="2261" y="1981"/>
              <a:ext cx="467" cy="582"/>
            </a:xfrm>
            <a:custGeom>
              <a:avLst/>
              <a:gdLst/>
              <a:ahLst/>
              <a:cxnLst/>
              <a:pathLst>
                <a:path w="648" h="858">
                  <a:moveTo>
                    <a:pt x="38" y="148"/>
                  </a:moveTo>
                  <a:lnTo>
                    <a:pt x="89" y="103"/>
                  </a:lnTo>
                  <a:lnTo>
                    <a:pt x="292" y="40"/>
                  </a:lnTo>
                  <a:lnTo>
                    <a:pt x="418" y="7"/>
                  </a:lnTo>
                  <a:lnTo>
                    <a:pt x="463" y="0"/>
                  </a:lnTo>
                  <a:lnTo>
                    <a:pt x="526" y="97"/>
                  </a:lnTo>
                  <a:lnTo>
                    <a:pt x="559" y="206"/>
                  </a:lnTo>
                  <a:lnTo>
                    <a:pt x="577" y="309"/>
                  </a:lnTo>
                  <a:lnTo>
                    <a:pt x="577" y="495"/>
                  </a:lnTo>
                  <a:lnTo>
                    <a:pt x="648" y="678"/>
                  </a:lnTo>
                  <a:lnTo>
                    <a:pt x="640" y="763"/>
                  </a:lnTo>
                  <a:lnTo>
                    <a:pt x="545" y="813"/>
                  </a:lnTo>
                  <a:lnTo>
                    <a:pt x="299" y="858"/>
                  </a:lnTo>
                  <a:lnTo>
                    <a:pt x="210" y="807"/>
                  </a:lnTo>
                  <a:lnTo>
                    <a:pt x="153" y="660"/>
                  </a:lnTo>
                  <a:lnTo>
                    <a:pt x="108" y="499"/>
                  </a:lnTo>
                  <a:lnTo>
                    <a:pt x="25" y="416"/>
                  </a:lnTo>
                  <a:lnTo>
                    <a:pt x="6" y="328"/>
                  </a:lnTo>
                  <a:lnTo>
                    <a:pt x="0" y="219"/>
                  </a:lnTo>
                  <a:lnTo>
                    <a:pt x="38" y="148"/>
                  </a:lnTo>
                  <a:close/>
                </a:path>
              </a:pathLst>
            </a:custGeom>
            <a:solidFill>
              <a:srgbClr val="FFFFFF"/>
            </a:solidFill>
            <a:ln w="12700" cap="flat" cmpd="sng">
              <a:solidFill>
                <a:srgbClr val="000000"/>
              </a:solidFill>
              <a:prstDash val="solid"/>
              <a:round/>
              <a:headEnd type="none" w="med" len="med"/>
              <a:tailEnd type="none" w="med" len="med"/>
            </a:ln>
          </p:spPr>
          <p:txBody>
            <a:bodyPr/>
            <a:p>
              <a:endParaRPr lang="zh-CN" altLang="en-US"/>
            </a:p>
          </p:txBody>
        </p:sp>
        <p:grpSp>
          <p:nvGrpSpPr>
            <p:cNvPr id="71686" name="组合 165894"/>
            <p:cNvGrpSpPr/>
            <p:nvPr/>
          </p:nvGrpSpPr>
          <p:grpSpPr>
            <a:xfrm rot="1123344">
              <a:off x="2441" y="2029"/>
              <a:ext cx="511" cy="637"/>
              <a:chOff x="2308" y="1206"/>
              <a:chExt cx="710" cy="940"/>
            </a:xfrm>
          </p:grpSpPr>
          <p:sp>
            <p:nvSpPr>
              <p:cNvPr id="71687" name="任意多边形 165895"/>
              <p:cNvSpPr/>
              <p:nvPr/>
            </p:nvSpPr>
            <p:spPr>
              <a:xfrm>
                <a:off x="2308" y="1206"/>
                <a:ext cx="710" cy="940"/>
              </a:xfrm>
              <a:custGeom>
                <a:avLst/>
                <a:gdLst/>
                <a:ahLst/>
                <a:cxnLst/>
                <a:pathLst>
                  <a:path w="710" h="940">
                    <a:moveTo>
                      <a:pt x="0" y="58"/>
                    </a:moveTo>
                    <a:lnTo>
                      <a:pt x="39" y="113"/>
                    </a:lnTo>
                    <a:lnTo>
                      <a:pt x="90" y="197"/>
                    </a:lnTo>
                    <a:lnTo>
                      <a:pt x="141" y="307"/>
                    </a:lnTo>
                    <a:lnTo>
                      <a:pt x="182" y="415"/>
                    </a:lnTo>
                    <a:lnTo>
                      <a:pt x="211" y="503"/>
                    </a:lnTo>
                    <a:lnTo>
                      <a:pt x="261" y="685"/>
                    </a:lnTo>
                    <a:lnTo>
                      <a:pt x="276" y="741"/>
                    </a:lnTo>
                    <a:lnTo>
                      <a:pt x="297" y="777"/>
                    </a:lnTo>
                    <a:lnTo>
                      <a:pt x="315" y="807"/>
                    </a:lnTo>
                    <a:lnTo>
                      <a:pt x="455" y="901"/>
                    </a:lnTo>
                    <a:lnTo>
                      <a:pt x="507" y="940"/>
                    </a:lnTo>
                    <a:lnTo>
                      <a:pt x="500" y="844"/>
                    </a:lnTo>
                    <a:lnTo>
                      <a:pt x="477" y="766"/>
                    </a:lnTo>
                    <a:lnTo>
                      <a:pt x="450" y="684"/>
                    </a:lnTo>
                    <a:lnTo>
                      <a:pt x="387" y="583"/>
                    </a:lnTo>
                    <a:lnTo>
                      <a:pt x="347" y="472"/>
                    </a:lnTo>
                    <a:lnTo>
                      <a:pt x="328" y="307"/>
                    </a:lnTo>
                    <a:lnTo>
                      <a:pt x="411" y="371"/>
                    </a:lnTo>
                    <a:lnTo>
                      <a:pt x="488" y="423"/>
                    </a:lnTo>
                    <a:lnTo>
                      <a:pt x="564" y="448"/>
                    </a:lnTo>
                    <a:lnTo>
                      <a:pt x="614" y="460"/>
                    </a:lnTo>
                    <a:lnTo>
                      <a:pt x="653" y="454"/>
                    </a:lnTo>
                    <a:lnTo>
                      <a:pt x="678" y="423"/>
                    </a:lnTo>
                    <a:lnTo>
                      <a:pt x="704" y="335"/>
                    </a:lnTo>
                    <a:lnTo>
                      <a:pt x="710" y="271"/>
                    </a:lnTo>
                    <a:lnTo>
                      <a:pt x="710" y="163"/>
                    </a:lnTo>
                    <a:lnTo>
                      <a:pt x="710" y="73"/>
                    </a:lnTo>
                    <a:lnTo>
                      <a:pt x="595" y="76"/>
                    </a:lnTo>
                    <a:lnTo>
                      <a:pt x="545" y="64"/>
                    </a:lnTo>
                    <a:lnTo>
                      <a:pt x="538" y="166"/>
                    </a:lnTo>
                    <a:lnTo>
                      <a:pt x="526" y="198"/>
                    </a:lnTo>
                    <a:lnTo>
                      <a:pt x="450" y="160"/>
                    </a:lnTo>
                    <a:lnTo>
                      <a:pt x="398" y="116"/>
                    </a:lnTo>
                    <a:lnTo>
                      <a:pt x="302" y="64"/>
                    </a:lnTo>
                    <a:lnTo>
                      <a:pt x="233" y="19"/>
                    </a:lnTo>
                    <a:lnTo>
                      <a:pt x="171" y="0"/>
                    </a:lnTo>
                    <a:lnTo>
                      <a:pt x="94" y="31"/>
                    </a:lnTo>
                    <a:lnTo>
                      <a:pt x="0" y="58"/>
                    </a:lnTo>
                    <a:close/>
                  </a:path>
                </a:pathLst>
              </a:custGeom>
              <a:solidFill>
                <a:srgbClr val="0000FF"/>
              </a:solidFill>
              <a:ln w="12700" cap="flat" cmpd="sng">
                <a:solidFill>
                  <a:srgbClr val="000000"/>
                </a:solidFill>
                <a:prstDash val="solid"/>
                <a:round/>
                <a:headEnd type="none" w="med" len="med"/>
                <a:tailEnd type="none" w="med" len="med"/>
              </a:ln>
            </p:spPr>
            <p:txBody>
              <a:bodyPr/>
              <a:p>
                <a:endParaRPr lang="zh-CN" altLang="en-US"/>
              </a:p>
            </p:txBody>
          </p:sp>
          <p:sp>
            <p:nvSpPr>
              <p:cNvPr id="71688" name="任意多边形 165896"/>
              <p:cNvSpPr/>
              <p:nvPr/>
            </p:nvSpPr>
            <p:spPr>
              <a:xfrm>
                <a:off x="2355" y="1252"/>
                <a:ext cx="199" cy="569"/>
              </a:xfrm>
              <a:custGeom>
                <a:avLst/>
                <a:gdLst/>
                <a:ahLst/>
                <a:cxnLst/>
                <a:pathLst>
                  <a:path w="199" h="569">
                    <a:moveTo>
                      <a:pt x="0" y="0"/>
                    </a:moveTo>
                    <a:lnTo>
                      <a:pt x="87" y="39"/>
                    </a:lnTo>
                    <a:lnTo>
                      <a:pt x="79" y="107"/>
                    </a:lnTo>
                    <a:lnTo>
                      <a:pt x="134" y="110"/>
                    </a:lnTo>
                    <a:lnTo>
                      <a:pt x="169" y="233"/>
                    </a:lnTo>
                    <a:lnTo>
                      <a:pt x="189" y="366"/>
                    </a:lnTo>
                    <a:lnTo>
                      <a:pt x="197" y="492"/>
                    </a:lnTo>
                    <a:lnTo>
                      <a:pt x="199" y="569"/>
                    </a:lnTo>
                  </a:path>
                </a:pathLst>
              </a:custGeom>
              <a:noFill/>
              <a:ln w="12700" cap="flat" cmpd="sng">
                <a:solidFill>
                  <a:srgbClr val="000000"/>
                </a:solidFill>
                <a:prstDash val="solid"/>
                <a:round/>
                <a:headEnd type="none" w="med" len="med"/>
                <a:tailEnd type="none" w="med" len="med"/>
              </a:ln>
            </p:spPr>
            <p:txBody>
              <a:bodyPr/>
              <a:p>
                <a:endParaRPr lang="zh-CN" altLang="en-US"/>
              </a:p>
            </p:txBody>
          </p:sp>
        </p:grpSp>
        <p:sp>
          <p:nvSpPr>
            <p:cNvPr id="71689" name="任意多边形 165897"/>
            <p:cNvSpPr/>
            <p:nvPr/>
          </p:nvSpPr>
          <p:spPr>
            <a:xfrm rot="1123344">
              <a:off x="2406" y="1975"/>
              <a:ext cx="154" cy="119"/>
            </a:xfrm>
            <a:custGeom>
              <a:avLst/>
              <a:gdLst/>
              <a:ahLst/>
              <a:cxnLst/>
              <a:pathLst>
                <a:path w="213" h="176">
                  <a:moveTo>
                    <a:pt x="19" y="56"/>
                  </a:moveTo>
                  <a:lnTo>
                    <a:pt x="0" y="85"/>
                  </a:lnTo>
                  <a:lnTo>
                    <a:pt x="92" y="176"/>
                  </a:lnTo>
                  <a:lnTo>
                    <a:pt x="122" y="69"/>
                  </a:lnTo>
                  <a:lnTo>
                    <a:pt x="213" y="122"/>
                  </a:lnTo>
                  <a:lnTo>
                    <a:pt x="209" y="30"/>
                  </a:lnTo>
                  <a:lnTo>
                    <a:pt x="153" y="0"/>
                  </a:lnTo>
                  <a:lnTo>
                    <a:pt x="19" y="56"/>
                  </a:lnTo>
                  <a:close/>
                </a:path>
              </a:pathLst>
            </a:custGeom>
            <a:solidFill>
              <a:srgbClr val="FFFFFF"/>
            </a:solidFill>
            <a:ln w="12700" cap="flat" cmpd="sng">
              <a:solidFill>
                <a:srgbClr val="000000"/>
              </a:solidFill>
              <a:prstDash val="solid"/>
              <a:round/>
              <a:headEnd type="none" w="med" len="med"/>
              <a:tailEnd type="none" w="med" len="med"/>
            </a:ln>
          </p:spPr>
          <p:txBody>
            <a:bodyPr/>
            <a:p>
              <a:endParaRPr lang="zh-CN" altLang="en-US"/>
            </a:p>
          </p:txBody>
        </p:sp>
        <p:grpSp>
          <p:nvGrpSpPr>
            <p:cNvPr id="71690" name="组合 165898"/>
            <p:cNvGrpSpPr/>
            <p:nvPr/>
          </p:nvGrpSpPr>
          <p:grpSpPr>
            <a:xfrm rot="1123344">
              <a:off x="2051" y="1977"/>
              <a:ext cx="454" cy="747"/>
              <a:chOff x="1799" y="1328"/>
              <a:chExt cx="630" cy="1101"/>
            </a:xfrm>
          </p:grpSpPr>
          <p:grpSp>
            <p:nvGrpSpPr>
              <p:cNvPr id="71691" name="组合 165899"/>
              <p:cNvGrpSpPr/>
              <p:nvPr/>
            </p:nvGrpSpPr>
            <p:grpSpPr>
              <a:xfrm>
                <a:off x="1968" y="1328"/>
                <a:ext cx="461" cy="1101"/>
                <a:chOff x="1968" y="1328"/>
                <a:chExt cx="461" cy="1101"/>
              </a:xfrm>
            </p:grpSpPr>
            <p:sp>
              <p:nvSpPr>
                <p:cNvPr id="71692" name="任意多边形 165900"/>
                <p:cNvSpPr/>
                <p:nvPr/>
              </p:nvSpPr>
              <p:spPr>
                <a:xfrm>
                  <a:off x="1968" y="1328"/>
                  <a:ext cx="461" cy="1101"/>
                </a:xfrm>
                <a:custGeom>
                  <a:avLst/>
                  <a:gdLst/>
                  <a:ahLst/>
                  <a:cxnLst/>
                  <a:pathLst>
                    <a:path w="461" h="1101">
                      <a:moveTo>
                        <a:pt x="322" y="1065"/>
                      </a:moveTo>
                      <a:lnTo>
                        <a:pt x="398" y="1019"/>
                      </a:lnTo>
                      <a:lnTo>
                        <a:pt x="430" y="916"/>
                      </a:lnTo>
                      <a:lnTo>
                        <a:pt x="454" y="823"/>
                      </a:lnTo>
                      <a:lnTo>
                        <a:pt x="461" y="720"/>
                      </a:lnTo>
                      <a:lnTo>
                        <a:pt x="434" y="608"/>
                      </a:lnTo>
                      <a:lnTo>
                        <a:pt x="416" y="516"/>
                      </a:lnTo>
                      <a:lnTo>
                        <a:pt x="392" y="410"/>
                      </a:lnTo>
                      <a:lnTo>
                        <a:pt x="363" y="331"/>
                      </a:lnTo>
                      <a:lnTo>
                        <a:pt x="315" y="236"/>
                      </a:lnTo>
                      <a:lnTo>
                        <a:pt x="276" y="149"/>
                      </a:lnTo>
                      <a:lnTo>
                        <a:pt x="207" y="45"/>
                      </a:lnTo>
                      <a:lnTo>
                        <a:pt x="169" y="0"/>
                      </a:lnTo>
                      <a:lnTo>
                        <a:pt x="124" y="33"/>
                      </a:lnTo>
                      <a:lnTo>
                        <a:pt x="77" y="76"/>
                      </a:lnTo>
                      <a:lnTo>
                        <a:pt x="13" y="134"/>
                      </a:lnTo>
                      <a:lnTo>
                        <a:pt x="7" y="153"/>
                      </a:lnTo>
                      <a:lnTo>
                        <a:pt x="0" y="187"/>
                      </a:lnTo>
                      <a:lnTo>
                        <a:pt x="19" y="247"/>
                      </a:lnTo>
                      <a:lnTo>
                        <a:pt x="45" y="321"/>
                      </a:lnTo>
                      <a:lnTo>
                        <a:pt x="115" y="457"/>
                      </a:lnTo>
                      <a:lnTo>
                        <a:pt x="141" y="573"/>
                      </a:lnTo>
                      <a:lnTo>
                        <a:pt x="150" y="661"/>
                      </a:lnTo>
                      <a:lnTo>
                        <a:pt x="153" y="728"/>
                      </a:lnTo>
                      <a:lnTo>
                        <a:pt x="153" y="843"/>
                      </a:lnTo>
                      <a:lnTo>
                        <a:pt x="141" y="1024"/>
                      </a:lnTo>
                      <a:lnTo>
                        <a:pt x="141" y="1086"/>
                      </a:lnTo>
                      <a:lnTo>
                        <a:pt x="162" y="1095"/>
                      </a:lnTo>
                      <a:lnTo>
                        <a:pt x="224" y="1101"/>
                      </a:lnTo>
                      <a:lnTo>
                        <a:pt x="269" y="1088"/>
                      </a:lnTo>
                      <a:lnTo>
                        <a:pt x="322" y="1065"/>
                      </a:lnTo>
                      <a:close/>
                    </a:path>
                  </a:pathLst>
                </a:custGeom>
                <a:solidFill>
                  <a:srgbClr val="0000FF"/>
                </a:solidFill>
                <a:ln w="12700" cap="flat" cmpd="sng">
                  <a:solidFill>
                    <a:srgbClr val="000000"/>
                  </a:solidFill>
                  <a:prstDash val="solid"/>
                  <a:round/>
                  <a:headEnd type="none" w="med" len="med"/>
                  <a:tailEnd type="none" w="med" len="med"/>
                </a:ln>
              </p:spPr>
              <p:txBody>
                <a:bodyPr/>
                <a:p>
                  <a:endParaRPr lang="zh-CN" altLang="en-US"/>
                </a:p>
              </p:txBody>
            </p:sp>
            <p:sp>
              <p:nvSpPr>
                <p:cNvPr id="71693" name="任意多边形 165901"/>
                <p:cNvSpPr/>
                <p:nvPr/>
              </p:nvSpPr>
              <p:spPr>
                <a:xfrm>
                  <a:off x="2085" y="1371"/>
                  <a:ext cx="325" cy="620"/>
                </a:xfrm>
                <a:custGeom>
                  <a:avLst/>
                  <a:gdLst/>
                  <a:ahLst/>
                  <a:cxnLst/>
                  <a:pathLst>
                    <a:path w="325" h="620">
                      <a:moveTo>
                        <a:pt x="0" y="0"/>
                      </a:moveTo>
                      <a:lnTo>
                        <a:pt x="44" y="144"/>
                      </a:lnTo>
                      <a:lnTo>
                        <a:pt x="119" y="125"/>
                      </a:lnTo>
                      <a:lnTo>
                        <a:pt x="71" y="200"/>
                      </a:lnTo>
                      <a:lnTo>
                        <a:pt x="119" y="255"/>
                      </a:lnTo>
                      <a:lnTo>
                        <a:pt x="172" y="341"/>
                      </a:lnTo>
                      <a:lnTo>
                        <a:pt x="235" y="440"/>
                      </a:lnTo>
                      <a:lnTo>
                        <a:pt x="289" y="535"/>
                      </a:lnTo>
                      <a:lnTo>
                        <a:pt x="325" y="620"/>
                      </a:lnTo>
                    </a:path>
                  </a:pathLst>
                </a:custGeom>
                <a:noFill/>
                <a:ln w="12700" cap="flat" cmpd="sng">
                  <a:solidFill>
                    <a:srgbClr val="000000"/>
                  </a:solidFill>
                  <a:prstDash val="solid"/>
                  <a:round/>
                  <a:headEnd type="none" w="med" len="med"/>
                  <a:tailEnd type="none" w="med" len="med"/>
                </a:ln>
              </p:spPr>
              <p:txBody>
                <a:bodyPr/>
                <a:p>
                  <a:endParaRPr lang="zh-CN" altLang="en-US"/>
                </a:p>
              </p:txBody>
            </p:sp>
          </p:grpSp>
          <p:grpSp>
            <p:nvGrpSpPr>
              <p:cNvPr id="71694" name="组合 165902"/>
              <p:cNvGrpSpPr/>
              <p:nvPr/>
            </p:nvGrpSpPr>
            <p:grpSpPr>
              <a:xfrm>
                <a:off x="1799" y="1444"/>
                <a:ext cx="549" cy="922"/>
                <a:chOff x="1799" y="1444"/>
                <a:chExt cx="549" cy="922"/>
              </a:xfrm>
            </p:grpSpPr>
            <p:sp>
              <p:nvSpPr>
                <p:cNvPr id="71695" name="任意多边形 165903"/>
                <p:cNvSpPr/>
                <p:nvPr/>
              </p:nvSpPr>
              <p:spPr>
                <a:xfrm>
                  <a:off x="2144" y="2152"/>
                  <a:ext cx="204" cy="214"/>
                </a:xfrm>
                <a:custGeom>
                  <a:avLst/>
                  <a:gdLst/>
                  <a:ahLst/>
                  <a:cxnLst/>
                  <a:pathLst>
                    <a:path w="204" h="214">
                      <a:moveTo>
                        <a:pt x="63" y="0"/>
                      </a:moveTo>
                      <a:lnTo>
                        <a:pt x="102" y="28"/>
                      </a:lnTo>
                      <a:lnTo>
                        <a:pt x="142" y="29"/>
                      </a:lnTo>
                      <a:lnTo>
                        <a:pt x="176" y="37"/>
                      </a:lnTo>
                      <a:lnTo>
                        <a:pt x="192" y="50"/>
                      </a:lnTo>
                      <a:lnTo>
                        <a:pt x="196" y="66"/>
                      </a:lnTo>
                      <a:lnTo>
                        <a:pt x="189" y="95"/>
                      </a:lnTo>
                      <a:lnTo>
                        <a:pt x="204" y="115"/>
                      </a:lnTo>
                      <a:lnTo>
                        <a:pt x="203" y="143"/>
                      </a:lnTo>
                      <a:lnTo>
                        <a:pt x="187" y="160"/>
                      </a:lnTo>
                      <a:lnTo>
                        <a:pt x="175" y="181"/>
                      </a:lnTo>
                      <a:lnTo>
                        <a:pt x="147" y="191"/>
                      </a:lnTo>
                      <a:lnTo>
                        <a:pt x="129" y="214"/>
                      </a:lnTo>
                      <a:lnTo>
                        <a:pt x="95" y="210"/>
                      </a:lnTo>
                      <a:lnTo>
                        <a:pt x="75" y="197"/>
                      </a:lnTo>
                      <a:lnTo>
                        <a:pt x="56" y="176"/>
                      </a:lnTo>
                      <a:lnTo>
                        <a:pt x="44" y="127"/>
                      </a:lnTo>
                      <a:lnTo>
                        <a:pt x="0" y="83"/>
                      </a:lnTo>
                      <a:lnTo>
                        <a:pt x="63" y="0"/>
                      </a:lnTo>
                      <a:close/>
                    </a:path>
                  </a:pathLst>
                </a:custGeom>
                <a:solidFill>
                  <a:srgbClr val="FFE0C0"/>
                </a:solidFill>
                <a:ln w="12700" cap="flat" cmpd="sng">
                  <a:solidFill>
                    <a:srgbClr val="000000"/>
                  </a:solidFill>
                  <a:prstDash val="solid"/>
                  <a:round/>
                  <a:headEnd type="none" w="med" len="med"/>
                  <a:tailEnd type="none" w="med" len="med"/>
                </a:ln>
              </p:spPr>
              <p:txBody>
                <a:bodyPr/>
                <a:p>
                  <a:endParaRPr lang="zh-CN" altLang="en-US"/>
                </a:p>
              </p:txBody>
            </p:sp>
            <p:sp>
              <p:nvSpPr>
                <p:cNvPr id="71696" name="任意多边形 165904"/>
                <p:cNvSpPr/>
                <p:nvPr/>
              </p:nvSpPr>
              <p:spPr>
                <a:xfrm>
                  <a:off x="2116" y="2142"/>
                  <a:ext cx="121" cy="137"/>
                </a:xfrm>
                <a:custGeom>
                  <a:avLst/>
                  <a:gdLst/>
                  <a:ahLst/>
                  <a:cxnLst/>
                  <a:pathLst>
                    <a:path w="121" h="137">
                      <a:moveTo>
                        <a:pt x="91" y="0"/>
                      </a:moveTo>
                      <a:lnTo>
                        <a:pt x="121" y="20"/>
                      </a:lnTo>
                      <a:lnTo>
                        <a:pt x="105" y="52"/>
                      </a:lnTo>
                      <a:lnTo>
                        <a:pt x="75" y="92"/>
                      </a:lnTo>
                      <a:lnTo>
                        <a:pt x="33" y="137"/>
                      </a:lnTo>
                      <a:lnTo>
                        <a:pt x="0" y="97"/>
                      </a:lnTo>
                      <a:lnTo>
                        <a:pt x="91" y="0"/>
                      </a:lnTo>
                      <a:close/>
                    </a:path>
                  </a:pathLst>
                </a:custGeom>
                <a:solidFill>
                  <a:srgbClr val="FFFFFF"/>
                </a:solidFill>
                <a:ln w="12700" cap="flat" cmpd="sng">
                  <a:solidFill>
                    <a:srgbClr val="000000"/>
                  </a:solidFill>
                  <a:prstDash val="solid"/>
                  <a:round/>
                  <a:headEnd type="none" w="med" len="med"/>
                  <a:tailEnd type="none" w="med" len="med"/>
                </a:ln>
              </p:spPr>
              <p:txBody>
                <a:bodyPr/>
                <a:p>
                  <a:endParaRPr lang="zh-CN" altLang="en-US"/>
                </a:p>
              </p:txBody>
            </p:sp>
            <p:sp>
              <p:nvSpPr>
                <p:cNvPr id="71697" name="任意多边形 165905"/>
                <p:cNvSpPr/>
                <p:nvPr/>
              </p:nvSpPr>
              <p:spPr>
                <a:xfrm>
                  <a:off x="1799" y="1444"/>
                  <a:ext cx="444" cy="840"/>
                </a:xfrm>
                <a:custGeom>
                  <a:avLst/>
                  <a:gdLst/>
                  <a:ahLst/>
                  <a:cxnLst/>
                  <a:pathLst>
                    <a:path w="444" h="840">
                      <a:moveTo>
                        <a:pt x="133" y="64"/>
                      </a:moveTo>
                      <a:lnTo>
                        <a:pt x="107" y="118"/>
                      </a:lnTo>
                      <a:lnTo>
                        <a:pt x="61" y="196"/>
                      </a:lnTo>
                      <a:lnTo>
                        <a:pt x="46" y="258"/>
                      </a:lnTo>
                      <a:lnTo>
                        <a:pt x="22" y="329"/>
                      </a:lnTo>
                      <a:lnTo>
                        <a:pt x="5" y="447"/>
                      </a:lnTo>
                      <a:lnTo>
                        <a:pt x="0" y="510"/>
                      </a:lnTo>
                      <a:lnTo>
                        <a:pt x="14" y="526"/>
                      </a:lnTo>
                      <a:lnTo>
                        <a:pt x="56" y="583"/>
                      </a:lnTo>
                      <a:lnTo>
                        <a:pt x="106" y="644"/>
                      </a:lnTo>
                      <a:lnTo>
                        <a:pt x="163" y="698"/>
                      </a:lnTo>
                      <a:lnTo>
                        <a:pt x="318" y="840"/>
                      </a:lnTo>
                      <a:lnTo>
                        <a:pt x="389" y="753"/>
                      </a:lnTo>
                      <a:lnTo>
                        <a:pt x="444" y="683"/>
                      </a:lnTo>
                      <a:lnTo>
                        <a:pt x="297" y="556"/>
                      </a:lnTo>
                      <a:lnTo>
                        <a:pt x="248" y="519"/>
                      </a:lnTo>
                      <a:lnTo>
                        <a:pt x="218" y="486"/>
                      </a:lnTo>
                      <a:lnTo>
                        <a:pt x="193" y="471"/>
                      </a:lnTo>
                      <a:lnTo>
                        <a:pt x="232" y="368"/>
                      </a:lnTo>
                      <a:lnTo>
                        <a:pt x="255" y="288"/>
                      </a:lnTo>
                      <a:lnTo>
                        <a:pt x="267" y="252"/>
                      </a:lnTo>
                      <a:lnTo>
                        <a:pt x="280" y="213"/>
                      </a:lnTo>
                      <a:lnTo>
                        <a:pt x="286" y="167"/>
                      </a:lnTo>
                      <a:lnTo>
                        <a:pt x="286" y="123"/>
                      </a:lnTo>
                      <a:lnTo>
                        <a:pt x="286" y="88"/>
                      </a:lnTo>
                      <a:lnTo>
                        <a:pt x="280" y="52"/>
                      </a:lnTo>
                      <a:lnTo>
                        <a:pt x="258" y="24"/>
                      </a:lnTo>
                      <a:lnTo>
                        <a:pt x="229" y="5"/>
                      </a:lnTo>
                      <a:lnTo>
                        <a:pt x="208" y="0"/>
                      </a:lnTo>
                      <a:lnTo>
                        <a:pt x="169" y="25"/>
                      </a:lnTo>
                      <a:lnTo>
                        <a:pt x="133" y="64"/>
                      </a:lnTo>
                      <a:close/>
                    </a:path>
                  </a:pathLst>
                </a:custGeom>
                <a:solidFill>
                  <a:srgbClr val="0000FF"/>
                </a:solidFill>
                <a:ln w="12700" cap="flat" cmpd="sng">
                  <a:solidFill>
                    <a:srgbClr val="000000"/>
                  </a:solidFill>
                  <a:prstDash val="solid"/>
                  <a:round/>
                  <a:headEnd type="none" w="med" len="med"/>
                  <a:tailEnd type="none" w="med" len="med"/>
                </a:ln>
              </p:spPr>
              <p:txBody>
                <a:bodyPr/>
                <a:p>
                  <a:endParaRPr lang="zh-CN" altLang="en-US"/>
                </a:p>
              </p:txBody>
            </p:sp>
          </p:grpSp>
        </p:grpSp>
        <p:grpSp>
          <p:nvGrpSpPr>
            <p:cNvPr id="71698" name="组合 165906"/>
            <p:cNvGrpSpPr/>
            <p:nvPr/>
          </p:nvGrpSpPr>
          <p:grpSpPr>
            <a:xfrm rot="1123344">
              <a:off x="2327" y="1696"/>
              <a:ext cx="255" cy="314"/>
              <a:chOff x="1947" y="869"/>
              <a:chExt cx="355" cy="463"/>
            </a:xfrm>
          </p:grpSpPr>
          <p:grpSp>
            <p:nvGrpSpPr>
              <p:cNvPr id="71699" name="组合 165907"/>
              <p:cNvGrpSpPr/>
              <p:nvPr/>
            </p:nvGrpSpPr>
            <p:grpSpPr>
              <a:xfrm>
                <a:off x="1982" y="1005"/>
                <a:ext cx="305" cy="220"/>
                <a:chOff x="1982" y="1005"/>
                <a:chExt cx="305" cy="220"/>
              </a:xfrm>
            </p:grpSpPr>
            <p:sp>
              <p:nvSpPr>
                <p:cNvPr id="71700" name="任意多边形 165908"/>
                <p:cNvSpPr/>
                <p:nvPr/>
              </p:nvSpPr>
              <p:spPr>
                <a:xfrm>
                  <a:off x="2244" y="1005"/>
                  <a:ext cx="43" cy="100"/>
                </a:xfrm>
                <a:custGeom>
                  <a:avLst/>
                  <a:gdLst/>
                  <a:ahLst/>
                  <a:cxnLst/>
                  <a:pathLst>
                    <a:path w="43" h="100">
                      <a:moveTo>
                        <a:pt x="0" y="11"/>
                      </a:moveTo>
                      <a:lnTo>
                        <a:pt x="7" y="0"/>
                      </a:lnTo>
                      <a:lnTo>
                        <a:pt x="21" y="0"/>
                      </a:lnTo>
                      <a:lnTo>
                        <a:pt x="27" y="7"/>
                      </a:lnTo>
                      <a:lnTo>
                        <a:pt x="33" y="19"/>
                      </a:lnTo>
                      <a:lnTo>
                        <a:pt x="38" y="44"/>
                      </a:lnTo>
                      <a:lnTo>
                        <a:pt x="43" y="76"/>
                      </a:lnTo>
                      <a:lnTo>
                        <a:pt x="43" y="100"/>
                      </a:lnTo>
                      <a:lnTo>
                        <a:pt x="32" y="100"/>
                      </a:lnTo>
                      <a:lnTo>
                        <a:pt x="0" y="11"/>
                      </a:lnTo>
                      <a:close/>
                    </a:path>
                  </a:pathLst>
                </a:custGeom>
                <a:solidFill>
                  <a:srgbClr val="FFE0C0"/>
                </a:solidFill>
                <a:ln w="12700" cap="flat" cmpd="sng">
                  <a:solidFill>
                    <a:srgbClr val="000000"/>
                  </a:solidFill>
                  <a:prstDash val="solid"/>
                  <a:round/>
                  <a:headEnd type="none" w="med" len="med"/>
                  <a:tailEnd type="none" w="med" len="med"/>
                </a:ln>
              </p:spPr>
              <p:txBody>
                <a:bodyPr/>
                <a:p>
                  <a:endParaRPr lang="zh-CN" altLang="en-US"/>
                </a:p>
              </p:txBody>
            </p:sp>
            <p:sp>
              <p:nvSpPr>
                <p:cNvPr id="71701" name="任意多边形 165909"/>
                <p:cNvSpPr/>
                <p:nvPr/>
              </p:nvSpPr>
              <p:spPr>
                <a:xfrm>
                  <a:off x="1982" y="1143"/>
                  <a:ext cx="73" cy="82"/>
                </a:xfrm>
                <a:custGeom>
                  <a:avLst/>
                  <a:gdLst/>
                  <a:ahLst/>
                  <a:cxnLst/>
                  <a:pathLst>
                    <a:path w="73" h="82">
                      <a:moveTo>
                        <a:pt x="17" y="0"/>
                      </a:moveTo>
                      <a:lnTo>
                        <a:pt x="4" y="7"/>
                      </a:lnTo>
                      <a:lnTo>
                        <a:pt x="0" y="16"/>
                      </a:lnTo>
                      <a:lnTo>
                        <a:pt x="4" y="29"/>
                      </a:lnTo>
                      <a:lnTo>
                        <a:pt x="14" y="43"/>
                      </a:lnTo>
                      <a:lnTo>
                        <a:pt x="25" y="56"/>
                      </a:lnTo>
                      <a:lnTo>
                        <a:pt x="46" y="77"/>
                      </a:lnTo>
                      <a:lnTo>
                        <a:pt x="60" y="82"/>
                      </a:lnTo>
                      <a:lnTo>
                        <a:pt x="73" y="72"/>
                      </a:lnTo>
                      <a:lnTo>
                        <a:pt x="17" y="0"/>
                      </a:lnTo>
                      <a:close/>
                    </a:path>
                  </a:pathLst>
                </a:custGeom>
                <a:solidFill>
                  <a:srgbClr val="FFE0C0"/>
                </a:solidFill>
                <a:ln w="12700" cap="flat" cmpd="sng">
                  <a:solidFill>
                    <a:srgbClr val="000000"/>
                  </a:solidFill>
                  <a:prstDash val="solid"/>
                  <a:round/>
                  <a:headEnd type="none" w="med" len="med"/>
                  <a:tailEnd type="none" w="med" len="med"/>
                </a:ln>
              </p:spPr>
              <p:txBody>
                <a:bodyPr/>
                <a:p>
                  <a:endParaRPr lang="zh-CN" altLang="en-US"/>
                </a:p>
              </p:txBody>
            </p:sp>
          </p:grpSp>
          <p:sp>
            <p:nvSpPr>
              <p:cNvPr id="71702" name="任意多边形 165910"/>
              <p:cNvSpPr/>
              <p:nvPr/>
            </p:nvSpPr>
            <p:spPr>
              <a:xfrm>
                <a:off x="1962" y="919"/>
                <a:ext cx="340" cy="413"/>
              </a:xfrm>
              <a:custGeom>
                <a:avLst/>
                <a:gdLst/>
                <a:ahLst/>
                <a:cxnLst/>
                <a:pathLst>
                  <a:path w="340" h="413">
                    <a:moveTo>
                      <a:pt x="30" y="59"/>
                    </a:moveTo>
                    <a:lnTo>
                      <a:pt x="13" y="82"/>
                    </a:lnTo>
                    <a:lnTo>
                      <a:pt x="4" y="111"/>
                    </a:lnTo>
                    <a:lnTo>
                      <a:pt x="0" y="145"/>
                    </a:lnTo>
                    <a:lnTo>
                      <a:pt x="5" y="173"/>
                    </a:lnTo>
                    <a:lnTo>
                      <a:pt x="17" y="199"/>
                    </a:lnTo>
                    <a:lnTo>
                      <a:pt x="37" y="222"/>
                    </a:lnTo>
                    <a:lnTo>
                      <a:pt x="54" y="247"/>
                    </a:lnTo>
                    <a:lnTo>
                      <a:pt x="71" y="282"/>
                    </a:lnTo>
                    <a:lnTo>
                      <a:pt x="90" y="323"/>
                    </a:lnTo>
                    <a:lnTo>
                      <a:pt x="109" y="356"/>
                    </a:lnTo>
                    <a:lnTo>
                      <a:pt x="128" y="375"/>
                    </a:lnTo>
                    <a:lnTo>
                      <a:pt x="149" y="387"/>
                    </a:lnTo>
                    <a:lnTo>
                      <a:pt x="185" y="403"/>
                    </a:lnTo>
                    <a:lnTo>
                      <a:pt x="222" y="413"/>
                    </a:lnTo>
                    <a:lnTo>
                      <a:pt x="247" y="410"/>
                    </a:lnTo>
                    <a:lnTo>
                      <a:pt x="268" y="406"/>
                    </a:lnTo>
                    <a:lnTo>
                      <a:pt x="304" y="393"/>
                    </a:lnTo>
                    <a:lnTo>
                      <a:pt x="319" y="379"/>
                    </a:lnTo>
                    <a:lnTo>
                      <a:pt x="326" y="360"/>
                    </a:lnTo>
                    <a:lnTo>
                      <a:pt x="337" y="319"/>
                    </a:lnTo>
                    <a:lnTo>
                      <a:pt x="340" y="288"/>
                    </a:lnTo>
                    <a:lnTo>
                      <a:pt x="340" y="251"/>
                    </a:lnTo>
                    <a:lnTo>
                      <a:pt x="335" y="224"/>
                    </a:lnTo>
                    <a:lnTo>
                      <a:pt x="326" y="194"/>
                    </a:lnTo>
                    <a:lnTo>
                      <a:pt x="310" y="152"/>
                    </a:lnTo>
                    <a:lnTo>
                      <a:pt x="291" y="121"/>
                    </a:lnTo>
                    <a:lnTo>
                      <a:pt x="282" y="86"/>
                    </a:lnTo>
                    <a:lnTo>
                      <a:pt x="264" y="46"/>
                    </a:lnTo>
                    <a:lnTo>
                      <a:pt x="244" y="25"/>
                    </a:lnTo>
                    <a:lnTo>
                      <a:pt x="224" y="13"/>
                    </a:lnTo>
                    <a:lnTo>
                      <a:pt x="186" y="1"/>
                    </a:lnTo>
                    <a:lnTo>
                      <a:pt x="160" y="0"/>
                    </a:lnTo>
                    <a:lnTo>
                      <a:pt x="122" y="7"/>
                    </a:lnTo>
                    <a:lnTo>
                      <a:pt x="87" y="19"/>
                    </a:lnTo>
                    <a:lnTo>
                      <a:pt x="52" y="41"/>
                    </a:lnTo>
                    <a:lnTo>
                      <a:pt x="30" y="59"/>
                    </a:lnTo>
                    <a:close/>
                  </a:path>
                </a:pathLst>
              </a:custGeom>
              <a:solidFill>
                <a:srgbClr val="FFE0C0"/>
              </a:solidFill>
              <a:ln w="12700" cap="flat" cmpd="sng">
                <a:solidFill>
                  <a:srgbClr val="000000"/>
                </a:solidFill>
                <a:prstDash val="solid"/>
                <a:round/>
                <a:headEnd type="none" w="med" len="med"/>
                <a:tailEnd type="none" w="med" len="med"/>
              </a:ln>
            </p:spPr>
            <p:txBody>
              <a:bodyPr/>
              <a:p>
                <a:endParaRPr lang="zh-CN" altLang="en-US"/>
              </a:p>
            </p:txBody>
          </p:sp>
          <p:grpSp>
            <p:nvGrpSpPr>
              <p:cNvPr id="71703" name="组合 165911"/>
              <p:cNvGrpSpPr/>
              <p:nvPr/>
            </p:nvGrpSpPr>
            <p:grpSpPr>
              <a:xfrm>
                <a:off x="1997" y="1009"/>
                <a:ext cx="257" cy="143"/>
                <a:chOff x="1997" y="1009"/>
                <a:chExt cx="257" cy="143"/>
              </a:xfrm>
            </p:grpSpPr>
            <p:sp>
              <p:nvSpPr>
                <p:cNvPr id="71704" name="任意多边形 165912"/>
                <p:cNvSpPr/>
                <p:nvPr/>
              </p:nvSpPr>
              <p:spPr>
                <a:xfrm>
                  <a:off x="2122" y="1074"/>
                  <a:ext cx="19" cy="21"/>
                </a:xfrm>
                <a:custGeom>
                  <a:avLst/>
                  <a:gdLst/>
                  <a:ahLst/>
                  <a:cxnLst/>
                  <a:pathLst>
                    <a:path w="19" h="21">
                      <a:moveTo>
                        <a:pt x="0" y="12"/>
                      </a:moveTo>
                      <a:lnTo>
                        <a:pt x="6" y="4"/>
                      </a:lnTo>
                      <a:lnTo>
                        <a:pt x="17" y="0"/>
                      </a:lnTo>
                      <a:lnTo>
                        <a:pt x="19" y="11"/>
                      </a:lnTo>
                      <a:lnTo>
                        <a:pt x="10" y="11"/>
                      </a:lnTo>
                      <a:lnTo>
                        <a:pt x="3" y="21"/>
                      </a:lnTo>
                      <a:lnTo>
                        <a:pt x="0" y="12"/>
                      </a:lnTo>
                      <a:close/>
                    </a:path>
                  </a:pathLst>
                </a:custGeom>
                <a:solidFill>
                  <a:srgbClr val="C0C0C0"/>
                </a:solidFill>
                <a:ln w="12700" cap="flat" cmpd="sng">
                  <a:solidFill>
                    <a:srgbClr val="000000"/>
                  </a:solidFill>
                  <a:prstDash val="solid"/>
                  <a:round/>
                  <a:headEnd type="none" w="med" len="med"/>
                  <a:tailEnd type="none" w="med" len="med"/>
                </a:ln>
              </p:spPr>
              <p:txBody>
                <a:bodyPr/>
                <a:p>
                  <a:endParaRPr lang="zh-CN" altLang="en-US"/>
                </a:p>
              </p:txBody>
            </p:sp>
            <p:sp>
              <p:nvSpPr>
                <p:cNvPr id="71705" name="任意多边形 165913"/>
                <p:cNvSpPr/>
                <p:nvPr/>
              </p:nvSpPr>
              <p:spPr>
                <a:xfrm>
                  <a:off x="1997" y="1128"/>
                  <a:ext cx="37" cy="24"/>
                </a:xfrm>
                <a:custGeom>
                  <a:avLst/>
                  <a:gdLst/>
                  <a:ahLst/>
                  <a:cxnLst/>
                  <a:pathLst>
                    <a:path w="37" h="24">
                      <a:moveTo>
                        <a:pt x="31" y="0"/>
                      </a:moveTo>
                      <a:lnTo>
                        <a:pt x="37" y="13"/>
                      </a:lnTo>
                      <a:lnTo>
                        <a:pt x="6" y="24"/>
                      </a:lnTo>
                      <a:lnTo>
                        <a:pt x="0" y="18"/>
                      </a:lnTo>
                      <a:lnTo>
                        <a:pt x="31" y="0"/>
                      </a:lnTo>
                      <a:close/>
                    </a:path>
                  </a:pathLst>
                </a:custGeom>
                <a:solidFill>
                  <a:srgbClr val="C0C0C0"/>
                </a:solidFill>
                <a:ln w="12700" cap="flat" cmpd="sng">
                  <a:solidFill>
                    <a:srgbClr val="000000"/>
                  </a:solidFill>
                  <a:prstDash val="solid"/>
                  <a:round/>
                  <a:headEnd type="none" w="med" len="med"/>
                  <a:tailEnd type="none" w="med" len="med"/>
                </a:ln>
              </p:spPr>
              <p:txBody>
                <a:bodyPr/>
                <a:p>
                  <a:endParaRPr lang="zh-CN" altLang="en-US"/>
                </a:p>
              </p:txBody>
            </p:sp>
            <p:sp>
              <p:nvSpPr>
                <p:cNvPr id="71706" name="任意多边形 165914"/>
                <p:cNvSpPr/>
                <p:nvPr/>
              </p:nvSpPr>
              <p:spPr>
                <a:xfrm>
                  <a:off x="2221" y="1009"/>
                  <a:ext cx="33" cy="24"/>
                </a:xfrm>
                <a:custGeom>
                  <a:avLst/>
                  <a:gdLst/>
                  <a:ahLst/>
                  <a:cxnLst/>
                  <a:pathLst>
                    <a:path w="33" h="24">
                      <a:moveTo>
                        <a:pt x="0" y="13"/>
                      </a:moveTo>
                      <a:lnTo>
                        <a:pt x="7" y="24"/>
                      </a:lnTo>
                      <a:lnTo>
                        <a:pt x="33" y="6"/>
                      </a:lnTo>
                      <a:lnTo>
                        <a:pt x="30" y="0"/>
                      </a:lnTo>
                      <a:lnTo>
                        <a:pt x="0" y="13"/>
                      </a:lnTo>
                      <a:close/>
                    </a:path>
                  </a:pathLst>
                </a:custGeom>
                <a:solidFill>
                  <a:srgbClr val="C0C0C0"/>
                </a:solidFill>
                <a:ln w="12700" cap="flat" cmpd="sng">
                  <a:solidFill>
                    <a:srgbClr val="000000"/>
                  </a:solidFill>
                  <a:prstDash val="solid"/>
                  <a:round/>
                  <a:headEnd type="none" w="med" len="med"/>
                  <a:tailEnd type="none" w="med" len="med"/>
                </a:ln>
              </p:spPr>
              <p:txBody>
                <a:bodyPr/>
                <a:p>
                  <a:endParaRPr lang="zh-CN" altLang="en-US"/>
                </a:p>
              </p:txBody>
            </p:sp>
          </p:grpSp>
          <p:grpSp>
            <p:nvGrpSpPr>
              <p:cNvPr id="71707" name="组合 165915"/>
              <p:cNvGrpSpPr/>
              <p:nvPr/>
            </p:nvGrpSpPr>
            <p:grpSpPr>
              <a:xfrm>
                <a:off x="2027" y="1019"/>
                <a:ext cx="218" cy="158"/>
                <a:chOff x="2027" y="1019"/>
                <a:chExt cx="218" cy="158"/>
              </a:xfrm>
            </p:grpSpPr>
            <p:sp>
              <p:nvSpPr>
                <p:cNvPr id="71708" name="任意多边形 165916"/>
                <p:cNvSpPr/>
                <p:nvPr/>
              </p:nvSpPr>
              <p:spPr>
                <a:xfrm>
                  <a:off x="2027" y="1077"/>
                  <a:ext cx="110" cy="100"/>
                </a:xfrm>
                <a:custGeom>
                  <a:avLst/>
                  <a:gdLst/>
                  <a:ahLst/>
                  <a:cxnLst/>
                  <a:pathLst>
                    <a:path w="110" h="100">
                      <a:moveTo>
                        <a:pt x="0" y="51"/>
                      </a:moveTo>
                      <a:lnTo>
                        <a:pt x="90" y="0"/>
                      </a:lnTo>
                      <a:lnTo>
                        <a:pt x="105" y="26"/>
                      </a:lnTo>
                      <a:lnTo>
                        <a:pt x="110" y="44"/>
                      </a:lnTo>
                      <a:lnTo>
                        <a:pt x="109" y="63"/>
                      </a:lnTo>
                      <a:lnTo>
                        <a:pt x="101" y="75"/>
                      </a:lnTo>
                      <a:lnTo>
                        <a:pt x="89" y="85"/>
                      </a:lnTo>
                      <a:lnTo>
                        <a:pt x="71" y="92"/>
                      </a:lnTo>
                      <a:lnTo>
                        <a:pt x="60" y="99"/>
                      </a:lnTo>
                      <a:lnTo>
                        <a:pt x="49" y="100"/>
                      </a:lnTo>
                      <a:lnTo>
                        <a:pt x="35" y="98"/>
                      </a:lnTo>
                      <a:lnTo>
                        <a:pt x="25" y="91"/>
                      </a:lnTo>
                      <a:lnTo>
                        <a:pt x="18" y="83"/>
                      </a:lnTo>
                      <a:lnTo>
                        <a:pt x="14" y="75"/>
                      </a:lnTo>
                      <a:lnTo>
                        <a:pt x="6" y="60"/>
                      </a:lnTo>
                      <a:lnTo>
                        <a:pt x="0" y="51"/>
                      </a:lnTo>
                      <a:close/>
                    </a:path>
                  </a:pathLst>
                </a:custGeom>
                <a:solidFill>
                  <a:srgbClr val="80FFFF"/>
                </a:solidFill>
                <a:ln w="12700" cap="flat" cmpd="sng">
                  <a:solidFill>
                    <a:srgbClr val="000000"/>
                  </a:solidFill>
                  <a:prstDash val="solid"/>
                  <a:round/>
                  <a:headEnd type="none" w="med" len="med"/>
                  <a:tailEnd type="none" w="med" len="med"/>
                </a:ln>
              </p:spPr>
              <p:txBody>
                <a:bodyPr/>
                <a:p>
                  <a:endParaRPr lang="zh-CN" altLang="en-US"/>
                </a:p>
              </p:txBody>
            </p:sp>
            <p:sp>
              <p:nvSpPr>
                <p:cNvPr id="71709" name="椭圆 165917"/>
                <p:cNvSpPr/>
                <p:nvPr/>
              </p:nvSpPr>
              <p:spPr>
                <a:xfrm>
                  <a:off x="2077" y="1122"/>
                  <a:ext cx="19" cy="18"/>
                </a:xfrm>
                <a:prstGeom prst="ellipse">
                  <a:avLst/>
                </a:prstGeom>
                <a:solidFill>
                  <a:srgbClr val="00A000"/>
                </a:solidFill>
                <a:ln w="12700" cap="flat" cmpd="sng">
                  <a:solidFill>
                    <a:srgbClr val="000000"/>
                  </a:solidFill>
                  <a:prstDash val="solid"/>
                  <a:round/>
                  <a:headEnd type="none" w="med" len="med"/>
                  <a:tailEnd type="none" w="med" len="med"/>
                </a:ln>
              </p:spPr>
              <p:txBody>
                <a:bodyPr anchor="t"/>
                <a:p>
                  <a:endParaRPr lang="zh-CN" altLang="en-US">
                    <a:latin typeface="Times New Roman" panose="02020603050405020304" pitchFamily="18" charset="0"/>
                    <a:ea typeface="宋体" panose="02010600030101010101" pitchFamily="2" charset="-122"/>
                  </a:endParaRPr>
                </a:p>
              </p:txBody>
            </p:sp>
            <p:sp>
              <p:nvSpPr>
                <p:cNvPr id="71710" name="任意多边形 165918"/>
                <p:cNvSpPr/>
                <p:nvPr/>
              </p:nvSpPr>
              <p:spPr>
                <a:xfrm>
                  <a:off x="2134" y="1019"/>
                  <a:ext cx="111" cy="99"/>
                </a:xfrm>
                <a:custGeom>
                  <a:avLst/>
                  <a:gdLst/>
                  <a:ahLst/>
                  <a:cxnLst/>
                  <a:pathLst>
                    <a:path w="111" h="99">
                      <a:moveTo>
                        <a:pt x="0" y="50"/>
                      </a:moveTo>
                      <a:lnTo>
                        <a:pt x="92" y="0"/>
                      </a:lnTo>
                      <a:lnTo>
                        <a:pt x="105" y="28"/>
                      </a:lnTo>
                      <a:lnTo>
                        <a:pt x="111" y="45"/>
                      </a:lnTo>
                      <a:lnTo>
                        <a:pt x="108" y="62"/>
                      </a:lnTo>
                      <a:lnTo>
                        <a:pt x="101" y="73"/>
                      </a:lnTo>
                      <a:lnTo>
                        <a:pt x="88" y="84"/>
                      </a:lnTo>
                      <a:lnTo>
                        <a:pt x="73" y="92"/>
                      </a:lnTo>
                      <a:lnTo>
                        <a:pt x="61" y="97"/>
                      </a:lnTo>
                      <a:lnTo>
                        <a:pt x="48" y="99"/>
                      </a:lnTo>
                      <a:lnTo>
                        <a:pt x="36" y="97"/>
                      </a:lnTo>
                      <a:lnTo>
                        <a:pt x="25" y="90"/>
                      </a:lnTo>
                      <a:lnTo>
                        <a:pt x="19" y="84"/>
                      </a:lnTo>
                      <a:lnTo>
                        <a:pt x="14" y="74"/>
                      </a:lnTo>
                      <a:lnTo>
                        <a:pt x="6" y="60"/>
                      </a:lnTo>
                      <a:lnTo>
                        <a:pt x="0" y="50"/>
                      </a:lnTo>
                      <a:close/>
                    </a:path>
                  </a:pathLst>
                </a:custGeom>
                <a:solidFill>
                  <a:srgbClr val="80FFFF"/>
                </a:solidFill>
                <a:ln w="12700" cap="flat" cmpd="sng">
                  <a:solidFill>
                    <a:srgbClr val="000000"/>
                  </a:solidFill>
                  <a:prstDash val="solid"/>
                  <a:round/>
                  <a:headEnd type="none" w="med" len="med"/>
                  <a:tailEnd type="none" w="med" len="med"/>
                </a:ln>
              </p:spPr>
              <p:txBody>
                <a:bodyPr/>
                <a:p>
                  <a:endParaRPr lang="zh-CN" altLang="en-US"/>
                </a:p>
              </p:txBody>
            </p:sp>
            <p:sp>
              <p:nvSpPr>
                <p:cNvPr id="71711" name="椭圆 165919"/>
                <p:cNvSpPr/>
                <p:nvPr/>
              </p:nvSpPr>
              <p:spPr>
                <a:xfrm>
                  <a:off x="2184" y="1064"/>
                  <a:ext cx="19" cy="18"/>
                </a:xfrm>
                <a:prstGeom prst="ellipse">
                  <a:avLst/>
                </a:prstGeom>
                <a:solidFill>
                  <a:srgbClr val="00A000"/>
                </a:solidFill>
                <a:ln w="12700" cap="flat" cmpd="sng">
                  <a:solidFill>
                    <a:srgbClr val="000000"/>
                  </a:solidFill>
                  <a:prstDash val="solid"/>
                  <a:round/>
                  <a:headEnd type="none" w="med" len="med"/>
                  <a:tailEnd type="none" w="med" len="med"/>
                </a:ln>
              </p:spPr>
              <p:txBody>
                <a:bodyPr anchor="t"/>
                <a:p>
                  <a:endParaRPr lang="zh-CN" altLang="en-US">
                    <a:latin typeface="Times New Roman" panose="02020603050405020304" pitchFamily="18" charset="0"/>
                    <a:ea typeface="宋体" panose="02010600030101010101" pitchFamily="2" charset="-122"/>
                  </a:endParaRPr>
                </a:p>
              </p:txBody>
            </p:sp>
          </p:grpSp>
          <p:sp>
            <p:nvSpPr>
              <p:cNvPr id="71712" name="任意多边形 165920"/>
              <p:cNvSpPr/>
              <p:nvPr/>
            </p:nvSpPr>
            <p:spPr>
              <a:xfrm>
                <a:off x="2141" y="1182"/>
                <a:ext cx="110" cy="89"/>
              </a:xfrm>
              <a:custGeom>
                <a:avLst/>
                <a:gdLst/>
                <a:ahLst/>
                <a:cxnLst/>
                <a:pathLst>
                  <a:path w="110" h="89">
                    <a:moveTo>
                      <a:pt x="0" y="46"/>
                    </a:moveTo>
                    <a:lnTo>
                      <a:pt x="17" y="46"/>
                    </a:lnTo>
                    <a:lnTo>
                      <a:pt x="32" y="43"/>
                    </a:lnTo>
                    <a:lnTo>
                      <a:pt x="50" y="38"/>
                    </a:lnTo>
                    <a:lnTo>
                      <a:pt x="66" y="33"/>
                    </a:lnTo>
                    <a:lnTo>
                      <a:pt x="83" y="21"/>
                    </a:lnTo>
                    <a:lnTo>
                      <a:pt x="93" y="12"/>
                    </a:lnTo>
                    <a:lnTo>
                      <a:pt x="103" y="0"/>
                    </a:lnTo>
                    <a:lnTo>
                      <a:pt x="109" y="24"/>
                    </a:lnTo>
                    <a:lnTo>
                      <a:pt x="110" y="33"/>
                    </a:lnTo>
                    <a:lnTo>
                      <a:pt x="110" y="51"/>
                    </a:lnTo>
                    <a:lnTo>
                      <a:pt x="106" y="63"/>
                    </a:lnTo>
                    <a:lnTo>
                      <a:pt x="98" y="76"/>
                    </a:lnTo>
                    <a:lnTo>
                      <a:pt x="88" y="84"/>
                    </a:lnTo>
                    <a:lnTo>
                      <a:pt x="76" y="88"/>
                    </a:lnTo>
                    <a:lnTo>
                      <a:pt x="62" y="89"/>
                    </a:lnTo>
                    <a:lnTo>
                      <a:pt x="49" y="88"/>
                    </a:lnTo>
                    <a:lnTo>
                      <a:pt x="37" y="82"/>
                    </a:lnTo>
                    <a:lnTo>
                      <a:pt x="31" y="80"/>
                    </a:lnTo>
                    <a:lnTo>
                      <a:pt x="19" y="72"/>
                    </a:lnTo>
                    <a:lnTo>
                      <a:pt x="11" y="57"/>
                    </a:lnTo>
                    <a:lnTo>
                      <a:pt x="0" y="46"/>
                    </a:lnTo>
                    <a:close/>
                  </a:path>
                </a:pathLst>
              </a:custGeom>
              <a:solidFill>
                <a:srgbClr val="FFFFFF"/>
              </a:solidFill>
              <a:ln w="12700" cap="flat" cmpd="sng">
                <a:solidFill>
                  <a:srgbClr val="000000"/>
                </a:solidFill>
                <a:prstDash val="solid"/>
                <a:round/>
                <a:headEnd type="none" w="med" len="med"/>
                <a:tailEnd type="none" w="med" len="med"/>
              </a:ln>
            </p:spPr>
            <p:txBody>
              <a:bodyPr/>
              <a:p>
                <a:endParaRPr lang="zh-CN" altLang="en-US"/>
              </a:p>
            </p:txBody>
          </p:sp>
          <p:sp>
            <p:nvSpPr>
              <p:cNvPr id="71713" name="任意多边形 165921"/>
              <p:cNvSpPr/>
              <p:nvPr/>
            </p:nvSpPr>
            <p:spPr>
              <a:xfrm>
                <a:off x="2149" y="1152"/>
                <a:ext cx="57" cy="32"/>
              </a:xfrm>
              <a:custGeom>
                <a:avLst/>
                <a:gdLst/>
                <a:ahLst/>
                <a:cxnLst/>
                <a:pathLst>
                  <a:path w="57" h="32">
                    <a:moveTo>
                      <a:pt x="0" y="32"/>
                    </a:moveTo>
                    <a:lnTo>
                      <a:pt x="17" y="31"/>
                    </a:lnTo>
                    <a:lnTo>
                      <a:pt x="24" y="28"/>
                    </a:lnTo>
                    <a:lnTo>
                      <a:pt x="33" y="25"/>
                    </a:lnTo>
                    <a:lnTo>
                      <a:pt x="43" y="19"/>
                    </a:lnTo>
                    <a:lnTo>
                      <a:pt x="49" y="10"/>
                    </a:lnTo>
                    <a:lnTo>
                      <a:pt x="57" y="0"/>
                    </a:lnTo>
                  </a:path>
                </a:pathLst>
              </a:custGeom>
              <a:noFill/>
              <a:ln w="12700" cap="flat" cmpd="sng">
                <a:solidFill>
                  <a:srgbClr val="000000"/>
                </a:solidFill>
                <a:prstDash val="solid"/>
                <a:round/>
                <a:headEnd type="none" w="med" len="med"/>
                <a:tailEnd type="none" w="med" len="med"/>
              </a:ln>
            </p:spPr>
            <p:txBody>
              <a:bodyPr/>
              <a:p>
                <a:endParaRPr lang="zh-CN" altLang="en-US"/>
              </a:p>
            </p:txBody>
          </p:sp>
          <p:sp>
            <p:nvSpPr>
              <p:cNvPr id="71714" name="任意多边形 165922"/>
              <p:cNvSpPr/>
              <p:nvPr/>
            </p:nvSpPr>
            <p:spPr>
              <a:xfrm>
                <a:off x="1947" y="869"/>
                <a:ext cx="307" cy="282"/>
              </a:xfrm>
              <a:custGeom>
                <a:avLst/>
                <a:gdLst/>
                <a:ahLst/>
                <a:cxnLst/>
                <a:pathLst>
                  <a:path w="307" h="282">
                    <a:moveTo>
                      <a:pt x="52" y="282"/>
                    </a:moveTo>
                    <a:lnTo>
                      <a:pt x="65" y="276"/>
                    </a:lnTo>
                    <a:lnTo>
                      <a:pt x="68" y="258"/>
                    </a:lnTo>
                    <a:lnTo>
                      <a:pt x="70" y="233"/>
                    </a:lnTo>
                    <a:lnTo>
                      <a:pt x="58" y="183"/>
                    </a:lnTo>
                    <a:lnTo>
                      <a:pt x="51" y="154"/>
                    </a:lnTo>
                    <a:lnTo>
                      <a:pt x="89" y="155"/>
                    </a:lnTo>
                    <a:lnTo>
                      <a:pt x="139" y="153"/>
                    </a:lnTo>
                    <a:lnTo>
                      <a:pt x="155" y="137"/>
                    </a:lnTo>
                    <a:lnTo>
                      <a:pt x="181" y="118"/>
                    </a:lnTo>
                    <a:lnTo>
                      <a:pt x="221" y="122"/>
                    </a:lnTo>
                    <a:lnTo>
                      <a:pt x="260" y="101"/>
                    </a:lnTo>
                    <a:lnTo>
                      <a:pt x="265" y="123"/>
                    </a:lnTo>
                    <a:lnTo>
                      <a:pt x="281" y="132"/>
                    </a:lnTo>
                    <a:lnTo>
                      <a:pt x="298" y="160"/>
                    </a:lnTo>
                    <a:lnTo>
                      <a:pt x="307" y="154"/>
                    </a:lnTo>
                    <a:lnTo>
                      <a:pt x="307" y="135"/>
                    </a:lnTo>
                    <a:lnTo>
                      <a:pt x="303" y="106"/>
                    </a:lnTo>
                    <a:lnTo>
                      <a:pt x="295" y="82"/>
                    </a:lnTo>
                    <a:lnTo>
                      <a:pt x="280" y="64"/>
                    </a:lnTo>
                    <a:lnTo>
                      <a:pt x="282" y="33"/>
                    </a:lnTo>
                    <a:lnTo>
                      <a:pt x="282" y="16"/>
                    </a:lnTo>
                    <a:lnTo>
                      <a:pt x="261" y="19"/>
                    </a:lnTo>
                    <a:lnTo>
                      <a:pt x="238" y="19"/>
                    </a:lnTo>
                    <a:lnTo>
                      <a:pt x="225" y="14"/>
                    </a:lnTo>
                    <a:lnTo>
                      <a:pt x="209" y="0"/>
                    </a:lnTo>
                    <a:lnTo>
                      <a:pt x="195" y="13"/>
                    </a:lnTo>
                    <a:lnTo>
                      <a:pt x="182" y="19"/>
                    </a:lnTo>
                    <a:lnTo>
                      <a:pt x="156" y="21"/>
                    </a:lnTo>
                    <a:lnTo>
                      <a:pt x="132" y="26"/>
                    </a:lnTo>
                    <a:lnTo>
                      <a:pt x="106" y="35"/>
                    </a:lnTo>
                    <a:lnTo>
                      <a:pt x="84" y="49"/>
                    </a:lnTo>
                    <a:lnTo>
                      <a:pt x="58" y="73"/>
                    </a:lnTo>
                    <a:lnTo>
                      <a:pt x="42" y="78"/>
                    </a:lnTo>
                    <a:lnTo>
                      <a:pt x="28" y="91"/>
                    </a:lnTo>
                    <a:lnTo>
                      <a:pt x="16" y="103"/>
                    </a:lnTo>
                    <a:lnTo>
                      <a:pt x="10" y="122"/>
                    </a:lnTo>
                    <a:lnTo>
                      <a:pt x="2" y="143"/>
                    </a:lnTo>
                    <a:lnTo>
                      <a:pt x="0" y="161"/>
                    </a:lnTo>
                    <a:lnTo>
                      <a:pt x="0" y="200"/>
                    </a:lnTo>
                    <a:lnTo>
                      <a:pt x="10" y="241"/>
                    </a:lnTo>
                    <a:lnTo>
                      <a:pt x="52" y="282"/>
                    </a:lnTo>
                    <a:close/>
                  </a:path>
                </a:pathLst>
              </a:custGeom>
              <a:solidFill>
                <a:srgbClr val="C06000"/>
              </a:solidFill>
              <a:ln w="12700" cap="flat" cmpd="sng">
                <a:solidFill>
                  <a:srgbClr val="000000"/>
                </a:solidFill>
                <a:prstDash val="solid"/>
                <a:round/>
                <a:headEnd type="none" w="med" len="med"/>
                <a:tailEnd type="none" w="med" len="med"/>
              </a:ln>
            </p:spPr>
            <p:txBody>
              <a:bodyPr/>
              <a:p>
                <a:endParaRPr lang="zh-CN" altLang="en-US"/>
              </a:p>
            </p:txBody>
          </p:sp>
        </p:grpSp>
        <p:sp>
          <p:nvSpPr>
            <p:cNvPr id="71715" name="任意多边形 165923"/>
            <p:cNvSpPr/>
            <p:nvPr/>
          </p:nvSpPr>
          <p:spPr>
            <a:xfrm rot="1123344">
              <a:off x="2393" y="2047"/>
              <a:ext cx="219" cy="518"/>
            </a:xfrm>
            <a:custGeom>
              <a:avLst/>
              <a:gdLst/>
              <a:ahLst/>
              <a:cxnLst/>
              <a:pathLst>
                <a:path w="304" h="764">
                  <a:moveTo>
                    <a:pt x="15" y="6"/>
                  </a:moveTo>
                  <a:lnTo>
                    <a:pt x="34" y="0"/>
                  </a:lnTo>
                  <a:lnTo>
                    <a:pt x="75" y="26"/>
                  </a:lnTo>
                  <a:lnTo>
                    <a:pt x="75" y="71"/>
                  </a:lnTo>
                  <a:lnTo>
                    <a:pt x="110" y="114"/>
                  </a:lnTo>
                  <a:lnTo>
                    <a:pt x="144" y="160"/>
                  </a:lnTo>
                  <a:lnTo>
                    <a:pt x="180" y="220"/>
                  </a:lnTo>
                  <a:lnTo>
                    <a:pt x="208" y="276"/>
                  </a:lnTo>
                  <a:lnTo>
                    <a:pt x="237" y="357"/>
                  </a:lnTo>
                  <a:lnTo>
                    <a:pt x="261" y="428"/>
                  </a:lnTo>
                  <a:lnTo>
                    <a:pt x="291" y="570"/>
                  </a:lnTo>
                  <a:lnTo>
                    <a:pt x="304" y="658"/>
                  </a:lnTo>
                  <a:lnTo>
                    <a:pt x="265" y="764"/>
                  </a:lnTo>
                  <a:lnTo>
                    <a:pt x="189" y="679"/>
                  </a:lnTo>
                  <a:lnTo>
                    <a:pt x="168" y="536"/>
                  </a:lnTo>
                  <a:lnTo>
                    <a:pt x="152" y="449"/>
                  </a:lnTo>
                  <a:lnTo>
                    <a:pt x="129" y="366"/>
                  </a:lnTo>
                  <a:lnTo>
                    <a:pt x="103" y="306"/>
                  </a:lnTo>
                  <a:lnTo>
                    <a:pt x="69" y="219"/>
                  </a:lnTo>
                  <a:lnTo>
                    <a:pt x="49" y="156"/>
                  </a:lnTo>
                  <a:lnTo>
                    <a:pt x="30" y="84"/>
                  </a:lnTo>
                  <a:lnTo>
                    <a:pt x="0" y="66"/>
                  </a:lnTo>
                  <a:lnTo>
                    <a:pt x="15" y="6"/>
                  </a:lnTo>
                  <a:close/>
                </a:path>
              </a:pathLst>
            </a:custGeom>
            <a:solidFill>
              <a:srgbClr val="FF0000"/>
            </a:solidFill>
            <a:ln w="12700" cap="flat" cmpd="sng">
              <a:solidFill>
                <a:srgbClr val="000000"/>
              </a:solidFill>
              <a:prstDash val="solid"/>
              <a:round/>
              <a:headEnd type="none" w="med" len="med"/>
              <a:tailEnd type="none" w="med" len="med"/>
            </a:ln>
          </p:spPr>
          <p:txBody>
            <a:bodyPr/>
            <a:p>
              <a:endParaRPr lang="zh-CN" altLang="en-US"/>
            </a:p>
          </p:txBody>
        </p:sp>
        <p:grpSp>
          <p:nvGrpSpPr>
            <p:cNvPr id="71716" name="组合 165924"/>
            <p:cNvGrpSpPr/>
            <p:nvPr/>
          </p:nvGrpSpPr>
          <p:grpSpPr>
            <a:xfrm rot="1123344">
              <a:off x="2928" y="1942"/>
              <a:ext cx="127" cy="227"/>
              <a:chOff x="2833" y="962"/>
              <a:chExt cx="176" cy="334"/>
            </a:xfrm>
          </p:grpSpPr>
          <p:sp>
            <p:nvSpPr>
              <p:cNvPr id="71717" name="任意多边形 165925"/>
              <p:cNvSpPr/>
              <p:nvPr/>
            </p:nvSpPr>
            <p:spPr>
              <a:xfrm>
                <a:off x="2834" y="1086"/>
                <a:ext cx="175" cy="210"/>
              </a:xfrm>
              <a:custGeom>
                <a:avLst/>
                <a:gdLst/>
                <a:ahLst/>
                <a:cxnLst/>
                <a:pathLst>
                  <a:path w="1229" h="1468">
                    <a:moveTo>
                      <a:pt x="957" y="1468"/>
                    </a:moveTo>
                    <a:lnTo>
                      <a:pt x="981" y="1270"/>
                    </a:lnTo>
                    <a:lnTo>
                      <a:pt x="1049" y="1164"/>
                    </a:lnTo>
                    <a:lnTo>
                      <a:pt x="1118" y="1071"/>
                    </a:lnTo>
                    <a:lnTo>
                      <a:pt x="1182" y="953"/>
                    </a:lnTo>
                    <a:lnTo>
                      <a:pt x="1216" y="854"/>
                    </a:lnTo>
                    <a:lnTo>
                      <a:pt x="1229" y="734"/>
                    </a:lnTo>
                    <a:lnTo>
                      <a:pt x="1202" y="604"/>
                    </a:lnTo>
                    <a:lnTo>
                      <a:pt x="1159" y="500"/>
                    </a:lnTo>
                    <a:lnTo>
                      <a:pt x="1166" y="405"/>
                    </a:lnTo>
                    <a:lnTo>
                      <a:pt x="1149" y="320"/>
                    </a:lnTo>
                    <a:lnTo>
                      <a:pt x="1125" y="272"/>
                    </a:lnTo>
                    <a:lnTo>
                      <a:pt x="1091" y="231"/>
                    </a:lnTo>
                    <a:lnTo>
                      <a:pt x="1079" y="204"/>
                    </a:lnTo>
                    <a:lnTo>
                      <a:pt x="1032" y="176"/>
                    </a:lnTo>
                    <a:lnTo>
                      <a:pt x="992" y="170"/>
                    </a:lnTo>
                    <a:lnTo>
                      <a:pt x="963" y="185"/>
                    </a:lnTo>
                    <a:lnTo>
                      <a:pt x="927" y="279"/>
                    </a:lnTo>
                    <a:lnTo>
                      <a:pt x="861" y="414"/>
                    </a:lnTo>
                    <a:lnTo>
                      <a:pt x="958" y="181"/>
                    </a:lnTo>
                    <a:lnTo>
                      <a:pt x="975" y="152"/>
                    </a:lnTo>
                    <a:lnTo>
                      <a:pt x="953" y="100"/>
                    </a:lnTo>
                    <a:lnTo>
                      <a:pt x="918" y="82"/>
                    </a:lnTo>
                    <a:lnTo>
                      <a:pt x="871" y="62"/>
                    </a:lnTo>
                    <a:lnTo>
                      <a:pt x="806" y="39"/>
                    </a:lnTo>
                    <a:lnTo>
                      <a:pt x="790" y="25"/>
                    </a:lnTo>
                    <a:lnTo>
                      <a:pt x="760" y="0"/>
                    </a:lnTo>
                    <a:lnTo>
                      <a:pt x="582" y="39"/>
                    </a:lnTo>
                    <a:lnTo>
                      <a:pt x="346" y="169"/>
                    </a:lnTo>
                    <a:lnTo>
                      <a:pt x="329" y="204"/>
                    </a:lnTo>
                    <a:lnTo>
                      <a:pt x="274" y="259"/>
                    </a:lnTo>
                    <a:lnTo>
                      <a:pt x="210" y="303"/>
                    </a:lnTo>
                    <a:lnTo>
                      <a:pt x="154" y="326"/>
                    </a:lnTo>
                    <a:lnTo>
                      <a:pt x="102" y="378"/>
                    </a:lnTo>
                    <a:lnTo>
                      <a:pt x="67" y="466"/>
                    </a:lnTo>
                    <a:lnTo>
                      <a:pt x="20" y="584"/>
                    </a:lnTo>
                    <a:lnTo>
                      <a:pt x="0" y="649"/>
                    </a:lnTo>
                    <a:lnTo>
                      <a:pt x="20" y="753"/>
                    </a:lnTo>
                    <a:lnTo>
                      <a:pt x="55" y="861"/>
                    </a:lnTo>
                    <a:lnTo>
                      <a:pt x="110" y="998"/>
                    </a:lnTo>
                    <a:lnTo>
                      <a:pt x="141" y="1111"/>
                    </a:lnTo>
                    <a:lnTo>
                      <a:pt x="218" y="1215"/>
                    </a:lnTo>
                    <a:lnTo>
                      <a:pt x="257" y="1233"/>
                    </a:lnTo>
                    <a:lnTo>
                      <a:pt x="279" y="1290"/>
                    </a:lnTo>
                    <a:lnTo>
                      <a:pt x="283" y="1465"/>
                    </a:lnTo>
                    <a:lnTo>
                      <a:pt x="957" y="1468"/>
                    </a:lnTo>
                    <a:close/>
                  </a:path>
                </a:pathLst>
              </a:custGeom>
              <a:solidFill>
                <a:srgbClr val="FFD7AF"/>
              </a:solidFill>
              <a:ln w="1651" cap="flat" cmpd="sng">
                <a:solidFill>
                  <a:srgbClr val="000000"/>
                </a:solidFill>
                <a:prstDash val="solid"/>
                <a:round/>
                <a:headEnd type="none" w="med" len="med"/>
                <a:tailEnd type="none" w="med" len="med"/>
              </a:ln>
            </p:spPr>
            <p:txBody>
              <a:bodyPr/>
              <a:p>
                <a:endParaRPr lang="zh-CN" altLang="en-US"/>
              </a:p>
            </p:txBody>
          </p:sp>
          <p:sp>
            <p:nvSpPr>
              <p:cNvPr id="71718" name="任意多边形 165926"/>
              <p:cNvSpPr/>
              <p:nvPr/>
            </p:nvSpPr>
            <p:spPr>
              <a:xfrm>
                <a:off x="2932" y="1151"/>
                <a:ext cx="77" cy="40"/>
              </a:xfrm>
              <a:custGeom>
                <a:avLst/>
                <a:gdLst/>
                <a:ahLst/>
                <a:cxnLst/>
                <a:pathLst>
                  <a:path w="538" h="275">
                    <a:moveTo>
                      <a:pt x="0" y="0"/>
                    </a:moveTo>
                    <a:lnTo>
                      <a:pt x="234" y="164"/>
                    </a:lnTo>
                    <a:lnTo>
                      <a:pt x="445" y="246"/>
                    </a:lnTo>
                    <a:lnTo>
                      <a:pt x="538" y="275"/>
                    </a:lnTo>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71719" name="任意多边形 165927"/>
              <p:cNvSpPr/>
              <p:nvPr/>
            </p:nvSpPr>
            <p:spPr>
              <a:xfrm>
                <a:off x="2885" y="1141"/>
                <a:ext cx="86" cy="91"/>
              </a:xfrm>
              <a:custGeom>
                <a:avLst/>
                <a:gdLst/>
                <a:ahLst/>
                <a:cxnLst/>
                <a:pathLst>
                  <a:path w="601" h="643">
                    <a:moveTo>
                      <a:pt x="0" y="0"/>
                    </a:moveTo>
                    <a:lnTo>
                      <a:pt x="337" y="180"/>
                    </a:lnTo>
                    <a:lnTo>
                      <a:pt x="413" y="245"/>
                    </a:lnTo>
                    <a:lnTo>
                      <a:pt x="510" y="360"/>
                    </a:lnTo>
                    <a:lnTo>
                      <a:pt x="551" y="454"/>
                    </a:lnTo>
                    <a:lnTo>
                      <a:pt x="573" y="534"/>
                    </a:lnTo>
                    <a:lnTo>
                      <a:pt x="601" y="643"/>
                    </a:lnTo>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71720" name="任意多边形 165928"/>
              <p:cNvSpPr/>
              <p:nvPr/>
            </p:nvSpPr>
            <p:spPr>
              <a:xfrm>
                <a:off x="2919" y="1090"/>
                <a:ext cx="57" cy="89"/>
              </a:xfrm>
              <a:custGeom>
                <a:avLst/>
                <a:gdLst/>
                <a:ahLst/>
                <a:cxnLst/>
                <a:pathLst>
                  <a:path w="395" h="623">
                    <a:moveTo>
                      <a:pt x="391" y="139"/>
                    </a:moveTo>
                    <a:lnTo>
                      <a:pt x="395" y="98"/>
                    </a:lnTo>
                    <a:lnTo>
                      <a:pt x="368" y="42"/>
                    </a:lnTo>
                    <a:lnTo>
                      <a:pt x="328" y="15"/>
                    </a:lnTo>
                    <a:lnTo>
                      <a:pt x="290" y="0"/>
                    </a:lnTo>
                    <a:lnTo>
                      <a:pt x="248" y="1"/>
                    </a:lnTo>
                    <a:lnTo>
                      <a:pt x="211" y="10"/>
                    </a:lnTo>
                    <a:lnTo>
                      <a:pt x="181" y="28"/>
                    </a:lnTo>
                    <a:lnTo>
                      <a:pt x="123" y="167"/>
                    </a:lnTo>
                    <a:lnTo>
                      <a:pt x="83" y="298"/>
                    </a:lnTo>
                    <a:lnTo>
                      <a:pt x="45" y="401"/>
                    </a:lnTo>
                    <a:lnTo>
                      <a:pt x="0" y="512"/>
                    </a:lnTo>
                    <a:lnTo>
                      <a:pt x="16" y="581"/>
                    </a:lnTo>
                    <a:lnTo>
                      <a:pt x="38" y="604"/>
                    </a:lnTo>
                    <a:lnTo>
                      <a:pt x="72" y="623"/>
                    </a:lnTo>
                    <a:lnTo>
                      <a:pt x="110" y="618"/>
                    </a:lnTo>
                    <a:lnTo>
                      <a:pt x="148" y="602"/>
                    </a:lnTo>
                    <a:lnTo>
                      <a:pt x="186" y="540"/>
                    </a:lnTo>
                    <a:lnTo>
                      <a:pt x="201" y="453"/>
                    </a:lnTo>
                    <a:lnTo>
                      <a:pt x="235" y="398"/>
                    </a:lnTo>
                    <a:lnTo>
                      <a:pt x="265" y="332"/>
                    </a:lnTo>
                    <a:lnTo>
                      <a:pt x="315" y="267"/>
                    </a:lnTo>
                    <a:lnTo>
                      <a:pt x="364" y="183"/>
                    </a:lnTo>
                    <a:lnTo>
                      <a:pt x="391" y="139"/>
                    </a:lnTo>
                    <a:close/>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71721" name="任意多边形 165929"/>
              <p:cNvSpPr/>
              <p:nvPr/>
            </p:nvSpPr>
            <p:spPr>
              <a:xfrm>
                <a:off x="2925" y="1154"/>
                <a:ext cx="16" cy="21"/>
              </a:xfrm>
              <a:custGeom>
                <a:avLst/>
                <a:gdLst/>
                <a:ahLst/>
                <a:cxnLst/>
                <a:pathLst>
                  <a:path w="114" h="148">
                    <a:moveTo>
                      <a:pt x="16" y="18"/>
                    </a:moveTo>
                    <a:lnTo>
                      <a:pt x="38" y="0"/>
                    </a:lnTo>
                    <a:lnTo>
                      <a:pt x="77" y="4"/>
                    </a:lnTo>
                    <a:lnTo>
                      <a:pt x="114" y="22"/>
                    </a:lnTo>
                    <a:lnTo>
                      <a:pt x="114" y="77"/>
                    </a:lnTo>
                    <a:lnTo>
                      <a:pt x="108" y="107"/>
                    </a:lnTo>
                    <a:lnTo>
                      <a:pt x="92" y="139"/>
                    </a:lnTo>
                    <a:lnTo>
                      <a:pt x="54" y="148"/>
                    </a:lnTo>
                    <a:lnTo>
                      <a:pt x="35" y="146"/>
                    </a:lnTo>
                    <a:lnTo>
                      <a:pt x="13" y="124"/>
                    </a:lnTo>
                    <a:lnTo>
                      <a:pt x="0" y="98"/>
                    </a:lnTo>
                    <a:lnTo>
                      <a:pt x="16" y="18"/>
                    </a:lnTo>
                    <a:close/>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71722" name="任意多边形 165930"/>
              <p:cNvSpPr/>
              <p:nvPr/>
            </p:nvSpPr>
            <p:spPr>
              <a:xfrm>
                <a:off x="2870" y="962"/>
                <a:ext cx="42" cy="155"/>
              </a:xfrm>
              <a:custGeom>
                <a:avLst/>
                <a:gdLst/>
                <a:ahLst/>
                <a:cxnLst/>
                <a:pathLst>
                  <a:path w="290" h="1090">
                    <a:moveTo>
                      <a:pt x="284" y="1005"/>
                    </a:moveTo>
                    <a:lnTo>
                      <a:pt x="289" y="947"/>
                    </a:lnTo>
                    <a:lnTo>
                      <a:pt x="290" y="818"/>
                    </a:lnTo>
                    <a:lnTo>
                      <a:pt x="281" y="691"/>
                    </a:lnTo>
                    <a:lnTo>
                      <a:pt x="275" y="635"/>
                    </a:lnTo>
                    <a:lnTo>
                      <a:pt x="271" y="594"/>
                    </a:lnTo>
                    <a:lnTo>
                      <a:pt x="271" y="505"/>
                    </a:lnTo>
                    <a:lnTo>
                      <a:pt x="276" y="406"/>
                    </a:lnTo>
                    <a:lnTo>
                      <a:pt x="275" y="332"/>
                    </a:lnTo>
                    <a:lnTo>
                      <a:pt x="273" y="276"/>
                    </a:lnTo>
                    <a:lnTo>
                      <a:pt x="262" y="166"/>
                    </a:lnTo>
                    <a:lnTo>
                      <a:pt x="253" y="88"/>
                    </a:lnTo>
                    <a:lnTo>
                      <a:pt x="236" y="24"/>
                    </a:lnTo>
                    <a:lnTo>
                      <a:pt x="214" y="3"/>
                    </a:lnTo>
                    <a:lnTo>
                      <a:pt x="186" y="1"/>
                    </a:lnTo>
                    <a:lnTo>
                      <a:pt x="156" y="0"/>
                    </a:lnTo>
                    <a:lnTo>
                      <a:pt x="121" y="14"/>
                    </a:lnTo>
                    <a:lnTo>
                      <a:pt x="92" y="70"/>
                    </a:lnTo>
                    <a:lnTo>
                      <a:pt x="85" y="160"/>
                    </a:lnTo>
                    <a:lnTo>
                      <a:pt x="82" y="264"/>
                    </a:lnTo>
                    <a:lnTo>
                      <a:pt x="76" y="332"/>
                    </a:lnTo>
                    <a:lnTo>
                      <a:pt x="67" y="402"/>
                    </a:lnTo>
                    <a:lnTo>
                      <a:pt x="68" y="485"/>
                    </a:lnTo>
                    <a:lnTo>
                      <a:pt x="64" y="580"/>
                    </a:lnTo>
                    <a:lnTo>
                      <a:pt x="51" y="651"/>
                    </a:lnTo>
                    <a:lnTo>
                      <a:pt x="37" y="765"/>
                    </a:lnTo>
                    <a:lnTo>
                      <a:pt x="19" y="885"/>
                    </a:lnTo>
                    <a:lnTo>
                      <a:pt x="3" y="986"/>
                    </a:lnTo>
                    <a:lnTo>
                      <a:pt x="0" y="1090"/>
                    </a:lnTo>
                    <a:lnTo>
                      <a:pt x="266" y="1085"/>
                    </a:lnTo>
                    <a:lnTo>
                      <a:pt x="284" y="1005"/>
                    </a:lnTo>
                    <a:close/>
                  </a:path>
                </a:pathLst>
              </a:custGeom>
              <a:solidFill>
                <a:srgbClr val="FFD7AF"/>
              </a:solidFill>
              <a:ln w="1651" cap="flat" cmpd="sng">
                <a:solidFill>
                  <a:srgbClr val="000000"/>
                </a:solidFill>
                <a:prstDash val="solid"/>
                <a:round/>
                <a:headEnd type="none" w="med" len="med"/>
                <a:tailEnd type="none" w="med" len="med"/>
              </a:ln>
            </p:spPr>
            <p:txBody>
              <a:bodyPr/>
              <a:p>
                <a:endParaRPr lang="zh-CN" altLang="en-US"/>
              </a:p>
            </p:txBody>
          </p:sp>
          <p:sp>
            <p:nvSpPr>
              <p:cNvPr id="71723" name="任意多边形 165931"/>
              <p:cNvSpPr/>
              <p:nvPr/>
            </p:nvSpPr>
            <p:spPr>
              <a:xfrm>
                <a:off x="2968" y="1156"/>
                <a:ext cx="31" cy="4"/>
              </a:xfrm>
              <a:custGeom>
                <a:avLst/>
                <a:gdLst/>
                <a:ahLst/>
                <a:cxnLst/>
                <a:pathLst>
                  <a:path w="221" h="28">
                    <a:moveTo>
                      <a:pt x="221" y="14"/>
                    </a:moveTo>
                    <a:lnTo>
                      <a:pt x="156" y="24"/>
                    </a:lnTo>
                    <a:lnTo>
                      <a:pt x="104" y="28"/>
                    </a:lnTo>
                    <a:lnTo>
                      <a:pt x="35" y="14"/>
                    </a:lnTo>
                    <a:lnTo>
                      <a:pt x="0" y="0"/>
                    </a:lnTo>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71724" name="任意多边形 165932"/>
              <p:cNvSpPr/>
              <p:nvPr/>
            </p:nvSpPr>
            <p:spPr>
              <a:xfrm>
                <a:off x="2872" y="1264"/>
                <a:ext cx="26" cy="2"/>
              </a:xfrm>
              <a:custGeom>
                <a:avLst/>
                <a:gdLst/>
                <a:ahLst/>
                <a:cxnLst/>
                <a:pathLst>
                  <a:path w="181" h="14">
                    <a:moveTo>
                      <a:pt x="0" y="0"/>
                    </a:moveTo>
                    <a:lnTo>
                      <a:pt x="70" y="14"/>
                    </a:lnTo>
                    <a:lnTo>
                      <a:pt x="146" y="14"/>
                    </a:lnTo>
                    <a:lnTo>
                      <a:pt x="181" y="7"/>
                    </a:lnTo>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71725" name="任意多边形 165933"/>
              <p:cNvSpPr/>
              <p:nvPr/>
            </p:nvSpPr>
            <p:spPr>
              <a:xfrm>
                <a:off x="2928" y="1104"/>
                <a:ext cx="53" cy="72"/>
              </a:xfrm>
              <a:custGeom>
                <a:avLst/>
                <a:gdLst/>
                <a:ahLst/>
                <a:cxnLst/>
                <a:pathLst>
                  <a:path w="370" h="501">
                    <a:moveTo>
                      <a:pt x="370" y="97"/>
                    </a:moveTo>
                    <a:lnTo>
                      <a:pt x="362" y="159"/>
                    </a:lnTo>
                    <a:lnTo>
                      <a:pt x="331" y="214"/>
                    </a:lnTo>
                    <a:lnTo>
                      <a:pt x="276" y="266"/>
                    </a:lnTo>
                    <a:lnTo>
                      <a:pt x="239" y="279"/>
                    </a:lnTo>
                    <a:lnTo>
                      <a:pt x="209" y="294"/>
                    </a:lnTo>
                    <a:lnTo>
                      <a:pt x="191" y="344"/>
                    </a:lnTo>
                    <a:lnTo>
                      <a:pt x="163" y="414"/>
                    </a:lnTo>
                    <a:lnTo>
                      <a:pt x="132" y="480"/>
                    </a:lnTo>
                    <a:lnTo>
                      <a:pt x="97" y="501"/>
                    </a:lnTo>
                    <a:lnTo>
                      <a:pt x="46" y="501"/>
                    </a:lnTo>
                    <a:lnTo>
                      <a:pt x="14" y="486"/>
                    </a:lnTo>
                    <a:lnTo>
                      <a:pt x="0" y="446"/>
                    </a:lnTo>
                    <a:lnTo>
                      <a:pt x="3" y="401"/>
                    </a:lnTo>
                    <a:lnTo>
                      <a:pt x="19" y="318"/>
                    </a:lnTo>
                    <a:lnTo>
                      <a:pt x="52" y="251"/>
                    </a:lnTo>
                    <a:lnTo>
                      <a:pt x="90" y="193"/>
                    </a:lnTo>
                    <a:lnTo>
                      <a:pt x="160" y="69"/>
                    </a:lnTo>
                    <a:lnTo>
                      <a:pt x="207" y="14"/>
                    </a:lnTo>
                    <a:lnTo>
                      <a:pt x="269" y="0"/>
                    </a:lnTo>
                    <a:lnTo>
                      <a:pt x="305" y="9"/>
                    </a:lnTo>
                    <a:lnTo>
                      <a:pt x="331" y="28"/>
                    </a:lnTo>
                    <a:lnTo>
                      <a:pt x="357" y="61"/>
                    </a:lnTo>
                    <a:lnTo>
                      <a:pt x="370" y="97"/>
                    </a:lnTo>
                    <a:close/>
                  </a:path>
                </a:pathLst>
              </a:custGeom>
              <a:solidFill>
                <a:srgbClr val="FFD7AF"/>
              </a:solidFill>
              <a:ln w="1651" cap="flat" cmpd="sng">
                <a:solidFill>
                  <a:srgbClr val="000000"/>
                </a:solidFill>
                <a:prstDash val="solid"/>
                <a:round/>
                <a:headEnd type="none" w="med" len="med"/>
                <a:tailEnd type="none" w="med" len="med"/>
              </a:ln>
            </p:spPr>
            <p:txBody>
              <a:bodyPr/>
              <a:p>
                <a:endParaRPr lang="zh-CN" altLang="en-US"/>
              </a:p>
            </p:txBody>
          </p:sp>
          <p:sp>
            <p:nvSpPr>
              <p:cNvPr id="71726" name="任意多边形 165934"/>
              <p:cNvSpPr/>
              <p:nvPr/>
            </p:nvSpPr>
            <p:spPr>
              <a:xfrm>
                <a:off x="2948" y="1163"/>
                <a:ext cx="14" cy="17"/>
              </a:xfrm>
              <a:custGeom>
                <a:avLst/>
                <a:gdLst/>
                <a:ahLst/>
                <a:cxnLst/>
                <a:pathLst>
                  <a:path w="98" h="114">
                    <a:moveTo>
                      <a:pt x="17" y="0"/>
                    </a:moveTo>
                    <a:lnTo>
                      <a:pt x="57" y="0"/>
                    </a:lnTo>
                    <a:lnTo>
                      <a:pt x="96" y="14"/>
                    </a:lnTo>
                    <a:lnTo>
                      <a:pt x="98" y="59"/>
                    </a:lnTo>
                    <a:lnTo>
                      <a:pt x="86" y="92"/>
                    </a:lnTo>
                    <a:lnTo>
                      <a:pt x="48" y="114"/>
                    </a:lnTo>
                    <a:lnTo>
                      <a:pt x="21" y="102"/>
                    </a:lnTo>
                    <a:lnTo>
                      <a:pt x="11" y="83"/>
                    </a:lnTo>
                    <a:lnTo>
                      <a:pt x="0" y="54"/>
                    </a:lnTo>
                    <a:lnTo>
                      <a:pt x="4" y="16"/>
                    </a:lnTo>
                    <a:lnTo>
                      <a:pt x="17" y="0"/>
                    </a:lnTo>
                    <a:close/>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71727" name="任意多边形 165935"/>
              <p:cNvSpPr/>
              <p:nvPr/>
            </p:nvSpPr>
            <p:spPr>
              <a:xfrm>
                <a:off x="2902" y="1083"/>
                <a:ext cx="45" cy="90"/>
              </a:xfrm>
              <a:custGeom>
                <a:avLst/>
                <a:gdLst/>
                <a:ahLst/>
                <a:cxnLst/>
                <a:pathLst>
                  <a:path w="317" h="626">
                    <a:moveTo>
                      <a:pt x="317" y="90"/>
                    </a:moveTo>
                    <a:lnTo>
                      <a:pt x="303" y="48"/>
                    </a:lnTo>
                    <a:lnTo>
                      <a:pt x="280" y="18"/>
                    </a:lnTo>
                    <a:lnTo>
                      <a:pt x="245" y="7"/>
                    </a:lnTo>
                    <a:lnTo>
                      <a:pt x="200" y="0"/>
                    </a:lnTo>
                    <a:lnTo>
                      <a:pt x="138" y="21"/>
                    </a:lnTo>
                    <a:lnTo>
                      <a:pt x="92" y="49"/>
                    </a:lnTo>
                    <a:lnTo>
                      <a:pt x="53" y="118"/>
                    </a:lnTo>
                    <a:lnTo>
                      <a:pt x="30" y="277"/>
                    </a:lnTo>
                    <a:lnTo>
                      <a:pt x="3" y="394"/>
                    </a:lnTo>
                    <a:lnTo>
                      <a:pt x="0" y="512"/>
                    </a:lnTo>
                    <a:lnTo>
                      <a:pt x="8" y="567"/>
                    </a:lnTo>
                    <a:lnTo>
                      <a:pt x="33" y="608"/>
                    </a:lnTo>
                    <a:lnTo>
                      <a:pt x="91" y="626"/>
                    </a:lnTo>
                    <a:lnTo>
                      <a:pt x="145" y="601"/>
                    </a:lnTo>
                    <a:lnTo>
                      <a:pt x="173" y="539"/>
                    </a:lnTo>
                    <a:lnTo>
                      <a:pt x="193" y="436"/>
                    </a:lnTo>
                    <a:lnTo>
                      <a:pt x="221" y="341"/>
                    </a:lnTo>
                    <a:lnTo>
                      <a:pt x="267" y="253"/>
                    </a:lnTo>
                    <a:lnTo>
                      <a:pt x="300" y="155"/>
                    </a:lnTo>
                    <a:lnTo>
                      <a:pt x="317" y="90"/>
                    </a:lnTo>
                    <a:close/>
                  </a:path>
                </a:pathLst>
              </a:custGeom>
              <a:solidFill>
                <a:srgbClr val="FFD7AF"/>
              </a:solidFill>
              <a:ln w="1651" cap="flat" cmpd="sng">
                <a:solidFill>
                  <a:srgbClr val="000000"/>
                </a:solidFill>
                <a:prstDash val="solid"/>
                <a:round/>
                <a:headEnd type="none" w="med" len="med"/>
                <a:tailEnd type="none" w="med" len="med"/>
              </a:ln>
            </p:spPr>
            <p:txBody>
              <a:bodyPr/>
              <a:p>
                <a:endParaRPr lang="zh-CN" altLang="en-US"/>
              </a:p>
            </p:txBody>
          </p:sp>
          <p:sp>
            <p:nvSpPr>
              <p:cNvPr id="71728" name="任意多边形 165936"/>
              <p:cNvSpPr/>
              <p:nvPr/>
            </p:nvSpPr>
            <p:spPr>
              <a:xfrm>
                <a:off x="2904" y="1147"/>
                <a:ext cx="19" cy="21"/>
              </a:xfrm>
              <a:custGeom>
                <a:avLst/>
                <a:gdLst/>
                <a:ahLst/>
                <a:cxnLst/>
                <a:pathLst>
                  <a:path w="132" h="152">
                    <a:moveTo>
                      <a:pt x="131" y="24"/>
                    </a:moveTo>
                    <a:lnTo>
                      <a:pt x="132" y="80"/>
                    </a:lnTo>
                    <a:lnTo>
                      <a:pt x="113" y="137"/>
                    </a:lnTo>
                    <a:lnTo>
                      <a:pt x="78" y="152"/>
                    </a:lnTo>
                    <a:lnTo>
                      <a:pt x="26" y="137"/>
                    </a:lnTo>
                    <a:lnTo>
                      <a:pt x="10" y="111"/>
                    </a:lnTo>
                    <a:lnTo>
                      <a:pt x="2" y="81"/>
                    </a:lnTo>
                    <a:lnTo>
                      <a:pt x="0" y="39"/>
                    </a:lnTo>
                    <a:lnTo>
                      <a:pt x="22" y="10"/>
                    </a:lnTo>
                    <a:lnTo>
                      <a:pt x="92" y="0"/>
                    </a:lnTo>
                    <a:lnTo>
                      <a:pt x="131" y="24"/>
                    </a:lnTo>
                    <a:close/>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71729" name="任意多边形 165937"/>
              <p:cNvSpPr/>
              <p:nvPr/>
            </p:nvSpPr>
            <p:spPr>
              <a:xfrm>
                <a:off x="2833" y="1089"/>
                <a:ext cx="83" cy="135"/>
              </a:xfrm>
              <a:custGeom>
                <a:avLst/>
                <a:gdLst/>
                <a:ahLst/>
                <a:cxnLst/>
                <a:pathLst>
                  <a:path w="578" h="941">
                    <a:moveTo>
                      <a:pt x="242" y="117"/>
                    </a:moveTo>
                    <a:lnTo>
                      <a:pt x="326" y="97"/>
                    </a:lnTo>
                    <a:lnTo>
                      <a:pt x="381" y="62"/>
                    </a:lnTo>
                    <a:lnTo>
                      <a:pt x="450" y="21"/>
                    </a:lnTo>
                    <a:lnTo>
                      <a:pt x="526" y="0"/>
                    </a:lnTo>
                    <a:lnTo>
                      <a:pt x="554" y="10"/>
                    </a:lnTo>
                    <a:lnTo>
                      <a:pt x="574" y="33"/>
                    </a:lnTo>
                    <a:lnTo>
                      <a:pt x="578" y="71"/>
                    </a:lnTo>
                    <a:lnTo>
                      <a:pt x="567" y="117"/>
                    </a:lnTo>
                    <a:lnTo>
                      <a:pt x="557" y="158"/>
                    </a:lnTo>
                    <a:lnTo>
                      <a:pt x="526" y="207"/>
                    </a:lnTo>
                    <a:lnTo>
                      <a:pt x="454" y="276"/>
                    </a:lnTo>
                    <a:lnTo>
                      <a:pt x="402" y="311"/>
                    </a:lnTo>
                    <a:lnTo>
                      <a:pt x="360" y="331"/>
                    </a:lnTo>
                    <a:lnTo>
                      <a:pt x="367" y="407"/>
                    </a:lnTo>
                    <a:lnTo>
                      <a:pt x="374" y="477"/>
                    </a:lnTo>
                    <a:lnTo>
                      <a:pt x="367" y="580"/>
                    </a:lnTo>
                    <a:lnTo>
                      <a:pt x="353" y="642"/>
                    </a:lnTo>
                    <a:lnTo>
                      <a:pt x="347" y="705"/>
                    </a:lnTo>
                    <a:lnTo>
                      <a:pt x="315" y="769"/>
                    </a:lnTo>
                    <a:lnTo>
                      <a:pt x="287" y="815"/>
                    </a:lnTo>
                    <a:lnTo>
                      <a:pt x="235" y="859"/>
                    </a:lnTo>
                    <a:lnTo>
                      <a:pt x="187" y="899"/>
                    </a:lnTo>
                    <a:lnTo>
                      <a:pt x="135" y="926"/>
                    </a:lnTo>
                    <a:lnTo>
                      <a:pt x="97" y="941"/>
                    </a:lnTo>
                    <a:lnTo>
                      <a:pt x="62" y="865"/>
                    </a:lnTo>
                    <a:lnTo>
                      <a:pt x="42" y="787"/>
                    </a:lnTo>
                    <a:lnTo>
                      <a:pt x="7" y="670"/>
                    </a:lnTo>
                    <a:lnTo>
                      <a:pt x="0" y="615"/>
                    </a:lnTo>
                    <a:lnTo>
                      <a:pt x="28" y="525"/>
                    </a:lnTo>
                    <a:lnTo>
                      <a:pt x="55" y="401"/>
                    </a:lnTo>
                    <a:lnTo>
                      <a:pt x="90" y="242"/>
                    </a:lnTo>
                    <a:lnTo>
                      <a:pt x="124" y="166"/>
                    </a:lnTo>
                    <a:lnTo>
                      <a:pt x="187" y="131"/>
                    </a:lnTo>
                    <a:lnTo>
                      <a:pt x="242" y="117"/>
                    </a:lnTo>
                    <a:close/>
                  </a:path>
                </a:pathLst>
              </a:custGeom>
              <a:solidFill>
                <a:srgbClr val="FFD7AF"/>
              </a:solidFill>
              <a:ln w="1651" cap="flat" cmpd="sng">
                <a:solidFill>
                  <a:srgbClr val="000000"/>
                </a:solidFill>
                <a:prstDash val="solid"/>
                <a:round/>
                <a:headEnd type="none" w="med" len="med"/>
                <a:tailEnd type="none" w="med" len="med"/>
              </a:ln>
            </p:spPr>
            <p:txBody>
              <a:bodyPr/>
              <a:p>
                <a:endParaRPr lang="zh-CN" altLang="en-US"/>
              </a:p>
            </p:txBody>
          </p:sp>
          <p:sp>
            <p:nvSpPr>
              <p:cNvPr id="71730" name="任意多边形 165938"/>
              <p:cNvSpPr/>
              <p:nvPr/>
            </p:nvSpPr>
            <p:spPr>
              <a:xfrm>
                <a:off x="2883" y="1090"/>
                <a:ext cx="30" cy="21"/>
              </a:xfrm>
              <a:custGeom>
                <a:avLst/>
                <a:gdLst/>
                <a:ahLst/>
                <a:cxnLst/>
                <a:pathLst>
                  <a:path w="210" h="149">
                    <a:moveTo>
                      <a:pt x="0" y="83"/>
                    </a:moveTo>
                    <a:lnTo>
                      <a:pt x="27" y="135"/>
                    </a:lnTo>
                    <a:lnTo>
                      <a:pt x="55" y="149"/>
                    </a:lnTo>
                    <a:lnTo>
                      <a:pt x="120" y="132"/>
                    </a:lnTo>
                    <a:lnTo>
                      <a:pt x="182" y="104"/>
                    </a:lnTo>
                    <a:lnTo>
                      <a:pt x="207" y="83"/>
                    </a:lnTo>
                    <a:lnTo>
                      <a:pt x="210" y="31"/>
                    </a:lnTo>
                    <a:lnTo>
                      <a:pt x="189" y="0"/>
                    </a:lnTo>
                    <a:lnTo>
                      <a:pt x="141" y="4"/>
                    </a:lnTo>
                    <a:lnTo>
                      <a:pt x="103" y="20"/>
                    </a:lnTo>
                    <a:lnTo>
                      <a:pt x="62" y="41"/>
                    </a:lnTo>
                    <a:lnTo>
                      <a:pt x="0" y="83"/>
                    </a:lnTo>
                    <a:close/>
                  </a:path>
                </a:pathLst>
              </a:custGeom>
              <a:solidFill>
                <a:srgbClr val="FFD7AF"/>
              </a:solidFill>
              <a:ln w="1651" cap="flat" cmpd="sng">
                <a:solidFill>
                  <a:srgbClr val="000000"/>
                </a:solidFill>
                <a:prstDash val="solid"/>
                <a:round/>
                <a:headEnd type="none" w="med" len="med"/>
                <a:tailEnd type="none" w="med" len="med"/>
              </a:ln>
            </p:spPr>
            <p:txBody>
              <a:bodyPr/>
              <a:p>
                <a:endParaRPr lang="zh-CN" altLang="en-US"/>
              </a:p>
            </p:txBody>
          </p:sp>
          <p:sp>
            <p:nvSpPr>
              <p:cNvPr id="71731" name="任意多边形 165939"/>
              <p:cNvSpPr/>
              <p:nvPr/>
            </p:nvSpPr>
            <p:spPr>
              <a:xfrm>
                <a:off x="2974" y="1146"/>
                <a:ext cx="1" cy="6"/>
              </a:xfrm>
              <a:custGeom>
                <a:avLst/>
                <a:gdLst/>
                <a:ahLst/>
                <a:cxnLst/>
                <a:pathLst>
                  <a:path w="7" h="42">
                    <a:moveTo>
                      <a:pt x="7" y="42"/>
                    </a:moveTo>
                    <a:lnTo>
                      <a:pt x="7" y="18"/>
                    </a:lnTo>
                    <a:lnTo>
                      <a:pt x="0" y="0"/>
                    </a:lnTo>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65893"/>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165892"/>
                                        </p:tgtEl>
                                        <p:attrNameLst>
                                          <p:attrName>style.visibility</p:attrName>
                                        </p:attrNameLst>
                                      </p:cBhvr>
                                      <p:to>
                                        <p:strVal val="visible"/>
                                      </p:to>
                                    </p:set>
                                    <p:anim calcmode="lin" valueType="num">
                                      <p:cBhvr additive="base">
                                        <p:cTn id="9" dur="500" fill="hold"/>
                                        <p:tgtEl>
                                          <p:spTgt spid="165892"/>
                                        </p:tgtEl>
                                        <p:attrNameLst>
                                          <p:attrName>ppt_x</p:attrName>
                                        </p:attrNameLst>
                                      </p:cBhvr>
                                      <p:tavLst>
                                        <p:tav tm="0">
                                          <p:val>
                                            <p:strVal val="#ppt_x"/>
                                          </p:val>
                                        </p:tav>
                                        <p:tav tm="100000">
                                          <p:val>
                                            <p:strVal val="#ppt_x"/>
                                          </p:val>
                                        </p:tav>
                                      </p:tavLst>
                                    </p:anim>
                                    <p:anim calcmode="lin" valueType="num">
                                      <p:cBhvr additive="base">
                                        <p:cTn id="10" dur="500" fill="hold"/>
                                        <p:tgtEl>
                                          <p:spTgt spid="1658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矩形 134145"/>
          <p:cNvSpPr/>
          <p:nvPr/>
        </p:nvSpPr>
        <p:spPr>
          <a:xfrm>
            <a:off x="1598415" y="685927"/>
            <a:ext cx="7240341" cy="685927"/>
          </a:xfrm>
          <a:prstGeom prst="rect">
            <a:avLst/>
          </a:prstGeom>
          <a:noFill/>
          <a:ln w="9525">
            <a:noFill/>
          </a:ln>
        </p:spPr>
        <p:txBody>
          <a:bodyPr wrap="none" anchor="ctr"/>
          <a:p>
            <a:pPr algn="ctr"/>
            <a:r>
              <a:rPr lang="zh-CN" altLang="en-US" sz="3200" b="1" baseline="0" dirty="0">
                <a:solidFill>
                  <a:schemeClr val="tx1"/>
                </a:solidFill>
                <a:latin typeface="宋体" panose="02010600030101010101" pitchFamily="2" charset="-122"/>
                <a:ea typeface="宋体" panose="02010600030101010101" pitchFamily="2" charset="-122"/>
              </a:rPr>
              <a:t>你碰到过的数学模型</a:t>
            </a:r>
            <a:r>
              <a:rPr lang="en-US" altLang="zh-CN" sz="3200" b="1" baseline="0">
                <a:solidFill>
                  <a:schemeClr val="tx1"/>
                </a:solidFill>
                <a:latin typeface="Times New Roman" panose="02020603050405020304" pitchFamily="18" charset="0"/>
                <a:ea typeface="宋体" panose="02010600030101010101" pitchFamily="2" charset="-122"/>
              </a:rPr>
              <a:t>——</a:t>
            </a:r>
            <a:r>
              <a:rPr lang="en-US" altLang="zh-CN" sz="3200" b="1" baseline="0" dirty="0">
                <a:solidFill>
                  <a:srgbClr val="FF3300"/>
                </a:solidFill>
                <a:latin typeface="宋体" panose="02010600030101010101" pitchFamily="2" charset="-122"/>
                <a:ea typeface="宋体" panose="02010600030101010101" pitchFamily="2" charset="-122"/>
              </a:rPr>
              <a:t>“</a:t>
            </a:r>
            <a:r>
              <a:rPr lang="zh-CN" altLang="en-US" sz="3200" b="1" baseline="0" dirty="0">
                <a:solidFill>
                  <a:srgbClr val="FF3300"/>
                </a:solidFill>
                <a:latin typeface="宋体" panose="02010600030101010101" pitchFamily="2" charset="-122"/>
                <a:ea typeface="宋体" panose="02010600030101010101" pitchFamily="2" charset="-122"/>
              </a:rPr>
              <a:t>航行问题”</a:t>
            </a:r>
            <a:endParaRPr lang="zh-CN" altLang="en-US" sz="3200" b="1" baseline="0">
              <a:solidFill>
                <a:schemeClr val="tx1"/>
              </a:solidFill>
              <a:latin typeface="宋体" panose="02010600030101010101" pitchFamily="2" charset="-122"/>
              <a:ea typeface="宋体" panose="02010600030101010101" pitchFamily="2" charset="-122"/>
            </a:endParaRPr>
          </a:p>
        </p:txBody>
      </p:sp>
      <p:graphicFrame>
        <p:nvGraphicFramePr>
          <p:cNvPr id="12290" name="对象 134146"/>
          <p:cNvGraphicFramePr/>
          <p:nvPr/>
        </p:nvGraphicFramePr>
        <p:xfrm>
          <a:off x="9480224" y="381071"/>
          <a:ext cx="959028" cy="1066998"/>
        </p:xfrm>
        <a:graphic>
          <a:graphicData uri="http://schemas.openxmlformats.org/presentationml/2006/ole">
            <mc:AlternateContent xmlns:mc="http://schemas.openxmlformats.org/markup-compatibility/2006">
              <mc:Choice xmlns:v="urn:schemas-microsoft-com:vml" Requires="v">
                <p:oleObj spid="_x0000_s3076" name="" r:id="rId1" imgW="2903855" imgH="3048000" progId="MS_ClipArt_Gallery.2">
                  <p:embed/>
                </p:oleObj>
              </mc:Choice>
              <mc:Fallback>
                <p:oleObj name="" r:id="rId1" imgW="2903855" imgH="3048000" progId="MS_ClipArt_Gallery.2">
                  <p:embed/>
                  <p:pic>
                    <p:nvPicPr>
                      <p:cNvPr id="0" name="图片 3075"/>
                      <p:cNvPicPr/>
                      <p:nvPr/>
                    </p:nvPicPr>
                    <p:blipFill>
                      <a:blip r:embed="rId2"/>
                      <a:stretch>
                        <a:fillRect/>
                      </a:stretch>
                    </p:blipFill>
                    <p:spPr>
                      <a:xfrm>
                        <a:off x="9480224" y="381071"/>
                        <a:ext cx="959028" cy="1066998"/>
                      </a:xfrm>
                      <a:prstGeom prst="rect">
                        <a:avLst/>
                      </a:prstGeom>
                      <a:solidFill>
                        <a:srgbClr val="CCECFF"/>
                      </a:solidFill>
                      <a:ln w="38100">
                        <a:noFill/>
                        <a:miter/>
                      </a:ln>
                    </p:spPr>
                  </p:pic>
                </p:oleObj>
              </mc:Fallback>
            </mc:AlternateContent>
          </a:graphicData>
        </a:graphic>
      </p:graphicFrame>
      <p:sp>
        <p:nvSpPr>
          <p:cNvPr id="134148" name="矩形 134147"/>
          <p:cNvSpPr/>
          <p:nvPr/>
        </p:nvSpPr>
        <p:spPr>
          <a:xfrm>
            <a:off x="2055700" y="2896136"/>
            <a:ext cx="8078696" cy="609713"/>
          </a:xfrm>
          <a:prstGeom prst="rect">
            <a:avLst/>
          </a:prstGeom>
          <a:solidFill>
            <a:srgbClr val="FFCCFF"/>
          </a:solidFill>
          <a:ln w="9525">
            <a:noFill/>
          </a:ln>
        </p:spPr>
        <p:txBody>
          <a:bodyPr wrap="none" anchor="ctr"/>
          <a:p>
            <a:pPr algn="ctr"/>
            <a:r>
              <a:rPr lang="zh-CN" altLang="en-US" sz="2800" b="1" baseline="0" dirty="0">
                <a:solidFill>
                  <a:schemeClr val="tx1"/>
                </a:solidFill>
                <a:latin typeface="仿宋_GB2312" pitchFamily="49" charset="-122"/>
                <a:ea typeface="仿宋_GB2312" pitchFamily="49" charset="-122"/>
              </a:rPr>
              <a:t>用 </a:t>
            </a:r>
            <a:r>
              <a:rPr lang="en-US" altLang="zh-CN" sz="2800" b="1" i="1" baseline="0">
                <a:solidFill>
                  <a:schemeClr val="tx1"/>
                </a:solidFill>
                <a:latin typeface="Times New Roman" panose="02020603050405020304" pitchFamily="18" charset="0"/>
                <a:ea typeface="仿宋_GB2312" pitchFamily="49" charset="-122"/>
              </a:rPr>
              <a:t>x</a:t>
            </a:r>
            <a:r>
              <a:rPr lang="en-US" altLang="zh-CN" sz="2800" b="1" baseline="0" dirty="0">
                <a:solidFill>
                  <a:schemeClr val="tx1"/>
                </a:solidFill>
                <a:latin typeface="仿宋_GB2312" pitchFamily="49" charset="-122"/>
                <a:ea typeface="仿宋_GB2312" pitchFamily="49" charset="-122"/>
              </a:rPr>
              <a:t> </a:t>
            </a:r>
            <a:r>
              <a:rPr lang="zh-CN" altLang="en-US" sz="2800" b="1" baseline="0" dirty="0">
                <a:solidFill>
                  <a:schemeClr val="tx1"/>
                </a:solidFill>
                <a:latin typeface="仿宋_GB2312" pitchFamily="49" charset="-122"/>
                <a:ea typeface="仿宋_GB2312" pitchFamily="49" charset="-122"/>
              </a:rPr>
              <a:t>表示船速，</a:t>
            </a:r>
            <a:r>
              <a:rPr lang="en-US" altLang="zh-CN" sz="2800" b="1" i="1" baseline="0">
                <a:solidFill>
                  <a:schemeClr val="tx1"/>
                </a:solidFill>
                <a:latin typeface="Times New Roman" panose="02020603050405020304" pitchFamily="18" charset="0"/>
                <a:ea typeface="仿宋_GB2312" pitchFamily="49" charset="-122"/>
              </a:rPr>
              <a:t>y </a:t>
            </a:r>
            <a:r>
              <a:rPr lang="zh-CN" altLang="en-US" sz="2800" b="1" baseline="0" dirty="0">
                <a:solidFill>
                  <a:schemeClr val="tx1"/>
                </a:solidFill>
                <a:latin typeface="仿宋_GB2312" pitchFamily="49" charset="-122"/>
                <a:ea typeface="仿宋_GB2312" pitchFamily="49" charset="-122"/>
              </a:rPr>
              <a:t>表示水速，列出方程：</a:t>
            </a:r>
            <a:endParaRPr lang="zh-CN" altLang="en-US" sz="2800" b="1" baseline="0">
              <a:solidFill>
                <a:schemeClr val="tx1"/>
              </a:solidFill>
              <a:latin typeface="Times New Roman" panose="02020603050405020304" pitchFamily="18" charset="0"/>
              <a:ea typeface="宋体" panose="02010600030101010101" pitchFamily="2" charset="-122"/>
            </a:endParaRPr>
          </a:p>
        </p:txBody>
      </p:sp>
      <p:graphicFrame>
        <p:nvGraphicFramePr>
          <p:cNvPr id="134149" name="对象 134148"/>
          <p:cNvGraphicFramePr/>
          <p:nvPr/>
        </p:nvGraphicFramePr>
        <p:xfrm>
          <a:off x="1979485" y="3645575"/>
          <a:ext cx="5342927" cy="1384556"/>
        </p:xfrm>
        <a:graphic>
          <a:graphicData uri="http://schemas.openxmlformats.org/presentationml/2006/ole">
            <mc:AlternateContent xmlns:mc="http://schemas.openxmlformats.org/markup-compatibility/2006">
              <mc:Choice xmlns:v="urn:schemas-microsoft-com:vml" Requires="v">
                <p:oleObj spid="_x0000_s3077" name="" r:id="rId3" imgW="1358265" imgH="520700" progId="Equation.3">
                  <p:embed/>
                </p:oleObj>
              </mc:Choice>
              <mc:Fallback>
                <p:oleObj name="" r:id="rId3" imgW="1358265" imgH="520700" progId="Equation.3">
                  <p:embed/>
                  <p:pic>
                    <p:nvPicPr>
                      <p:cNvPr id="0" name="图片 3076"/>
                      <p:cNvPicPr/>
                      <p:nvPr/>
                    </p:nvPicPr>
                    <p:blipFill>
                      <a:blip r:embed="rId4"/>
                      <a:stretch>
                        <a:fillRect/>
                      </a:stretch>
                    </p:blipFill>
                    <p:spPr>
                      <a:xfrm>
                        <a:off x="1979485" y="3645575"/>
                        <a:ext cx="5342927" cy="1384556"/>
                      </a:xfrm>
                      <a:prstGeom prst="rect">
                        <a:avLst/>
                      </a:prstGeom>
                      <a:noFill/>
                      <a:ln w="38100">
                        <a:noFill/>
                        <a:miter/>
                      </a:ln>
                    </p:spPr>
                  </p:pic>
                </p:oleObj>
              </mc:Fallback>
            </mc:AlternateContent>
          </a:graphicData>
        </a:graphic>
      </p:graphicFrame>
      <p:sp>
        <p:nvSpPr>
          <p:cNvPr id="134150" name="矩形 134149"/>
          <p:cNvSpPr/>
          <p:nvPr/>
        </p:nvSpPr>
        <p:spPr>
          <a:xfrm>
            <a:off x="3961052" y="5182560"/>
            <a:ext cx="4267990" cy="914569"/>
          </a:xfrm>
          <a:prstGeom prst="rect">
            <a:avLst/>
          </a:prstGeom>
          <a:noFill/>
          <a:ln w="9525">
            <a:noFill/>
          </a:ln>
        </p:spPr>
        <p:txBody>
          <a:bodyPr wrap="none" anchor="ctr"/>
          <a:p>
            <a:pPr algn="ctr"/>
            <a:r>
              <a:rPr lang="zh-CN" altLang="en-US" sz="3200" b="1" baseline="0" dirty="0">
                <a:solidFill>
                  <a:schemeClr val="tx1"/>
                </a:solidFill>
                <a:latin typeface="楷体_GB2312" pitchFamily="49" charset="-122"/>
                <a:ea typeface="楷体_GB2312" pitchFamily="49" charset="-122"/>
              </a:rPr>
              <a:t>答：船速每小时</a:t>
            </a:r>
            <a:r>
              <a:rPr lang="en-US" altLang="zh-CN" sz="3200" b="1" baseline="0">
                <a:solidFill>
                  <a:schemeClr val="tx1"/>
                </a:solidFill>
                <a:latin typeface="Times New Roman" panose="02020603050405020304" pitchFamily="18" charset="0"/>
                <a:ea typeface="楷体_GB2312" pitchFamily="49" charset="-122"/>
              </a:rPr>
              <a:t>20</a:t>
            </a:r>
            <a:r>
              <a:rPr lang="zh-CN" altLang="en-US" sz="3200" b="1" baseline="0" dirty="0">
                <a:solidFill>
                  <a:schemeClr val="tx1"/>
                </a:solidFill>
                <a:latin typeface="楷体_GB2312" pitchFamily="49" charset="-122"/>
                <a:ea typeface="楷体_GB2312" pitchFamily="49" charset="-122"/>
              </a:rPr>
              <a:t>千米</a:t>
            </a:r>
            <a:r>
              <a:rPr lang="en-US" altLang="zh-CN" sz="3200" b="1" baseline="0" dirty="0">
                <a:solidFill>
                  <a:schemeClr val="tx1"/>
                </a:solidFill>
                <a:latin typeface="楷体_GB2312" pitchFamily="49" charset="-122"/>
                <a:ea typeface="楷体_GB2312" pitchFamily="49" charset="-122"/>
              </a:rPr>
              <a:t>/</a:t>
            </a:r>
            <a:r>
              <a:rPr lang="zh-CN" altLang="en-US" sz="3200" b="1" baseline="0" dirty="0">
                <a:solidFill>
                  <a:schemeClr val="tx1"/>
                </a:solidFill>
                <a:latin typeface="楷体_GB2312" pitchFamily="49" charset="-122"/>
                <a:ea typeface="楷体_GB2312" pitchFamily="49" charset="-122"/>
              </a:rPr>
              <a:t>小时</a:t>
            </a:r>
            <a:r>
              <a:rPr lang="en-US" altLang="zh-CN" sz="3200" b="1" baseline="0">
                <a:solidFill>
                  <a:schemeClr val="tx1"/>
                </a:solidFill>
                <a:latin typeface="楷体_GB2312" pitchFamily="49" charset="-122"/>
                <a:ea typeface="楷体_GB2312" pitchFamily="49" charset="-122"/>
              </a:rPr>
              <a:t>.</a:t>
            </a:r>
            <a:endParaRPr lang="en-US" altLang="zh-CN" sz="3200" baseline="0">
              <a:solidFill>
                <a:schemeClr val="tx1"/>
              </a:solidFill>
              <a:latin typeface="楷体_GB2312" pitchFamily="49" charset="-122"/>
              <a:ea typeface="楷体_GB2312" pitchFamily="49" charset="-122"/>
            </a:endParaRPr>
          </a:p>
        </p:txBody>
      </p:sp>
      <p:sp>
        <p:nvSpPr>
          <p:cNvPr id="134151" name="文本框 134150"/>
          <p:cNvSpPr txBox="1"/>
          <p:nvPr/>
        </p:nvSpPr>
        <p:spPr>
          <a:xfrm>
            <a:off x="1593652" y="1600496"/>
            <a:ext cx="8966272" cy="1124585"/>
          </a:xfrm>
          <a:prstGeom prst="rect">
            <a:avLst/>
          </a:prstGeom>
          <a:noFill/>
          <a:ln w="9525">
            <a:noFill/>
          </a:ln>
        </p:spPr>
        <p:txBody>
          <a:bodyPr anchor="t">
            <a:spAutoFit/>
          </a:bodyPr>
          <a:p>
            <a:pPr>
              <a:lnSpc>
                <a:spcPct val="120000"/>
              </a:lnSpc>
            </a:pPr>
            <a:r>
              <a:rPr lang="zh-CN" altLang="en-US" sz="2800" b="1" baseline="0" dirty="0">
                <a:solidFill>
                  <a:schemeClr val="tx1"/>
                </a:solidFill>
                <a:latin typeface="Times New Roman" panose="02020603050405020304" pitchFamily="18" charset="0"/>
                <a:ea typeface="宋体" panose="02010600030101010101" pitchFamily="2" charset="-122"/>
              </a:rPr>
              <a:t>甲乙两地相距</a:t>
            </a:r>
            <a:r>
              <a:rPr lang="en-US" altLang="zh-CN" sz="2800" b="1" baseline="0" dirty="0">
                <a:solidFill>
                  <a:schemeClr val="tx1"/>
                </a:solidFill>
                <a:latin typeface="Times New Roman" panose="02020603050405020304" pitchFamily="18" charset="0"/>
                <a:ea typeface="宋体" panose="02010600030101010101" pitchFamily="2" charset="-122"/>
              </a:rPr>
              <a:t>750</a:t>
            </a:r>
            <a:r>
              <a:rPr lang="zh-CN" altLang="en-US" sz="2800" b="1" baseline="0" dirty="0">
                <a:solidFill>
                  <a:schemeClr val="tx1"/>
                </a:solidFill>
                <a:latin typeface="Times New Roman" panose="02020603050405020304" pitchFamily="18" charset="0"/>
                <a:ea typeface="宋体" panose="02010600030101010101" pitchFamily="2" charset="-122"/>
              </a:rPr>
              <a:t>千米，船从甲到乙顺水航行需</a:t>
            </a:r>
            <a:r>
              <a:rPr lang="en-US" altLang="zh-CN" sz="2800" b="1" baseline="0" dirty="0">
                <a:solidFill>
                  <a:schemeClr val="tx1"/>
                </a:solidFill>
                <a:latin typeface="Times New Roman" panose="02020603050405020304" pitchFamily="18" charset="0"/>
                <a:ea typeface="宋体" panose="02010600030101010101" pitchFamily="2" charset="-122"/>
              </a:rPr>
              <a:t>30</a:t>
            </a:r>
            <a:r>
              <a:rPr lang="zh-CN" altLang="en-US" sz="2800" b="1" baseline="0" dirty="0">
                <a:solidFill>
                  <a:schemeClr val="tx1"/>
                </a:solidFill>
                <a:latin typeface="Times New Roman" panose="02020603050405020304" pitchFamily="18" charset="0"/>
                <a:ea typeface="宋体" panose="02010600030101010101" pitchFamily="2" charset="-122"/>
              </a:rPr>
              <a:t>小时，</a:t>
            </a:r>
            <a:endParaRPr lang="zh-CN" altLang="en-US" sz="2800" b="1" baseline="0" dirty="0">
              <a:solidFill>
                <a:schemeClr val="tx1"/>
              </a:solidFill>
              <a:latin typeface="Times New Roman" panose="02020603050405020304" pitchFamily="18" charset="0"/>
              <a:ea typeface="宋体" panose="02010600030101010101" pitchFamily="2" charset="-122"/>
            </a:endParaRPr>
          </a:p>
          <a:p>
            <a:pPr>
              <a:lnSpc>
                <a:spcPct val="120000"/>
              </a:lnSpc>
            </a:pPr>
            <a:r>
              <a:rPr lang="zh-CN" altLang="en-US" sz="2800" b="1" baseline="0" dirty="0">
                <a:solidFill>
                  <a:schemeClr val="tx1"/>
                </a:solidFill>
                <a:latin typeface="Times New Roman" panose="02020603050405020304" pitchFamily="18" charset="0"/>
                <a:ea typeface="宋体" panose="02010600030101010101" pitchFamily="2" charset="-122"/>
              </a:rPr>
              <a:t>从乙到甲逆水航行需</a:t>
            </a:r>
            <a:r>
              <a:rPr lang="en-US" altLang="zh-CN" sz="2800" b="1" baseline="0" dirty="0">
                <a:solidFill>
                  <a:schemeClr val="tx1"/>
                </a:solidFill>
                <a:latin typeface="Times New Roman" panose="02020603050405020304" pitchFamily="18" charset="0"/>
                <a:ea typeface="宋体" panose="02010600030101010101" pitchFamily="2" charset="-122"/>
              </a:rPr>
              <a:t>50</a:t>
            </a:r>
            <a:r>
              <a:rPr lang="zh-CN" altLang="en-US" sz="2800" b="1" baseline="0" dirty="0">
                <a:solidFill>
                  <a:schemeClr val="tx1"/>
                </a:solidFill>
                <a:latin typeface="Times New Roman" panose="02020603050405020304" pitchFamily="18" charset="0"/>
                <a:ea typeface="宋体" panose="02010600030101010101" pitchFamily="2" charset="-122"/>
              </a:rPr>
              <a:t>小时，问船的速度是多少</a:t>
            </a:r>
            <a:r>
              <a:rPr lang="en-US" altLang="zh-CN" sz="2800" b="1" baseline="0">
                <a:solidFill>
                  <a:schemeClr val="tx1"/>
                </a:solidFill>
                <a:latin typeface="Times New Roman" panose="02020603050405020304" pitchFamily="18" charset="0"/>
                <a:ea typeface="宋体" panose="02010600030101010101" pitchFamily="2" charset="-122"/>
              </a:rPr>
              <a:t>?</a:t>
            </a:r>
            <a:endParaRPr lang="en-US" altLang="zh-CN" sz="2800" b="1" baseline="0">
              <a:solidFill>
                <a:schemeClr val="tx1"/>
              </a:solidFill>
              <a:latin typeface="Times New Roman" panose="02020603050405020304" pitchFamily="18" charset="0"/>
              <a:ea typeface="宋体" panose="02010600030101010101" pitchFamily="2" charset="-122"/>
            </a:endParaRPr>
          </a:p>
        </p:txBody>
      </p:sp>
      <p:sp>
        <p:nvSpPr>
          <p:cNvPr id="134152" name="矩形 134151"/>
          <p:cNvSpPr/>
          <p:nvPr/>
        </p:nvSpPr>
        <p:spPr>
          <a:xfrm>
            <a:off x="8762541" y="3582063"/>
            <a:ext cx="1371854" cy="1143212"/>
          </a:xfrm>
          <a:prstGeom prst="rect">
            <a:avLst/>
          </a:prstGeom>
          <a:noFill/>
          <a:ln w="9525">
            <a:noFill/>
          </a:ln>
        </p:spPr>
        <p:txBody>
          <a:bodyPr wrap="none" anchor="ctr"/>
          <a:p>
            <a:pPr algn="ctr"/>
            <a:r>
              <a:rPr lang="en-US" altLang="zh-CN" sz="2800" b="1" i="1" baseline="0">
                <a:solidFill>
                  <a:schemeClr val="tx1"/>
                </a:solidFill>
                <a:latin typeface="Times New Roman" panose="02020603050405020304" pitchFamily="18" charset="0"/>
                <a:ea typeface="仿宋_GB2312" pitchFamily="49" charset="-122"/>
              </a:rPr>
              <a:t>x</a:t>
            </a:r>
            <a:r>
              <a:rPr lang="en-US" altLang="zh-CN" sz="3200" baseline="0">
                <a:solidFill>
                  <a:schemeClr val="tx1"/>
                </a:solidFill>
                <a:latin typeface="仿宋_GB2312" pitchFamily="49" charset="-122"/>
                <a:ea typeface="仿宋_GB2312" pitchFamily="49" charset="-122"/>
              </a:rPr>
              <a:t> =</a:t>
            </a:r>
            <a:r>
              <a:rPr lang="en-US" altLang="zh-CN" sz="3200" baseline="0">
                <a:solidFill>
                  <a:schemeClr val="tx1"/>
                </a:solidFill>
                <a:latin typeface="Times New Roman" panose="02020603050405020304" pitchFamily="18" charset="0"/>
                <a:ea typeface="仿宋_GB2312" pitchFamily="49" charset="-122"/>
              </a:rPr>
              <a:t>20</a:t>
            </a:r>
            <a:endParaRPr lang="en-US" altLang="zh-CN" sz="3200" baseline="0">
              <a:solidFill>
                <a:schemeClr val="tx1"/>
              </a:solidFill>
              <a:latin typeface="仿宋_GB2312" pitchFamily="49" charset="-122"/>
              <a:ea typeface="仿宋_GB2312" pitchFamily="49" charset="-122"/>
            </a:endParaRPr>
          </a:p>
          <a:p>
            <a:pPr algn="ctr"/>
            <a:r>
              <a:rPr lang="en-US" altLang="zh-CN" sz="2800" b="1" i="1" baseline="0">
                <a:solidFill>
                  <a:schemeClr val="tx1"/>
                </a:solidFill>
                <a:latin typeface="Times New Roman" panose="02020603050405020304" pitchFamily="18" charset="0"/>
                <a:ea typeface="仿宋_GB2312" pitchFamily="49" charset="-122"/>
              </a:rPr>
              <a:t>y </a:t>
            </a:r>
            <a:r>
              <a:rPr lang="en-US" altLang="zh-CN" sz="3200" baseline="0">
                <a:solidFill>
                  <a:schemeClr val="tx1"/>
                </a:solidFill>
                <a:latin typeface="仿宋_GB2312" pitchFamily="49" charset="-122"/>
                <a:ea typeface="仿宋_GB2312" pitchFamily="49" charset="-122"/>
              </a:rPr>
              <a:t>=</a:t>
            </a:r>
            <a:r>
              <a:rPr lang="en-US" altLang="zh-CN" sz="3200" baseline="0">
                <a:solidFill>
                  <a:schemeClr val="tx1"/>
                </a:solidFill>
                <a:latin typeface="Times New Roman" panose="02020603050405020304" pitchFamily="18" charset="0"/>
                <a:ea typeface="仿宋_GB2312" pitchFamily="49" charset="-122"/>
              </a:rPr>
              <a:t>5</a:t>
            </a:r>
            <a:endParaRPr lang="en-US" altLang="zh-CN" sz="3200" baseline="0">
              <a:solidFill>
                <a:schemeClr val="tx1"/>
              </a:solidFill>
              <a:latin typeface="仿宋_GB2312" pitchFamily="49" charset="-122"/>
              <a:ea typeface="仿宋_GB2312" pitchFamily="49" charset="-122"/>
            </a:endParaRPr>
          </a:p>
        </p:txBody>
      </p:sp>
      <p:grpSp>
        <p:nvGrpSpPr>
          <p:cNvPr id="134153" name="组合 134152"/>
          <p:cNvGrpSpPr/>
          <p:nvPr/>
        </p:nvGrpSpPr>
        <p:grpSpPr>
          <a:xfrm>
            <a:off x="7619330" y="3886920"/>
            <a:ext cx="1066998" cy="1022539"/>
            <a:chOff x="3888" y="2622"/>
            <a:chExt cx="672" cy="644"/>
          </a:xfrm>
        </p:grpSpPr>
        <p:sp>
          <p:nvSpPr>
            <p:cNvPr id="12297" name="文本框 134153"/>
            <p:cNvSpPr txBox="1"/>
            <p:nvPr/>
          </p:nvSpPr>
          <p:spPr>
            <a:xfrm>
              <a:off x="3888" y="2937"/>
              <a:ext cx="672" cy="329"/>
            </a:xfrm>
            <a:prstGeom prst="rect">
              <a:avLst/>
            </a:prstGeom>
            <a:noFill/>
            <a:ln w="9525">
              <a:noFill/>
            </a:ln>
          </p:spPr>
          <p:txBody>
            <a:bodyPr anchor="t">
              <a:spAutoFit/>
            </a:bodyPr>
            <a:p>
              <a:pPr>
                <a:spcBef>
                  <a:spcPct val="50000"/>
                </a:spcBef>
              </a:pPr>
              <a:r>
                <a:rPr lang="zh-CN" altLang="en-US" sz="2800" b="1" baseline="0" dirty="0">
                  <a:solidFill>
                    <a:schemeClr val="tx1"/>
                  </a:solidFill>
                  <a:latin typeface="宋体" panose="02010600030101010101" pitchFamily="2" charset="-122"/>
                  <a:ea typeface="宋体" panose="02010600030101010101" pitchFamily="2" charset="-122"/>
                </a:rPr>
                <a:t>求解</a:t>
              </a:r>
              <a:endParaRPr lang="zh-CN" altLang="en-US" sz="2800" b="1" baseline="0">
                <a:solidFill>
                  <a:schemeClr val="tx1"/>
                </a:solidFill>
                <a:latin typeface="宋体" panose="02010600030101010101" pitchFamily="2" charset="-122"/>
                <a:ea typeface="宋体" panose="02010600030101010101" pitchFamily="2" charset="-122"/>
              </a:endParaRPr>
            </a:p>
          </p:txBody>
        </p:sp>
        <p:sp>
          <p:nvSpPr>
            <p:cNvPr id="12298" name="右箭头 134154"/>
            <p:cNvSpPr/>
            <p:nvPr/>
          </p:nvSpPr>
          <p:spPr>
            <a:xfrm>
              <a:off x="3984" y="2622"/>
              <a:ext cx="384" cy="306"/>
            </a:xfrm>
            <a:prstGeom prst="rightArrow">
              <a:avLst>
                <a:gd name="adj1" fmla="val 50000"/>
                <a:gd name="adj2" fmla="val 31366"/>
              </a:avLst>
            </a:prstGeom>
            <a:noFill/>
            <a:ln w="9525" cap="flat" cmpd="sng">
              <a:solidFill>
                <a:schemeClr val="tx1"/>
              </a:solidFill>
              <a:prstDash val="solid"/>
              <a:miter/>
              <a:headEnd type="none" w="med" len="med"/>
              <a:tailEnd type="none" w="med" len="med"/>
            </a:ln>
          </p:spPr>
          <p:txBody>
            <a:bodyPr anchor="t"/>
            <a:p>
              <a:endParaRPr lang="zh-CN" altLang="en-US">
                <a:latin typeface="Times New Roman" panose="02020603050405020304" pitchFamily="18" charset="0"/>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4151"/>
                                        </p:tgtEl>
                                        <p:attrNameLst>
                                          <p:attrName>style.visibility</p:attrName>
                                        </p:attrNameLst>
                                      </p:cBhvr>
                                      <p:to>
                                        <p:strVal val="visible"/>
                                      </p:to>
                                    </p:set>
                                    <p:animEffect transition="in" filter="box(out)">
                                      <p:cBhvr>
                                        <p:cTn id="7" dur="500"/>
                                        <p:tgtEl>
                                          <p:spTgt spid="1341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34148"/>
                                        </p:tgtEl>
                                        <p:attrNameLst>
                                          <p:attrName>style.visibility</p:attrName>
                                        </p:attrNameLst>
                                      </p:cBhvr>
                                      <p:to>
                                        <p:strVal val="visible"/>
                                      </p:to>
                                    </p:set>
                                    <p:animEffect transition="in" filter="blinds(vertical)">
                                      <p:cBhvr>
                                        <p:cTn id="12" dur="500"/>
                                        <p:tgtEl>
                                          <p:spTgt spid="13414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34149"/>
                                        </p:tgtEl>
                                        <p:attrNameLst>
                                          <p:attrName>style.visibility</p:attrName>
                                        </p:attrNameLst>
                                      </p:cBhvr>
                                      <p:to>
                                        <p:strVal val="visible"/>
                                      </p:to>
                                    </p:set>
                                    <p:animEffect transition="in" filter="box(out)">
                                      <p:cBhvr>
                                        <p:cTn id="17" dur="500"/>
                                        <p:tgtEl>
                                          <p:spTgt spid="13414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13415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2" presetClass="entr" presetSubtype="2" fill="hold" grpId="0" nodeType="clickEffect">
                                  <p:stCondLst>
                                    <p:cond delay="0"/>
                                  </p:stCondLst>
                                  <p:childTnLst>
                                    <p:set>
                                      <p:cBhvr>
                                        <p:cTn id="25" dur="1" fill="hold">
                                          <p:stCondLst>
                                            <p:cond delay="0"/>
                                          </p:stCondLst>
                                        </p:cTn>
                                        <p:tgtEl>
                                          <p:spTgt spid="134152"/>
                                        </p:tgtEl>
                                        <p:attrNameLst>
                                          <p:attrName>style.visibility</p:attrName>
                                        </p:attrNameLst>
                                      </p:cBhvr>
                                      <p:to>
                                        <p:strVal val="visible"/>
                                      </p:to>
                                    </p:set>
                                    <p:animEffect transition="in" filter="slide(fromRight)">
                                      <p:cBhvr>
                                        <p:cTn id="26" dur="500"/>
                                        <p:tgtEl>
                                          <p:spTgt spid="134152"/>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5" fill="hold" grpId="0" nodeType="clickEffect">
                                  <p:stCondLst>
                                    <p:cond delay="0"/>
                                  </p:stCondLst>
                                  <p:childTnLst>
                                    <p:set>
                                      <p:cBhvr>
                                        <p:cTn id="30" dur="1" fill="hold">
                                          <p:stCondLst>
                                            <p:cond delay="0"/>
                                          </p:stCondLst>
                                        </p:cTn>
                                        <p:tgtEl>
                                          <p:spTgt spid="134150"/>
                                        </p:tgtEl>
                                        <p:attrNameLst>
                                          <p:attrName>style.visibility</p:attrName>
                                        </p:attrNameLst>
                                      </p:cBhvr>
                                      <p:to>
                                        <p:strVal val="visible"/>
                                      </p:to>
                                    </p:set>
                                    <p:animEffect transition="in" filter="checkerboard(down)">
                                      <p:cBhvr>
                                        <p:cTn id="31" dur="500"/>
                                        <p:tgtEl>
                                          <p:spTgt spid="134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bldLvl="0" animBg="1"/>
      <p:bldP spid="134150" grpId="0"/>
      <p:bldP spid="134151" grpId="0"/>
      <p:bldP spid="1341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45122" name="组合 645121"/>
          <p:cNvGrpSpPr/>
          <p:nvPr/>
        </p:nvGrpSpPr>
        <p:grpSpPr>
          <a:xfrm>
            <a:off x="2206541" y="476338"/>
            <a:ext cx="5544577" cy="838355"/>
            <a:chOff x="476" y="255"/>
            <a:chExt cx="4754" cy="528"/>
          </a:xfrm>
        </p:grpSpPr>
        <p:sp>
          <p:nvSpPr>
            <p:cNvPr id="645123" name="棱台 645122" descr="白色大理石"/>
            <p:cNvSpPr/>
            <p:nvPr/>
          </p:nvSpPr>
          <p:spPr>
            <a:xfrm>
              <a:off x="476" y="255"/>
              <a:ext cx="3991" cy="528"/>
            </a:xfrm>
            <a:prstGeom prst="bevel">
              <a:avLst>
                <a:gd name="adj" fmla="val 12500"/>
              </a:avLst>
            </a:prstGeom>
            <a:blipFill rotWithShape="0">
              <a:blip r:embed="rId1"/>
            </a:blipFill>
            <a:ln w="25400" cap="flat" cmpd="sng">
              <a:solidFill>
                <a:srgbClr val="969696"/>
              </a:solidFill>
              <a:prstDash val="solid"/>
              <a:miter/>
              <a:headEnd type="none" w="med" len="med"/>
              <a:tailEnd type="none" w="med" len="med"/>
            </a:ln>
          </p:spPr>
          <p:txBody>
            <a:bodyPr wrap="none" lIns="90016" tIns="46808" rIns="90016" bIns="46808" anchor="ctr"/>
            <a:p>
              <a:pPr fontAlgn="base"/>
              <a:r>
                <a:rPr lang="zh-CN" altLang="en-US" sz="4000" b="1" strike="noStrike" noProof="1" dirty="0">
                  <a:effectLst>
                    <a:outerShdw blurRad="38100" dist="38100" dir="2700000">
                      <a:srgbClr val="FFFFFF"/>
                    </a:outerShdw>
                  </a:effectLst>
                  <a:latin typeface="Arial" panose="020B0604020202020204" pitchFamily="34" charset="0"/>
                  <a:ea typeface="宋体" panose="02010600030101010101" pitchFamily="2" charset="-122"/>
                  <a:cs typeface="+mn-cs"/>
                </a:rPr>
                <a:t>细菌繁殖问题</a:t>
              </a:r>
              <a:r>
                <a:rPr lang="zh-CN" altLang="en-US" strike="noStrike" noProof="1" dirty="0">
                  <a:latin typeface="Arial" panose="020B0604020202020204" pitchFamily="34" charset="0"/>
                  <a:ea typeface="宋体" panose="02010600030101010101" pitchFamily="2" charset="-122"/>
                  <a:cs typeface="+mn-cs"/>
                </a:rPr>
                <a:t> </a:t>
              </a:r>
              <a:endParaRPr lang="zh-CN" altLang="en-US" strike="noStrike" noProof="1">
                <a:latin typeface="Arial" panose="020B0604020202020204" pitchFamily="34" charset="0"/>
                <a:ea typeface="宋体" panose="02010600030101010101" pitchFamily="2" charset="-122"/>
              </a:endParaRPr>
            </a:p>
          </p:txBody>
        </p:sp>
        <p:pic>
          <p:nvPicPr>
            <p:cNvPr id="45059" name="图片 645123" descr="41679"/>
            <p:cNvPicPr>
              <a:picLocks noChangeAspect="1"/>
            </p:cNvPicPr>
            <p:nvPr/>
          </p:nvPicPr>
          <p:blipFill>
            <a:blip r:embed="rId2"/>
            <a:stretch>
              <a:fillRect/>
            </a:stretch>
          </p:blipFill>
          <p:spPr>
            <a:xfrm>
              <a:off x="4558" y="300"/>
              <a:ext cx="672" cy="430"/>
            </a:xfrm>
            <a:prstGeom prst="rect">
              <a:avLst/>
            </a:prstGeom>
            <a:noFill/>
            <a:ln w="9525">
              <a:noFill/>
            </a:ln>
          </p:spPr>
        </p:pic>
      </p:grpSp>
      <p:sp>
        <p:nvSpPr>
          <p:cNvPr id="645125" name="文本框 645124"/>
          <p:cNvSpPr txBox="1"/>
          <p:nvPr/>
        </p:nvSpPr>
        <p:spPr>
          <a:xfrm>
            <a:off x="2316098" y="4221945"/>
            <a:ext cx="8351796" cy="829945"/>
          </a:xfrm>
          <a:prstGeom prst="rect">
            <a:avLst/>
          </a:prstGeom>
          <a:noFill/>
          <a:ln w="9525">
            <a:noFill/>
          </a:ln>
        </p:spPr>
        <p:txBody>
          <a:bodyPr anchor="t">
            <a:spAutoFit/>
          </a:bodyPr>
          <a:p>
            <a:pPr>
              <a:spcBef>
                <a:spcPct val="50000"/>
              </a:spcBef>
            </a:pPr>
            <a:r>
              <a:rPr lang="zh-CN" altLang="en-US" b="1" dirty="0">
                <a:solidFill>
                  <a:srgbClr val="0000FF"/>
                </a:solidFill>
                <a:latin typeface="Arial" panose="020B0604020202020204" pitchFamily="34" charset="0"/>
                <a:ea typeface="宋体" panose="02010600030101010101" pitchFamily="2" charset="-122"/>
              </a:rPr>
              <a:t>求：开始时细菌个数可能是多少？若继续以现在的速度增长下去，假定细菌无死亡，</a:t>
            </a:r>
            <a:r>
              <a:rPr lang="en-US" altLang="zh-CN" b="1" dirty="0">
                <a:solidFill>
                  <a:srgbClr val="0000FF"/>
                </a:solidFill>
                <a:latin typeface="Arial" panose="020B0604020202020204" pitchFamily="34" charset="0"/>
                <a:ea typeface="宋体" panose="02010600030101010101" pitchFamily="2" charset="-122"/>
              </a:rPr>
              <a:t>60</a:t>
            </a:r>
            <a:r>
              <a:rPr lang="zh-CN" altLang="en-US" b="1" dirty="0">
                <a:solidFill>
                  <a:srgbClr val="0000FF"/>
                </a:solidFill>
                <a:latin typeface="Arial" panose="020B0604020202020204" pitchFamily="34" charset="0"/>
                <a:ea typeface="宋体" panose="02010600030101010101" pitchFamily="2" charset="-122"/>
              </a:rPr>
              <a:t>天后细菌的个数大概是多少？</a:t>
            </a:r>
            <a:endParaRPr lang="zh-CN" altLang="en-US" dirty="0">
              <a:solidFill>
                <a:srgbClr val="0000FF"/>
              </a:solidFill>
              <a:latin typeface="Arial" panose="020B0604020202020204" pitchFamily="34" charset="0"/>
              <a:ea typeface="宋体" panose="02010600030101010101" pitchFamily="2" charset="-122"/>
            </a:endParaRPr>
          </a:p>
        </p:txBody>
      </p:sp>
      <p:grpSp>
        <p:nvGrpSpPr>
          <p:cNvPr id="645126" name="组合 645125"/>
          <p:cNvGrpSpPr/>
          <p:nvPr/>
        </p:nvGrpSpPr>
        <p:grpSpPr>
          <a:xfrm>
            <a:off x="2277991" y="1413137"/>
            <a:ext cx="8208895" cy="2543646"/>
            <a:chOff x="295" y="890"/>
            <a:chExt cx="5184" cy="1270"/>
          </a:xfrm>
        </p:grpSpPr>
        <p:sp>
          <p:nvSpPr>
            <p:cNvPr id="45062" name="折角形 645126"/>
            <p:cNvSpPr/>
            <p:nvPr/>
          </p:nvSpPr>
          <p:spPr>
            <a:xfrm>
              <a:off x="295" y="890"/>
              <a:ext cx="5184" cy="1270"/>
            </a:xfrm>
            <a:prstGeom prst="foldedCorner">
              <a:avLst>
                <a:gd name="adj" fmla="val 7523"/>
              </a:avLst>
            </a:prstGeom>
            <a:gradFill rotWithShape="0">
              <a:gsLst>
                <a:gs pos="0">
                  <a:schemeClr val="bg1"/>
                </a:gs>
                <a:gs pos="100000">
                  <a:srgbClr val="FFFFCC"/>
                </a:gs>
              </a:gsLst>
              <a:lin ang="5400000" scaled="1"/>
              <a:tileRect/>
            </a:gradFill>
            <a:ln w="25400" cap="flat" cmpd="sng">
              <a:solidFill>
                <a:schemeClr val="tx1"/>
              </a:solidFill>
              <a:prstDash val="solid"/>
              <a:round/>
              <a:headEnd type="none" w="med" len="med"/>
              <a:tailEnd type="none" w="med" len="med"/>
            </a:ln>
          </p:spPr>
          <p:txBody>
            <a:bodyPr wrap="none" anchor="ctr"/>
            <a:p>
              <a:endParaRPr lang="zh-CN" altLang="zh-CN" sz="3200" b="1" dirty="0">
                <a:latin typeface="Arial" panose="020B0604020202020204" pitchFamily="34" charset="0"/>
                <a:ea typeface="宋体" panose="02010600030101010101" pitchFamily="2" charset="-122"/>
              </a:endParaRPr>
            </a:p>
          </p:txBody>
        </p:sp>
        <p:sp>
          <p:nvSpPr>
            <p:cNvPr id="45063" name="文本框 645127"/>
            <p:cNvSpPr txBox="1"/>
            <p:nvPr/>
          </p:nvSpPr>
          <p:spPr>
            <a:xfrm>
              <a:off x="340" y="981"/>
              <a:ext cx="5080" cy="1152"/>
            </a:xfrm>
            <a:prstGeom prst="rect">
              <a:avLst/>
            </a:prstGeom>
            <a:noFill/>
            <a:ln w="9525">
              <a:noFill/>
            </a:ln>
          </p:spPr>
          <p:txBody>
            <a:bodyPr anchor="t">
              <a:spAutoFit/>
            </a:bodyPr>
            <a:p>
              <a:pPr>
                <a:spcBef>
                  <a:spcPct val="50000"/>
                </a:spcBef>
              </a:pPr>
              <a:r>
                <a:rPr lang="zh-CN" altLang="en-US" b="1" dirty="0">
                  <a:latin typeface="Arial" panose="020B0604020202020204" pitchFamily="34" charset="0"/>
                  <a:ea typeface="宋体" panose="02010600030101010101" pitchFamily="2" charset="-122"/>
                </a:rPr>
                <a:t>某种细菌繁殖的速度在培养基充足等条件满足时，与当时已有的数量成正比，即，</a:t>
              </a:r>
              <a:r>
                <a:rPr lang="en-US" altLang="zh-CN" b="1">
                  <a:latin typeface="Arial" panose="020B0604020202020204" pitchFamily="34" charset="0"/>
                  <a:ea typeface="宋体" panose="02010600030101010101" pitchFamily="2" charset="-122"/>
                </a:rPr>
                <a:t>V=KA</a:t>
              </a:r>
              <a:r>
                <a:rPr lang="en-US" altLang="zh-CN" b="1" baseline="-25000">
                  <a:latin typeface="Arial" panose="020B0604020202020204" pitchFamily="34" charset="0"/>
                  <a:ea typeface="宋体" panose="02010600030101010101" pitchFamily="2" charset="-122"/>
                </a:rPr>
                <a:t>0</a:t>
              </a:r>
              <a:r>
                <a:rPr lang="en-US" altLang="zh-CN" b="1" dirty="0">
                  <a:latin typeface="Arial" panose="020B0604020202020204" pitchFamily="34" charset="0"/>
                  <a:ea typeface="宋体" panose="02010600030101010101" pitchFamily="2" charset="-122"/>
                </a:rPr>
                <a:t>(K&gt;0</a:t>
              </a:r>
              <a:r>
                <a:rPr lang="zh-CN" altLang="en-US" b="1" dirty="0">
                  <a:latin typeface="Arial" panose="020B0604020202020204" pitchFamily="34" charset="0"/>
                  <a:ea typeface="宋体" panose="02010600030101010101" pitchFamily="2" charset="-122"/>
                </a:rPr>
                <a:t>为比例常数</a:t>
              </a:r>
              <a:r>
                <a:rPr lang="en-US" altLang="zh-CN" b="1" dirty="0">
                  <a:latin typeface="Arial" panose="020B0604020202020204" pitchFamily="34" charset="0"/>
                  <a:ea typeface="宋体" panose="02010600030101010101" pitchFamily="2" charset="-122"/>
                </a:rPr>
                <a:t>)</a:t>
              </a:r>
              <a:r>
                <a:rPr lang="zh-CN" altLang="en-US" b="1" dirty="0">
                  <a:latin typeface="Arial" panose="020B0604020202020204" pitchFamily="34" charset="0"/>
                  <a:ea typeface="宋体" panose="02010600030101010101" pitchFamily="2" charset="-122"/>
                </a:rPr>
                <a:t>。</a:t>
              </a:r>
              <a:endParaRPr lang="zh-CN" altLang="en-US" b="1" dirty="0">
                <a:latin typeface="Arial" panose="020B0604020202020204" pitchFamily="34" charset="0"/>
                <a:ea typeface="宋体" panose="02010600030101010101" pitchFamily="2" charset="-122"/>
              </a:endParaRPr>
            </a:p>
            <a:p>
              <a:pPr>
                <a:spcBef>
                  <a:spcPct val="50000"/>
                </a:spcBef>
              </a:pPr>
              <a:r>
                <a:rPr lang="en-US" altLang="zh-CN" b="1" dirty="0">
                  <a:latin typeface="Arial" panose="020B0604020202020204" pitchFamily="34" charset="0"/>
                  <a:ea typeface="宋体" panose="02010600030101010101" pitchFamily="2" charset="-122"/>
                </a:rPr>
                <a:t>1.</a:t>
              </a:r>
              <a:r>
                <a:rPr lang="zh-CN" altLang="en-US" b="1" dirty="0">
                  <a:latin typeface="Arial" panose="020B0604020202020204" pitchFamily="34" charset="0"/>
                  <a:ea typeface="宋体" panose="02010600030101010101" pitchFamily="2" charset="-122"/>
                </a:rPr>
                <a:t>建立细菌繁殖的数学模型。</a:t>
              </a:r>
              <a:endParaRPr lang="zh-CN" altLang="en-US" b="1" dirty="0">
                <a:latin typeface="Arial" panose="020B0604020202020204" pitchFamily="34" charset="0"/>
                <a:ea typeface="宋体" panose="02010600030101010101" pitchFamily="2" charset="-122"/>
              </a:endParaRPr>
            </a:p>
            <a:p>
              <a:pPr>
                <a:spcBef>
                  <a:spcPct val="50000"/>
                </a:spcBef>
              </a:pPr>
              <a:r>
                <a:rPr lang="en-US" altLang="zh-CN" b="1" dirty="0">
                  <a:latin typeface="Arial" panose="020B0604020202020204" pitchFamily="34" charset="0"/>
                  <a:ea typeface="宋体" panose="02010600030101010101" pitchFamily="2" charset="-122"/>
                </a:rPr>
                <a:t>2.</a:t>
              </a:r>
              <a:r>
                <a:rPr lang="zh-CN" altLang="en-US" b="1" dirty="0">
                  <a:latin typeface="Arial" panose="020B0604020202020204" pitchFamily="34" charset="0"/>
                  <a:ea typeface="宋体" panose="02010600030101010101" pitchFamily="2" charset="-122"/>
                </a:rPr>
                <a:t>假设一种细菌的个数按指数方式增长，下表是收集到的近似数据。</a:t>
              </a:r>
              <a:endParaRPr lang="zh-CN" altLang="en-US" dirty="0">
                <a:latin typeface="Arial" panose="020B0604020202020204" pitchFamily="34" charset="0"/>
                <a:ea typeface="宋体" panose="02010600030101010101" pitchFamily="2" charset="-122"/>
              </a:endParaRPr>
            </a:p>
          </p:txBody>
        </p:sp>
        <p:sp>
          <p:nvSpPr>
            <p:cNvPr id="45064" name="矩形 645128"/>
            <p:cNvSpPr/>
            <p:nvPr/>
          </p:nvSpPr>
          <p:spPr>
            <a:xfrm>
              <a:off x="1176" y="1345"/>
              <a:ext cx="426" cy="0"/>
            </a:xfrm>
            <a:prstGeom prst="rect">
              <a:avLst/>
            </a:prstGeom>
            <a:noFill/>
            <a:ln w="9525">
              <a:noFill/>
            </a:ln>
          </p:spPr>
          <p:txBody>
            <a:bodyPr anchor="t"/>
            <a:p>
              <a:endParaRPr lang="zh-CN" altLang="en-US">
                <a:latin typeface="Arial" panose="020B0604020202020204" pitchFamily="34" charset="0"/>
                <a:ea typeface="楷体_GB2312" pitchFamily="49" charset="-122"/>
              </a:endParaRPr>
            </a:p>
          </p:txBody>
        </p:sp>
        <p:sp>
          <p:nvSpPr>
            <p:cNvPr id="45065" name="矩形 645129"/>
            <p:cNvSpPr/>
            <p:nvPr/>
          </p:nvSpPr>
          <p:spPr>
            <a:xfrm>
              <a:off x="1176" y="1345"/>
              <a:ext cx="426" cy="0"/>
            </a:xfrm>
            <a:prstGeom prst="rect">
              <a:avLst/>
            </a:prstGeom>
            <a:noFill/>
            <a:ln w="9525">
              <a:noFill/>
            </a:ln>
          </p:spPr>
          <p:txBody>
            <a:bodyPr anchor="t"/>
            <a:p>
              <a:endParaRPr lang="zh-CN" altLang="en-US">
                <a:latin typeface="Arial" panose="020B0604020202020204" pitchFamily="34" charset="0"/>
                <a:ea typeface="楷体_GB2312" pitchFamily="49" charset="-122"/>
              </a:endParaRPr>
            </a:p>
          </p:txBody>
        </p:sp>
        <p:sp>
          <p:nvSpPr>
            <p:cNvPr id="45066" name="矩形 645130"/>
            <p:cNvSpPr/>
            <p:nvPr/>
          </p:nvSpPr>
          <p:spPr>
            <a:xfrm>
              <a:off x="1176" y="1345"/>
              <a:ext cx="426" cy="0"/>
            </a:xfrm>
            <a:prstGeom prst="rect">
              <a:avLst/>
            </a:prstGeom>
            <a:noFill/>
            <a:ln w="9525">
              <a:noFill/>
            </a:ln>
          </p:spPr>
          <p:txBody>
            <a:bodyPr anchor="t"/>
            <a:p>
              <a:endParaRPr lang="zh-CN" altLang="en-US">
                <a:latin typeface="Arial" panose="020B0604020202020204" pitchFamily="34" charset="0"/>
                <a:ea typeface="楷体_GB2312" pitchFamily="49" charset="-122"/>
              </a:endParaRPr>
            </a:p>
          </p:txBody>
        </p:sp>
        <p:sp>
          <p:nvSpPr>
            <p:cNvPr id="45067" name="矩形 645131"/>
            <p:cNvSpPr/>
            <p:nvPr/>
          </p:nvSpPr>
          <p:spPr>
            <a:xfrm>
              <a:off x="1176" y="1345"/>
              <a:ext cx="426" cy="0"/>
            </a:xfrm>
            <a:prstGeom prst="rect">
              <a:avLst/>
            </a:prstGeom>
            <a:noFill/>
            <a:ln w="9525">
              <a:noFill/>
            </a:ln>
          </p:spPr>
          <p:txBody>
            <a:bodyPr anchor="t"/>
            <a:p>
              <a:endParaRPr lang="zh-CN" altLang="en-US">
                <a:latin typeface="Arial" panose="020B0604020202020204" pitchFamily="34" charset="0"/>
                <a:ea typeface="楷体_GB2312" pitchFamily="49" charset="-122"/>
              </a:endParaRPr>
            </a:p>
          </p:txBody>
        </p:sp>
        <p:sp>
          <p:nvSpPr>
            <p:cNvPr id="45068" name="矩形 645132"/>
            <p:cNvSpPr/>
            <p:nvPr/>
          </p:nvSpPr>
          <p:spPr>
            <a:xfrm>
              <a:off x="1176" y="1345"/>
              <a:ext cx="426" cy="0"/>
            </a:xfrm>
            <a:prstGeom prst="rect">
              <a:avLst/>
            </a:prstGeom>
            <a:noFill/>
            <a:ln w="9525">
              <a:noFill/>
            </a:ln>
          </p:spPr>
          <p:txBody>
            <a:bodyPr anchor="t"/>
            <a:p>
              <a:endParaRPr lang="zh-CN" altLang="en-US">
                <a:latin typeface="Arial" panose="020B0604020202020204" pitchFamily="34" charset="0"/>
                <a:ea typeface="楷体_GB2312" pitchFamily="49" charset="-122"/>
              </a:endParaRPr>
            </a:p>
          </p:txBody>
        </p:sp>
        <p:sp>
          <p:nvSpPr>
            <p:cNvPr id="45069" name="矩形 645133"/>
            <p:cNvSpPr/>
            <p:nvPr/>
          </p:nvSpPr>
          <p:spPr>
            <a:xfrm>
              <a:off x="1176" y="1345"/>
              <a:ext cx="426" cy="0"/>
            </a:xfrm>
            <a:prstGeom prst="rect">
              <a:avLst/>
            </a:prstGeom>
            <a:noFill/>
            <a:ln w="9525">
              <a:noFill/>
            </a:ln>
          </p:spPr>
          <p:txBody>
            <a:bodyPr anchor="t"/>
            <a:p>
              <a:endParaRPr lang="zh-CN" altLang="en-US">
                <a:latin typeface="Arial" panose="020B0604020202020204" pitchFamily="34" charset="0"/>
                <a:ea typeface="楷体_GB2312" pitchFamily="49" charset="-122"/>
              </a:endParaRPr>
            </a:p>
          </p:txBody>
        </p:sp>
        <p:sp>
          <p:nvSpPr>
            <p:cNvPr id="45070" name="矩形 645134"/>
            <p:cNvSpPr/>
            <p:nvPr/>
          </p:nvSpPr>
          <p:spPr>
            <a:xfrm>
              <a:off x="1176" y="1345"/>
              <a:ext cx="426" cy="0"/>
            </a:xfrm>
            <a:prstGeom prst="rect">
              <a:avLst/>
            </a:prstGeom>
            <a:noFill/>
            <a:ln w="9525">
              <a:noFill/>
            </a:ln>
          </p:spPr>
          <p:txBody>
            <a:bodyPr anchor="t"/>
            <a:p>
              <a:endParaRPr lang="zh-CN" altLang="en-US">
                <a:latin typeface="Arial" panose="020B0604020202020204" pitchFamily="34" charset="0"/>
                <a:ea typeface="楷体_GB2312" pitchFamily="49" charset="-122"/>
              </a:endParaRPr>
            </a:p>
          </p:txBody>
        </p:sp>
      </p:grpSp>
      <p:grpSp>
        <p:nvGrpSpPr>
          <p:cNvPr id="645136" name="组合 645135"/>
          <p:cNvGrpSpPr/>
          <p:nvPr/>
        </p:nvGrpSpPr>
        <p:grpSpPr>
          <a:xfrm>
            <a:off x="4007099" y="3213695"/>
            <a:ext cx="4393425" cy="2160988"/>
            <a:chOff x="5771" y="4490"/>
            <a:chExt cx="3443" cy="1630"/>
          </a:xfrm>
        </p:grpSpPr>
        <p:sp>
          <p:nvSpPr>
            <p:cNvPr id="45072" name="矩形 645136"/>
            <p:cNvSpPr/>
            <p:nvPr/>
          </p:nvSpPr>
          <p:spPr>
            <a:xfrm>
              <a:off x="5771" y="4490"/>
              <a:ext cx="3443" cy="1494"/>
            </a:xfrm>
            <a:prstGeom prst="rect">
              <a:avLst/>
            </a:prstGeom>
            <a:solidFill>
              <a:srgbClr val="00FF00"/>
            </a:solidFill>
            <a:ln w="9525" cap="flat" cmpd="sng">
              <a:solidFill>
                <a:srgbClr val="000000"/>
              </a:solidFill>
              <a:prstDash val="solid"/>
              <a:miter/>
              <a:headEnd type="none" w="med" len="med"/>
              <a:tailEnd type="none" w="med" len="med"/>
            </a:ln>
          </p:spPr>
          <p:txBody>
            <a:bodyPr anchor="t"/>
            <a:p>
              <a:endParaRPr lang="zh-CN" altLang="en-US">
                <a:latin typeface="Arial" panose="020B0604020202020204" pitchFamily="34" charset="0"/>
                <a:ea typeface="楷体_GB2312" pitchFamily="49" charset="-122"/>
              </a:endParaRPr>
            </a:p>
          </p:txBody>
        </p:sp>
        <p:sp>
          <p:nvSpPr>
            <p:cNvPr id="45073" name="直接连接符 645137"/>
            <p:cNvSpPr/>
            <p:nvPr/>
          </p:nvSpPr>
          <p:spPr>
            <a:xfrm>
              <a:off x="7493" y="4490"/>
              <a:ext cx="0" cy="1494"/>
            </a:xfrm>
            <a:prstGeom prst="line">
              <a:avLst/>
            </a:prstGeom>
            <a:ln w="9525" cap="flat" cmpd="sng">
              <a:solidFill>
                <a:srgbClr val="000000"/>
              </a:solidFill>
              <a:prstDash val="solid"/>
              <a:round/>
              <a:headEnd type="none" w="med" len="med"/>
              <a:tailEnd type="none" w="med" len="med"/>
            </a:ln>
          </p:spPr>
        </p:sp>
        <p:sp>
          <p:nvSpPr>
            <p:cNvPr id="45074" name="直接连接符 645138"/>
            <p:cNvSpPr/>
            <p:nvPr/>
          </p:nvSpPr>
          <p:spPr>
            <a:xfrm>
              <a:off x="5771" y="5033"/>
              <a:ext cx="3443" cy="0"/>
            </a:xfrm>
            <a:prstGeom prst="line">
              <a:avLst/>
            </a:prstGeom>
            <a:ln w="9525" cap="flat" cmpd="sng">
              <a:solidFill>
                <a:srgbClr val="000000"/>
              </a:solidFill>
              <a:prstDash val="solid"/>
              <a:round/>
              <a:headEnd type="none" w="med" len="med"/>
              <a:tailEnd type="none" w="med" len="med"/>
            </a:ln>
          </p:spPr>
        </p:sp>
        <p:sp>
          <p:nvSpPr>
            <p:cNvPr id="45075" name="直接连接符 645139"/>
            <p:cNvSpPr/>
            <p:nvPr/>
          </p:nvSpPr>
          <p:spPr>
            <a:xfrm>
              <a:off x="5771" y="5441"/>
              <a:ext cx="3443" cy="0"/>
            </a:xfrm>
            <a:prstGeom prst="line">
              <a:avLst/>
            </a:prstGeom>
            <a:ln w="9525" cap="flat" cmpd="sng">
              <a:solidFill>
                <a:srgbClr val="000000"/>
              </a:solidFill>
              <a:prstDash val="solid"/>
              <a:round/>
              <a:headEnd type="none" w="med" len="med"/>
              <a:tailEnd type="none" w="med" len="med"/>
            </a:ln>
          </p:spPr>
        </p:sp>
        <p:sp>
          <p:nvSpPr>
            <p:cNvPr id="45076" name="文本框 645140"/>
            <p:cNvSpPr txBox="1"/>
            <p:nvPr/>
          </p:nvSpPr>
          <p:spPr>
            <a:xfrm>
              <a:off x="5771" y="4490"/>
              <a:ext cx="1722" cy="543"/>
            </a:xfrm>
            <a:prstGeom prst="rect">
              <a:avLst/>
            </a:prstGeom>
            <a:solidFill>
              <a:srgbClr val="00FF00"/>
            </a:solidFill>
            <a:ln w="9525" cap="flat" cmpd="sng">
              <a:solidFill>
                <a:srgbClr val="000000"/>
              </a:solidFill>
              <a:prstDash val="solid"/>
              <a:miter/>
              <a:headEnd type="none" w="med" len="med"/>
              <a:tailEnd type="none" w="med" len="med"/>
            </a:ln>
          </p:spPr>
          <p:txBody>
            <a:bodyPr anchor="t"/>
            <a:p>
              <a:pPr algn="just"/>
              <a:r>
                <a:rPr lang="zh-CN" altLang="en-US" b="1" dirty="0">
                  <a:latin typeface="Times New Roman" panose="02020603050405020304" pitchFamily="18" charset="0"/>
                  <a:ea typeface="宋体" panose="02010600030101010101" pitchFamily="2" charset="-122"/>
                </a:rPr>
                <a:t>天数</a:t>
              </a:r>
              <a:endParaRPr lang="zh-CN" altLang="en-US" dirty="0">
                <a:latin typeface="Arial" panose="020B0604020202020204" pitchFamily="34" charset="0"/>
                <a:ea typeface="宋体" panose="02010600030101010101" pitchFamily="2" charset="-122"/>
              </a:endParaRPr>
            </a:p>
          </p:txBody>
        </p:sp>
        <p:sp>
          <p:nvSpPr>
            <p:cNvPr id="45077" name="文本框 645141"/>
            <p:cNvSpPr txBox="1"/>
            <p:nvPr/>
          </p:nvSpPr>
          <p:spPr>
            <a:xfrm>
              <a:off x="7493" y="4490"/>
              <a:ext cx="1720" cy="543"/>
            </a:xfrm>
            <a:prstGeom prst="rect">
              <a:avLst/>
            </a:prstGeom>
            <a:solidFill>
              <a:srgbClr val="00FF00"/>
            </a:solidFill>
            <a:ln w="9525" cap="flat" cmpd="sng">
              <a:solidFill>
                <a:srgbClr val="000000"/>
              </a:solidFill>
              <a:prstDash val="solid"/>
              <a:miter/>
              <a:headEnd type="none" w="med" len="med"/>
              <a:tailEnd type="none" w="med" len="med"/>
            </a:ln>
          </p:spPr>
          <p:txBody>
            <a:bodyPr anchor="t"/>
            <a:p>
              <a:pPr algn="just"/>
              <a:r>
                <a:rPr lang="zh-CN" altLang="en-US" b="1" dirty="0">
                  <a:latin typeface="Times New Roman" panose="02020603050405020304" pitchFamily="18" charset="0"/>
                  <a:ea typeface="宋体" panose="02010600030101010101" pitchFamily="2" charset="-122"/>
                </a:rPr>
                <a:t>细菌个数</a:t>
              </a:r>
              <a:endParaRPr lang="zh-CN" altLang="en-US" dirty="0">
                <a:latin typeface="Arial" panose="020B0604020202020204" pitchFamily="34" charset="0"/>
                <a:ea typeface="宋体" panose="02010600030101010101" pitchFamily="2" charset="-122"/>
              </a:endParaRPr>
            </a:p>
          </p:txBody>
        </p:sp>
        <p:sp>
          <p:nvSpPr>
            <p:cNvPr id="45078" name="文本框 645142"/>
            <p:cNvSpPr txBox="1"/>
            <p:nvPr/>
          </p:nvSpPr>
          <p:spPr>
            <a:xfrm>
              <a:off x="5771" y="5033"/>
              <a:ext cx="1721" cy="544"/>
            </a:xfrm>
            <a:prstGeom prst="rect">
              <a:avLst/>
            </a:prstGeom>
            <a:solidFill>
              <a:srgbClr val="00FF00"/>
            </a:solidFill>
            <a:ln w="9525" cap="flat" cmpd="sng">
              <a:solidFill>
                <a:srgbClr val="000000"/>
              </a:solidFill>
              <a:prstDash val="solid"/>
              <a:miter/>
              <a:headEnd type="none" w="med" len="med"/>
              <a:tailEnd type="none" w="med" len="med"/>
            </a:ln>
          </p:spPr>
          <p:txBody>
            <a:bodyPr anchor="t"/>
            <a:p>
              <a:pPr algn="just"/>
              <a:r>
                <a:rPr lang="en-US" altLang="zh-CN" b="1">
                  <a:latin typeface="Times New Roman" panose="02020603050405020304" pitchFamily="18" charset="0"/>
                  <a:ea typeface="宋体" panose="02010600030101010101" pitchFamily="2" charset="-122"/>
                </a:rPr>
                <a:t>5</a:t>
              </a:r>
              <a:endParaRPr lang="en-US" altLang="zh-CN" b="1">
                <a:latin typeface="Times New Roman" panose="02020603050405020304" pitchFamily="18" charset="0"/>
                <a:ea typeface="宋体" panose="02010600030101010101" pitchFamily="2" charset="-122"/>
              </a:endParaRPr>
            </a:p>
          </p:txBody>
        </p:sp>
        <p:sp>
          <p:nvSpPr>
            <p:cNvPr id="45079" name="文本框 645143"/>
            <p:cNvSpPr txBox="1"/>
            <p:nvPr/>
          </p:nvSpPr>
          <p:spPr>
            <a:xfrm>
              <a:off x="7493" y="5033"/>
              <a:ext cx="1720" cy="544"/>
            </a:xfrm>
            <a:prstGeom prst="rect">
              <a:avLst/>
            </a:prstGeom>
            <a:solidFill>
              <a:srgbClr val="00FF00"/>
            </a:solidFill>
            <a:ln w="9525" cap="flat" cmpd="sng">
              <a:solidFill>
                <a:srgbClr val="000000"/>
              </a:solidFill>
              <a:prstDash val="solid"/>
              <a:miter/>
              <a:headEnd type="none" w="med" len="med"/>
              <a:tailEnd type="none" w="med" len="med"/>
            </a:ln>
          </p:spPr>
          <p:txBody>
            <a:bodyPr anchor="t"/>
            <a:p>
              <a:pPr algn="just"/>
              <a:r>
                <a:rPr lang="en-US" altLang="zh-CN" b="1">
                  <a:latin typeface="Times New Roman" panose="02020603050405020304" pitchFamily="18" charset="0"/>
                  <a:ea typeface="宋体" panose="02010600030101010101" pitchFamily="2" charset="-122"/>
                </a:rPr>
                <a:t>936</a:t>
              </a:r>
              <a:endParaRPr lang="en-US" altLang="zh-CN">
                <a:latin typeface="Arial" panose="020B0604020202020204" pitchFamily="34" charset="0"/>
                <a:ea typeface="宋体" panose="02010600030101010101" pitchFamily="2" charset="-122"/>
              </a:endParaRPr>
            </a:p>
          </p:txBody>
        </p:sp>
        <p:sp>
          <p:nvSpPr>
            <p:cNvPr id="45080" name="文本框 645144"/>
            <p:cNvSpPr txBox="1"/>
            <p:nvPr/>
          </p:nvSpPr>
          <p:spPr>
            <a:xfrm>
              <a:off x="5771" y="5577"/>
              <a:ext cx="1721" cy="543"/>
            </a:xfrm>
            <a:prstGeom prst="rect">
              <a:avLst/>
            </a:prstGeom>
            <a:solidFill>
              <a:srgbClr val="00FF00"/>
            </a:solidFill>
            <a:ln w="9525" cap="flat" cmpd="sng">
              <a:solidFill>
                <a:srgbClr val="000000"/>
              </a:solidFill>
              <a:prstDash val="solid"/>
              <a:miter/>
              <a:headEnd type="none" w="med" len="med"/>
              <a:tailEnd type="none" w="med" len="med"/>
            </a:ln>
          </p:spPr>
          <p:txBody>
            <a:bodyPr anchor="t"/>
            <a:p>
              <a:pPr algn="just"/>
              <a:r>
                <a:rPr lang="en-US" altLang="zh-CN" b="1">
                  <a:latin typeface="Times New Roman" panose="02020603050405020304" pitchFamily="18" charset="0"/>
                  <a:ea typeface="宋体" panose="02010600030101010101" pitchFamily="2" charset="-122"/>
                </a:rPr>
                <a:t>10</a:t>
              </a:r>
              <a:endParaRPr lang="en-US" altLang="zh-CN">
                <a:latin typeface="Arial" panose="020B0604020202020204" pitchFamily="34" charset="0"/>
                <a:ea typeface="宋体" panose="02010600030101010101" pitchFamily="2" charset="-122"/>
              </a:endParaRPr>
            </a:p>
          </p:txBody>
        </p:sp>
        <p:sp>
          <p:nvSpPr>
            <p:cNvPr id="45081" name="文本框 645145"/>
            <p:cNvSpPr txBox="1"/>
            <p:nvPr/>
          </p:nvSpPr>
          <p:spPr>
            <a:xfrm>
              <a:off x="7493" y="5577"/>
              <a:ext cx="1721" cy="543"/>
            </a:xfrm>
            <a:prstGeom prst="rect">
              <a:avLst/>
            </a:prstGeom>
            <a:solidFill>
              <a:srgbClr val="00FF00"/>
            </a:solidFill>
            <a:ln w="9525" cap="flat" cmpd="sng">
              <a:solidFill>
                <a:srgbClr val="000000"/>
              </a:solidFill>
              <a:prstDash val="solid"/>
              <a:miter/>
              <a:headEnd type="none" w="med" len="med"/>
              <a:tailEnd type="none" w="med" len="med"/>
            </a:ln>
          </p:spPr>
          <p:txBody>
            <a:bodyPr anchor="t"/>
            <a:p>
              <a:pPr algn="just"/>
              <a:r>
                <a:rPr lang="en-US" altLang="zh-CN" b="1">
                  <a:latin typeface="Times New Roman" panose="02020603050405020304" pitchFamily="18" charset="0"/>
                  <a:ea typeface="宋体" panose="02010600030101010101" pitchFamily="2" charset="-122"/>
                </a:rPr>
                <a:t>2190</a:t>
              </a:r>
              <a:endParaRPr lang="en-US" altLang="zh-CN">
                <a:latin typeface="Arial" panose="020B0604020202020204" pitchFamily="34" charset="0"/>
                <a:ea typeface="宋体" panose="02010600030101010101" pitchFamily="2" charset="-122"/>
              </a:endParaRPr>
            </a:p>
          </p:txBody>
        </p:sp>
      </p:grpSp>
      <p:grpSp>
        <p:nvGrpSpPr>
          <p:cNvPr id="645147" name="组合 645146"/>
          <p:cNvGrpSpPr/>
          <p:nvPr/>
        </p:nvGrpSpPr>
        <p:grpSpPr>
          <a:xfrm>
            <a:off x="2206541" y="4731626"/>
            <a:ext cx="7727793" cy="2127644"/>
            <a:chOff x="499" y="2840"/>
            <a:chExt cx="4867" cy="1340"/>
          </a:xfrm>
        </p:grpSpPr>
        <p:grpSp>
          <p:nvGrpSpPr>
            <p:cNvPr id="45083" name="组合 645147"/>
            <p:cNvGrpSpPr/>
            <p:nvPr/>
          </p:nvGrpSpPr>
          <p:grpSpPr>
            <a:xfrm>
              <a:off x="499" y="3152"/>
              <a:ext cx="1004" cy="1028"/>
              <a:chOff x="2051" y="1696"/>
              <a:chExt cx="1004" cy="1028"/>
            </a:xfrm>
          </p:grpSpPr>
          <p:sp>
            <p:nvSpPr>
              <p:cNvPr id="45084" name="任意多边形 645148"/>
              <p:cNvSpPr/>
              <p:nvPr/>
            </p:nvSpPr>
            <p:spPr>
              <a:xfrm rot="1123344">
                <a:off x="2261" y="1981"/>
                <a:ext cx="467" cy="582"/>
              </a:xfrm>
              <a:custGeom>
                <a:avLst/>
                <a:gdLst/>
                <a:ahLst/>
                <a:cxnLst/>
                <a:pathLst>
                  <a:path w="648" h="858">
                    <a:moveTo>
                      <a:pt x="38" y="148"/>
                    </a:moveTo>
                    <a:lnTo>
                      <a:pt x="89" y="103"/>
                    </a:lnTo>
                    <a:lnTo>
                      <a:pt x="292" y="40"/>
                    </a:lnTo>
                    <a:lnTo>
                      <a:pt x="418" y="7"/>
                    </a:lnTo>
                    <a:lnTo>
                      <a:pt x="463" y="0"/>
                    </a:lnTo>
                    <a:lnTo>
                      <a:pt x="526" y="97"/>
                    </a:lnTo>
                    <a:lnTo>
                      <a:pt x="559" y="206"/>
                    </a:lnTo>
                    <a:lnTo>
                      <a:pt x="577" y="309"/>
                    </a:lnTo>
                    <a:lnTo>
                      <a:pt x="577" y="495"/>
                    </a:lnTo>
                    <a:lnTo>
                      <a:pt x="648" y="678"/>
                    </a:lnTo>
                    <a:lnTo>
                      <a:pt x="640" y="763"/>
                    </a:lnTo>
                    <a:lnTo>
                      <a:pt x="545" y="813"/>
                    </a:lnTo>
                    <a:lnTo>
                      <a:pt x="299" y="858"/>
                    </a:lnTo>
                    <a:lnTo>
                      <a:pt x="210" y="807"/>
                    </a:lnTo>
                    <a:lnTo>
                      <a:pt x="153" y="660"/>
                    </a:lnTo>
                    <a:lnTo>
                      <a:pt x="108" y="499"/>
                    </a:lnTo>
                    <a:lnTo>
                      <a:pt x="25" y="416"/>
                    </a:lnTo>
                    <a:lnTo>
                      <a:pt x="6" y="328"/>
                    </a:lnTo>
                    <a:lnTo>
                      <a:pt x="0" y="219"/>
                    </a:lnTo>
                    <a:lnTo>
                      <a:pt x="38" y="148"/>
                    </a:lnTo>
                    <a:close/>
                  </a:path>
                </a:pathLst>
              </a:custGeom>
              <a:solidFill>
                <a:srgbClr val="FFFFFF"/>
              </a:solidFill>
              <a:ln w="12700" cap="flat" cmpd="sng">
                <a:solidFill>
                  <a:srgbClr val="000000"/>
                </a:solidFill>
                <a:prstDash val="solid"/>
                <a:round/>
                <a:headEnd type="none" w="med" len="med"/>
                <a:tailEnd type="none" w="med" len="med"/>
              </a:ln>
            </p:spPr>
            <p:txBody>
              <a:bodyPr/>
              <a:p>
                <a:endParaRPr lang="zh-CN" altLang="en-US"/>
              </a:p>
            </p:txBody>
          </p:sp>
          <p:grpSp>
            <p:nvGrpSpPr>
              <p:cNvPr id="45085" name="组合 645149"/>
              <p:cNvGrpSpPr/>
              <p:nvPr/>
            </p:nvGrpSpPr>
            <p:grpSpPr>
              <a:xfrm rot="1123344">
                <a:off x="2441" y="2029"/>
                <a:ext cx="511" cy="637"/>
                <a:chOff x="2308" y="1206"/>
                <a:chExt cx="710" cy="940"/>
              </a:xfrm>
            </p:grpSpPr>
            <p:sp>
              <p:nvSpPr>
                <p:cNvPr id="45086" name="任意多边形 645150"/>
                <p:cNvSpPr/>
                <p:nvPr/>
              </p:nvSpPr>
              <p:spPr>
                <a:xfrm>
                  <a:off x="2308" y="1206"/>
                  <a:ext cx="710" cy="940"/>
                </a:xfrm>
                <a:custGeom>
                  <a:avLst/>
                  <a:gdLst/>
                  <a:ahLst/>
                  <a:cxnLst/>
                  <a:pathLst>
                    <a:path w="710" h="940">
                      <a:moveTo>
                        <a:pt x="0" y="58"/>
                      </a:moveTo>
                      <a:lnTo>
                        <a:pt x="39" y="113"/>
                      </a:lnTo>
                      <a:lnTo>
                        <a:pt x="90" y="197"/>
                      </a:lnTo>
                      <a:lnTo>
                        <a:pt x="141" y="307"/>
                      </a:lnTo>
                      <a:lnTo>
                        <a:pt x="182" y="415"/>
                      </a:lnTo>
                      <a:lnTo>
                        <a:pt x="211" y="503"/>
                      </a:lnTo>
                      <a:lnTo>
                        <a:pt x="261" y="685"/>
                      </a:lnTo>
                      <a:lnTo>
                        <a:pt x="276" y="741"/>
                      </a:lnTo>
                      <a:lnTo>
                        <a:pt x="297" y="777"/>
                      </a:lnTo>
                      <a:lnTo>
                        <a:pt x="315" y="807"/>
                      </a:lnTo>
                      <a:lnTo>
                        <a:pt x="455" y="901"/>
                      </a:lnTo>
                      <a:lnTo>
                        <a:pt x="507" y="940"/>
                      </a:lnTo>
                      <a:lnTo>
                        <a:pt x="500" y="844"/>
                      </a:lnTo>
                      <a:lnTo>
                        <a:pt x="477" y="766"/>
                      </a:lnTo>
                      <a:lnTo>
                        <a:pt x="450" y="684"/>
                      </a:lnTo>
                      <a:lnTo>
                        <a:pt x="387" y="583"/>
                      </a:lnTo>
                      <a:lnTo>
                        <a:pt x="347" y="472"/>
                      </a:lnTo>
                      <a:lnTo>
                        <a:pt x="328" y="307"/>
                      </a:lnTo>
                      <a:lnTo>
                        <a:pt x="411" y="371"/>
                      </a:lnTo>
                      <a:lnTo>
                        <a:pt x="488" y="423"/>
                      </a:lnTo>
                      <a:lnTo>
                        <a:pt x="564" y="448"/>
                      </a:lnTo>
                      <a:lnTo>
                        <a:pt x="614" y="460"/>
                      </a:lnTo>
                      <a:lnTo>
                        <a:pt x="653" y="454"/>
                      </a:lnTo>
                      <a:lnTo>
                        <a:pt x="678" y="423"/>
                      </a:lnTo>
                      <a:lnTo>
                        <a:pt x="704" y="335"/>
                      </a:lnTo>
                      <a:lnTo>
                        <a:pt x="710" y="271"/>
                      </a:lnTo>
                      <a:lnTo>
                        <a:pt x="710" y="163"/>
                      </a:lnTo>
                      <a:lnTo>
                        <a:pt x="710" y="73"/>
                      </a:lnTo>
                      <a:lnTo>
                        <a:pt x="595" y="76"/>
                      </a:lnTo>
                      <a:lnTo>
                        <a:pt x="545" y="64"/>
                      </a:lnTo>
                      <a:lnTo>
                        <a:pt x="538" y="166"/>
                      </a:lnTo>
                      <a:lnTo>
                        <a:pt x="526" y="198"/>
                      </a:lnTo>
                      <a:lnTo>
                        <a:pt x="450" y="160"/>
                      </a:lnTo>
                      <a:lnTo>
                        <a:pt x="398" y="116"/>
                      </a:lnTo>
                      <a:lnTo>
                        <a:pt x="302" y="64"/>
                      </a:lnTo>
                      <a:lnTo>
                        <a:pt x="233" y="19"/>
                      </a:lnTo>
                      <a:lnTo>
                        <a:pt x="171" y="0"/>
                      </a:lnTo>
                      <a:lnTo>
                        <a:pt x="94" y="31"/>
                      </a:lnTo>
                      <a:lnTo>
                        <a:pt x="0" y="58"/>
                      </a:lnTo>
                      <a:close/>
                    </a:path>
                  </a:pathLst>
                </a:custGeom>
                <a:solidFill>
                  <a:srgbClr val="0000FF"/>
                </a:solidFill>
                <a:ln w="12700" cap="flat" cmpd="sng">
                  <a:solidFill>
                    <a:srgbClr val="000000"/>
                  </a:solidFill>
                  <a:prstDash val="solid"/>
                  <a:round/>
                  <a:headEnd type="none" w="med" len="med"/>
                  <a:tailEnd type="none" w="med" len="med"/>
                </a:ln>
              </p:spPr>
              <p:txBody>
                <a:bodyPr/>
                <a:p>
                  <a:endParaRPr lang="zh-CN" altLang="en-US"/>
                </a:p>
              </p:txBody>
            </p:sp>
            <p:sp>
              <p:nvSpPr>
                <p:cNvPr id="45087" name="任意多边形 645151"/>
                <p:cNvSpPr/>
                <p:nvPr/>
              </p:nvSpPr>
              <p:spPr>
                <a:xfrm>
                  <a:off x="2355" y="1252"/>
                  <a:ext cx="199" cy="569"/>
                </a:xfrm>
                <a:custGeom>
                  <a:avLst/>
                  <a:gdLst/>
                  <a:ahLst/>
                  <a:cxnLst/>
                  <a:pathLst>
                    <a:path w="199" h="569">
                      <a:moveTo>
                        <a:pt x="0" y="0"/>
                      </a:moveTo>
                      <a:lnTo>
                        <a:pt x="87" y="39"/>
                      </a:lnTo>
                      <a:lnTo>
                        <a:pt x="79" y="107"/>
                      </a:lnTo>
                      <a:lnTo>
                        <a:pt x="134" y="110"/>
                      </a:lnTo>
                      <a:lnTo>
                        <a:pt x="169" y="233"/>
                      </a:lnTo>
                      <a:lnTo>
                        <a:pt x="189" y="366"/>
                      </a:lnTo>
                      <a:lnTo>
                        <a:pt x="197" y="492"/>
                      </a:lnTo>
                      <a:lnTo>
                        <a:pt x="199" y="569"/>
                      </a:lnTo>
                    </a:path>
                  </a:pathLst>
                </a:custGeom>
                <a:noFill/>
                <a:ln w="12700" cap="flat" cmpd="sng">
                  <a:solidFill>
                    <a:srgbClr val="000000"/>
                  </a:solidFill>
                  <a:prstDash val="solid"/>
                  <a:round/>
                  <a:headEnd type="none" w="med" len="med"/>
                  <a:tailEnd type="none" w="med" len="med"/>
                </a:ln>
              </p:spPr>
              <p:txBody>
                <a:bodyPr/>
                <a:p>
                  <a:endParaRPr lang="zh-CN" altLang="en-US"/>
                </a:p>
              </p:txBody>
            </p:sp>
          </p:grpSp>
          <p:sp>
            <p:nvSpPr>
              <p:cNvPr id="45088" name="任意多边形 645152"/>
              <p:cNvSpPr/>
              <p:nvPr/>
            </p:nvSpPr>
            <p:spPr>
              <a:xfrm rot="1123344">
                <a:off x="2406" y="1975"/>
                <a:ext cx="154" cy="119"/>
              </a:xfrm>
              <a:custGeom>
                <a:avLst/>
                <a:gdLst/>
                <a:ahLst/>
                <a:cxnLst/>
                <a:pathLst>
                  <a:path w="213" h="176">
                    <a:moveTo>
                      <a:pt x="19" y="56"/>
                    </a:moveTo>
                    <a:lnTo>
                      <a:pt x="0" y="85"/>
                    </a:lnTo>
                    <a:lnTo>
                      <a:pt x="92" y="176"/>
                    </a:lnTo>
                    <a:lnTo>
                      <a:pt x="122" y="69"/>
                    </a:lnTo>
                    <a:lnTo>
                      <a:pt x="213" y="122"/>
                    </a:lnTo>
                    <a:lnTo>
                      <a:pt x="209" y="30"/>
                    </a:lnTo>
                    <a:lnTo>
                      <a:pt x="153" y="0"/>
                    </a:lnTo>
                    <a:lnTo>
                      <a:pt x="19" y="56"/>
                    </a:lnTo>
                    <a:close/>
                  </a:path>
                </a:pathLst>
              </a:custGeom>
              <a:solidFill>
                <a:srgbClr val="FFFFFF"/>
              </a:solidFill>
              <a:ln w="12700" cap="flat" cmpd="sng">
                <a:solidFill>
                  <a:srgbClr val="000000"/>
                </a:solidFill>
                <a:prstDash val="solid"/>
                <a:round/>
                <a:headEnd type="none" w="med" len="med"/>
                <a:tailEnd type="none" w="med" len="med"/>
              </a:ln>
            </p:spPr>
            <p:txBody>
              <a:bodyPr/>
              <a:p>
                <a:endParaRPr lang="zh-CN" altLang="en-US"/>
              </a:p>
            </p:txBody>
          </p:sp>
          <p:grpSp>
            <p:nvGrpSpPr>
              <p:cNvPr id="45089" name="组合 645153"/>
              <p:cNvGrpSpPr/>
              <p:nvPr/>
            </p:nvGrpSpPr>
            <p:grpSpPr>
              <a:xfrm rot="1123344">
                <a:off x="2051" y="1977"/>
                <a:ext cx="454" cy="747"/>
                <a:chOff x="1799" y="1328"/>
                <a:chExt cx="630" cy="1101"/>
              </a:xfrm>
            </p:grpSpPr>
            <p:grpSp>
              <p:nvGrpSpPr>
                <p:cNvPr id="45090" name="组合 645154"/>
                <p:cNvGrpSpPr/>
                <p:nvPr/>
              </p:nvGrpSpPr>
              <p:grpSpPr>
                <a:xfrm>
                  <a:off x="1968" y="1328"/>
                  <a:ext cx="461" cy="1101"/>
                  <a:chOff x="1968" y="1328"/>
                  <a:chExt cx="461" cy="1101"/>
                </a:xfrm>
              </p:grpSpPr>
              <p:sp>
                <p:nvSpPr>
                  <p:cNvPr id="45091" name="任意多边形 645155"/>
                  <p:cNvSpPr/>
                  <p:nvPr/>
                </p:nvSpPr>
                <p:spPr>
                  <a:xfrm>
                    <a:off x="1968" y="1328"/>
                    <a:ext cx="461" cy="1101"/>
                  </a:xfrm>
                  <a:custGeom>
                    <a:avLst/>
                    <a:gdLst/>
                    <a:ahLst/>
                    <a:cxnLst/>
                    <a:pathLst>
                      <a:path w="461" h="1101">
                        <a:moveTo>
                          <a:pt x="322" y="1065"/>
                        </a:moveTo>
                        <a:lnTo>
                          <a:pt x="398" y="1019"/>
                        </a:lnTo>
                        <a:lnTo>
                          <a:pt x="430" y="916"/>
                        </a:lnTo>
                        <a:lnTo>
                          <a:pt x="454" y="823"/>
                        </a:lnTo>
                        <a:lnTo>
                          <a:pt x="461" y="720"/>
                        </a:lnTo>
                        <a:lnTo>
                          <a:pt x="434" y="608"/>
                        </a:lnTo>
                        <a:lnTo>
                          <a:pt x="416" y="516"/>
                        </a:lnTo>
                        <a:lnTo>
                          <a:pt x="392" y="410"/>
                        </a:lnTo>
                        <a:lnTo>
                          <a:pt x="363" y="331"/>
                        </a:lnTo>
                        <a:lnTo>
                          <a:pt x="315" y="236"/>
                        </a:lnTo>
                        <a:lnTo>
                          <a:pt x="276" y="149"/>
                        </a:lnTo>
                        <a:lnTo>
                          <a:pt x="207" y="45"/>
                        </a:lnTo>
                        <a:lnTo>
                          <a:pt x="169" y="0"/>
                        </a:lnTo>
                        <a:lnTo>
                          <a:pt x="124" y="33"/>
                        </a:lnTo>
                        <a:lnTo>
                          <a:pt x="77" y="76"/>
                        </a:lnTo>
                        <a:lnTo>
                          <a:pt x="13" y="134"/>
                        </a:lnTo>
                        <a:lnTo>
                          <a:pt x="7" y="153"/>
                        </a:lnTo>
                        <a:lnTo>
                          <a:pt x="0" y="187"/>
                        </a:lnTo>
                        <a:lnTo>
                          <a:pt x="19" y="247"/>
                        </a:lnTo>
                        <a:lnTo>
                          <a:pt x="45" y="321"/>
                        </a:lnTo>
                        <a:lnTo>
                          <a:pt x="115" y="457"/>
                        </a:lnTo>
                        <a:lnTo>
                          <a:pt x="141" y="573"/>
                        </a:lnTo>
                        <a:lnTo>
                          <a:pt x="150" y="661"/>
                        </a:lnTo>
                        <a:lnTo>
                          <a:pt x="153" y="728"/>
                        </a:lnTo>
                        <a:lnTo>
                          <a:pt x="153" y="843"/>
                        </a:lnTo>
                        <a:lnTo>
                          <a:pt x="141" y="1024"/>
                        </a:lnTo>
                        <a:lnTo>
                          <a:pt x="141" y="1086"/>
                        </a:lnTo>
                        <a:lnTo>
                          <a:pt x="162" y="1095"/>
                        </a:lnTo>
                        <a:lnTo>
                          <a:pt x="224" y="1101"/>
                        </a:lnTo>
                        <a:lnTo>
                          <a:pt x="269" y="1088"/>
                        </a:lnTo>
                        <a:lnTo>
                          <a:pt x="322" y="1065"/>
                        </a:lnTo>
                        <a:close/>
                      </a:path>
                    </a:pathLst>
                  </a:custGeom>
                  <a:solidFill>
                    <a:srgbClr val="0000FF"/>
                  </a:solidFill>
                  <a:ln w="12700" cap="flat" cmpd="sng">
                    <a:solidFill>
                      <a:srgbClr val="000000"/>
                    </a:solidFill>
                    <a:prstDash val="solid"/>
                    <a:round/>
                    <a:headEnd type="none" w="med" len="med"/>
                    <a:tailEnd type="none" w="med" len="med"/>
                  </a:ln>
                </p:spPr>
                <p:txBody>
                  <a:bodyPr/>
                  <a:p>
                    <a:endParaRPr lang="zh-CN" altLang="en-US"/>
                  </a:p>
                </p:txBody>
              </p:sp>
              <p:sp>
                <p:nvSpPr>
                  <p:cNvPr id="45092" name="任意多边形 645156"/>
                  <p:cNvSpPr/>
                  <p:nvPr/>
                </p:nvSpPr>
                <p:spPr>
                  <a:xfrm>
                    <a:off x="2085" y="1371"/>
                    <a:ext cx="325" cy="620"/>
                  </a:xfrm>
                  <a:custGeom>
                    <a:avLst/>
                    <a:gdLst/>
                    <a:ahLst/>
                    <a:cxnLst/>
                    <a:pathLst>
                      <a:path w="325" h="620">
                        <a:moveTo>
                          <a:pt x="0" y="0"/>
                        </a:moveTo>
                        <a:lnTo>
                          <a:pt x="44" y="144"/>
                        </a:lnTo>
                        <a:lnTo>
                          <a:pt x="119" y="125"/>
                        </a:lnTo>
                        <a:lnTo>
                          <a:pt x="71" y="200"/>
                        </a:lnTo>
                        <a:lnTo>
                          <a:pt x="119" y="255"/>
                        </a:lnTo>
                        <a:lnTo>
                          <a:pt x="172" y="341"/>
                        </a:lnTo>
                        <a:lnTo>
                          <a:pt x="235" y="440"/>
                        </a:lnTo>
                        <a:lnTo>
                          <a:pt x="289" y="535"/>
                        </a:lnTo>
                        <a:lnTo>
                          <a:pt x="325" y="620"/>
                        </a:lnTo>
                      </a:path>
                    </a:pathLst>
                  </a:custGeom>
                  <a:noFill/>
                  <a:ln w="12700" cap="flat" cmpd="sng">
                    <a:solidFill>
                      <a:srgbClr val="000000"/>
                    </a:solidFill>
                    <a:prstDash val="solid"/>
                    <a:round/>
                    <a:headEnd type="none" w="med" len="med"/>
                    <a:tailEnd type="none" w="med" len="med"/>
                  </a:ln>
                </p:spPr>
                <p:txBody>
                  <a:bodyPr/>
                  <a:p>
                    <a:endParaRPr lang="zh-CN" altLang="en-US"/>
                  </a:p>
                </p:txBody>
              </p:sp>
            </p:grpSp>
            <p:grpSp>
              <p:nvGrpSpPr>
                <p:cNvPr id="45093" name="组合 645157"/>
                <p:cNvGrpSpPr/>
                <p:nvPr/>
              </p:nvGrpSpPr>
              <p:grpSpPr>
                <a:xfrm>
                  <a:off x="1799" y="1444"/>
                  <a:ext cx="549" cy="922"/>
                  <a:chOff x="1799" y="1444"/>
                  <a:chExt cx="549" cy="922"/>
                </a:xfrm>
              </p:grpSpPr>
              <p:sp>
                <p:nvSpPr>
                  <p:cNvPr id="45094" name="任意多边形 645158"/>
                  <p:cNvSpPr/>
                  <p:nvPr/>
                </p:nvSpPr>
                <p:spPr>
                  <a:xfrm>
                    <a:off x="2144" y="2152"/>
                    <a:ext cx="204" cy="214"/>
                  </a:xfrm>
                  <a:custGeom>
                    <a:avLst/>
                    <a:gdLst/>
                    <a:ahLst/>
                    <a:cxnLst/>
                    <a:pathLst>
                      <a:path w="204" h="214">
                        <a:moveTo>
                          <a:pt x="63" y="0"/>
                        </a:moveTo>
                        <a:lnTo>
                          <a:pt x="102" y="28"/>
                        </a:lnTo>
                        <a:lnTo>
                          <a:pt x="142" y="29"/>
                        </a:lnTo>
                        <a:lnTo>
                          <a:pt x="176" y="37"/>
                        </a:lnTo>
                        <a:lnTo>
                          <a:pt x="192" y="50"/>
                        </a:lnTo>
                        <a:lnTo>
                          <a:pt x="196" y="66"/>
                        </a:lnTo>
                        <a:lnTo>
                          <a:pt x="189" y="95"/>
                        </a:lnTo>
                        <a:lnTo>
                          <a:pt x="204" y="115"/>
                        </a:lnTo>
                        <a:lnTo>
                          <a:pt x="203" y="143"/>
                        </a:lnTo>
                        <a:lnTo>
                          <a:pt x="187" y="160"/>
                        </a:lnTo>
                        <a:lnTo>
                          <a:pt x="175" y="181"/>
                        </a:lnTo>
                        <a:lnTo>
                          <a:pt x="147" y="191"/>
                        </a:lnTo>
                        <a:lnTo>
                          <a:pt x="129" y="214"/>
                        </a:lnTo>
                        <a:lnTo>
                          <a:pt x="95" y="210"/>
                        </a:lnTo>
                        <a:lnTo>
                          <a:pt x="75" y="197"/>
                        </a:lnTo>
                        <a:lnTo>
                          <a:pt x="56" y="176"/>
                        </a:lnTo>
                        <a:lnTo>
                          <a:pt x="44" y="127"/>
                        </a:lnTo>
                        <a:lnTo>
                          <a:pt x="0" y="83"/>
                        </a:lnTo>
                        <a:lnTo>
                          <a:pt x="63" y="0"/>
                        </a:lnTo>
                        <a:close/>
                      </a:path>
                    </a:pathLst>
                  </a:custGeom>
                  <a:solidFill>
                    <a:srgbClr val="FFE0C0"/>
                  </a:solidFill>
                  <a:ln w="12700" cap="flat" cmpd="sng">
                    <a:solidFill>
                      <a:srgbClr val="000000"/>
                    </a:solidFill>
                    <a:prstDash val="solid"/>
                    <a:round/>
                    <a:headEnd type="none" w="med" len="med"/>
                    <a:tailEnd type="none" w="med" len="med"/>
                  </a:ln>
                </p:spPr>
                <p:txBody>
                  <a:bodyPr/>
                  <a:p>
                    <a:endParaRPr lang="zh-CN" altLang="en-US"/>
                  </a:p>
                </p:txBody>
              </p:sp>
              <p:sp>
                <p:nvSpPr>
                  <p:cNvPr id="45095" name="任意多边形 645159"/>
                  <p:cNvSpPr/>
                  <p:nvPr/>
                </p:nvSpPr>
                <p:spPr>
                  <a:xfrm>
                    <a:off x="2116" y="2142"/>
                    <a:ext cx="121" cy="137"/>
                  </a:xfrm>
                  <a:custGeom>
                    <a:avLst/>
                    <a:gdLst/>
                    <a:ahLst/>
                    <a:cxnLst/>
                    <a:pathLst>
                      <a:path w="121" h="137">
                        <a:moveTo>
                          <a:pt x="91" y="0"/>
                        </a:moveTo>
                        <a:lnTo>
                          <a:pt x="121" y="20"/>
                        </a:lnTo>
                        <a:lnTo>
                          <a:pt x="105" y="52"/>
                        </a:lnTo>
                        <a:lnTo>
                          <a:pt x="75" y="92"/>
                        </a:lnTo>
                        <a:lnTo>
                          <a:pt x="33" y="137"/>
                        </a:lnTo>
                        <a:lnTo>
                          <a:pt x="0" y="97"/>
                        </a:lnTo>
                        <a:lnTo>
                          <a:pt x="91" y="0"/>
                        </a:lnTo>
                        <a:close/>
                      </a:path>
                    </a:pathLst>
                  </a:custGeom>
                  <a:solidFill>
                    <a:srgbClr val="FFFFFF"/>
                  </a:solidFill>
                  <a:ln w="12700" cap="flat" cmpd="sng">
                    <a:solidFill>
                      <a:srgbClr val="000000"/>
                    </a:solidFill>
                    <a:prstDash val="solid"/>
                    <a:round/>
                    <a:headEnd type="none" w="med" len="med"/>
                    <a:tailEnd type="none" w="med" len="med"/>
                  </a:ln>
                </p:spPr>
                <p:txBody>
                  <a:bodyPr/>
                  <a:p>
                    <a:endParaRPr lang="zh-CN" altLang="en-US"/>
                  </a:p>
                </p:txBody>
              </p:sp>
              <p:sp>
                <p:nvSpPr>
                  <p:cNvPr id="45096" name="任意多边形 645160"/>
                  <p:cNvSpPr/>
                  <p:nvPr/>
                </p:nvSpPr>
                <p:spPr>
                  <a:xfrm>
                    <a:off x="1799" y="1444"/>
                    <a:ext cx="444" cy="840"/>
                  </a:xfrm>
                  <a:custGeom>
                    <a:avLst/>
                    <a:gdLst/>
                    <a:ahLst/>
                    <a:cxnLst/>
                    <a:pathLst>
                      <a:path w="444" h="840">
                        <a:moveTo>
                          <a:pt x="133" y="64"/>
                        </a:moveTo>
                        <a:lnTo>
                          <a:pt x="107" y="118"/>
                        </a:lnTo>
                        <a:lnTo>
                          <a:pt x="61" y="196"/>
                        </a:lnTo>
                        <a:lnTo>
                          <a:pt x="46" y="258"/>
                        </a:lnTo>
                        <a:lnTo>
                          <a:pt x="22" y="329"/>
                        </a:lnTo>
                        <a:lnTo>
                          <a:pt x="5" y="447"/>
                        </a:lnTo>
                        <a:lnTo>
                          <a:pt x="0" y="510"/>
                        </a:lnTo>
                        <a:lnTo>
                          <a:pt x="14" y="526"/>
                        </a:lnTo>
                        <a:lnTo>
                          <a:pt x="56" y="583"/>
                        </a:lnTo>
                        <a:lnTo>
                          <a:pt x="106" y="644"/>
                        </a:lnTo>
                        <a:lnTo>
                          <a:pt x="163" y="698"/>
                        </a:lnTo>
                        <a:lnTo>
                          <a:pt x="318" y="840"/>
                        </a:lnTo>
                        <a:lnTo>
                          <a:pt x="389" y="753"/>
                        </a:lnTo>
                        <a:lnTo>
                          <a:pt x="444" y="683"/>
                        </a:lnTo>
                        <a:lnTo>
                          <a:pt x="297" y="556"/>
                        </a:lnTo>
                        <a:lnTo>
                          <a:pt x="248" y="519"/>
                        </a:lnTo>
                        <a:lnTo>
                          <a:pt x="218" y="486"/>
                        </a:lnTo>
                        <a:lnTo>
                          <a:pt x="193" y="471"/>
                        </a:lnTo>
                        <a:lnTo>
                          <a:pt x="232" y="368"/>
                        </a:lnTo>
                        <a:lnTo>
                          <a:pt x="255" y="288"/>
                        </a:lnTo>
                        <a:lnTo>
                          <a:pt x="267" y="252"/>
                        </a:lnTo>
                        <a:lnTo>
                          <a:pt x="280" y="213"/>
                        </a:lnTo>
                        <a:lnTo>
                          <a:pt x="286" y="167"/>
                        </a:lnTo>
                        <a:lnTo>
                          <a:pt x="286" y="123"/>
                        </a:lnTo>
                        <a:lnTo>
                          <a:pt x="286" y="88"/>
                        </a:lnTo>
                        <a:lnTo>
                          <a:pt x="280" y="52"/>
                        </a:lnTo>
                        <a:lnTo>
                          <a:pt x="258" y="24"/>
                        </a:lnTo>
                        <a:lnTo>
                          <a:pt x="229" y="5"/>
                        </a:lnTo>
                        <a:lnTo>
                          <a:pt x="208" y="0"/>
                        </a:lnTo>
                        <a:lnTo>
                          <a:pt x="169" y="25"/>
                        </a:lnTo>
                        <a:lnTo>
                          <a:pt x="133" y="64"/>
                        </a:lnTo>
                        <a:close/>
                      </a:path>
                    </a:pathLst>
                  </a:custGeom>
                  <a:solidFill>
                    <a:srgbClr val="0000FF"/>
                  </a:solidFill>
                  <a:ln w="12700" cap="flat" cmpd="sng">
                    <a:solidFill>
                      <a:srgbClr val="000000"/>
                    </a:solidFill>
                    <a:prstDash val="solid"/>
                    <a:round/>
                    <a:headEnd type="none" w="med" len="med"/>
                    <a:tailEnd type="none" w="med" len="med"/>
                  </a:ln>
                </p:spPr>
                <p:txBody>
                  <a:bodyPr/>
                  <a:p>
                    <a:endParaRPr lang="zh-CN" altLang="en-US"/>
                  </a:p>
                </p:txBody>
              </p:sp>
            </p:grpSp>
          </p:grpSp>
          <p:grpSp>
            <p:nvGrpSpPr>
              <p:cNvPr id="45097" name="组合 645161"/>
              <p:cNvGrpSpPr/>
              <p:nvPr/>
            </p:nvGrpSpPr>
            <p:grpSpPr>
              <a:xfrm rot="1123344">
                <a:off x="2327" y="1696"/>
                <a:ext cx="255" cy="314"/>
                <a:chOff x="1947" y="869"/>
                <a:chExt cx="355" cy="463"/>
              </a:xfrm>
            </p:grpSpPr>
            <p:grpSp>
              <p:nvGrpSpPr>
                <p:cNvPr id="45098" name="组合 645162"/>
                <p:cNvGrpSpPr/>
                <p:nvPr/>
              </p:nvGrpSpPr>
              <p:grpSpPr>
                <a:xfrm>
                  <a:off x="1982" y="1005"/>
                  <a:ext cx="305" cy="220"/>
                  <a:chOff x="1982" y="1005"/>
                  <a:chExt cx="305" cy="220"/>
                </a:xfrm>
              </p:grpSpPr>
              <p:sp>
                <p:nvSpPr>
                  <p:cNvPr id="45099" name="任意多边形 645163"/>
                  <p:cNvSpPr/>
                  <p:nvPr/>
                </p:nvSpPr>
                <p:spPr>
                  <a:xfrm>
                    <a:off x="2244" y="1005"/>
                    <a:ext cx="43" cy="100"/>
                  </a:xfrm>
                  <a:custGeom>
                    <a:avLst/>
                    <a:gdLst/>
                    <a:ahLst/>
                    <a:cxnLst/>
                    <a:pathLst>
                      <a:path w="43" h="100">
                        <a:moveTo>
                          <a:pt x="0" y="11"/>
                        </a:moveTo>
                        <a:lnTo>
                          <a:pt x="7" y="0"/>
                        </a:lnTo>
                        <a:lnTo>
                          <a:pt x="21" y="0"/>
                        </a:lnTo>
                        <a:lnTo>
                          <a:pt x="27" y="7"/>
                        </a:lnTo>
                        <a:lnTo>
                          <a:pt x="33" y="19"/>
                        </a:lnTo>
                        <a:lnTo>
                          <a:pt x="38" y="44"/>
                        </a:lnTo>
                        <a:lnTo>
                          <a:pt x="43" y="76"/>
                        </a:lnTo>
                        <a:lnTo>
                          <a:pt x="43" y="100"/>
                        </a:lnTo>
                        <a:lnTo>
                          <a:pt x="32" y="100"/>
                        </a:lnTo>
                        <a:lnTo>
                          <a:pt x="0" y="11"/>
                        </a:lnTo>
                        <a:close/>
                      </a:path>
                    </a:pathLst>
                  </a:custGeom>
                  <a:solidFill>
                    <a:srgbClr val="FFE0C0"/>
                  </a:solidFill>
                  <a:ln w="12700" cap="flat" cmpd="sng">
                    <a:solidFill>
                      <a:srgbClr val="000000"/>
                    </a:solidFill>
                    <a:prstDash val="solid"/>
                    <a:round/>
                    <a:headEnd type="none" w="med" len="med"/>
                    <a:tailEnd type="none" w="med" len="med"/>
                  </a:ln>
                </p:spPr>
                <p:txBody>
                  <a:bodyPr/>
                  <a:p>
                    <a:endParaRPr lang="zh-CN" altLang="en-US"/>
                  </a:p>
                </p:txBody>
              </p:sp>
              <p:sp>
                <p:nvSpPr>
                  <p:cNvPr id="45100" name="任意多边形 645164"/>
                  <p:cNvSpPr/>
                  <p:nvPr/>
                </p:nvSpPr>
                <p:spPr>
                  <a:xfrm>
                    <a:off x="1982" y="1143"/>
                    <a:ext cx="73" cy="82"/>
                  </a:xfrm>
                  <a:custGeom>
                    <a:avLst/>
                    <a:gdLst/>
                    <a:ahLst/>
                    <a:cxnLst/>
                    <a:pathLst>
                      <a:path w="73" h="82">
                        <a:moveTo>
                          <a:pt x="17" y="0"/>
                        </a:moveTo>
                        <a:lnTo>
                          <a:pt x="4" y="7"/>
                        </a:lnTo>
                        <a:lnTo>
                          <a:pt x="0" y="16"/>
                        </a:lnTo>
                        <a:lnTo>
                          <a:pt x="4" y="29"/>
                        </a:lnTo>
                        <a:lnTo>
                          <a:pt x="14" y="43"/>
                        </a:lnTo>
                        <a:lnTo>
                          <a:pt x="25" y="56"/>
                        </a:lnTo>
                        <a:lnTo>
                          <a:pt x="46" y="77"/>
                        </a:lnTo>
                        <a:lnTo>
                          <a:pt x="60" y="82"/>
                        </a:lnTo>
                        <a:lnTo>
                          <a:pt x="73" y="72"/>
                        </a:lnTo>
                        <a:lnTo>
                          <a:pt x="17" y="0"/>
                        </a:lnTo>
                        <a:close/>
                      </a:path>
                    </a:pathLst>
                  </a:custGeom>
                  <a:solidFill>
                    <a:srgbClr val="FFE0C0"/>
                  </a:solidFill>
                  <a:ln w="12700" cap="flat" cmpd="sng">
                    <a:solidFill>
                      <a:srgbClr val="000000"/>
                    </a:solidFill>
                    <a:prstDash val="solid"/>
                    <a:round/>
                    <a:headEnd type="none" w="med" len="med"/>
                    <a:tailEnd type="none" w="med" len="med"/>
                  </a:ln>
                </p:spPr>
                <p:txBody>
                  <a:bodyPr/>
                  <a:p>
                    <a:endParaRPr lang="zh-CN" altLang="en-US"/>
                  </a:p>
                </p:txBody>
              </p:sp>
            </p:grpSp>
            <p:sp>
              <p:nvSpPr>
                <p:cNvPr id="45101" name="任意多边形 645165"/>
                <p:cNvSpPr/>
                <p:nvPr/>
              </p:nvSpPr>
              <p:spPr>
                <a:xfrm>
                  <a:off x="1962" y="919"/>
                  <a:ext cx="340" cy="413"/>
                </a:xfrm>
                <a:custGeom>
                  <a:avLst/>
                  <a:gdLst/>
                  <a:ahLst/>
                  <a:cxnLst/>
                  <a:pathLst>
                    <a:path w="340" h="413">
                      <a:moveTo>
                        <a:pt x="30" y="59"/>
                      </a:moveTo>
                      <a:lnTo>
                        <a:pt x="13" y="82"/>
                      </a:lnTo>
                      <a:lnTo>
                        <a:pt x="4" y="111"/>
                      </a:lnTo>
                      <a:lnTo>
                        <a:pt x="0" y="145"/>
                      </a:lnTo>
                      <a:lnTo>
                        <a:pt x="5" y="173"/>
                      </a:lnTo>
                      <a:lnTo>
                        <a:pt x="17" y="199"/>
                      </a:lnTo>
                      <a:lnTo>
                        <a:pt x="37" y="222"/>
                      </a:lnTo>
                      <a:lnTo>
                        <a:pt x="54" y="247"/>
                      </a:lnTo>
                      <a:lnTo>
                        <a:pt x="71" y="282"/>
                      </a:lnTo>
                      <a:lnTo>
                        <a:pt x="90" y="323"/>
                      </a:lnTo>
                      <a:lnTo>
                        <a:pt x="109" y="356"/>
                      </a:lnTo>
                      <a:lnTo>
                        <a:pt x="128" y="375"/>
                      </a:lnTo>
                      <a:lnTo>
                        <a:pt x="149" y="387"/>
                      </a:lnTo>
                      <a:lnTo>
                        <a:pt x="185" y="403"/>
                      </a:lnTo>
                      <a:lnTo>
                        <a:pt x="222" y="413"/>
                      </a:lnTo>
                      <a:lnTo>
                        <a:pt x="247" y="410"/>
                      </a:lnTo>
                      <a:lnTo>
                        <a:pt x="268" y="406"/>
                      </a:lnTo>
                      <a:lnTo>
                        <a:pt x="304" y="393"/>
                      </a:lnTo>
                      <a:lnTo>
                        <a:pt x="319" y="379"/>
                      </a:lnTo>
                      <a:lnTo>
                        <a:pt x="326" y="360"/>
                      </a:lnTo>
                      <a:lnTo>
                        <a:pt x="337" y="319"/>
                      </a:lnTo>
                      <a:lnTo>
                        <a:pt x="340" y="288"/>
                      </a:lnTo>
                      <a:lnTo>
                        <a:pt x="340" y="251"/>
                      </a:lnTo>
                      <a:lnTo>
                        <a:pt x="335" y="224"/>
                      </a:lnTo>
                      <a:lnTo>
                        <a:pt x="326" y="194"/>
                      </a:lnTo>
                      <a:lnTo>
                        <a:pt x="310" y="152"/>
                      </a:lnTo>
                      <a:lnTo>
                        <a:pt x="291" y="121"/>
                      </a:lnTo>
                      <a:lnTo>
                        <a:pt x="282" y="86"/>
                      </a:lnTo>
                      <a:lnTo>
                        <a:pt x="264" y="46"/>
                      </a:lnTo>
                      <a:lnTo>
                        <a:pt x="244" y="25"/>
                      </a:lnTo>
                      <a:lnTo>
                        <a:pt x="224" y="13"/>
                      </a:lnTo>
                      <a:lnTo>
                        <a:pt x="186" y="1"/>
                      </a:lnTo>
                      <a:lnTo>
                        <a:pt x="160" y="0"/>
                      </a:lnTo>
                      <a:lnTo>
                        <a:pt x="122" y="7"/>
                      </a:lnTo>
                      <a:lnTo>
                        <a:pt x="87" y="19"/>
                      </a:lnTo>
                      <a:lnTo>
                        <a:pt x="52" y="41"/>
                      </a:lnTo>
                      <a:lnTo>
                        <a:pt x="30" y="59"/>
                      </a:lnTo>
                      <a:close/>
                    </a:path>
                  </a:pathLst>
                </a:custGeom>
                <a:solidFill>
                  <a:srgbClr val="FFE0C0"/>
                </a:solidFill>
                <a:ln w="12700" cap="flat" cmpd="sng">
                  <a:solidFill>
                    <a:srgbClr val="000000"/>
                  </a:solidFill>
                  <a:prstDash val="solid"/>
                  <a:round/>
                  <a:headEnd type="none" w="med" len="med"/>
                  <a:tailEnd type="none" w="med" len="med"/>
                </a:ln>
              </p:spPr>
              <p:txBody>
                <a:bodyPr/>
                <a:p>
                  <a:endParaRPr lang="zh-CN" altLang="en-US"/>
                </a:p>
              </p:txBody>
            </p:sp>
            <p:grpSp>
              <p:nvGrpSpPr>
                <p:cNvPr id="45102" name="组合 645166"/>
                <p:cNvGrpSpPr/>
                <p:nvPr/>
              </p:nvGrpSpPr>
              <p:grpSpPr>
                <a:xfrm>
                  <a:off x="1997" y="1009"/>
                  <a:ext cx="257" cy="143"/>
                  <a:chOff x="1997" y="1009"/>
                  <a:chExt cx="257" cy="143"/>
                </a:xfrm>
              </p:grpSpPr>
              <p:sp>
                <p:nvSpPr>
                  <p:cNvPr id="45103" name="任意多边形 645167"/>
                  <p:cNvSpPr/>
                  <p:nvPr/>
                </p:nvSpPr>
                <p:spPr>
                  <a:xfrm>
                    <a:off x="2122" y="1074"/>
                    <a:ext cx="19" cy="21"/>
                  </a:xfrm>
                  <a:custGeom>
                    <a:avLst/>
                    <a:gdLst/>
                    <a:ahLst/>
                    <a:cxnLst/>
                    <a:pathLst>
                      <a:path w="19" h="21">
                        <a:moveTo>
                          <a:pt x="0" y="12"/>
                        </a:moveTo>
                        <a:lnTo>
                          <a:pt x="6" y="4"/>
                        </a:lnTo>
                        <a:lnTo>
                          <a:pt x="17" y="0"/>
                        </a:lnTo>
                        <a:lnTo>
                          <a:pt x="19" y="11"/>
                        </a:lnTo>
                        <a:lnTo>
                          <a:pt x="10" y="11"/>
                        </a:lnTo>
                        <a:lnTo>
                          <a:pt x="3" y="21"/>
                        </a:lnTo>
                        <a:lnTo>
                          <a:pt x="0" y="12"/>
                        </a:lnTo>
                        <a:close/>
                      </a:path>
                    </a:pathLst>
                  </a:custGeom>
                  <a:solidFill>
                    <a:srgbClr val="C0C0C0"/>
                  </a:solidFill>
                  <a:ln w="12700" cap="flat" cmpd="sng">
                    <a:solidFill>
                      <a:srgbClr val="000000"/>
                    </a:solidFill>
                    <a:prstDash val="solid"/>
                    <a:round/>
                    <a:headEnd type="none" w="med" len="med"/>
                    <a:tailEnd type="none" w="med" len="med"/>
                  </a:ln>
                </p:spPr>
                <p:txBody>
                  <a:bodyPr/>
                  <a:p>
                    <a:endParaRPr lang="zh-CN" altLang="en-US"/>
                  </a:p>
                </p:txBody>
              </p:sp>
              <p:sp>
                <p:nvSpPr>
                  <p:cNvPr id="45104" name="任意多边形 645168"/>
                  <p:cNvSpPr/>
                  <p:nvPr/>
                </p:nvSpPr>
                <p:spPr>
                  <a:xfrm>
                    <a:off x="1997" y="1128"/>
                    <a:ext cx="37" cy="24"/>
                  </a:xfrm>
                  <a:custGeom>
                    <a:avLst/>
                    <a:gdLst/>
                    <a:ahLst/>
                    <a:cxnLst/>
                    <a:pathLst>
                      <a:path w="37" h="24">
                        <a:moveTo>
                          <a:pt x="31" y="0"/>
                        </a:moveTo>
                        <a:lnTo>
                          <a:pt x="37" y="13"/>
                        </a:lnTo>
                        <a:lnTo>
                          <a:pt x="6" y="24"/>
                        </a:lnTo>
                        <a:lnTo>
                          <a:pt x="0" y="18"/>
                        </a:lnTo>
                        <a:lnTo>
                          <a:pt x="31" y="0"/>
                        </a:lnTo>
                        <a:close/>
                      </a:path>
                    </a:pathLst>
                  </a:custGeom>
                  <a:solidFill>
                    <a:srgbClr val="C0C0C0"/>
                  </a:solidFill>
                  <a:ln w="12700" cap="flat" cmpd="sng">
                    <a:solidFill>
                      <a:srgbClr val="000000"/>
                    </a:solidFill>
                    <a:prstDash val="solid"/>
                    <a:round/>
                    <a:headEnd type="none" w="med" len="med"/>
                    <a:tailEnd type="none" w="med" len="med"/>
                  </a:ln>
                </p:spPr>
                <p:txBody>
                  <a:bodyPr/>
                  <a:p>
                    <a:endParaRPr lang="zh-CN" altLang="en-US"/>
                  </a:p>
                </p:txBody>
              </p:sp>
              <p:sp>
                <p:nvSpPr>
                  <p:cNvPr id="45105" name="任意多边形 645169"/>
                  <p:cNvSpPr/>
                  <p:nvPr/>
                </p:nvSpPr>
                <p:spPr>
                  <a:xfrm>
                    <a:off x="2221" y="1009"/>
                    <a:ext cx="33" cy="24"/>
                  </a:xfrm>
                  <a:custGeom>
                    <a:avLst/>
                    <a:gdLst/>
                    <a:ahLst/>
                    <a:cxnLst/>
                    <a:pathLst>
                      <a:path w="33" h="24">
                        <a:moveTo>
                          <a:pt x="0" y="13"/>
                        </a:moveTo>
                        <a:lnTo>
                          <a:pt x="7" y="24"/>
                        </a:lnTo>
                        <a:lnTo>
                          <a:pt x="33" y="6"/>
                        </a:lnTo>
                        <a:lnTo>
                          <a:pt x="30" y="0"/>
                        </a:lnTo>
                        <a:lnTo>
                          <a:pt x="0" y="13"/>
                        </a:lnTo>
                        <a:close/>
                      </a:path>
                    </a:pathLst>
                  </a:custGeom>
                  <a:solidFill>
                    <a:srgbClr val="C0C0C0"/>
                  </a:solidFill>
                  <a:ln w="12700" cap="flat" cmpd="sng">
                    <a:solidFill>
                      <a:srgbClr val="000000"/>
                    </a:solidFill>
                    <a:prstDash val="solid"/>
                    <a:round/>
                    <a:headEnd type="none" w="med" len="med"/>
                    <a:tailEnd type="none" w="med" len="med"/>
                  </a:ln>
                </p:spPr>
                <p:txBody>
                  <a:bodyPr/>
                  <a:p>
                    <a:endParaRPr lang="zh-CN" altLang="en-US"/>
                  </a:p>
                </p:txBody>
              </p:sp>
            </p:grpSp>
            <p:grpSp>
              <p:nvGrpSpPr>
                <p:cNvPr id="45106" name="组合 645170"/>
                <p:cNvGrpSpPr/>
                <p:nvPr/>
              </p:nvGrpSpPr>
              <p:grpSpPr>
                <a:xfrm>
                  <a:off x="2027" y="1019"/>
                  <a:ext cx="218" cy="158"/>
                  <a:chOff x="2027" y="1019"/>
                  <a:chExt cx="218" cy="158"/>
                </a:xfrm>
              </p:grpSpPr>
              <p:sp>
                <p:nvSpPr>
                  <p:cNvPr id="45107" name="任意多边形 645171"/>
                  <p:cNvSpPr/>
                  <p:nvPr/>
                </p:nvSpPr>
                <p:spPr>
                  <a:xfrm>
                    <a:off x="2027" y="1077"/>
                    <a:ext cx="110" cy="100"/>
                  </a:xfrm>
                  <a:custGeom>
                    <a:avLst/>
                    <a:gdLst/>
                    <a:ahLst/>
                    <a:cxnLst/>
                    <a:pathLst>
                      <a:path w="110" h="100">
                        <a:moveTo>
                          <a:pt x="0" y="51"/>
                        </a:moveTo>
                        <a:lnTo>
                          <a:pt x="90" y="0"/>
                        </a:lnTo>
                        <a:lnTo>
                          <a:pt x="105" y="26"/>
                        </a:lnTo>
                        <a:lnTo>
                          <a:pt x="110" y="44"/>
                        </a:lnTo>
                        <a:lnTo>
                          <a:pt x="109" y="63"/>
                        </a:lnTo>
                        <a:lnTo>
                          <a:pt x="101" y="75"/>
                        </a:lnTo>
                        <a:lnTo>
                          <a:pt x="89" y="85"/>
                        </a:lnTo>
                        <a:lnTo>
                          <a:pt x="71" y="92"/>
                        </a:lnTo>
                        <a:lnTo>
                          <a:pt x="60" y="99"/>
                        </a:lnTo>
                        <a:lnTo>
                          <a:pt x="49" y="100"/>
                        </a:lnTo>
                        <a:lnTo>
                          <a:pt x="35" y="98"/>
                        </a:lnTo>
                        <a:lnTo>
                          <a:pt x="25" y="91"/>
                        </a:lnTo>
                        <a:lnTo>
                          <a:pt x="18" y="83"/>
                        </a:lnTo>
                        <a:lnTo>
                          <a:pt x="14" y="75"/>
                        </a:lnTo>
                        <a:lnTo>
                          <a:pt x="6" y="60"/>
                        </a:lnTo>
                        <a:lnTo>
                          <a:pt x="0" y="51"/>
                        </a:lnTo>
                        <a:close/>
                      </a:path>
                    </a:pathLst>
                  </a:custGeom>
                  <a:solidFill>
                    <a:srgbClr val="80FFFF"/>
                  </a:solidFill>
                  <a:ln w="12700" cap="flat" cmpd="sng">
                    <a:solidFill>
                      <a:srgbClr val="000000"/>
                    </a:solidFill>
                    <a:prstDash val="solid"/>
                    <a:round/>
                    <a:headEnd type="none" w="med" len="med"/>
                    <a:tailEnd type="none" w="med" len="med"/>
                  </a:ln>
                </p:spPr>
                <p:txBody>
                  <a:bodyPr/>
                  <a:p>
                    <a:endParaRPr lang="zh-CN" altLang="en-US"/>
                  </a:p>
                </p:txBody>
              </p:sp>
              <p:sp>
                <p:nvSpPr>
                  <p:cNvPr id="45108" name="椭圆 645172"/>
                  <p:cNvSpPr/>
                  <p:nvPr/>
                </p:nvSpPr>
                <p:spPr>
                  <a:xfrm>
                    <a:off x="2077" y="1122"/>
                    <a:ext cx="19" cy="18"/>
                  </a:xfrm>
                  <a:prstGeom prst="ellipse">
                    <a:avLst/>
                  </a:prstGeom>
                  <a:solidFill>
                    <a:srgbClr val="00A000"/>
                  </a:solidFill>
                  <a:ln w="12700" cap="flat" cmpd="sng">
                    <a:solidFill>
                      <a:srgbClr val="000000"/>
                    </a:solidFill>
                    <a:prstDash val="solid"/>
                    <a:round/>
                    <a:headEnd type="none" w="med" len="med"/>
                    <a:tailEnd type="none" w="med" len="med"/>
                  </a:ln>
                </p:spPr>
                <p:txBody>
                  <a:bodyPr anchor="t"/>
                  <a:p>
                    <a:endParaRPr lang="zh-CN" altLang="en-US">
                      <a:latin typeface="Arial" panose="020B0604020202020204" pitchFamily="34" charset="0"/>
                      <a:ea typeface="楷体_GB2312" pitchFamily="49" charset="-122"/>
                    </a:endParaRPr>
                  </a:p>
                </p:txBody>
              </p:sp>
              <p:sp>
                <p:nvSpPr>
                  <p:cNvPr id="45109" name="任意多边形 645173"/>
                  <p:cNvSpPr/>
                  <p:nvPr/>
                </p:nvSpPr>
                <p:spPr>
                  <a:xfrm>
                    <a:off x="2134" y="1019"/>
                    <a:ext cx="111" cy="99"/>
                  </a:xfrm>
                  <a:custGeom>
                    <a:avLst/>
                    <a:gdLst/>
                    <a:ahLst/>
                    <a:cxnLst/>
                    <a:pathLst>
                      <a:path w="111" h="99">
                        <a:moveTo>
                          <a:pt x="0" y="50"/>
                        </a:moveTo>
                        <a:lnTo>
                          <a:pt x="92" y="0"/>
                        </a:lnTo>
                        <a:lnTo>
                          <a:pt x="105" y="28"/>
                        </a:lnTo>
                        <a:lnTo>
                          <a:pt x="111" y="45"/>
                        </a:lnTo>
                        <a:lnTo>
                          <a:pt x="108" y="62"/>
                        </a:lnTo>
                        <a:lnTo>
                          <a:pt x="101" y="73"/>
                        </a:lnTo>
                        <a:lnTo>
                          <a:pt x="88" y="84"/>
                        </a:lnTo>
                        <a:lnTo>
                          <a:pt x="73" y="92"/>
                        </a:lnTo>
                        <a:lnTo>
                          <a:pt x="61" y="97"/>
                        </a:lnTo>
                        <a:lnTo>
                          <a:pt x="48" y="99"/>
                        </a:lnTo>
                        <a:lnTo>
                          <a:pt x="36" y="97"/>
                        </a:lnTo>
                        <a:lnTo>
                          <a:pt x="25" y="90"/>
                        </a:lnTo>
                        <a:lnTo>
                          <a:pt x="19" y="84"/>
                        </a:lnTo>
                        <a:lnTo>
                          <a:pt x="14" y="74"/>
                        </a:lnTo>
                        <a:lnTo>
                          <a:pt x="6" y="60"/>
                        </a:lnTo>
                        <a:lnTo>
                          <a:pt x="0" y="50"/>
                        </a:lnTo>
                        <a:close/>
                      </a:path>
                    </a:pathLst>
                  </a:custGeom>
                  <a:solidFill>
                    <a:srgbClr val="80FFFF"/>
                  </a:solidFill>
                  <a:ln w="12700" cap="flat" cmpd="sng">
                    <a:solidFill>
                      <a:srgbClr val="000000"/>
                    </a:solidFill>
                    <a:prstDash val="solid"/>
                    <a:round/>
                    <a:headEnd type="none" w="med" len="med"/>
                    <a:tailEnd type="none" w="med" len="med"/>
                  </a:ln>
                </p:spPr>
                <p:txBody>
                  <a:bodyPr/>
                  <a:p>
                    <a:endParaRPr lang="zh-CN" altLang="en-US"/>
                  </a:p>
                </p:txBody>
              </p:sp>
              <p:sp>
                <p:nvSpPr>
                  <p:cNvPr id="45110" name="椭圆 645174"/>
                  <p:cNvSpPr/>
                  <p:nvPr/>
                </p:nvSpPr>
                <p:spPr>
                  <a:xfrm>
                    <a:off x="2184" y="1064"/>
                    <a:ext cx="19" cy="18"/>
                  </a:xfrm>
                  <a:prstGeom prst="ellipse">
                    <a:avLst/>
                  </a:prstGeom>
                  <a:solidFill>
                    <a:srgbClr val="00A000"/>
                  </a:solidFill>
                  <a:ln w="12700" cap="flat" cmpd="sng">
                    <a:solidFill>
                      <a:srgbClr val="000000"/>
                    </a:solidFill>
                    <a:prstDash val="solid"/>
                    <a:round/>
                    <a:headEnd type="none" w="med" len="med"/>
                    <a:tailEnd type="none" w="med" len="med"/>
                  </a:ln>
                </p:spPr>
                <p:txBody>
                  <a:bodyPr anchor="t"/>
                  <a:p>
                    <a:endParaRPr lang="zh-CN" altLang="en-US">
                      <a:latin typeface="Arial" panose="020B0604020202020204" pitchFamily="34" charset="0"/>
                      <a:ea typeface="楷体_GB2312" pitchFamily="49" charset="-122"/>
                    </a:endParaRPr>
                  </a:p>
                </p:txBody>
              </p:sp>
            </p:grpSp>
            <p:sp>
              <p:nvSpPr>
                <p:cNvPr id="45111" name="任意多边形 645175"/>
                <p:cNvSpPr/>
                <p:nvPr/>
              </p:nvSpPr>
              <p:spPr>
                <a:xfrm>
                  <a:off x="2141" y="1182"/>
                  <a:ext cx="110" cy="89"/>
                </a:xfrm>
                <a:custGeom>
                  <a:avLst/>
                  <a:gdLst/>
                  <a:ahLst/>
                  <a:cxnLst/>
                  <a:pathLst>
                    <a:path w="110" h="89">
                      <a:moveTo>
                        <a:pt x="0" y="46"/>
                      </a:moveTo>
                      <a:lnTo>
                        <a:pt x="17" y="46"/>
                      </a:lnTo>
                      <a:lnTo>
                        <a:pt x="32" y="43"/>
                      </a:lnTo>
                      <a:lnTo>
                        <a:pt x="50" y="38"/>
                      </a:lnTo>
                      <a:lnTo>
                        <a:pt x="66" y="33"/>
                      </a:lnTo>
                      <a:lnTo>
                        <a:pt x="83" y="21"/>
                      </a:lnTo>
                      <a:lnTo>
                        <a:pt x="93" y="12"/>
                      </a:lnTo>
                      <a:lnTo>
                        <a:pt x="103" y="0"/>
                      </a:lnTo>
                      <a:lnTo>
                        <a:pt x="109" y="24"/>
                      </a:lnTo>
                      <a:lnTo>
                        <a:pt x="110" y="33"/>
                      </a:lnTo>
                      <a:lnTo>
                        <a:pt x="110" y="51"/>
                      </a:lnTo>
                      <a:lnTo>
                        <a:pt x="106" y="63"/>
                      </a:lnTo>
                      <a:lnTo>
                        <a:pt x="98" y="76"/>
                      </a:lnTo>
                      <a:lnTo>
                        <a:pt x="88" y="84"/>
                      </a:lnTo>
                      <a:lnTo>
                        <a:pt x="76" y="88"/>
                      </a:lnTo>
                      <a:lnTo>
                        <a:pt x="62" y="89"/>
                      </a:lnTo>
                      <a:lnTo>
                        <a:pt x="49" y="88"/>
                      </a:lnTo>
                      <a:lnTo>
                        <a:pt x="37" y="82"/>
                      </a:lnTo>
                      <a:lnTo>
                        <a:pt x="31" y="80"/>
                      </a:lnTo>
                      <a:lnTo>
                        <a:pt x="19" y="72"/>
                      </a:lnTo>
                      <a:lnTo>
                        <a:pt x="11" y="57"/>
                      </a:lnTo>
                      <a:lnTo>
                        <a:pt x="0" y="46"/>
                      </a:lnTo>
                      <a:close/>
                    </a:path>
                  </a:pathLst>
                </a:custGeom>
                <a:solidFill>
                  <a:srgbClr val="FFFFFF"/>
                </a:solidFill>
                <a:ln w="12700" cap="flat" cmpd="sng">
                  <a:solidFill>
                    <a:srgbClr val="000000"/>
                  </a:solidFill>
                  <a:prstDash val="solid"/>
                  <a:round/>
                  <a:headEnd type="none" w="med" len="med"/>
                  <a:tailEnd type="none" w="med" len="med"/>
                </a:ln>
              </p:spPr>
              <p:txBody>
                <a:bodyPr/>
                <a:p>
                  <a:endParaRPr lang="zh-CN" altLang="en-US"/>
                </a:p>
              </p:txBody>
            </p:sp>
            <p:sp>
              <p:nvSpPr>
                <p:cNvPr id="45112" name="任意多边形 645176"/>
                <p:cNvSpPr/>
                <p:nvPr/>
              </p:nvSpPr>
              <p:spPr>
                <a:xfrm>
                  <a:off x="2149" y="1152"/>
                  <a:ext cx="57" cy="32"/>
                </a:xfrm>
                <a:custGeom>
                  <a:avLst/>
                  <a:gdLst/>
                  <a:ahLst/>
                  <a:cxnLst/>
                  <a:pathLst>
                    <a:path w="57" h="32">
                      <a:moveTo>
                        <a:pt x="0" y="32"/>
                      </a:moveTo>
                      <a:lnTo>
                        <a:pt x="17" y="31"/>
                      </a:lnTo>
                      <a:lnTo>
                        <a:pt x="24" y="28"/>
                      </a:lnTo>
                      <a:lnTo>
                        <a:pt x="33" y="25"/>
                      </a:lnTo>
                      <a:lnTo>
                        <a:pt x="43" y="19"/>
                      </a:lnTo>
                      <a:lnTo>
                        <a:pt x="49" y="10"/>
                      </a:lnTo>
                      <a:lnTo>
                        <a:pt x="57" y="0"/>
                      </a:lnTo>
                    </a:path>
                  </a:pathLst>
                </a:custGeom>
                <a:noFill/>
                <a:ln w="12700" cap="flat" cmpd="sng">
                  <a:solidFill>
                    <a:srgbClr val="000000"/>
                  </a:solidFill>
                  <a:prstDash val="solid"/>
                  <a:round/>
                  <a:headEnd type="none" w="med" len="med"/>
                  <a:tailEnd type="none" w="med" len="med"/>
                </a:ln>
              </p:spPr>
              <p:txBody>
                <a:bodyPr/>
                <a:p>
                  <a:endParaRPr lang="zh-CN" altLang="en-US"/>
                </a:p>
              </p:txBody>
            </p:sp>
            <p:sp>
              <p:nvSpPr>
                <p:cNvPr id="45113" name="任意多边形 645177"/>
                <p:cNvSpPr/>
                <p:nvPr/>
              </p:nvSpPr>
              <p:spPr>
                <a:xfrm>
                  <a:off x="1947" y="869"/>
                  <a:ext cx="307" cy="282"/>
                </a:xfrm>
                <a:custGeom>
                  <a:avLst/>
                  <a:gdLst/>
                  <a:ahLst/>
                  <a:cxnLst/>
                  <a:pathLst>
                    <a:path w="307" h="282">
                      <a:moveTo>
                        <a:pt x="52" y="282"/>
                      </a:moveTo>
                      <a:lnTo>
                        <a:pt x="65" y="276"/>
                      </a:lnTo>
                      <a:lnTo>
                        <a:pt x="68" y="258"/>
                      </a:lnTo>
                      <a:lnTo>
                        <a:pt x="70" y="233"/>
                      </a:lnTo>
                      <a:lnTo>
                        <a:pt x="58" y="183"/>
                      </a:lnTo>
                      <a:lnTo>
                        <a:pt x="51" y="154"/>
                      </a:lnTo>
                      <a:lnTo>
                        <a:pt x="89" y="155"/>
                      </a:lnTo>
                      <a:lnTo>
                        <a:pt x="139" y="153"/>
                      </a:lnTo>
                      <a:lnTo>
                        <a:pt x="155" y="137"/>
                      </a:lnTo>
                      <a:lnTo>
                        <a:pt x="181" y="118"/>
                      </a:lnTo>
                      <a:lnTo>
                        <a:pt x="221" y="122"/>
                      </a:lnTo>
                      <a:lnTo>
                        <a:pt x="260" y="101"/>
                      </a:lnTo>
                      <a:lnTo>
                        <a:pt x="265" y="123"/>
                      </a:lnTo>
                      <a:lnTo>
                        <a:pt x="281" y="132"/>
                      </a:lnTo>
                      <a:lnTo>
                        <a:pt x="298" y="160"/>
                      </a:lnTo>
                      <a:lnTo>
                        <a:pt x="307" y="154"/>
                      </a:lnTo>
                      <a:lnTo>
                        <a:pt x="307" y="135"/>
                      </a:lnTo>
                      <a:lnTo>
                        <a:pt x="303" y="106"/>
                      </a:lnTo>
                      <a:lnTo>
                        <a:pt x="295" y="82"/>
                      </a:lnTo>
                      <a:lnTo>
                        <a:pt x="280" y="64"/>
                      </a:lnTo>
                      <a:lnTo>
                        <a:pt x="282" y="33"/>
                      </a:lnTo>
                      <a:lnTo>
                        <a:pt x="282" y="16"/>
                      </a:lnTo>
                      <a:lnTo>
                        <a:pt x="261" y="19"/>
                      </a:lnTo>
                      <a:lnTo>
                        <a:pt x="238" y="19"/>
                      </a:lnTo>
                      <a:lnTo>
                        <a:pt x="225" y="14"/>
                      </a:lnTo>
                      <a:lnTo>
                        <a:pt x="209" y="0"/>
                      </a:lnTo>
                      <a:lnTo>
                        <a:pt x="195" y="13"/>
                      </a:lnTo>
                      <a:lnTo>
                        <a:pt x="182" y="19"/>
                      </a:lnTo>
                      <a:lnTo>
                        <a:pt x="156" y="21"/>
                      </a:lnTo>
                      <a:lnTo>
                        <a:pt x="132" y="26"/>
                      </a:lnTo>
                      <a:lnTo>
                        <a:pt x="106" y="35"/>
                      </a:lnTo>
                      <a:lnTo>
                        <a:pt x="84" y="49"/>
                      </a:lnTo>
                      <a:lnTo>
                        <a:pt x="58" y="73"/>
                      </a:lnTo>
                      <a:lnTo>
                        <a:pt x="42" y="78"/>
                      </a:lnTo>
                      <a:lnTo>
                        <a:pt x="28" y="91"/>
                      </a:lnTo>
                      <a:lnTo>
                        <a:pt x="16" y="103"/>
                      </a:lnTo>
                      <a:lnTo>
                        <a:pt x="10" y="122"/>
                      </a:lnTo>
                      <a:lnTo>
                        <a:pt x="2" y="143"/>
                      </a:lnTo>
                      <a:lnTo>
                        <a:pt x="0" y="161"/>
                      </a:lnTo>
                      <a:lnTo>
                        <a:pt x="0" y="200"/>
                      </a:lnTo>
                      <a:lnTo>
                        <a:pt x="10" y="241"/>
                      </a:lnTo>
                      <a:lnTo>
                        <a:pt x="52" y="282"/>
                      </a:lnTo>
                      <a:close/>
                    </a:path>
                  </a:pathLst>
                </a:custGeom>
                <a:solidFill>
                  <a:srgbClr val="C06000"/>
                </a:solidFill>
                <a:ln w="12700" cap="flat" cmpd="sng">
                  <a:solidFill>
                    <a:srgbClr val="000000"/>
                  </a:solidFill>
                  <a:prstDash val="solid"/>
                  <a:round/>
                  <a:headEnd type="none" w="med" len="med"/>
                  <a:tailEnd type="none" w="med" len="med"/>
                </a:ln>
              </p:spPr>
              <p:txBody>
                <a:bodyPr/>
                <a:p>
                  <a:endParaRPr lang="zh-CN" altLang="en-US"/>
                </a:p>
              </p:txBody>
            </p:sp>
          </p:grpSp>
          <p:sp>
            <p:nvSpPr>
              <p:cNvPr id="45114" name="任意多边形 645178"/>
              <p:cNvSpPr/>
              <p:nvPr/>
            </p:nvSpPr>
            <p:spPr>
              <a:xfrm rot="1123344">
                <a:off x="2393" y="2047"/>
                <a:ext cx="219" cy="518"/>
              </a:xfrm>
              <a:custGeom>
                <a:avLst/>
                <a:gdLst/>
                <a:ahLst/>
                <a:cxnLst/>
                <a:pathLst>
                  <a:path w="304" h="764">
                    <a:moveTo>
                      <a:pt x="15" y="6"/>
                    </a:moveTo>
                    <a:lnTo>
                      <a:pt x="34" y="0"/>
                    </a:lnTo>
                    <a:lnTo>
                      <a:pt x="75" y="26"/>
                    </a:lnTo>
                    <a:lnTo>
                      <a:pt x="75" y="71"/>
                    </a:lnTo>
                    <a:lnTo>
                      <a:pt x="110" y="114"/>
                    </a:lnTo>
                    <a:lnTo>
                      <a:pt x="144" y="160"/>
                    </a:lnTo>
                    <a:lnTo>
                      <a:pt x="180" y="220"/>
                    </a:lnTo>
                    <a:lnTo>
                      <a:pt x="208" y="276"/>
                    </a:lnTo>
                    <a:lnTo>
                      <a:pt x="237" y="357"/>
                    </a:lnTo>
                    <a:lnTo>
                      <a:pt x="261" y="428"/>
                    </a:lnTo>
                    <a:lnTo>
                      <a:pt x="291" y="570"/>
                    </a:lnTo>
                    <a:lnTo>
                      <a:pt x="304" y="658"/>
                    </a:lnTo>
                    <a:lnTo>
                      <a:pt x="265" y="764"/>
                    </a:lnTo>
                    <a:lnTo>
                      <a:pt x="189" y="679"/>
                    </a:lnTo>
                    <a:lnTo>
                      <a:pt x="168" y="536"/>
                    </a:lnTo>
                    <a:lnTo>
                      <a:pt x="152" y="449"/>
                    </a:lnTo>
                    <a:lnTo>
                      <a:pt x="129" y="366"/>
                    </a:lnTo>
                    <a:lnTo>
                      <a:pt x="103" y="306"/>
                    </a:lnTo>
                    <a:lnTo>
                      <a:pt x="69" y="219"/>
                    </a:lnTo>
                    <a:lnTo>
                      <a:pt x="49" y="156"/>
                    </a:lnTo>
                    <a:lnTo>
                      <a:pt x="30" y="84"/>
                    </a:lnTo>
                    <a:lnTo>
                      <a:pt x="0" y="66"/>
                    </a:lnTo>
                    <a:lnTo>
                      <a:pt x="15" y="6"/>
                    </a:lnTo>
                    <a:close/>
                  </a:path>
                </a:pathLst>
              </a:custGeom>
              <a:solidFill>
                <a:srgbClr val="FF0000"/>
              </a:solidFill>
              <a:ln w="12700" cap="flat" cmpd="sng">
                <a:solidFill>
                  <a:srgbClr val="000000"/>
                </a:solidFill>
                <a:prstDash val="solid"/>
                <a:round/>
                <a:headEnd type="none" w="med" len="med"/>
                <a:tailEnd type="none" w="med" len="med"/>
              </a:ln>
            </p:spPr>
            <p:txBody>
              <a:bodyPr/>
              <a:p>
                <a:endParaRPr lang="zh-CN" altLang="en-US"/>
              </a:p>
            </p:txBody>
          </p:sp>
          <p:grpSp>
            <p:nvGrpSpPr>
              <p:cNvPr id="45115" name="组合 645179"/>
              <p:cNvGrpSpPr/>
              <p:nvPr/>
            </p:nvGrpSpPr>
            <p:grpSpPr>
              <a:xfrm rot="1123344">
                <a:off x="2928" y="1942"/>
                <a:ext cx="127" cy="227"/>
                <a:chOff x="2833" y="962"/>
                <a:chExt cx="176" cy="334"/>
              </a:xfrm>
            </p:grpSpPr>
            <p:sp>
              <p:nvSpPr>
                <p:cNvPr id="45116" name="任意多边形 645180"/>
                <p:cNvSpPr/>
                <p:nvPr/>
              </p:nvSpPr>
              <p:spPr>
                <a:xfrm>
                  <a:off x="2834" y="1086"/>
                  <a:ext cx="175" cy="210"/>
                </a:xfrm>
                <a:custGeom>
                  <a:avLst/>
                  <a:gdLst/>
                  <a:ahLst/>
                  <a:cxnLst/>
                  <a:pathLst>
                    <a:path w="1229" h="1468">
                      <a:moveTo>
                        <a:pt x="957" y="1468"/>
                      </a:moveTo>
                      <a:lnTo>
                        <a:pt x="981" y="1270"/>
                      </a:lnTo>
                      <a:lnTo>
                        <a:pt x="1049" y="1164"/>
                      </a:lnTo>
                      <a:lnTo>
                        <a:pt x="1118" y="1071"/>
                      </a:lnTo>
                      <a:lnTo>
                        <a:pt x="1182" y="953"/>
                      </a:lnTo>
                      <a:lnTo>
                        <a:pt x="1216" y="854"/>
                      </a:lnTo>
                      <a:lnTo>
                        <a:pt x="1229" y="734"/>
                      </a:lnTo>
                      <a:lnTo>
                        <a:pt x="1202" y="604"/>
                      </a:lnTo>
                      <a:lnTo>
                        <a:pt x="1159" y="500"/>
                      </a:lnTo>
                      <a:lnTo>
                        <a:pt x="1166" y="405"/>
                      </a:lnTo>
                      <a:lnTo>
                        <a:pt x="1149" y="320"/>
                      </a:lnTo>
                      <a:lnTo>
                        <a:pt x="1125" y="272"/>
                      </a:lnTo>
                      <a:lnTo>
                        <a:pt x="1091" y="231"/>
                      </a:lnTo>
                      <a:lnTo>
                        <a:pt x="1079" y="204"/>
                      </a:lnTo>
                      <a:lnTo>
                        <a:pt x="1032" y="176"/>
                      </a:lnTo>
                      <a:lnTo>
                        <a:pt x="992" y="170"/>
                      </a:lnTo>
                      <a:lnTo>
                        <a:pt x="963" y="185"/>
                      </a:lnTo>
                      <a:lnTo>
                        <a:pt x="927" y="279"/>
                      </a:lnTo>
                      <a:lnTo>
                        <a:pt x="861" y="414"/>
                      </a:lnTo>
                      <a:lnTo>
                        <a:pt x="958" y="181"/>
                      </a:lnTo>
                      <a:lnTo>
                        <a:pt x="975" y="152"/>
                      </a:lnTo>
                      <a:lnTo>
                        <a:pt x="953" y="100"/>
                      </a:lnTo>
                      <a:lnTo>
                        <a:pt x="918" y="82"/>
                      </a:lnTo>
                      <a:lnTo>
                        <a:pt x="871" y="62"/>
                      </a:lnTo>
                      <a:lnTo>
                        <a:pt x="806" y="39"/>
                      </a:lnTo>
                      <a:lnTo>
                        <a:pt x="790" y="25"/>
                      </a:lnTo>
                      <a:lnTo>
                        <a:pt x="760" y="0"/>
                      </a:lnTo>
                      <a:lnTo>
                        <a:pt x="582" y="39"/>
                      </a:lnTo>
                      <a:lnTo>
                        <a:pt x="346" y="169"/>
                      </a:lnTo>
                      <a:lnTo>
                        <a:pt x="329" y="204"/>
                      </a:lnTo>
                      <a:lnTo>
                        <a:pt x="274" y="259"/>
                      </a:lnTo>
                      <a:lnTo>
                        <a:pt x="210" y="303"/>
                      </a:lnTo>
                      <a:lnTo>
                        <a:pt x="154" y="326"/>
                      </a:lnTo>
                      <a:lnTo>
                        <a:pt x="102" y="378"/>
                      </a:lnTo>
                      <a:lnTo>
                        <a:pt x="67" y="466"/>
                      </a:lnTo>
                      <a:lnTo>
                        <a:pt x="20" y="584"/>
                      </a:lnTo>
                      <a:lnTo>
                        <a:pt x="0" y="649"/>
                      </a:lnTo>
                      <a:lnTo>
                        <a:pt x="20" y="753"/>
                      </a:lnTo>
                      <a:lnTo>
                        <a:pt x="55" y="861"/>
                      </a:lnTo>
                      <a:lnTo>
                        <a:pt x="110" y="998"/>
                      </a:lnTo>
                      <a:lnTo>
                        <a:pt x="141" y="1111"/>
                      </a:lnTo>
                      <a:lnTo>
                        <a:pt x="218" y="1215"/>
                      </a:lnTo>
                      <a:lnTo>
                        <a:pt x="257" y="1233"/>
                      </a:lnTo>
                      <a:lnTo>
                        <a:pt x="279" y="1290"/>
                      </a:lnTo>
                      <a:lnTo>
                        <a:pt x="283" y="1465"/>
                      </a:lnTo>
                      <a:lnTo>
                        <a:pt x="957" y="1468"/>
                      </a:lnTo>
                      <a:close/>
                    </a:path>
                  </a:pathLst>
                </a:custGeom>
                <a:solidFill>
                  <a:srgbClr val="FFD7AF"/>
                </a:solidFill>
                <a:ln w="1651" cap="flat" cmpd="sng">
                  <a:solidFill>
                    <a:srgbClr val="000000"/>
                  </a:solidFill>
                  <a:prstDash val="solid"/>
                  <a:round/>
                  <a:headEnd type="none" w="med" len="med"/>
                  <a:tailEnd type="none" w="med" len="med"/>
                </a:ln>
              </p:spPr>
              <p:txBody>
                <a:bodyPr/>
                <a:p>
                  <a:endParaRPr lang="zh-CN" altLang="en-US"/>
                </a:p>
              </p:txBody>
            </p:sp>
            <p:sp>
              <p:nvSpPr>
                <p:cNvPr id="45117" name="任意多边形 645181"/>
                <p:cNvSpPr/>
                <p:nvPr/>
              </p:nvSpPr>
              <p:spPr>
                <a:xfrm>
                  <a:off x="2932" y="1151"/>
                  <a:ext cx="77" cy="40"/>
                </a:xfrm>
                <a:custGeom>
                  <a:avLst/>
                  <a:gdLst/>
                  <a:ahLst/>
                  <a:cxnLst/>
                  <a:pathLst>
                    <a:path w="538" h="275">
                      <a:moveTo>
                        <a:pt x="0" y="0"/>
                      </a:moveTo>
                      <a:lnTo>
                        <a:pt x="234" y="164"/>
                      </a:lnTo>
                      <a:lnTo>
                        <a:pt x="445" y="246"/>
                      </a:lnTo>
                      <a:lnTo>
                        <a:pt x="538" y="275"/>
                      </a:lnTo>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45118" name="任意多边形 645182"/>
                <p:cNvSpPr/>
                <p:nvPr/>
              </p:nvSpPr>
              <p:spPr>
                <a:xfrm>
                  <a:off x="2885" y="1141"/>
                  <a:ext cx="86" cy="91"/>
                </a:xfrm>
                <a:custGeom>
                  <a:avLst/>
                  <a:gdLst/>
                  <a:ahLst/>
                  <a:cxnLst/>
                  <a:pathLst>
                    <a:path w="601" h="643">
                      <a:moveTo>
                        <a:pt x="0" y="0"/>
                      </a:moveTo>
                      <a:lnTo>
                        <a:pt x="337" y="180"/>
                      </a:lnTo>
                      <a:lnTo>
                        <a:pt x="413" y="245"/>
                      </a:lnTo>
                      <a:lnTo>
                        <a:pt x="510" y="360"/>
                      </a:lnTo>
                      <a:lnTo>
                        <a:pt x="551" y="454"/>
                      </a:lnTo>
                      <a:lnTo>
                        <a:pt x="573" y="534"/>
                      </a:lnTo>
                      <a:lnTo>
                        <a:pt x="601" y="643"/>
                      </a:lnTo>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45119" name="任意多边形 645183"/>
                <p:cNvSpPr/>
                <p:nvPr/>
              </p:nvSpPr>
              <p:spPr>
                <a:xfrm>
                  <a:off x="2919" y="1090"/>
                  <a:ext cx="57" cy="89"/>
                </a:xfrm>
                <a:custGeom>
                  <a:avLst/>
                  <a:gdLst/>
                  <a:ahLst/>
                  <a:cxnLst/>
                  <a:pathLst>
                    <a:path w="395" h="623">
                      <a:moveTo>
                        <a:pt x="391" y="139"/>
                      </a:moveTo>
                      <a:lnTo>
                        <a:pt x="395" y="98"/>
                      </a:lnTo>
                      <a:lnTo>
                        <a:pt x="368" y="42"/>
                      </a:lnTo>
                      <a:lnTo>
                        <a:pt x="328" y="15"/>
                      </a:lnTo>
                      <a:lnTo>
                        <a:pt x="290" y="0"/>
                      </a:lnTo>
                      <a:lnTo>
                        <a:pt x="248" y="1"/>
                      </a:lnTo>
                      <a:lnTo>
                        <a:pt x="211" y="10"/>
                      </a:lnTo>
                      <a:lnTo>
                        <a:pt x="181" y="28"/>
                      </a:lnTo>
                      <a:lnTo>
                        <a:pt x="123" y="167"/>
                      </a:lnTo>
                      <a:lnTo>
                        <a:pt x="83" y="298"/>
                      </a:lnTo>
                      <a:lnTo>
                        <a:pt x="45" y="401"/>
                      </a:lnTo>
                      <a:lnTo>
                        <a:pt x="0" y="512"/>
                      </a:lnTo>
                      <a:lnTo>
                        <a:pt x="16" y="581"/>
                      </a:lnTo>
                      <a:lnTo>
                        <a:pt x="38" y="604"/>
                      </a:lnTo>
                      <a:lnTo>
                        <a:pt x="72" y="623"/>
                      </a:lnTo>
                      <a:lnTo>
                        <a:pt x="110" y="618"/>
                      </a:lnTo>
                      <a:lnTo>
                        <a:pt x="148" y="602"/>
                      </a:lnTo>
                      <a:lnTo>
                        <a:pt x="186" y="540"/>
                      </a:lnTo>
                      <a:lnTo>
                        <a:pt x="201" y="453"/>
                      </a:lnTo>
                      <a:lnTo>
                        <a:pt x="235" y="398"/>
                      </a:lnTo>
                      <a:lnTo>
                        <a:pt x="265" y="332"/>
                      </a:lnTo>
                      <a:lnTo>
                        <a:pt x="315" y="267"/>
                      </a:lnTo>
                      <a:lnTo>
                        <a:pt x="364" y="183"/>
                      </a:lnTo>
                      <a:lnTo>
                        <a:pt x="391" y="139"/>
                      </a:lnTo>
                      <a:close/>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45120" name="任意多边形 645184"/>
                <p:cNvSpPr/>
                <p:nvPr/>
              </p:nvSpPr>
              <p:spPr>
                <a:xfrm>
                  <a:off x="2925" y="1154"/>
                  <a:ext cx="16" cy="21"/>
                </a:xfrm>
                <a:custGeom>
                  <a:avLst/>
                  <a:gdLst/>
                  <a:ahLst/>
                  <a:cxnLst/>
                  <a:pathLst>
                    <a:path w="114" h="148">
                      <a:moveTo>
                        <a:pt x="16" y="18"/>
                      </a:moveTo>
                      <a:lnTo>
                        <a:pt x="38" y="0"/>
                      </a:lnTo>
                      <a:lnTo>
                        <a:pt x="77" y="4"/>
                      </a:lnTo>
                      <a:lnTo>
                        <a:pt x="114" y="22"/>
                      </a:lnTo>
                      <a:lnTo>
                        <a:pt x="114" y="77"/>
                      </a:lnTo>
                      <a:lnTo>
                        <a:pt x="108" y="107"/>
                      </a:lnTo>
                      <a:lnTo>
                        <a:pt x="92" y="139"/>
                      </a:lnTo>
                      <a:lnTo>
                        <a:pt x="54" y="148"/>
                      </a:lnTo>
                      <a:lnTo>
                        <a:pt x="35" y="146"/>
                      </a:lnTo>
                      <a:lnTo>
                        <a:pt x="13" y="124"/>
                      </a:lnTo>
                      <a:lnTo>
                        <a:pt x="0" y="98"/>
                      </a:lnTo>
                      <a:lnTo>
                        <a:pt x="16" y="18"/>
                      </a:lnTo>
                      <a:close/>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45121" name="任意多边形 645185"/>
                <p:cNvSpPr/>
                <p:nvPr/>
              </p:nvSpPr>
              <p:spPr>
                <a:xfrm>
                  <a:off x="2870" y="962"/>
                  <a:ext cx="42" cy="155"/>
                </a:xfrm>
                <a:custGeom>
                  <a:avLst/>
                  <a:gdLst/>
                  <a:ahLst/>
                  <a:cxnLst/>
                  <a:pathLst>
                    <a:path w="290" h="1090">
                      <a:moveTo>
                        <a:pt x="284" y="1005"/>
                      </a:moveTo>
                      <a:lnTo>
                        <a:pt x="289" y="947"/>
                      </a:lnTo>
                      <a:lnTo>
                        <a:pt x="290" y="818"/>
                      </a:lnTo>
                      <a:lnTo>
                        <a:pt x="281" y="691"/>
                      </a:lnTo>
                      <a:lnTo>
                        <a:pt x="275" y="635"/>
                      </a:lnTo>
                      <a:lnTo>
                        <a:pt x="271" y="594"/>
                      </a:lnTo>
                      <a:lnTo>
                        <a:pt x="271" y="505"/>
                      </a:lnTo>
                      <a:lnTo>
                        <a:pt x="276" y="406"/>
                      </a:lnTo>
                      <a:lnTo>
                        <a:pt x="275" y="332"/>
                      </a:lnTo>
                      <a:lnTo>
                        <a:pt x="273" y="276"/>
                      </a:lnTo>
                      <a:lnTo>
                        <a:pt x="262" y="166"/>
                      </a:lnTo>
                      <a:lnTo>
                        <a:pt x="253" y="88"/>
                      </a:lnTo>
                      <a:lnTo>
                        <a:pt x="236" y="24"/>
                      </a:lnTo>
                      <a:lnTo>
                        <a:pt x="214" y="3"/>
                      </a:lnTo>
                      <a:lnTo>
                        <a:pt x="186" y="1"/>
                      </a:lnTo>
                      <a:lnTo>
                        <a:pt x="156" y="0"/>
                      </a:lnTo>
                      <a:lnTo>
                        <a:pt x="121" y="14"/>
                      </a:lnTo>
                      <a:lnTo>
                        <a:pt x="92" y="70"/>
                      </a:lnTo>
                      <a:lnTo>
                        <a:pt x="85" y="160"/>
                      </a:lnTo>
                      <a:lnTo>
                        <a:pt x="82" y="264"/>
                      </a:lnTo>
                      <a:lnTo>
                        <a:pt x="76" y="332"/>
                      </a:lnTo>
                      <a:lnTo>
                        <a:pt x="67" y="402"/>
                      </a:lnTo>
                      <a:lnTo>
                        <a:pt x="68" y="485"/>
                      </a:lnTo>
                      <a:lnTo>
                        <a:pt x="64" y="580"/>
                      </a:lnTo>
                      <a:lnTo>
                        <a:pt x="51" y="651"/>
                      </a:lnTo>
                      <a:lnTo>
                        <a:pt x="37" y="765"/>
                      </a:lnTo>
                      <a:lnTo>
                        <a:pt x="19" y="885"/>
                      </a:lnTo>
                      <a:lnTo>
                        <a:pt x="3" y="986"/>
                      </a:lnTo>
                      <a:lnTo>
                        <a:pt x="0" y="1090"/>
                      </a:lnTo>
                      <a:lnTo>
                        <a:pt x="266" y="1085"/>
                      </a:lnTo>
                      <a:lnTo>
                        <a:pt x="284" y="1005"/>
                      </a:lnTo>
                      <a:close/>
                    </a:path>
                  </a:pathLst>
                </a:custGeom>
                <a:solidFill>
                  <a:srgbClr val="FFD7AF"/>
                </a:solidFill>
                <a:ln w="1651" cap="flat" cmpd="sng">
                  <a:solidFill>
                    <a:srgbClr val="000000"/>
                  </a:solidFill>
                  <a:prstDash val="solid"/>
                  <a:round/>
                  <a:headEnd type="none" w="med" len="med"/>
                  <a:tailEnd type="none" w="med" len="med"/>
                </a:ln>
              </p:spPr>
              <p:txBody>
                <a:bodyPr/>
                <a:p>
                  <a:endParaRPr lang="zh-CN" altLang="en-US"/>
                </a:p>
              </p:txBody>
            </p:sp>
            <p:sp>
              <p:nvSpPr>
                <p:cNvPr id="45122" name="任意多边形 645186"/>
                <p:cNvSpPr/>
                <p:nvPr/>
              </p:nvSpPr>
              <p:spPr>
                <a:xfrm>
                  <a:off x="2968" y="1156"/>
                  <a:ext cx="31" cy="4"/>
                </a:xfrm>
                <a:custGeom>
                  <a:avLst/>
                  <a:gdLst/>
                  <a:ahLst/>
                  <a:cxnLst/>
                  <a:pathLst>
                    <a:path w="221" h="28">
                      <a:moveTo>
                        <a:pt x="221" y="14"/>
                      </a:moveTo>
                      <a:lnTo>
                        <a:pt x="156" y="24"/>
                      </a:lnTo>
                      <a:lnTo>
                        <a:pt x="104" y="28"/>
                      </a:lnTo>
                      <a:lnTo>
                        <a:pt x="35" y="14"/>
                      </a:lnTo>
                      <a:lnTo>
                        <a:pt x="0" y="0"/>
                      </a:lnTo>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45123" name="任意多边形 645187"/>
                <p:cNvSpPr/>
                <p:nvPr/>
              </p:nvSpPr>
              <p:spPr>
                <a:xfrm>
                  <a:off x="2872" y="1264"/>
                  <a:ext cx="26" cy="2"/>
                </a:xfrm>
                <a:custGeom>
                  <a:avLst/>
                  <a:gdLst/>
                  <a:ahLst/>
                  <a:cxnLst/>
                  <a:pathLst>
                    <a:path w="181" h="14">
                      <a:moveTo>
                        <a:pt x="0" y="0"/>
                      </a:moveTo>
                      <a:lnTo>
                        <a:pt x="70" y="14"/>
                      </a:lnTo>
                      <a:lnTo>
                        <a:pt x="146" y="14"/>
                      </a:lnTo>
                      <a:lnTo>
                        <a:pt x="181" y="7"/>
                      </a:lnTo>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45124" name="任意多边形 645188"/>
                <p:cNvSpPr/>
                <p:nvPr/>
              </p:nvSpPr>
              <p:spPr>
                <a:xfrm>
                  <a:off x="2928" y="1104"/>
                  <a:ext cx="53" cy="72"/>
                </a:xfrm>
                <a:custGeom>
                  <a:avLst/>
                  <a:gdLst/>
                  <a:ahLst/>
                  <a:cxnLst/>
                  <a:pathLst>
                    <a:path w="370" h="501">
                      <a:moveTo>
                        <a:pt x="370" y="97"/>
                      </a:moveTo>
                      <a:lnTo>
                        <a:pt x="362" y="159"/>
                      </a:lnTo>
                      <a:lnTo>
                        <a:pt x="331" y="214"/>
                      </a:lnTo>
                      <a:lnTo>
                        <a:pt x="276" y="266"/>
                      </a:lnTo>
                      <a:lnTo>
                        <a:pt x="239" y="279"/>
                      </a:lnTo>
                      <a:lnTo>
                        <a:pt x="209" y="294"/>
                      </a:lnTo>
                      <a:lnTo>
                        <a:pt x="191" y="344"/>
                      </a:lnTo>
                      <a:lnTo>
                        <a:pt x="163" y="414"/>
                      </a:lnTo>
                      <a:lnTo>
                        <a:pt x="132" y="480"/>
                      </a:lnTo>
                      <a:lnTo>
                        <a:pt x="97" y="501"/>
                      </a:lnTo>
                      <a:lnTo>
                        <a:pt x="46" y="501"/>
                      </a:lnTo>
                      <a:lnTo>
                        <a:pt x="14" y="486"/>
                      </a:lnTo>
                      <a:lnTo>
                        <a:pt x="0" y="446"/>
                      </a:lnTo>
                      <a:lnTo>
                        <a:pt x="3" y="401"/>
                      </a:lnTo>
                      <a:lnTo>
                        <a:pt x="19" y="318"/>
                      </a:lnTo>
                      <a:lnTo>
                        <a:pt x="52" y="251"/>
                      </a:lnTo>
                      <a:lnTo>
                        <a:pt x="90" y="193"/>
                      </a:lnTo>
                      <a:lnTo>
                        <a:pt x="160" y="69"/>
                      </a:lnTo>
                      <a:lnTo>
                        <a:pt x="207" y="14"/>
                      </a:lnTo>
                      <a:lnTo>
                        <a:pt x="269" y="0"/>
                      </a:lnTo>
                      <a:lnTo>
                        <a:pt x="305" y="9"/>
                      </a:lnTo>
                      <a:lnTo>
                        <a:pt x="331" y="28"/>
                      </a:lnTo>
                      <a:lnTo>
                        <a:pt x="357" y="61"/>
                      </a:lnTo>
                      <a:lnTo>
                        <a:pt x="370" y="97"/>
                      </a:lnTo>
                      <a:close/>
                    </a:path>
                  </a:pathLst>
                </a:custGeom>
                <a:solidFill>
                  <a:srgbClr val="FFD7AF"/>
                </a:solidFill>
                <a:ln w="1651" cap="flat" cmpd="sng">
                  <a:solidFill>
                    <a:srgbClr val="000000"/>
                  </a:solidFill>
                  <a:prstDash val="solid"/>
                  <a:round/>
                  <a:headEnd type="none" w="med" len="med"/>
                  <a:tailEnd type="none" w="med" len="med"/>
                </a:ln>
              </p:spPr>
              <p:txBody>
                <a:bodyPr/>
                <a:p>
                  <a:endParaRPr lang="zh-CN" altLang="en-US"/>
                </a:p>
              </p:txBody>
            </p:sp>
            <p:sp>
              <p:nvSpPr>
                <p:cNvPr id="45125" name="任意多边形 645189"/>
                <p:cNvSpPr/>
                <p:nvPr/>
              </p:nvSpPr>
              <p:spPr>
                <a:xfrm>
                  <a:off x="2948" y="1163"/>
                  <a:ext cx="14" cy="17"/>
                </a:xfrm>
                <a:custGeom>
                  <a:avLst/>
                  <a:gdLst/>
                  <a:ahLst/>
                  <a:cxnLst/>
                  <a:pathLst>
                    <a:path w="98" h="114">
                      <a:moveTo>
                        <a:pt x="17" y="0"/>
                      </a:moveTo>
                      <a:lnTo>
                        <a:pt x="57" y="0"/>
                      </a:lnTo>
                      <a:lnTo>
                        <a:pt x="96" y="14"/>
                      </a:lnTo>
                      <a:lnTo>
                        <a:pt x="98" y="59"/>
                      </a:lnTo>
                      <a:lnTo>
                        <a:pt x="86" y="92"/>
                      </a:lnTo>
                      <a:lnTo>
                        <a:pt x="48" y="114"/>
                      </a:lnTo>
                      <a:lnTo>
                        <a:pt x="21" y="102"/>
                      </a:lnTo>
                      <a:lnTo>
                        <a:pt x="11" y="83"/>
                      </a:lnTo>
                      <a:lnTo>
                        <a:pt x="0" y="54"/>
                      </a:lnTo>
                      <a:lnTo>
                        <a:pt x="4" y="16"/>
                      </a:lnTo>
                      <a:lnTo>
                        <a:pt x="17" y="0"/>
                      </a:lnTo>
                      <a:close/>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45126" name="任意多边形 645190"/>
                <p:cNvSpPr/>
                <p:nvPr/>
              </p:nvSpPr>
              <p:spPr>
                <a:xfrm>
                  <a:off x="2902" y="1083"/>
                  <a:ext cx="45" cy="90"/>
                </a:xfrm>
                <a:custGeom>
                  <a:avLst/>
                  <a:gdLst/>
                  <a:ahLst/>
                  <a:cxnLst/>
                  <a:pathLst>
                    <a:path w="317" h="626">
                      <a:moveTo>
                        <a:pt x="317" y="90"/>
                      </a:moveTo>
                      <a:lnTo>
                        <a:pt x="303" y="48"/>
                      </a:lnTo>
                      <a:lnTo>
                        <a:pt x="280" y="18"/>
                      </a:lnTo>
                      <a:lnTo>
                        <a:pt x="245" y="7"/>
                      </a:lnTo>
                      <a:lnTo>
                        <a:pt x="200" y="0"/>
                      </a:lnTo>
                      <a:lnTo>
                        <a:pt x="138" y="21"/>
                      </a:lnTo>
                      <a:lnTo>
                        <a:pt x="92" y="49"/>
                      </a:lnTo>
                      <a:lnTo>
                        <a:pt x="53" y="118"/>
                      </a:lnTo>
                      <a:lnTo>
                        <a:pt x="30" y="277"/>
                      </a:lnTo>
                      <a:lnTo>
                        <a:pt x="3" y="394"/>
                      </a:lnTo>
                      <a:lnTo>
                        <a:pt x="0" y="512"/>
                      </a:lnTo>
                      <a:lnTo>
                        <a:pt x="8" y="567"/>
                      </a:lnTo>
                      <a:lnTo>
                        <a:pt x="33" y="608"/>
                      </a:lnTo>
                      <a:lnTo>
                        <a:pt x="91" y="626"/>
                      </a:lnTo>
                      <a:lnTo>
                        <a:pt x="145" y="601"/>
                      </a:lnTo>
                      <a:lnTo>
                        <a:pt x="173" y="539"/>
                      </a:lnTo>
                      <a:lnTo>
                        <a:pt x="193" y="436"/>
                      </a:lnTo>
                      <a:lnTo>
                        <a:pt x="221" y="341"/>
                      </a:lnTo>
                      <a:lnTo>
                        <a:pt x="267" y="253"/>
                      </a:lnTo>
                      <a:lnTo>
                        <a:pt x="300" y="155"/>
                      </a:lnTo>
                      <a:lnTo>
                        <a:pt x="317" y="90"/>
                      </a:lnTo>
                      <a:close/>
                    </a:path>
                  </a:pathLst>
                </a:custGeom>
                <a:solidFill>
                  <a:srgbClr val="FFD7AF"/>
                </a:solidFill>
                <a:ln w="1651" cap="flat" cmpd="sng">
                  <a:solidFill>
                    <a:srgbClr val="000000"/>
                  </a:solidFill>
                  <a:prstDash val="solid"/>
                  <a:round/>
                  <a:headEnd type="none" w="med" len="med"/>
                  <a:tailEnd type="none" w="med" len="med"/>
                </a:ln>
              </p:spPr>
              <p:txBody>
                <a:bodyPr/>
                <a:p>
                  <a:endParaRPr lang="zh-CN" altLang="en-US"/>
                </a:p>
              </p:txBody>
            </p:sp>
            <p:sp>
              <p:nvSpPr>
                <p:cNvPr id="45127" name="任意多边形 645191"/>
                <p:cNvSpPr/>
                <p:nvPr/>
              </p:nvSpPr>
              <p:spPr>
                <a:xfrm>
                  <a:off x="2904" y="1147"/>
                  <a:ext cx="19" cy="21"/>
                </a:xfrm>
                <a:custGeom>
                  <a:avLst/>
                  <a:gdLst/>
                  <a:ahLst/>
                  <a:cxnLst/>
                  <a:pathLst>
                    <a:path w="132" h="152">
                      <a:moveTo>
                        <a:pt x="131" y="24"/>
                      </a:moveTo>
                      <a:lnTo>
                        <a:pt x="132" y="80"/>
                      </a:lnTo>
                      <a:lnTo>
                        <a:pt x="113" y="137"/>
                      </a:lnTo>
                      <a:lnTo>
                        <a:pt x="78" y="152"/>
                      </a:lnTo>
                      <a:lnTo>
                        <a:pt x="26" y="137"/>
                      </a:lnTo>
                      <a:lnTo>
                        <a:pt x="10" y="111"/>
                      </a:lnTo>
                      <a:lnTo>
                        <a:pt x="2" y="81"/>
                      </a:lnTo>
                      <a:lnTo>
                        <a:pt x="0" y="39"/>
                      </a:lnTo>
                      <a:lnTo>
                        <a:pt x="22" y="10"/>
                      </a:lnTo>
                      <a:lnTo>
                        <a:pt x="92" y="0"/>
                      </a:lnTo>
                      <a:lnTo>
                        <a:pt x="131" y="24"/>
                      </a:lnTo>
                      <a:close/>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45128" name="任意多边形 645192"/>
                <p:cNvSpPr/>
                <p:nvPr/>
              </p:nvSpPr>
              <p:spPr>
                <a:xfrm>
                  <a:off x="2833" y="1089"/>
                  <a:ext cx="83" cy="135"/>
                </a:xfrm>
                <a:custGeom>
                  <a:avLst/>
                  <a:gdLst/>
                  <a:ahLst/>
                  <a:cxnLst/>
                  <a:pathLst>
                    <a:path w="578" h="941">
                      <a:moveTo>
                        <a:pt x="242" y="117"/>
                      </a:moveTo>
                      <a:lnTo>
                        <a:pt x="326" y="97"/>
                      </a:lnTo>
                      <a:lnTo>
                        <a:pt x="381" y="62"/>
                      </a:lnTo>
                      <a:lnTo>
                        <a:pt x="450" y="21"/>
                      </a:lnTo>
                      <a:lnTo>
                        <a:pt x="526" y="0"/>
                      </a:lnTo>
                      <a:lnTo>
                        <a:pt x="554" y="10"/>
                      </a:lnTo>
                      <a:lnTo>
                        <a:pt x="574" y="33"/>
                      </a:lnTo>
                      <a:lnTo>
                        <a:pt x="578" y="71"/>
                      </a:lnTo>
                      <a:lnTo>
                        <a:pt x="567" y="117"/>
                      </a:lnTo>
                      <a:lnTo>
                        <a:pt x="557" y="158"/>
                      </a:lnTo>
                      <a:lnTo>
                        <a:pt x="526" y="207"/>
                      </a:lnTo>
                      <a:lnTo>
                        <a:pt x="454" y="276"/>
                      </a:lnTo>
                      <a:lnTo>
                        <a:pt x="402" y="311"/>
                      </a:lnTo>
                      <a:lnTo>
                        <a:pt x="360" y="331"/>
                      </a:lnTo>
                      <a:lnTo>
                        <a:pt x="367" y="407"/>
                      </a:lnTo>
                      <a:lnTo>
                        <a:pt x="374" y="477"/>
                      </a:lnTo>
                      <a:lnTo>
                        <a:pt x="367" y="580"/>
                      </a:lnTo>
                      <a:lnTo>
                        <a:pt x="353" y="642"/>
                      </a:lnTo>
                      <a:lnTo>
                        <a:pt x="347" y="705"/>
                      </a:lnTo>
                      <a:lnTo>
                        <a:pt x="315" y="769"/>
                      </a:lnTo>
                      <a:lnTo>
                        <a:pt x="287" y="815"/>
                      </a:lnTo>
                      <a:lnTo>
                        <a:pt x="235" y="859"/>
                      </a:lnTo>
                      <a:lnTo>
                        <a:pt x="187" y="899"/>
                      </a:lnTo>
                      <a:lnTo>
                        <a:pt x="135" y="926"/>
                      </a:lnTo>
                      <a:lnTo>
                        <a:pt x="97" y="941"/>
                      </a:lnTo>
                      <a:lnTo>
                        <a:pt x="62" y="865"/>
                      </a:lnTo>
                      <a:lnTo>
                        <a:pt x="42" y="787"/>
                      </a:lnTo>
                      <a:lnTo>
                        <a:pt x="7" y="670"/>
                      </a:lnTo>
                      <a:lnTo>
                        <a:pt x="0" y="615"/>
                      </a:lnTo>
                      <a:lnTo>
                        <a:pt x="28" y="525"/>
                      </a:lnTo>
                      <a:lnTo>
                        <a:pt x="55" y="401"/>
                      </a:lnTo>
                      <a:lnTo>
                        <a:pt x="90" y="242"/>
                      </a:lnTo>
                      <a:lnTo>
                        <a:pt x="124" y="166"/>
                      </a:lnTo>
                      <a:lnTo>
                        <a:pt x="187" y="131"/>
                      </a:lnTo>
                      <a:lnTo>
                        <a:pt x="242" y="117"/>
                      </a:lnTo>
                      <a:close/>
                    </a:path>
                  </a:pathLst>
                </a:custGeom>
                <a:solidFill>
                  <a:srgbClr val="FFD7AF"/>
                </a:solidFill>
                <a:ln w="1651" cap="flat" cmpd="sng">
                  <a:solidFill>
                    <a:srgbClr val="000000"/>
                  </a:solidFill>
                  <a:prstDash val="solid"/>
                  <a:round/>
                  <a:headEnd type="none" w="med" len="med"/>
                  <a:tailEnd type="none" w="med" len="med"/>
                </a:ln>
              </p:spPr>
              <p:txBody>
                <a:bodyPr/>
                <a:p>
                  <a:endParaRPr lang="zh-CN" altLang="en-US"/>
                </a:p>
              </p:txBody>
            </p:sp>
            <p:sp>
              <p:nvSpPr>
                <p:cNvPr id="45129" name="任意多边形 645193"/>
                <p:cNvSpPr/>
                <p:nvPr/>
              </p:nvSpPr>
              <p:spPr>
                <a:xfrm>
                  <a:off x="2883" y="1090"/>
                  <a:ext cx="30" cy="21"/>
                </a:xfrm>
                <a:custGeom>
                  <a:avLst/>
                  <a:gdLst/>
                  <a:ahLst/>
                  <a:cxnLst/>
                  <a:pathLst>
                    <a:path w="210" h="149">
                      <a:moveTo>
                        <a:pt x="0" y="83"/>
                      </a:moveTo>
                      <a:lnTo>
                        <a:pt x="27" y="135"/>
                      </a:lnTo>
                      <a:lnTo>
                        <a:pt x="55" y="149"/>
                      </a:lnTo>
                      <a:lnTo>
                        <a:pt x="120" y="132"/>
                      </a:lnTo>
                      <a:lnTo>
                        <a:pt x="182" y="104"/>
                      </a:lnTo>
                      <a:lnTo>
                        <a:pt x="207" y="83"/>
                      </a:lnTo>
                      <a:lnTo>
                        <a:pt x="210" y="31"/>
                      </a:lnTo>
                      <a:lnTo>
                        <a:pt x="189" y="0"/>
                      </a:lnTo>
                      <a:lnTo>
                        <a:pt x="141" y="4"/>
                      </a:lnTo>
                      <a:lnTo>
                        <a:pt x="103" y="20"/>
                      </a:lnTo>
                      <a:lnTo>
                        <a:pt x="62" y="41"/>
                      </a:lnTo>
                      <a:lnTo>
                        <a:pt x="0" y="83"/>
                      </a:lnTo>
                      <a:close/>
                    </a:path>
                  </a:pathLst>
                </a:custGeom>
                <a:solidFill>
                  <a:srgbClr val="FFD7AF"/>
                </a:solidFill>
                <a:ln w="1651" cap="flat" cmpd="sng">
                  <a:solidFill>
                    <a:srgbClr val="000000"/>
                  </a:solidFill>
                  <a:prstDash val="solid"/>
                  <a:round/>
                  <a:headEnd type="none" w="med" len="med"/>
                  <a:tailEnd type="none" w="med" len="med"/>
                </a:ln>
              </p:spPr>
              <p:txBody>
                <a:bodyPr/>
                <a:p>
                  <a:endParaRPr lang="zh-CN" altLang="en-US"/>
                </a:p>
              </p:txBody>
            </p:sp>
            <p:sp>
              <p:nvSpPr>
                <p:cNvPr id="45130" name="任意多边形 645194"/>
                <p:cNvSpPr/>
                <p:nvPr/>
              </p:nvSpPr>
              <p:spPr>
                <a:xfrm>
                  <a:off x="2974" y="1146"/>
                  <a:ext cx="1" cy="6"/>
                </a:xfrm>
                <a:custGeom>
                  <a:avLst/>
                  <a:gdLst/>
                  <a:ahLst/>
                  <a:cxnLst/>
                  <a:pathLst>
                    <a:path w="7" h="42">
                      <a:moveTo>
                        <a:pt x="7" y="42"/>
                      </a:moveTo>
                      <a:lnTo>
                        <a:pt x="7" y="18"/>
                      </a:lnTo>
                      <a:lnTo>
                        <a:pt x="0" y="0"/>
                      </a:lnTo>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grpSp>
        </p:grpSp>
        <p:grpSp>
          <p:nvGrpSpPr>
            <p:cNvPr id="45131" name="组合 645195"/>
            <p:cNvGrpSpPr/>
            <p:nvPr/>
          </p:nvGrpSpPr>
          <p:grpSpPr>
            <a:xfrm>
              <a:off x="1718" y="2840"/>
              <a:ext cx="3648" cy="1333"/>
              <a:chOff x="1718" y="2840"/>
              <a:chExt cx="3648" cy="1333"/>
            </a:xfrm>
          </p:grpSpPr>
          <p:sp>
            <p:nvSpPr>
              <p:cNvPr id="45132" name="云形标注 645196"/>
              <p:cNvSpPr/>
              <p:nvPr/>
            </p:nvSpPr>
            <p:spPr>
              <a:xfrm rot="10800000">
                <a:off x="1718" y="2840"/>
                <a:ext cx="3648" cy="1333"/>
              </a:xfrm>
              <a:prstGeom prst="cloudCallout">
                <a:avLst>
                  <a:gd name="adj1" fmla="val 65843"/>
                  <a:gd name="adj2" fmla="val 12412"/>
                </a:avLst>
              </a:prstGeom>
              <a:gradFill rotWithShape="0">
                <a:gsLst>
                  <a:gs pos="0">
                    <a:srgbClr val="CCFFCC"/>
                  </a:gs>
                  <a:gs pos="100000">
                    <a:srgbClr val="96BB96"/>
                  </a:gs>
                </a:gsLst>
                <a:lin ang="2700000" scaled="1"/>
                <a:tileRect/>
              </a:gradFill>
              <a:ln w="9525" cap="flat" cmpd="sng">
                <a:solidFill>
                  <a:srgbClr val="CCFFFF"/>
                </a:solidFill>
                <a:prstDash val="solid"/>
                <a:round/>
                <a:headEnd type="none" w="med" len="med"/>
                <a:tailEnd type="none" w="med" len="med"/>
              </a:ln>
            </p:spPr>
            <p:txBody>
              <a:bodyPr rot="10800000" wrap="none" lIns="0" rIns="0" anchor="ctr"/>
              <a:p>
                <a:pPr algn="ctr"/>
                <a:endParaRPr lang="en-US" altLang="zh-CN" sz="2000" b="1">
                  <a:latin typeface="Times New Roman" panose="02020603050405020304" pitchFamily="18" charset="0"/>
                  <a:ea typeface="宋体" panose="02010600030101010101" pitchFamily="2" charset="-122"/>
                </a:endParaRPr>
              </a:p>
              <a:p>
                <a:pPr algn="ctr"/>
                <a:endParaRPr lang="en-US" altLang="zh-CN" sz="2000" b="1">
                  <a:latin typeface="Times New Roman" panose="02020603050405020304" pitchFamily="18" charset="0"/>
                  <a:ea typeface="宋体" panose="02010600030101010101" pitchFamily="2" charset="-122"/>
                </a:endParaRPr>
              </a:p>
            </p:txBody>
          </p:sp>
          <p:sp>
            <p:nvSpPr>
              <p:cNvPr id="45133" name="文本框 645197"/>
              <p:cNvSpPr txBox="1"/>
              <p:nvPr/>
            </p:nvSpPr>
            <p:spPr>
              <a:xfrm>
                <a:off x="1973" y="3039"/>
                <a:ext cx="3118" cy="755"/>
              </a:xfrm>
              <a:prstGeom prst="rect">
                <a:avLst/>
              </a:prstGeom>
              <a:noFill/>
              <a:ln w="9525">
                <a:noFill/>
              </a:ln>
            </p:spPr>
            <p:txBody>
              <a:bodyPr anchor="t">
                <a:spAutoFit/>
              </a:bodyPr>
              <a:p>
                <a:pPr>
                  <a:spcBef>
                    <a:spcPct val="50000"/>
                  </a:spcBef>
                </a:pPr>
                <a:r>
                  <a:rPr lang="en-US" altLang="zh-CN" b="1" dirty="0">
                    <a:latin typeface="Arial" panose="020B0604020202020204" pitchFamily="34" charset="0"/>
                    <a:ea typeface="宋体" panose="02010600030101010101" pitchFamily="2" charset="-122"/>
                  </a:rPr>
                  <a:t>       </a:t>
                </a:r>
                <a:r>
                  <a:rPr lang="zh-CN" altLang="en-US" b="1" dirty="0">
                    <a:latin typeface="Arial" panose="020B0604020202020204" pitchFamily="34" charset="0"/>
                    <a:ea typeface="宋体" panose="02010600030101010101" pitchFamily="2" charset="-122"/>
                  </a:rPr>
                  <a:t>由于细菌的繁殖时连续变化的，在很短的时间内数量变化得很小，繁殖速度可近似看做不变。</a:t>
                </a:r>
                <a:endParaRPr lang="zh-CN" altLang="en-US" dirty="0">
                  <a:latin typeface="Arial" panose="020B0604020202020204" pitchFamily="34" charset="0"/>
                  <a:ea typeface="宋体" panose="02010600030101010101" pitchFamily="2" charset="-122"/>
                </a:endParaRPr>
              </a:p>
            </p:txBody>
          </p:sp>
        </p:grpSp>
      </p:grpSp>
      <p:grpSp>
        <p:nvGrpSpPr>
          <p:cNvPr id="45134" name="组合 645198"/>
          <p:cNvGrpSpPr/>
          <p:nvPr/>
        </p:nvGrpSpPr>
        <p:grpSpPr>
          <a:xfrm>
            <a:off x="1520614" y="0"/>
            <a:ext cx="549377" cy="6859270"/>
            <a:chOff x="-58" y="-20"/>
            <a:chExt cx="346" cy="4335"/>
          </a:xfrm>
        </p:grpSpPr>
        <p:sp>
          <p:nvSpPr>
            <p:cNvPr id="45135" name="文本框 645199"/>
            <p:cNvSpPr txBox="1"/>
            <p:nvPr/>
          </p:nvSpPr>
          <p:spPr>
            <a:xfrm>
              <a:off x="-58" y="0"/>
              <a:ext cx="346" cy="4032"/>
            </a:xfrm>
            <a:prstGeom prst="rect">
              <a:avLst/>
            </a:prstGeom>
            <a:noFill/>
            <a:ln w="9525">
              <a:noFill/>
            </a:ln>
          </p:spPr>
          <p:txBody>
            <a:bodyPr vert="eaVert" lIns="90016" anchor="t">
              <a:spAutoFit/>
            </a:bodyPr>
            <a:p>
              <a:pPr eaLnBrk="0" hangingPunct="0">
                <a:spcBef>
                  <a:spcPct val="50000"/>
                </a:spcBef>
              </a:pPr>
              <a:r>
                <a:rPr lang="en-US" altLang="zh-CN" dirty="0">
                  <a:solidFill>
                    <a:srgbClr val="3399FF"/>
                  </a:solidFill>
                  <a:latin typeface="Times New Roman" panose="02020603050405020304" pitchFamily="18" charset="0"/>
                  <a:ea typeface="楷体_GB2312" pitchFamily="49" charset="-122"/>
                </a:rPr>
                <a:t>                   </a:t>
              </a:r>
              <a:r>
                <a:rPr lang="zh-CN" altLang="en-US" dirty="0">
                  <a:solidFill>
                    <a:srgbClr val="004800"/>
                  </a:solidFill>
                  <a:latin typeface="Times New Roman" panose="02020603050405020304" pitchFamily="18" charset="0"/>
                  <a:ea typeface="ˎ̥"/>
                </a:rPr>
                <a:t>  </a:t>
              </a:r>
              <a:r>
                <a:rPr lang="zh-CN" altLang="en-US" b="1" dirty="0">
                  <a:solidFill>
                    <a:srgbClr val="3399FF"/>
                  </a:solidFill>
                  <a:latin typeface="Times New Roman" panose="02020603050405020304" pitchFamily="18" charset="0"/>
                  <a:ea typeface="楷体_GB2312" pitchFamily="49" charset="-122"/>
                </a:rPr>
                <a:t>      </a:t>
              </a:r>
              <a:r>
                <a:rPr lang="zh-CN" altLang="en-US" b="1" dirty="0">
                  <a:solidFill>
                    <a:srgbClr val="800000"/>
                  </a:solidFill>
                  <a:latin typeface="华文隶书" panose="02010800040101010101" charset="-122"/>
                  <a:ea typeface="华文隶书" panose="02010800040101010101" charset="-122"/>
                </a:rPr>
                <a:t>数 学 建 模 </a:t>
              </a:r>
              <a:endParaRPr lang="zh-CN" altLang="en-US" dirty="0">
                <a:latin typeface="Times New Roman" panose="02020603050405020304" pitchFamily="18" charset="0"/>
                <a:ea typeface="宋体" panose="02010600030101010101" pitchFamily="2" charset="-122"/>
              </a:endParaRPr>
            </a:p>
          </p:txBody>
        </p:sp>
        <p:sp>
          <p:nvSpPr>
            <p:cNvPr id="45136" name="任意多边形 645200"/>
            <p:cNvSpPr/>
            <p:nvPr/>
          </p:nvSpPr>
          <p:spPr>
            <a:xfrm>
              <a:off x="273" y="-20"/>
              <a:ext cx="1" cy="4335"/>
            </a:xfrm>
            <a:custGeom>
              <a:avLst/>
              <a:gdLst/>
              <a:ahLst/>
              <a:cxnLst/>
              <a:pathLst>
                <a:path w="1" h="4335">
                  <a:moveTo>
                    <a:pt x="0" y="0"/>
                  </a:moveTo>
                  <a:lnTo>
                    <a:pt x="0" y="4335"/>
                  </a:lnTo>
                </a:path>
              </a:pathLst>
            </a:custGeom>
            <a:noFill/>
            <a:ln w="28575" cap="flat" cmpd="sng">
              <a:solidFill>
                <a:srgbClr val="DDDDDD"/>
              </a:solidFill>
              <a:prstDash val="solid"/>
              <a:round/>
              <a:headEnd type="none" w="med" len="med"/>
              <a:tailEnd type="none" w="med" len="med"/>
            </a:ln>
            <a:effectLst>
              <a:outerShdw dist="25400" algn="ctr" rotWithShape="0">
                <a:srgbClr val="B2B2B2"/>
              </a:outerShdw>
            </a:effectLst>
          </p:spPr>
          <p:txBody>
            <a:bodyPr/>
            <a:p>
              <a:endParaRPr lang="zh-CN" altLang="en-US"/>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45122"/>
                                        </p:tgtEl>
                                        <p:attrNameLst>
                                          <p:attrName>style.visibility</p:attrName>
                                        </p:attrNameLst>
                                      </p:cBhvr>
                                      <p:to>
                                        <p:strVal val="visible"/>
                                      </p:to>
                                    </p:set>
                                    <p:animEffect transition="in" filter="diamond(in)">
                                      <p:cBhvr>
                                        <p:cTn id="7" dur="2000"/>
                                        <p:tgtEl>
                                          <p:spTgt spid="6451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45126"/>
                                        </p:tgtEl>
                                        <p:attrNameLst>
                                          <p:attrName>style.visibility</p:attrName>
                                        </p:attrNameLst>
                                      </p:cBhvr>
                                      <p:to>
                                        <p:strVal val="visible"/>
                                      </p:to>
                                    </p:set>
                                    <p:animEffect transition="in" filter="box(in)">
                                      <p:cBhvr>
                                        <p:cTn id="12" dur="500"/>
                                        <p:tgtEl>
                                          <p:spTgt spid="64512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45136"/>
                                        </p:tgtEl>
                                        <p:attrNameLst>
                                          <p:attrName>style.visibility</p:attrName>
                                        </p:attrNameLst>
                                      </p:cBhvr>
                                      <p:to>
                                        <p:strVal val="visible"/>
                                      </p:to>
                                    </p:set>
                                    <p:animEffect transition="in" filter="strips(downLeft)">
                                      <p:cBhvr>
                                        <p:cTn id="17" dur="500"/>
                                        <p:tgtEl>
                                          <p:spTgt spid="6451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645136"/>
                                        </p:tgtEl>
                                      </p:cBhvr>
                                    </p:animEffect>
                                    <p:set>
                                      <p:cBhvr>
                                        <p:cTn id="22" dur="1" fill="hold">
                                          <p:stCondLst>
                                            <p:cond delay="499"/>
                                          </p:stCondLst>
                                        </p:cTn>
                                        <p:tgtEl>
                                          <p:spTgt spid="64513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645125"/>
                                        </p:tgtEl>
                                        <p:attrNameLst>
                                          <p:attrName>style.visibility</p:attrName>
                                        </p:attrNameLst>
                                      </p:cBhvr>
                                      <p:to>
                                        <p:strVal val="visible"/>
                                      </p:to>
                                    </p:set>
                                    <p:animEffect transition="in" filter="strips(downRight)">
                                      <p:cBhvr>
                                        <p:cTn id="27" dur="500"/>
                                        <p:tgtEl>
                                          <p:spTgt spid="6451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45147"/>
                                        </p:tgtEl>
                                        <p:attrNameLst>
                                          <p:attrName>style.visibility</p:attrName>
                                        </p:attrNameLst>
                                      </p:cBhvr>
                                      <p:to>
                                        <p:strVal val="visible"/>
                                      </p:to>
                                    </p:set>
                                    <p:animEffect transition="in" filter="wipe(left)">
                                      <p:cBhvr>
                                        <p:cTn id="32" dur="500"/>
                                        <p:tgtEl>
                                          <p:spTgt spid="645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文本占位符 646145"/>
          <p:cNvSpPr>
            <a:spLocks noGrp="1"/>
          </p:cNvSpPr>
          <p:nvPr>
            <p:ph type="body" sz="half" idx="1"/>
          </p:nvPr>
        </p:nvSpPr>
        <p:spPr>
          <a:xfrm>
            <a:off x="2062051" y="476338"/>
            <a:ext cx="8786852" cy="2808808"/>
          </a:xfrm>
        </p:spPr>
        <p:txBody>
          <a:bodyPr anchor="t"/>
          <a:p>
            <a:pPr>
              <a:buClrTx/>
              <a:buSzTx/>
              <a:buFontTx/>
              <a:buNone/>
            </a:pPr>
            <a:r>
              <a:rPr lang="zh-CN" altLang="en-US" sz="2400" b="1" u="sng" dirty="0">
                <a:solidFill>
                  <a:srgbClr val="FF0000"/>
                </a:solidFill>
              </a:rPr>
              <a:t>解</a:t>
            </a:r>
            <a:r>
              <a:rPr lang="en-US" altLang="zh-CN" sz="2400" b="1" u="sng">
                <a:solidFill>
                  <a:srgbClr val="FF0000"/>
                </a:solidFill>
              </a:rPr>
              <a:t>:</a:t>
            </a:r>
            <a:r>
              <a:rPr lang="zh-CN" altLang="en-US" sz="2400" b="1" dirty="0">
                <a:solidFill>
                  <a:srgbClr val="CC0099"/>
                </a:solidFill>
                <a:sym typeface="Wingdings" panose="05000000000000000000" pitchFamily="2" charset="2"/>
              </a:rPr>
              <a:t>建立数学模型</a:t>
            </a:r>
            <a:endParaRPr lang="zh-CN" altLang="en-US" sz="2400" b="1" dirty="0">
              <a:solidFill>
                <a:srgbClr val="CC0099"/>
              </a:solidFill>
              <a:sym typeface="Wingdings" panose="05000000000000000000" pitchFamily="2" charset="2"/>
            </a:endParaRPr>
          </a:p>
          <a:p>
            <a:pPr>
              <a:lnSpc>
                <a:spcPct val="150000"/>
              </a:lnSpc>
              <a:buClrTx/>
              <a:buSzTx/>
              <a:buFontTx/>
              <a:buNone/>
            </a:pPr>
            <a:r>
              <a:rPr lang="zh-CN" altLang="en-US" sz="2400" b="1" dirty="0">
                <a:sym typeface="Wingdings" panose="05000000000000000000" pitchFamily="2" charset="2"/>
              </a:rPr>
              <a:t>将时间间隔</a:t>
            </a:r>
            <a:r>
              <a:rPr lang="en-US" altLang="zh-CN" sz="2400" b="1">
                <a:solidFill>
                  <a:srgbClr val="0033CC"/>
                </a:solidFill>
                <a:sym typeface="Wingdings" panose="05000000000000000000" pitchFamily="2" charset="2"/>
              </a:rPr>
              <a:t>t</a:t>
            </a:r>
            <a:r>
              <a:rPr lang="zh-CN" altLang="en-US" sz="2400" b="1" dirty="0">
                <a:sym typeface="Wingdings" panose="05000000000000000000" pitchFamily="2" charset="2"/>
              </a:rPr>
              <a:t>分成</a:t>
            </a:r>
            <a:r>
              <a:rPr lang="en-US" altLang="zh-CN" sz="2400" b="1">
                <a:solidFill>
                  <a:srgbClr val="0033CC"/>
                </a:solidFill>
                <a:sym typeface="Wingdings" panose="05000000000000000000" pitchFamily="2" charset="2"/>
              </a:rPr>
              <a:t>n</a:t>
            </a:r>
            <a:r>
              <a:rPr lang="zh-CN" altLang="en-US" sz="2400" b="1" dirty="0">
                <a:sym typeface="Wingdings" panose="05000000000000000000" pitchFamily="2" charset="2"/>
              </a:rPr>
              <a:t>等分，在第一段时间          内，细菌繁殖的数量为         ，在第一段时间末细菌的数量为               ，同样，第二段时间末细菌的数量为                ；以此类推，最后一段时间末细菌的数量为                ，经过时间</a:t>
            </a:r>
            <a:r>
              <a:rPr lang="en-US" altLang="zh-CN" sz="2400" b="1" dirty="0">
                <a:sym typeface="Wingdings" panose="05000000000000000000" pitchFamily="2" charset="2"/>
              </a:rPr>
              <a:t>t</a:t>
            </a:r>
            <a:r>
              <a:rPr lang="zh-CN" altLang="en-US" sz="2400" b="1" dirty="0">
                <a:sym typeface="Wingdings" panose="05000000000000000000" pitchFamily="2" charset="2"/>
              </a:rPr>
              <a:t>后，细菌的总数是</a:t>
            </a:r>
            <a:endParaRPr lang="zh-CN" altLang="en-US" sz="2000" b="1">
              <a:sym typeface="Wingdings" panose="05000000000000000000" pitchFamily="2" charset="2"/>
            </a:endParaRPr>
          </a:p>
        </p:txBody>
      </p:sp>
      <p:graphicFrame>
        <p:nvGraphicFramePr>
          <p:cNvPr id="46082" name="内容占位符 646146"/>
          <p:cNvGraphicFramePr>
            <a:graphicFrameLocks noGrp="1"/>
          </p:cNvGraphicFramePr>
          <p:nvPr>
            <p:ph sz="quarter" idx="2"/>
          </p:nvPr>
        </p:nvGraphicFramePr>
        <p:xfrm>
          <a:off x="7319237" y="981257"/>
          <a:ext cx="863760" cy="576370"/>
        </p:xfrm>
        <a:graphic>
          <a:graphicData uri="http://schemas.openxmlformats.org/presentationml/2006/ole">
            <mc:AlternateContent xmlns:mc="http://schemas.openxmlformats.org/markup-compatibility/2006">
              <mc:Choice xmlns:v="urn:schemas-microsoft-com:vml" Requires="v">
                <p:oleObj spid="_x0000_s3086" name="" r:id="rId1" imgW="405765" imgH="431165" progId="Equation.3">
                  <p:embed/>
                </p:oleObj>
              </mc:Choice>
              <mc:Fallback>
                <p:oleObj name="" r:id="rId1" imgW="405765" imgH="431165" progId="Equation.3">
                  <p:embed/>
                  <p:pic>
                    <p:nvPicPr>
                      <p:cNvPr id="0" name="图片 3085"/>
                      <p:cNvPicPr/>
                      <p:nvPr/>
                    </p:nvPicPr>
                    <p:blipFill>
                      <a:blip r:embed="rId2">
                        <a:clrChange>
                          <a:clrFrom>
                            <a:srgbClr val="000000"/>
                          </a:clrFrom>
                          <a:clrTo>
                            <a:srgbClr val="0033CC"/>
                          </a:clrTo>
                        </a:clrChange>
                        <a:lum bright="-17999" contrast="24000"/>
                      </a:blip>
                      <a:stretch>
                        <a:fillRect/>
                      </a:stretch>
                    </p:blipFill>
                    <p:spPr>
                      <a:xfrm>
                        <a:off x="7319237" y="981257"/>
                        <a:ext cx="863760" cy="576370"/>
                      </a:xfrm>
                      <a:prstGeom prst="rect">
                        <a:avLst/>
                      </a:prstGeom>
                      <a:noFill/>
                      <a:ln w="38100">
                        <a:miter/>
                      </a:ln>
                    </p:spPr>
                  </p:pic>
                </p:oleObj>
              </mc:Fallback>
            </mc:AlternateContent>
          </a:graphicData>
        </a:graphic>
      </p:graphicFrame>
      <p:graphicFrame>
        <p:nvGraphicFramePr>
          <p:cNvPr id="46088" name="对象 646152"/>
          <p:cNvGraphicFramePr/>
          <p:nvPr/>
        </p:nvGraphicFramePr>
        <p:xfrm>
          <a:off x="4799408" y="5352454"/>
          <a:ext cx="2232438" cy="924096"/>
        </p:xfrm>
        <a:graphic>
          <a:graphicData uri="http://schemas.openxmlformats.org/presentationml/2006/ole">
            <mc:AlternateContent xmlns:mc="http://schemas.openxmlformats.org/markup-compatibility/2006">
              <mc:Choice xmlns:v="urn:schemas-microsoft-com:vml" Requires="v">
                <p:oleObj spid="_x0000_s3085" name="" r:id="rId3" imgW="584200" imgH="241300" progId="Equation.3">
                  <p:embed/>
                </p:oleObj>
              </mc:Choice>
              <mc:Fallback>
                <p:oleObj name="" r:id="rId3" imgW="584200" imgH="241300" progId="Equation.3">
                  <p:embed/>
                  <p:pic>
                    <p:nvPicPr>
                      <p:cNvPr id="0" name="图片 3084"/>
                      <p:cNvPicPr/>
                      <p:nvPr/>
                    </p:nvPicPr>
                    <p:blipFill>
                      <a:blip r:embed="rId4"/>
                      <a:stretch>
                        <a:fillRect/>
                      </a:stretch>
                    </p:blipFill>
                    <p:spPr>
                      <a:xfrm>
                        <a:off x="4799408" y="5352454"/>
                        <a:ext cx="2232438" cy="924096"/>
                      </a:xfrm>
                      <a:prstGeom prst="rect">
                        <a:avLst/>
                      </a:prstGeom>
                      <a:solidFill>
                        <a:srgbClr val="FFCC99"/>
                      </a:solidFill>
                      <a:ln w="38100">
                        <a:noFill/>
                        <a:miter/>
                      </a:ln>
                    </p:spPr>
                  </p:pic>
                </p:oleObj>
              </mc:Fallback>
            </mc:AlternateContent>
          </a:graphicData>
        </a:graphic>
      </p:graphicFrame>
      <p:sp>
        <p:nvSpPr>
          <p:cNvPr id="46089" name="文本框 646153"/>
          <p:cNvSpPr txBox="1"/>
          <p:nvPr/>
        </p:nvSpPr>
        <p:spPr>
          <a:xfrm>
            <a:off x="2062051" y="4725275"/>
            <a:ext cx="7921505" cy="460375"/>
          </a:xfrm>
          <a:prstGeom prst="rect">
            <a:avLst/>
          </a:prstGeom>
          <a:noFill/>
          <a:ln w="9525">
            <a:noFill/>
          </a:ln>
        </p:spPr>
        <p:txBody>
          <a:bodyPr anchor="t">
            <a:spAutoFit/>
          </a:bodyPr>
          <a:p>
            <a:pPr>
              <a:spcBef>
                <a:spcPct val="50000"/>
              </a:spcBef>
            </a:pPr>
            <a:r>
              <a:rPr lang="zh-CN" altLang="en-US" b="1" dirty="0">
                <a:latin typeface="Arial" panose="020B0604020202020204" pitchFamily="34" charset="0"/>
                <a:ea typeface="宋体" panose="02010600030101010101" pitchFamily="2" charset="-122"/>
              </a:rPr>
              <a:t>设细菌的总数为</a:t>
            </a:r>
            <a:r>
              <a:rPr lang="en-US" altLang="zh-CN" b="1" dirty="0">
                <a:latin typeface="Arial" panose="020B0604020202020204" pitchFamily="34" charset="0"/>
                <a:ea typeface="宋体" panose="02010600030101010101" pitchFamily="2" charset="-122"/>
              </a:rPr>
              <a:t>y,</a:t>
            </a:r>
            <a:r>
              <a:rPr lang="zh-CN" altLang="en-US" b="1" dirty="0">
                <a:latin typeface="Arial" panose="020B0604020202020204" pitchFamily="34" charset="0"/>
                <a:ea typeface="宋体" panose="02010600030101010101" pitchFamily="2" charset="-122"/>
              </a:rPr>
              <a:t>则所求的数学模型为：</a:t>
            </a:r>
            <a:endParaRPr lang="zh-CN" altLang="en-US" b="1" dirty="0">
              <a:latin typeface="Arial" panose="020B0604020202020204" pitchFamily="34" charset="0"/>
              <a:ea typeface="宋体" panose="02010600030101010101" pitchFamily="2" charset="-122"/>
            </a:endParaRPr>
          </a:p>
        </p:txBody>
      </p:sp>
      <p:grpSp>
        <p:nvGrpSpPr>
          <p:cNvPr id="46090" name="组合 646154"/>
          <p:cNvGrpSpPr/>
          <p:nvPr/>
        </p:nvGrpSpPr>
        <p:grpSpPr>
          <a:xfrm>
            <a:off x="1520614" y="0"/>
            <a:ext cx="549377" cy="6859270"/>
            <a:chOff x="-58" y="-20"/>
            <a:chExt cx="346" cy="4335"/>
          </a:xfrm>
        </p:grpSpPr>
        <p:sp>
          <p:nvSpPr>
            <p:cNvPr id="46091" name="文本框 646155"/>
            <p:cNvSpPr txBox="1"/>
            <p:nvPr/>
          </p:nvSpPr>
          <p:spPr>
            <a:xfrm>
              <a:off x="-58" y="0"/>
              <a:ext cx="346" cy="4032"/>
            </a:xfrm>
            <a:prstGeom prst="rect">
              <a:avLst/>
            </a:prstGeom>
            <a:noFill/>
            <a:ln w="9525">
              <a:noFill/>
            </a:ln>
          </p:spPr>
          <p:txBody>
            <a:bodyPr vert="eaVert" lIns="90016" anchor="t">
              <a:spAutoFit/>
            </a:bodyPr>
            <a:p>
              <a:pPr eaLnBrk="0" hangingPunct="0">
                <a:spcBef>
                  <a:spcPct val="50000"/>
                </a:spcBef>
              </a:pPr>
              <a:r>
                <a:rPr lang="en-US" altLang="zh-CN" dirty="0">
                  <a:solidFill>
                    <a:srgbClr val="3399FF"/>
                  </a:solidFill>
                  <a:latin typeface="Times New Roman" panose="02020603050405020304" pitchFamily="18" charset="0"/>
                  <a:ea typeface="楷体_GB2312" pitchFamily="49" charset="-122"/>
                </a:rPr>
                <a:t>                   </a:t>
              </a:r>
              <a:r>
                <a:rPr lang="zh-CN" altLang="en-US" dirty="0">
                  <a:solidFill>
                    <a:srgbClr val="004800"/>
                  </a:solidFill>
                  <a:latin typeface="Times New Roman" panose="02020603050405020304" pitchFamily="18" charset="0"/>
                  <a:ea typeface="ˎ̥"/>
                </a:rPr>
                <a:t>  </a:t>
              </a:r>
              <a:r>
                <a:rPr lang="zh-CN" altLang="en-US" b="1" dirty="0">
                  <a:solidFill>
                    <a:srgbClr val="3399FF"/>
                  </a:solidFill>
                  <a:latin typeface="Times New Roman" panose="02020603050405020304" pitchFamily="18" charset="0"/>
                  <a:ea typeface="楷体_GB2312" pitchFamily="49" charset="-122"/>
                </a:rPr>
                <a:t>      </a:t>
              </a:r>
              <a:r>
                <a:rPr lang="zh-CN" altLang="en-US" b="1" dirty="0">
                  <a:solidFill>
                    <a:srgbClr val="800000"/>
                  </a:solidFill>
                  <a:latin typeface="华文隶书" panose="02010800040101010101" charset="-122"/>
                  <a:ea typeface="华文隶书" panose="02010800040101010101" charset="-122"/>
                </a:rPr>
                <a:t>数 学 建 模 </a:t>
              </a:r>
              <a:endParaRPr lang="zh-CN" altLang="en-US" dirty="0">
                <a:latin typeface="Times New Roman" panose="02020603050405020304" pitchFamily="18" charset="0"/>
                <a:ea typeface="宋体" panose="02010600030101010101" pitchFamily="2" charset="-122"/>
              </a:endParaRPr>
            </a:p>
          </p:txBody>
        </p:sp>
        <p:sp>
          <p:nvSpPr>
            <p:cNvPr id="46092" name="任意多边形 646156"/>
            <p:cNvSpPr/>
            <p:nvPr/>
          </p:nvSpPr>
          <p:spPr>
            <a:xfrm>
              <a:off x="273" y="-20"/>
              <a:ext cx="1" cy="4335"/>
            </a:xfrm>
            <a:custGeom>
              <a:avLst/>
              <a:gdLst/>
              <a:ahLst/>
              <a:cxnLst/>
              <a:pathLst>
                <a:path w="1" h="4335">
                  <a:moveTo>
                    <a:pt x="0" y="0"/>
                  </a:moveTo>
                  <a:lnTo>
                    <a:pt x="0" y="4335"/>
                  </a:lnTo>
                </a:path>
              </a:pathLst>
            </a:custGeom>
            <a:noFill/>
            <a:ln w="28575" cap="flat" cmpd="sng">
              <a:solidFill>
                <a:srgbClr val="DDDDDD"/>
              </a:solidFill>
              <a:prstDash val="solid"/>
              <a:round/>
              <a:headEnd type="none" w="med" len="med"/>
              <a:tailEnd type="none" w="med" len="med"/>
            </a:ln>
            <a:effectLst>
              <a:outerShdw dist="25400" algn="ctr" rotWithShape="0">
                <a:srgbClr val="B2B2B2"/>
              </a:outerShdw>
            </a:effectLst>
          </p:spPr>
          <p:txBody>
            <a:bodyPr/>
            <a:p>
              <a:endParaRPr lang="zh-CN" altLang="en-US"/>
            </a:p>
          </p:txBody>
        </p:sp>
      </p:grpSp>
      <p:graphicFrame>
        <p:nvGraphicFramePr>
          <p:cNvPr id="2" name="对象 1">
            <a:hlinkClick r:id="" action="ppaction://ole?verb="/>
          </p:cNvPr>
          <p:cNvGraphicFramePr>
            <a:graphicFrameLocks noChangeAspect="1"/>
          </p:cNvGraphicFramePr>
          <p:nvPr/>
        </p:nvGraphicFramePr>
        <p:xfrm>
          <a:off x="5326380" y="3194685"/>
          <a:ext cx="3596640" cy="1099820"/>
        </p:xfrm>
        <a:graphic>
          <a:graphicData uri="http://schemas.openxmlformats.org/presentationml/2006/ole">
            <mc:AlternateContent xmlns:mc="http://schemas.openxmlformats.org/markup-compatibility/2006">
              <mc:Choice xmlns:v="urn:schemas-microsoft-com:vml" Requires="v">
                <p:oleObj spid="_x0000_s1025" name="" r:id="rId5" imgW="1536700" imgH="469900" progId="Equation.DSMT4">
                  <p:embed/>
                </p:oleObj>
              </mc:Choice>
              <mc:Fallback>
                <p:oleObj name="" r:id="rId5" imgW="1536700" imgH="469900" progId="Equation.DSMT4">
                  <p:embed/>
                  <p:pic>
                    <p:nvPicPr>
                      <p:cNvPr id="0" name="图片 1024"/>
                      <p:cNvPicPr/>
                      <p:nvPr/>
                    </p:nvPicPr>
                    <p:blipFill>
                      <a:blip r:embed="rId6"/>
                      <a:stretch>
                        <a:fillRect/>
                      </a:stretch>
                    </p:blipFill>
                    <p:spPr>
                      <a:xfrm>
                        <a:off x="5326380" y="3194685"/>
                        <a:ext cx="3596640" cy="1099820"/>
                      </a:xfrm>
                      <a:prstGeom prst="rect">
                        <a:avLst/>
                      </a:prstGeom>
                    </p:spPr>
                  </p:pic>
                </p:oleObj>
              </mc:Fallback>
            </mc:AlternateContent>
          </a:graphicData>
        </a:graphic>
      </p:graphicFrame>
      <p:graphicFrame>
        <p:nvGraphicFramePr>
          <p:cNvPr id="3" name="对象 2">
            <a:hlinkClick r:id="" action="ppaction://ole?verb="/>
          </p:cNvPr>
          <p:cNvGraphicFramePr>
            <a:graphicFrameLocks noChangeAspect="1"/>
          </p:cNvGraphicFramePr>
          <p:nvPr/>
        </p:nvGraphicFramePr>
        <p:xfrm>
          <a:off x="4904105" y="2650490"/>
          <a:ext cx="1078865" cy="633730"/>
        </p:xfrm>
        <a:graphic>
          <a:graphicData uri="http://schemas.openxmlformats.org/presentationml/2006/ole">
            <mc:AlternateContent xmlns:mc="http://schemas.openxmlformats.org/markup-compatibility/2006">
              <mc:Choice xmlns:v="urn:schemas-microsoft-com:vml" Requires="v">
                <p:oleObj spid="_x0000_s1026" name="" r:id="rId7" imgW="800100" imgH="469900" progId="Equation.DSMT4">
                  <p:embed/>
                </p:oleObj>
              </mc:Choice>
              <mc:Fallback>
                <p:oleObj name="" r:id="rId7" imgW="800100" imgH="469900" progId="Equation.DSMT4">
                  <p:embed/>
                  <p:pic>
                    <p:nvPicPr>
                      <p:cNvPr id="0" name="图片 1025"/>
                      <p:cNvPicPr/>
                      <p:nvPr/>
                    </p:nvPicPr>
                    <p:blipFill>
                      <a:blip r:embed="rId8"/>
                      <a:stretch>
                        <a:fillRect/>
                      </a:stretch>
                    </p:blipFill>
                    <p:spPr>
                      <a:xfrm>
                        <a:off x="4904105" y="2650490"/>
                        <a:ext cx="1078865" cy="633730"/>
                      </a:xfrm>
                      <a:prstGeom prst="rect">
                        <a:avLst/>
                      </a:prstGeom>
                    </p:spPr>
                  </p:pic>
                </p:oleObj>
              </mc:Fallback>
            </mc:AlternateContent>
          </a:graphicData>
        </a:graphic>
      </p:graphicFrame>
      <p:graphicFrame>
        <p:nvGraphicFramePr>
          <p:cNvPr id="4" name="对象 3">
            <a:hlinkClick r:id="" action="ppaction://ole?verb="/>
          </p:cNvPr>
          <p:cNvGraphicFramePr>
            <a:graphicFrameLocks noChangeAspect="1"/>
          </p:cNvGraphicFramePr>
          <p:nvPr/>
        </p:nvGraphicFramePr>
        <p:xfrm>
          <a:off x="5961380" y="2013585"/>
          <a:ext cx="1357630" cy="797560"/>
        </p:xfrm>
        <a:graphic>
          <a:graphicData uri="http://schemas.openxmlformats.org/presentationml/2006/ole">
            <mc:AlternateContent xmlns:mc="http://schemas.openxmlformats.org/markup-compatibility/2006">
              <mc:Choice xmlns:v="urn:schemas-microsoft-com:vml" Requires="v">
                <p:oleObj spid="_x0000_s1027" name="" r:id="rId9" imgW="800100" imgH="469900" progId="Equation.DSMT4">
                  <p:embed/>
                </p:oleObj>
              </mc:Choice>
              <mc:Fallback>
                <p:oleObj name="" r:id="rId9" imgW="800100" imgH="469900" progId="Equation.DSMT4">
                  <p:embed/>
                  <p:pic>
                    <p:nvPicPr>
                      <p:cNvPr id="0" name="图片 1026"/>
                      <p:cNvPicPr/>
                      <p:nvPr/>
                    </p:nvPicPr>
                    <p:blipFill>
                      <a:blip r:embed="rId10"/>
                      <a:stretch>
                        <a:fillRect/>
                      </a:stretch>
                    </p:blipFill>
                    <p:spPr>
                      <a:xfrm>
                        <a:off x="5961380" y="2013585"/>
                        <a:ext cx="1357630" cy="797560"/>
                      </a:xfrm>
                      <a:prstGeom prst="rect">
                        <a:avLst/>
                      </a:prstGeom>
                    </p:spPr>
                  </p:pic>
                </p:oleObj>
              </mc:Fallback>
            </mc:AlternateContent>
          </a:graphicData>
        </a:graphic>
      </p:graphicFrame>
      <p:graphicFrame>
        <p:nvGraphicFramePr>
          <p:cNvPr id="5" name="对象 4">
            <a:hlinkClick r:id="" action="ppaction://ole?verb="/>
          </p:cNvPr>
          <p:cNvGraphicFramePr>
            <a:graphicFrameLocks noChangeAspect="1"/>
          </p:cNvGraphicFramePr>
          <p:nvPr/>
        </p:nvGraphicFramePr>
        <p:xfrm>
          <a:off x="8182610" y="1537335"/>
          <a:ext cx="1190625" cy="686435"/>
        </p:xfrm>
        <a:graphic>
          <a:graphicData uri="http://schemas.openxmlformats.org/presentationml/2006/ole">
            <mc:AlternateContent xmlns:mc="http://schemas.openxmlformats.org/markup-compatibility/2006">
              <mc:Choice xmlns:v="urn:schemas-microsoft-com:vml" Requires="v">
                <p:oleObj spid="_x0000_s1028" name="" r:id="rId11" imgW="749300" imgH="431800" progId="Equation.DSMT4">
                  <p:embed/>
                </p:oleObj>
              </mc:Choice>
              <mc:Fallback>
                <p:oleObj name="" r:id="rId11" imgW="749300" imgH="431800" progId="Equation.DSMT4">
                  <p:embed/>
                  <p:pic>
                    <p:nvPicPr>
                      <p:cNvPr id="0" name="图片 1027"/>
                      <p:cNvPicPr/>
                      <p:nvPr/>
                    </p:nvPicPr>
                    <p:blipFill>
                      <a:blip r:embed="rId12"/>
                      <a:stretch>
                        <a:fillRect/>
                      </a:stretch>
                    </p:blipFill>
                    <p:spPr>
                      <a:xfrm>
                        <a:off x="8182610" y="1537335"/>
                        <a:ext cx="1190625" cy="686435"/>
                      </a:xfrm>
                      <a:prstGeom prst="rect">
                        <a:avLst/>
                      </a:prstGeom>
                    </p:spPr>
                  </p:pic>
                </p:oleObj>
              </mc:Fallback>
            </mc:AlternateContent>
          </a:graphicData>
        </a:graphic>
      </p:graphicFrame>
      <p:graphicFrame>
        <p:nvGraphicFramePr>
          <p:cNvPr id="7" name="内容占位符 6">
            <a:hlinkClick r:id="" action="ppaction://ole?verb="/>
          </p:cNvPr>
          <p:cNvGraphicFramePr>
            <a:graphicFrameLocks noChangeAspect="1"/>
          </p:cNvGraphicFramePr>
          <p:nvPr>
            <p:ph sz="quarter" idx="3"/>
          </p:nvPr>
        </p:nvGraphicFramePr>
        <p:xfrm>
          <a:off x="3087370" y="1375410"/>
          <a:ext cx="821055" cy="848360"/>
        </p:xfrm>
        <a:graphic>
          <a:graphicData uri="http://schemas.openxmlformats.org/presentationml/2006/ole">
            <mc:AlternateContent xmlns:mc="http://schemas.openxmlformats.org/markup-compatibility/2006">
              <mc:Choice xmlns:v="urn:schemas-microsoft-com:vml" Requires="v">
                <p:oleObj spid="_x0000_s1029" name="" r:id="rId13" imgW="381000" imgH="393700" progId="Equation.DSMT4">
                  <p:embed/>
                </p:oleObj>
              </mc:Choice>
              <mc:Fallback>
                <p:oleObj name="" r:id="rId13" imgW="381000" imgH="393700" progId="Equation.DSMT4">
                  <p:embed/>
                  <p:pic>
                    <p:nvPicPr>
                      <p:cNvPr id="0" name="图片 1028"/>
                      <p:cNvPicPr/>
                      <p:nvPr/>
                    </p:nvPicPr>
                    <p:blipFill>
                      <a:blip r:embed="rId14"/>
                      <a:stretch>
                        <a:fillRect/>
                      </a:stretch>
                    </p:blipFill>
                    <p:spPr>
                      <a:xfrm>
                        <a:off x="3087370" y="1375410"/>
                        <a:ext cx="821055" cy="848360"/>
                      </a:xfrm>
                      <a:prstGeom prst="rect">
                        <a:avLst/>
                      </a:prstGeom>
                    </p:spPr>
                  </p:pic>
                </p:oleObj>
              </mc:Fallback>
            </mc:AlternateContent>
          </a:graphicData>
        </a:graphic>
      </p:graphicFrame>
    </p:spTree>
  </p:cSld>
  <p:clrMapOvr>
    <a:masterClrMapping/>
  </p:clrMapOvr>
  <p:transition>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47170" name="组合 647169"/>
          <p:cNvGrpSpPr/>
          <p:nvPr/>
        </p:nvGrpSpPr>
        <p:grpSpPr>
          <a:xfrm>
            <a:off x="2422481" y="476338"/>
            <a:ext cx="3331192" cy="855821"/>
            <a:chOff x="328" y="345"/>
            <a:chExt cx="2098" cy="539"/>
          </a:xfrm>
        </p:grpSpPr>
        <p:sp>
          <p:nvSpPr>
            <p:cNvPr id="47106" name="缺角矩形 647170" descr="纸莎草纸"/>
            <p:cNvSpPr/>
            <p:nvPr/>
          </p:nvSpPr>
          <p:spPr>
            <a:xfrm>
              <a:off x="328" y="345"/>
              <a:ext cx="2098" cy="539"/>
            </a:xfrm>
            <a:prstGeom prst="plaque">
              <a:avLst>
                <a:gd name="adj" fmla="val 16667"/>
              </a:avLst>
            </a:prstGeom>
            <a:blipFill rotWithShape="1">
              <a:blip r:embed="rId1"/>
            </a:blipFill>
            <a:ln w="28575" cap="flat" cmpd="sng">
              <a:solidFill>
                <a:srgbClr val="996633"/>
              </a:solidFill>
              <a:prstDash val="solid"/>
              <a:miter/>
              <a:headEnd type="none" w="med" len="med"/>
              <a:tailEnd type="none" w="med" len="med"/>
            </a:ln>
            <a:effectLst>
              <a:outerShdw dist="107763" dir="2699999" algn="ctr" rotWithShape="0">
                <a:schemeClr val="hlink">
                  <a:alpha val="50000"/>
                </a:schemeClr>
              </a:outerShdw>
            </a:effectLst>
          </p:spPr>
          <p:txBody>
            <a:bodyPr anchor="t"/>
            <a:p>
              <a:endParaRPr lang="zh-CN" altLang="en-US">
                <a:latin typeface="Arial" panose="020B0604020202020204" pitchFamily="34" charset="0"/>
                <a:ea typeface="楷体_GB2312" pitchFamily="49" charset="-122"/>
              </a:endParaRPr>
            </a:p>
          </p:txBody>
        </p:sp>
        <p:sp>
          <p:nvSpPr>
            <p:cNvPr id="47107" name="矩形 647171"/>
            <p:cNvSpPr/>
            <p:nvPr/>
          </p:nvSpPr>
          <p:spPr>
            <a:xfrm>
              <a:off x="470" y="402"/>
              <a:ext cx="1815" cy="426"/>
            </a:xfrm>
            <a:prstGeom prst="rect">
              <a:avLst/>
            </a:prstGeom>
            <a:noFill/>
            <a:ln w="28575" cap="flat" cmpd="sng">
              <a:solidFill>
                <a:srgbClr val="996633"/>
              </a:solidFill>
              <a:prstDash val="solid"/>
              <a:miter/>
              <a:headEnd type="none" w="med" len="med"/>
              <a:tailEnd type="none" w="med" len="med"/>
            </a:ln>
          </p:spPr>
          <p:txBody>
            <a:bodyPr wrap="none" anchor="ctr"/>
            <a:p>
              <a:pPr algn="ctr"/>
              <a:endParaRPr lang="zh-CN" altLang="zh-CN" dirty="0">
                <a:solidFill>
                  <a:srgbClr val="000000"/>
                </a:solidFill>
                <a:latin typeface="Arial" panose="020B0604020202020204" pitchFamily="34" charset="0"/>
                <a:ea typeface="宋体" panose="02010600030101010101" pitchFamily="2" charset="-122"/>
              </a:endParaRPr>
            </a:p>
          </p:txBody>
        </p:sp>
      </p:grpSp>
      <p:sp>
        <p:nvSpPr>
          <p:cNvPr id="647173" name="标题 647172"/>
          <p:cNvSpPr>
            <a:spLocks noGrp="1"/>
          </p:cNvSpPr>
          <p:nvPr>
            <p:ph type="title"/>
          </p:nvPr>
        </p:nvSpPr>
        <p:spPr>
          <a:xfrm>
            <a:off x="2277991" y="620828"/>
            <a:ext cx="3340719" cy="638293"/>
          </a:xfrm>
          <a:effectLst>
            <a:outerShdw dist="35921" dir="2699999" algn="ctr" rotWithShape="0">
              <a:schemeClr val="bg2"/>
            </a:outerShdw>
          </a:effectLst>
        </p:spPr>
        <p:txBody>
          <a:bodyPr anchor="ctr"/>
          <a:p>
            <a:pPr fontAlgn="base"/>
            <a:r>
              <a:rPr lang="zh-CN" altLang="en-US" sz="3600" strike="noStrike" noProof="1" dirty="0">
                <a:effectLst>
                  <a:outerShdw blurRad="38100" dist="38100" dir="2700000">
                    <a:srgbClr val="C0C0C0"/>
                  </a:outerShdw>
                </a:effectLst>
                <a:ea typeface="华文行楷" panose="02010800040101010101" pitchFamily="2" charset="-122"/>
              </a:rPr>
              <a:t>海报设计问题</a:t>
            </a:r>
            <a:endParaRPr lang="zh-CN" altLang="en-US" sz="3600" strike="noStrike" noProof="1" dirty="0">
              <a:effectLst>
                <a:outerShdw blurRad="38100" dist="38100" dir="2700000">
                  <a:srgbClr val="C0C0C0"/>
                </a:outerShdw>
              </a:effectLst>
              <a:ea typeface="华文行楷" panose="02010800040101010101" pitchFamily="2" charset="-122"/>
            </a:endParaRPr>
          </a:p>
        </p:txBody>
      </p:sp>
      <p:sp>
        <p:nvSpPr>
          <p:cNvPr id="647174" name="文本框 647173"/>
          <p:cNvSpPr txBox="1"/>
          <p:nvPr/>
        </p:nvSpPr>
        <p:spPr>
          <a:xfrm>
            <a:off x="2277991" y="1341686"/>
            <a:ext cx="8193017" cy="1198880"/>
          </a:xfrm>
          <a:prstGeom prst="rect">
            <a:avLst/>
          </a:prstGeom>
          <a:noFill/>
          <a:ln w="9525">
            <a:noFill/>
          </a:ln>
        </p:spPr>
        <p:txBody>
          <a:bodyPr anchor="t">
            <a:spAutoFit/>
          </a:bodyPr>
          <a:p>
            <a:pPr>
              <a:spcBef>
                <a:spcPct val="50000"/>
              </a:spcBef>
            </a:pPr>
            <a:r>
              <a:rPr lang="zh-CN" altLang="en-US" b="1" dirty="0">
                <a:latin typeface="Arial" panose="020B0604020202020204" pitchFamily="34" charset="0"/>
                <a:ea typeface="宋体" panose="02010600030101010101" pitchFamily="2" charset="-122"/>
              </a:rPr>
              <a:t>现在要求设计一张单栏的竖向张贴的海报，它的印刷面积为</a:t>
            </a:r>
            <a:r>
              <a:rPr lang="en-US" altLang="zh-CN" b="1" dirty="0">
                <a:latin typeface="Arial" panose="020B0604020202020204" pitchFamily="34" charset="0"/>
                <a:ea typeface="宋体" panose="02010600030101010101" pitchFamily="2" charset="-122"/>
              </a:rPr>
              <a:t>128</a:t>
            </a:r>
            <a:r>
              <a:rPr lang="zh-CN" altLang="en-US" b="1" dirty="0">
                <a:latin typeface="Arial" panose="020B0604020202020204" pitchFamily="34" charset="0"/>
                <a:ea typeface="宋体" panose="02010600030101010101" pitchFamily="2" charset="-122"/>
              </a:rPr>
              <a:t>平方分米，上下空白个</a:t>
            </a:r>
            <a:r>
              <a:rPr lang="en-US" altLang="zh-CN" b="1" dirty="0">
                <a:latin typeface="Arial" panose="020B0604020202020204" pitchFamily="34" charset="0"/>
                <a:ea typeface="宋体" panose="02010600030101010101" pitchFamily="2" charset="-122"/>
              </a:rPr>
              <a:t>2</a:t>
            </a:r>
            <a:r>
              <a:rPr lang="zh-CN" altLang="en-US" b="1" dirty="0">
                <a:latin typeface="Arial" panose="020B0604020202020204" pitchFamily="34" charset="0"/>
                <a:ea typeface="宋体" panose="02010600030101010101" pitchFamily="2" charset="-122"/>
              </a:rPr>
              <a:t>分米，两边空白个</a:t>
            </a:r>
            <a:r>
              <a:rPr lang="en-US" altLang="zh-CN" b="1" dirty="0">
                <a:latin typeface="Arial" panose="020B0604020202020204" pitchFamily="34" charset="0"/>
                <a:ea typeface="宋体" panose="02010600030101010101" pitchFamily="2" charset="-122"/>
              </a:rPr>
              <a:t>1</a:t>
            </a:r>
            <a:r>
              <a:rPr lang="zh-CN" altLang="en-US" b="1" dirty="0">
                <a:latin typeface="Arial" panose="020B0604020202020204" pitchFamily="34" charset="0"/>
                <a:ea typeface="宋体" panose="02010600030101010101" pitchFamily="2" charset="-122"/>
              </a:rPr>
              <a:t>分米，如何确定海报尺寸可使四周空白面积为最小？</a:t>
            </a:r>
            <a:endParaRPr lang="zh-CN" altLang="en-US" b="1" dirty="0">
              <a:latin typeface="Arial" panose="020B0604020202020204" pitchFamily="34" charset="0"/>
              <a:ea typeface="宋体" panose="02010600030101010101" pitchFamily="2" charset="-122"/>
            </a:endParaRPr>
          </a:p>
        </p:txBody>
      </p:sp>
      <p:sp>
        <p:nvSpPr>
          <p:cNvPr id="47110" name="矩形 647174"/>
          <p:cNvSpPr/>
          <p:nvPr/>
        </p:nvSpPr>
        <p:spPr>
          <a:xfrm>
            <a:off x="1522201" y="3215283"/>
            <a:ext cx="9145693" cy="0"/>
          </a:xfrm>
          <a:prstGeom prst="rect">
            <a:avLst/>
          </a:prstGeom>
          <a:noFill/>
          <a:ln w="9525">
            <a:noFill/>
          </a:ln>
        </p:spPr>
        <p:txBody>
          <a:bodyPr anchor="t"/>
          <a:p>
            <a:endParaRPr lang="zh-CN" altLang="en-US">
              <a:latin typeface="Arial" panose="020B0604020202020204" pitchFamily="34" charset="0"/>
              <a:ea typeface="楷体_GB2312" pitchFamily="49" charset="-122"/>
            </a:endParaRPr>
          </a:p>
        </p:txBody>
      </p:sp>
      <p:graphicFrame>
        <p:nvGraphicFramePr>
          <p:cNvPr id="647176" name="对象 647175"/>
          <p:cNvGraphicFramePr/>
          <p:nvPr/>
        </p:nvGraphicFramePr>
        <p:xfrm>
          <a:off x="2349442" y="2492837"/>
          <a:ext cx="5917708" cy="1092402"/>
        </p:xfrm>
        <a:graphic>
          <a:graphicData uri="http://schemas.openxmlformats.org/presentationml/2006/ole">
            <mc:AlternateContent xmlns:mc="http://schemas.openxmlformats.org/markup-compatibility/2006">
              <mc:Choice xmlns:v="urn:schemas-microsoft-com:vml" Requires="v">
                <p:oleObj spid="_x0000_s3081" name="" r:id="rId2" imgW="2120265" imgH="393700" progId="Equation.3">
                  <p:embed/>
                </p:oleObj>
              </mc:Choice>
              <mc:Fallback>
                <p:oleObj name="" r:id="rId2" imgW="2120265" imgH="393700" progId="Equation.3">
                  <p:embed/>
                  <p:pic>
                    <p:nvPicPr>
                      <p:cNvPr id="0" name="图片 3080"/>
                      <p:cNvPicPr/>
                      <p:nvPr/>
                    </p:nvPicPr>
                    <p:blipFill>
                      <a:blip r:embed="rId3">
                        <a:clrChange>
                          <a:clrFrom>
                            <a:srgbClr val="000000"/>
                          </a:clrFrom>
                          <a:clrTo>
                            <a:srgbClr val="0033CC"/>
                          </a:clrTo>
                        </a:clrChange>
                      </a:blip>
                      <a:stretch>
                        <a:fillRect/>
                      </a:stretch>
                    </p:blipFill>
                    <p:spPr>
                      <a:xfrm>
                        <a:off x="2349442" y="2492837"/>
                        <a:ext cx="5917708" cy="1092402"/>
                      </a:xfrm>
                      <a:prstGeom prst="rect">
                        <a:avLst/>
                      </a:prstGeom>
                      <a:noFill/>
                      <a:ln w="38100">
                        <a:noFill/>
                        <a:miter/>
                      </a:ln>
                    </p:spPr>
                  </p:pic>
                </p:oleObj>
              </mc:Fallback>
            </mc:AlternateContent>
          </a:graphicData>
        </a:graphic>
      </p:graphicFrame>
      <p:sp>
        <p:nvSpPr>
          <p:cNvPr id="647177" name="文本框 647176"/>
          <p:cNvSpPr txBox="1"/>
          <p:nvPr/>
        </p:nvSpPr>
        <p:spPr>
          <a:xfrm>
            <a:off x="9048344" y="2781815"/>
            <a:ext cx="1351213" cy="460375"/>
          </a:xfrm>
          <a:prstGeom prst="rect">
            <a:avLst/>
          </a:prstGeom>
          <a:noFill/>
          <a:ln w="9525">
            <a:noFill/>
          </a:ln>
        </p:spPr>
        <p:txBody>
          <a:bodyPr anchor="t">
            <a:spAutoFit/>
          </a:bodyPr>
          <a:p>
            <a:pPr>
              <a:spcBef>
                <a:spcPct val="50000"/>
              </a:spcBef>
            </a:pPr>
            <a:r>
              <a:rPr lang="zh-CN" altLang="en-US" b="1" dirty="0">
                <a:solidFill>
                  <a:srgbClr val="FF0000"/>
                </a:solidFill>
                <a:latin typeface="Arial" panose="020B0604020202020204" pitchFamily="34" charset="0"/>
                <a:ea typeface="宋体" panose="02010600030101010101" pitchFamily="2" charset="-122"/>
              </a:rPr>
              <a:t>最小</a:t>
            </a:r>
            <a:endParaRPr lang="zh-CN" altLang="en-US" b="1" dirty="0">
              <a:solidFill>
                <a:srgbClr val="FF0000"/>
              </a:solidFill>
              <a:latin typeface="Arial" panose="020B0604020202020204" pitchFamily="34" charset="0"/>
              <a:ea typeface="宋体" panose="02010600030101010101" pitchFamily="2" charset="-122"/>
            </a:endParaRPr>
          </a:p>
        </p:txBody>
      </p:sp>
      <p:sp>
        <p:nvSpPr>
          <p:cNvPr id="647178" name="直接连接符 647177"/>
          <p:cNvSpPr/>
          <p:nvPr/>
        </p:nvSpPr>
        <p:spPr>
          <a:xfrm>
            <a:off x="8471976" y="2997755"/>
            <a:ext cx="450933" cy="0"/>
          </a:xfrm>
          <a:prstGeom prst="line">
            <a:avLst/>
          </a:prstGeom>
          <a:ln w="28575" cap="flat" cmpd="sng">
            <a:solidFill>
              <a:schemeClr val="tx1"/>
            </a:solidFill>
            <a:prstDash val="solid"/>
            <a:round/>
            <a:headEnd type="none" w="med" len="med"/>
            <a:tailEnd type="triangle" w="med" len="med"/>
          </a:ln>
        </p:spPr>
      </p:sp>
      <p:sp>
        <p:nvSpPr>
          <p:cNvPr id="647179" name="文本框 647178"/>
          <p:cNvSpPr txBox="1"/>
          <p:nvPr/>
        </p:nvSpPr>
        <p:spPr>
          <a:xfrm>
            <a:off x="5807657" y="3429635"/>
            <a:ext cx="4229883" cy="1383665"/>
          </a:xfrm>
          <a:prstGeom prst="rect">
            <a:avLst/>
          </a:prstGeom>
          <a:noFill/>
          <a:ln w="9525">
            <a:noFill/>
          </a:ln>
        </p:spPr>
        <p:txBody>
          <a:bodyPr anchor="t">
            <a:spAutoFit/>
          </a:bodyPr>
          <a:p>
            <a:pPr>
              <a:spcBef>
                <a:spcPct val="50000"/>
              </a:spcBef>
            </a:pPr>
            <a:r>
              <a:rPr lang="zh-CN" altLang="en-US" b="1" dirty="0">
                <a:latin typeface="Arial" panose="020B0604020202020204" pitchFamily="34" charset="0"/>
                <a:ea typeface="宋体" panose="02010600030101010101" pitchFamily="2" charset="-122"/>
              </a:rPr>
              <a:t>令此式对</a:t>
            </a:r>
            <a:r>
              <a:rPr lang="en-US" altLang="zh-CN" i="1">
                <a:solidFill>
                  <a:srgbClr val="0033CC"/>
                </a:solidFill>
                <a:latin typeface="Times New Roman" panose="02020603050405020304" pitchFamily="18" charset="0"/>
                <a:ea typeface="宋体" panose="02010600030101010101" pitchFamily="2" charset="-122"/>
              </a:rPr>
              <a:t>x</a:t>
            </a:r>
            <a:r>
              <a:rPr lang="zh-CN" altLang="en-US" b="1" dirty="0">
                <a:latin typeface="Arial" panose="020B0604020202020204" pitchFamily="34" charset="0"/>
                <a:ea typeface="宋体" panose="02010600030101010101" pitchFamily="2" charset="-122"/>
              </a:rPr>
              <a:t>的导数为</a:t>
            </a:r>
            <a:r>
              <a:rPr lang="en-US" altLang="zh-CN">
                <a:solidFill>
                  <a:srgbClr val="0033CC"/>
                </a:solidFill>
                <a:latin typeface="Times New Roman" panose="02020603050405020304" pitchFamily="18" charset="0"/>
                <a:ea typeface="宋体" panose="02010600030101010101" pitchFamily="2" charset="-122"/>
              </a:rPr>
              <a:t>0</a:t>
            </a:r>
            <a:r>
              <a:rPr lang="zh-CN" altLang="en-US" b="1" dirty="0">
                <a:latin typeface="Arial" panose="020B0604020202020204" pitchFamily="34" charset="0"/>
                <a:ea typeface="宋体" panose="02010600030101010101" pitchFamily="2" charset="-122"/>
              </a:rPr>
              <a:t>，解得：</a:t>
            </a:r>
            <a:endParaRPr lang="zh-CN" altLang="en-US" b="1" dirty="0">
              <a:latin typeface="Arial" panose="020B0604020202020204" pitchFamily="34" charset="0"/>
              <a:ea typeface="宋体" panose="02010600030101010101" pitchFamily="2" charset="-122"/>
            </a:endParaRPr>
          </a:p>
          <a:p>
            <a:pPr>
              <a:spcBef>
                <a:spcPct val="50000"/>
              </a:spcBef>
            </a:pPr>
            <a:r>
              <a:rPr lang="en-US" altLang="zh-CN" b="1">
                <a:solidFill>
                  <a:srgbClr val="0033CC"/>
                </a:solidFill>
                <a:latin typeface="Arial" panose="020B0604020202020204" pitchFamily="34" charset="0"/>
                <a:ea typeface="宋体" panose="02010600030101010101" pitchFamily="2" charset="-122"/>
              </a:rPr>
              <a:t>x=16</a:t>
            </a:r>
            <a:r>
              <a:rPr lang="en-US" altLang="zh-CN" b="1" dirty="0">
                <a:latin typeface="Arial" panose="020B0604020202020204" pitchFamily="34" charset="0"/>
                <a:ea typeface="宋体" panose="02010600030101010101" pitchFamily="2" charset="-122"/>
              </a:rPr>
              <a:t>,</a:t>
            </a:r>
            <a:r>
              <a:rPr lang="zh-CN" altLang="en-US" b="1" dirty="0">
                <a:latin typeface="Arial" panose="020B0604020202020204" pitchFamily="34" charset="0"/>
                <a:ea typeface="宋体" panose="02010600030101010101" pitchFamily="2" charset="-122"/>
              </a:rPr>
              <a:t>此时</a:t>
            </a:r>
            <a:r>
              <a:rPr lang="en-US" altLang="zh-CN" b="1">
                <a:solidFill>
                  <a:srgbClr val="0033CC"/>
                </a:solidFill>
                <a:latin typeface="Arial" panose="020B0604020202020204" pitchFamily="34" charset="0"/>
                <a:ea typeface="宋体" panose="02010600030101010101" pitchFamily="2" charset="-122"/>
              </a:rPr>
              <a:t>y=8,</a:t>
            </a:r>
            <a:r>
              <a:rPr lang="zh-CN" altLang="en-US" b="1" dirty="0">
                <a:latin typeface="Arial" panose="020B0604020202020204" pitchFamily="34" charset="0"/>
                <a:ea typeface="宋体" panose="02010600030101010101" pitchFamily="2" charset="-122"/>
              </a:rPr>
              <a:t>可使空白面积最小。</a:t>
            </a:r>
            <a:endParaRPr lang="zh-CN" altLang="en-US" b="1" dirty="0">
              <a:solidFill>
                <a:srgbClr val="0033CC"/>
              </a:solidFill>
              <a:latin typeface="Arial" panose="020B0604020202020204" pitchFamily="34" charset="0"/>
              <a:ea typeface="宋体" panose="02010600030101010101" pitchFamily="2" charset="-122"/>
            </a:endParaRPr>
          </a:p>
        </p:txBody>
      </p:sp>
      <p:sp>
        <p:nvSpPr>
          <p:cNvPr id="47115" name="矩形 647179"/>
          <p:cNvSpPr/>
          <p:nvPr/>
        </p:nvSpPr>
        <p:spPr>
          <a:xfrm>
            <a:off x="1522201" y="3024748"/>
            <a:ext cx="9145693" cy="0"/>
          </a:xfrm>
          <a:prstGeom prst="rect">
            <a:avLst/>
          </a:prstGeom>
          <a:noFill/>
          <a:ln w="9525">
            <a:noFill/>
          </a:ln>
        </p:spPr>
        <p:txBody>
          <a:bodyPr anchor="t"/>
          <a:p>
            <a:endParaRPr lang="zh-CN" altLang="en-US">
              <a:latin typeface="Arial" panose="020B0604020202020204" pitchFamily="34" charset="0"/>
              <a:ea typeface="楷体_GB2312" pitchFamily="49" charset="-122"/>
            </a:endParaRPr>
          </a:p>
        </p:txBody>
      </p:sp>
      <p:sp>
        <p:nvSpPr>
          <p:cNvPr id="47116" name="矩形 647180"/>
          <p:cNvSpPr/>
          <p:nvPr/>
        </p:nvSpPr>
        <p:spPr>
          <a:xfrm>
            <a:off x="1522201" y="2924717"/>
            <a:ext cx="9145693" cy="0"/>
          </a:xfrm>
          <a:prstGeom prst="rect">
            <a:avLst/>
          </a:prstGeom>
          <a:noFill/>
          <a:ln w="9525">
            <a:noFill/>
          </a:ln>
        </p:spPr>
        <p:txBody>
          <a:bodyPr anchor="t"/>
          <a:p>
            <a:endParaRPr lang="zh-CN" altLang="en-US">
              <a:latin typeface="Arial" panose="020B0604020202020204" pitchFamily="34" charset="0"/>
              <a:ea typeface="楷体_GB2312" pitchFamily="49" charset="-122"/>
            </a:endParaRPr>
          </a:p>
        </p:txBody>
      </p:sp>
      <p:sp>
        <p:nvSpPr>
          <p:cNvPr id="47117" name="矩形 647181"/>
          <p:cNvSpPr/>
          <p:nvPr/>
        </p:nvSpPr>
        <p:spPr>
          <a:xfrm>
            <a:off x="1269742" y="3213695"/>
            <a:ext cx="9145693" cy="0"/>
          </a:xfrm>
          <a:prstGeom prst="rect">
            <a:avLst/>
          </a:prstGeom>
          <a:noFill/>
          <a:ln w="9525">
            <a:noFill/>
          </a:ln>
        </p:spPr>
        <p:txBody>
          <a:bodyPr anchor="t"/>
          <a:p>
            <a:endParaRPr lang="zh-CN" altLang="en-US">
              <a:latin typeface="Arial" panose="020B0604020202020204" pitchFamily="34" charset="0"/>
              <a:ea typeface="楷体_GB2312" pitchFamily="49" charset="-122"/>
            </a:endParaRPr>
          </a:p>
        </p:txBody>
      </p:sp>
      <p:grpSp>
        <p:nvGrpSpPr>
          <p:cNvPr id="647183" name="组合 647182"/>
          <p:cNvGrpSpPr/>
          <p:nvPr/>
        </p:nvGrpSpPr>
        <p:grpSpPr>
          <a:xfrm>
            <a:off x="3862609" y="3861515"/>
            <a:ext cx="1152738" cy="1656070"/>
            <a:chOff x="2064" y="3067"/>
            <a:chExt cx="1248" cy="1134"/>
          </a:xfrm>
        </p:grpSpPr>
        <p:sp>
          <p:nvSpPr>
            <p:cNvPr id="47119" name="圆角矩形标注 647183"/>
            <p:cNvSpPr/>
            <p:nvPr/>
          </p:nvSpPr>
          <p:spPr>
            <a:xfrm rot="-5400000">
              <a:off x="2121" y="3010"/>
              <a:ext cx="1134" cy="1248"/>
            </a:xfrm>
            <a:prstGeom prst="wedgeRoundRectCallout">
              <a:avLst>
                <a:gd name="adj1" fmla="val -162"/>
                <a:gd name="adj2" fmla="val 114458"/>
                <a:gd name="adj3" fmla="val 16667"/>
              </a:avLst>
            </a:prstGeom>
            <a:solidFill>
              <a:schemeClr val="accent1"/>
            </a:solidFill>
            <a:ln w="9525" cap="flat" cmpd="sng">
              <a:solidFill>
                <a:schemeClr val="tx1"/>
              </a:solidFill>
              <a:prstDash val="solid"/>
              <a:miter/>
              <a:headEnd type="none" w="med" len="med"/>
              <a:tailEnd type="none" w="med" len="med"/>
            </a:ln>
          </p:spPr>
          <p:txBody>
            <a:bodyPr vert="eaVert" anchor="t"/>
            <a:p>
              <a:pPr algn="ctr"/>
              <a:endParaRPr lang="zh-CN" altLang="zh-CN" dirty="0">
                <a:latin typeface="Arial" panose="020B0604020202020204" pitchFamily="34" charset="0"/>
                <a:ea typeface="宋体" panose="02010600030101010101" pitchFamily="2" charset="-122"/>
              </a:endParaRPr>
            </a:p>
          </p:txBody>
        </p:sp>
        <p:grpSp>
          <p:nvGrpSpPr>
            <p:cNvPr id="47120" name="组合 647184"/>
            <p:cNvGrpSpPr/>
            <p:nvPr/>
          </p:nvGrpSpPr>
          <p:grpSpPr>
            <a:xfrm>
              <a:off x="2109" y="3249"/>
              <a:ext cx="1162" cy="730"/>
              <a:chOff x="1519" y="2568"/>
              <a:chExt cx="1162" cy="730"/>
            </a:xfrm>
          </p:grpSpPr>
          <p:sp>
            <p:nvSpPr>
              <p:cNvPr id="47121" name="文本框 647185"/>
              <p:cNvSpPr txBox="1"/>
              <p:nvPr/>
            </p:nvSpPr>
            <p:spPr>
              <a:xfrm>
                <a:off x="1519" y="2568"/>
                <a:ext cx="1162" cy="695"/>
              </a:xfrm>
              <a:prstGeom prst="rect">
                <a:avLst/>
              </a:prstGeom>
              <a:noFill/>
              <a:ln w="9525">
                <a:noFill/>
              </a:ln>
            </p:spPr>
            <p:txBody>
              <a:bodyPr anchor="t">
                <a:spAutoFit/>
              </a:bodyPr>
              <a:p>
                <a:pPr>
                  <a:spcBef>
                    <a:spcPct val="50000"/>
                  </a:spcBef>
                </a:pPr>
                <a:r>
                  <a:rPr lang="zh-CN" altLang="en-US" b="1" dirty="0">
                    <a:latin typeface="Arial" panose="020B0604020202020204" pitchFamily="34" charset="0"/>
                    <a:ea typeface="宋体" panose="02010600030101010101" pitchFamily="2" charset="-122"/>
                  </a:rPr>
                  <a:t>其中</a:t>
                </a:r>
                <a:endParaRPr lang="zh-CN" altLang="en-US" b="1" dirty="0">
                  <a:latin typeface="Arial" panose="020B0604020202020204" pitchFamily="34" charset="0"/>
                  <a:ea typeface="宋体" panose="02010600030101010101" pitchFamily="2" charset="-122"/>
                </a:endParaRPr>
              </a:p>
              <a:p>
                <a:pPr>
                  <a:spcBef>
                    <a:spcPct val="50000"/>
                  </a:spcBef>
                </a:pPr>
                <a:endParaRPr lang="zh-CN" altLang="en-US" dirty="0">
                  <a:latin typeface="Arial" panose="020B0604020202020204" pitchFamily="34" charset="0"/>
                  <a:ea typeface="宋体" panose="02010600030101010101" pitchFamily="2" charset="-122"/>
                </a:endParaRPr>
              </a:p>
            </p:txBody>
          </p:sp>
          <p:graphicFrame>
            <p:nvGraphicFramePr>
              <p:cNvPr id="47122" name="对象 647186"/>
              <p:cNvGraphicFramePr/>
              <p:nvPr/>
            </p:nvGraphicFramePr>
            <p:xfrm>
              <a:off x="1610" y="2931"/>
              <a:ext cx="806" cy="367"/>
            </p:xfrm>
            <a:graphic>
              <a:graphicData uri="http://schemas.openxmlformats.org/presentationml/2006/ole">
                <mc:AlternateContent xmlns:mc="http://schemas.openxmlformats.org/markup-compatibility/2006">
                  <mc:Choice xmlns:v="urn:schemas-microsoft-com:vml" Requires="v">
                    <p:oleObj spid="_x0000_s3088" name="" r:id="rId4" imgW="393065" imgH="177800" progId="Equation.3">
                      <p:embed/>
                    </p:oleObj>
                  </mc:Choice>
                  <mc:Fallback>
                    <p:oleObj name="" r:id="rId4" imgW="393065" imgH="177800" progId="Equation.3">
                      <p:embed/>
                      <p:pic>
                        <p:nvPicPr>
                          <p:cNvPr id="0" name="图片 3087"/>
                          <p:cNvPicPr/>
                          <p:nvPr/>
                        </p:nvPicPr>
                        <p:blipFill>
                          <a:blip r:embed="rId5">
                            <a:clrChange>
                              <a:clrFrom>
                                <a:srgbClr val="000000"/>
                              </a:clrFrom>
                              <a:clrTo>
                                <a:srgbClr val="000000"/>
                              </a:clrTo>
                            </a:clrChange>
                          </a:blip>
                          <a:stretch>
                            <a:fillRect/>
                          </a:stretch>
                        </p:blipFill>
                        <p:spPr>
                          <a:xfrm>
                            <a:off x="1610" y="2931"/>
                            <a:ext cx="806" cy="367"/>
                          </a:xfrm>
                          <a:prstGeom prst="rect">
                            <a:avLst/>
                          </a:prstGeom>
                          <a:noFill/>
                          <a:ln w="38100">
                            <a:noFill/>
                            <a:miter/>
                          </a:ln>
                        </p:spPr>
                      </p:pic>
                    </p:oleObj>
                  </mc:Fallback>
                </mc:AlternateContent>
              </a:graphicData>
            </a:graphic>
          </p:graphicFrame>
        </p:grpSp>
      </p:grpSp>
      <p:grpSp>
        <p:nvGrpSpPr>
          <p:cNvPr id="647188" name="组合 647187"/>
          <p:cNvGrpSpPr/>
          <p:nvPr/>
        </p:nvGrpSpPr>
        <p:grpSpPr>
          <a:xfrm>
            <a:off x="2854360" y="2637326"/>
            <a:ext cx="6012975" cy="544613"/>
            <a:chOff x="73" y="1820"/>
            <a:chExt cx="5529" cy="567"/>
          </a:xfrm>
        </p:grpSpPr>
        <p:sp>
          <p:nvSpPr>
            <p:cNvPr id="47124" name="文本框 647188" descr="再生纸"/>
            <p:cNvSpPr txBox="1"/>
            <p:nvPr/>
          </p:nvSpPr>
          <p:spPr>
            <a:xfrm>
              <a:off x="113" y="1820"/>
              <a:ext cx="5460" cy="567"/>
            </a:xfrm>
            <a:prstGeom prst="rect">
              <a:avLst/>
            </a:prstGeom>
            <a:blipFill rotWithShape="0">
              <a:blip r:embed="rId6"/>
            </a:blipFill>
            <a:ln w="25400" cap="flat" cmpd="sng">
              <a:solidFill>
                <a:srgbClr val="993366"/>
              </a:solidFill>
              <a:prstDash val="solid"/>
              <a:miter/>
              <a:headEnd type="none" w="med" len="med"/>
              <a:tailEnd type="none" w="med" len="med"/>
            </a:ln>
            <a:effectLst>
              <a:outerShdw dist="107763" dir="2699999" algn="ctr" rotWithShape="0">
                <a:srgbClr val="0033CC">
                  <a:alpha val="50000"/>
                </a:srgbClr>
              </a:outerShdw>
            </a:effectLst>
          </p:spPr>
          <p:txBody>
            <a:bodyPr anchor="t"/>
            <a:p>
              <a:pPr marL="855980" indent="-855980">
                <a:spcBef>
                  <a:spcPct val="50000"/>
                </a:spcBef>
              </a:pPr>
              <a:endParaRPr lang="zh-CN" altLang="zh-CN" b="1" dirty="0">
                <a:latin typeface="Arial" panose="020B0604020202020204" pitchFamily="34" charset="0"/>
                <a:ea typeface="宋体" panose="02010600030101010101" pitchFamily="2" charset="-122"/>
              </a:endParaRPr>
            </a:p>
          </p:txBody>
        </p:sp>
        <p:sp>
          <p:nvSpPr>
            <p:cNvPr id="47125" name="文本框 647189"/>
            <p:cNvSpPr txBox="1"/>
            <p:nvPr/>
          </p:nvSpPr>
          <p:spPr>
            <a:xfrm>
              <a:off x="73" y="1820"/>
              <a:ext cx="5529" cy="479"/>
            </a:xfrm>
            <a:prstGeom prst="rect">
              <a:avLst/>
            </a:prstGeom>
            <a:noFill/>
            <a:ln w="9525">
              <a:noFill/>
            </a:ln>
          </p:spPr>
          <p:txBody>
            <a:bodyPr anchor="t">
              <a:spAutoFit/>
            </a:bodyPr>
            <a:p>
              <a:pPr>
                <a:spcBef>
                  <a:spcPct val="50000"/>
                </a:spcBef>
              </a:pPr>
              <a:r>
                <a:rPr lang="zh-CN" altLang="en-US" b="1" dirty="0">
                  <a:latin typeface="Arial" panose="020B0604020202020204" pitchFamily="34" charset="0"/>
                  <a:ea typeface="宋体" panose="02010600030101010101" pitchFamily="2" charset="-122"/>
                </a:rPr>
                <a:t>这个问题可用求一元函数最值的方法解决</a:t>
              </a:r>
              <a:endParaRPr lang="zh-CN" altLang="en-US" b="1" dirty="0">
                <a:latin typeface="Arial" panose="020B0604020202020204" pitchFamily="34" charset="0"/>
                <a:ea typeface="宋体" panose="02010600030101010101" pitchFamily="2" charset="-122"/>
              </a:endParaRPr>
            </a:p>
          </p:txBody>
        </p:sp>
      </p:grpSp>
      <p:grpSp>
        <p:nvGrpSpPr>
          <p:cNvPr id="647191" name="组合 647190"/>
          <p:cNvGrpSpPr/>
          <p:nvPr/>
        </p:nvGrpSpPr>
        <p:grpSpPr>
          <a:xfrm>
            <a:off x="2206541" y="3717026"/>
            <a:ext cx="1486175" cy="2241965"/>
            <a:chOff x="4500" y="6467"/>
            <a:chExt cx="2340" cy="3530"/>
          </a:xfrm>
        </p:grpSpPr>
        <p:sp>
          <p:nvSpPr>
            <p:cNvPr id="47127" name="矩形 647191"/>
            <p:cNvSpPr/>
            <p:nvPr/>
          </p:nvSpPr>
          <p:spPr>
            <a:xfrm>
              <a:off x="4500" y="6467"/>
              <a:ext cx="2340" cy="3439"/>
            </a:xfrm>
            <a:prstGeom prst="rect">
              <a:avLst/>
            </a:prstGeom>
            <a:solidFill>
              <a:srgbClr val="FFCC99"/>
            </a:solidFill>
            <a:ln w="9525" cap="flat" cmpd="sng">
              <a:solidFill>
                <a:srgbClr val="000000"/>
              </a:solidFill>
              <a:prstDash val="solid"/>
              <a:miter/>
              <a:headEnd type="none" w="med" len="med"/>
              <a:tailEnd type="none" w="med" len="med"/>
            </a:ln>
          </p:spPr>
          <p:txBody>
            <a:bodyPr anchor="t"/>
            <a:p>
              <a:endParaRPr lang="zh-CN" altLang="en-US">
                <a:latin typeface="Arial" panose="020B0604020202020204" pitchFamily="34" charset="0"/>
                <a:ea typeface="楷体_GB2312" pitchFamily="49" charset="-122"/>
              </a:endParaRPr>
            </a:p>
          </p:txBody>
        </p:sp>
        <p:sp>
          <p:nvSpPr>
            <p:cNvPr id="47128" name="矩形 647192"/>
            <p:cNvSpPr/>
            <p:nvPr/>
          </p:nvSpPr>
          <p:spPr>
            <a:xfrm>
              <a:off x="5040" y="7152"/>
              <a:ext cx="1260" cy="2184"/>
            </a:xfrm>
            <a:prstGeom prst="rect">
              <a:avLst/>
            </a:prstGeom>
            <a:solidFill>
              <a:srgbClr val="00FFFF"/>
            </a:solidFill>
            <a:ln w="9525" cap="flat" cmpd="sng">
              <a:solidFill>
                <a:srgbClr val="000000"/>
              </a:solidFill>
              <a:prstDash val="solid"/>
              <a:miter/>
              <a:headEnd type="none" w="med" len="med"/>
              <a:tailEnd type="none" w="med" len="med"/>
            </a:ln>
          </p:spPr>
          <p:txBody>
            <a:bodyPr anchor="t"/>
            <a:p>
              <a:endParaRPr lang="zh-CN" altLang="en-US">
                <a:latin typeface="Arial" panose="020B0604020202020204" pitchFamily="34" charset="0"/>
                <a:ea typeface="楷体_GB2312" pitchFamily="49" charset="-122"/>
              </a:endParaRPr>
            </a:p>
          </p:txBody>
        </p:sp>
        <p:sp>
          <p:nvSpPr>
            <p:cNvPr id="47129" name="直接连接符 647193"/>
            <p:cNvSpPr/>
            <p:nvPr/>
          </p:nvSpPr>
          <p:spPr>
            <a:xfrm flipH="1">
              <a:off x="4860" y="7151"/>
              <a:ext cx="180" cy="1"/>
            </a:xfrm>
            <a:prstGeom prst="line">
              <a:avLst/>
            </a:prstGeom>
            <a:ln w="9525" cap="flat" cmpd="sng">
              <a:solidFill>
                <a:srgbClr val="000000"/>
              </a:solidFill>
              <a:prstDash val="solid"/>
              <a:round/>
              <a:headEnd type="none" w="med" len="med"/>
              <a:tailEnd type="none" w="med" len="med"/>
            </a:ln>
          </p:spPr>
        </p:sp>
        <p:sp>
          <p:nvSpPr>
            <p:cNvPr id="47130" name="直接连接符 647194"/>
            <p:cNvSpPr/>
            <p:nvPr/>
          </p:nvSpPr>
          <p:spPr>
            <a:xfrm flipH="1">
              <a:off x="4860" y="9341"/>
              <a:ext cx="180" cy="1"/>
            </a:xfrm>
            <a:prstGeom prst="line">
              <a:avLst/>
            </a:prstGeom>
            <a:ln w="9525" cap="flat" cmpd="sng">
              <a:solidFill>
                <a:srgbClr val="000000"/>
              </a:solidFill>
              <a:prstDash val="solid"/>
              <a:round/>
              <a:headEnd type="none" w="med" len="med"/>
              <a:tailEnd type="none" w="med" len="med"/>
            </a:ln>
          </p:spPr>
        </p:sp>
        <p:sp>
          <p:nvSpPr>
            <p:cNvPr id="47131" name="文本框 647195"/>
            <p:cNvSpPr txBox="1"/>
            <p:nvPr/>
          </p:nvSpPr>
          <p:spPr>
            <a:xfrm>
              <a:off x="4500" y="7851"/>
              <a:ext cx="640" cy="722"/>
            </a:xfrm>
            <a:prstGeom prst="rect">
              <a:avLst/>
            </a:prstGeom>
            <a:noFill/>
            <a:ln w="9525">
              <a:noFill/>
            </a:ln>
          </p:spPr>
          <p:txBody>
            <a:bodyPr anchor="t"/>
            <a:p>
              <a:pPr algn="just"/>
              <a:r>
                <a:rPr lang="en-US" altLang="zh-CN" i="1">
                  <a:solidFill>
                    <a:srgbClr val="0033CC"/>
                  </a:solidFill>
                  <a:latin typeface="Times New Roman" panose="02020603050405020304" pitchFamily="18" charset="0"/>
                  <a:ea typeface="宋体" panose="02010600030101010101" pitchFamily="2" charset="-122"/>
                </a:rPr>
                <a:t>x</a:t>
              </a:r>
              <a:endParaRPr lang="en-US" altLang="zh-CN">
                <a:latin typeface="Arial" panose="020B0604020202020204" pitchFamily="34" charset="0"/>
                <a:ea typeface="宋体" panose="02010600030101010101" pitchFamily="2" charset="-122"/>
              </a:endParaRPr>
            </a:p>
          </p:txBody>
        </p:sp>
        <p:cxnSp>
          <p:nvCxnSpPr>
            <p:cNvPr id="47132" name="直接箭头连接符 647196"/>
            <p:cNvCxnSpPr>
              <a:stCxn id="47127" idx="0"/>
              <a:endCxn id="47128" idx="0"/>
            </p:cNvCxnSpPr>
            <p:nvPr/>
          </p:nvCxnSpPr>
          <p:spPr>
            <a:xfrm>
              <a:off x="5670" y="6467"/>
              <a:ext cx="1" cy="685"/>
            </a:xfrm>
            <a:prstGeom prst="straightConnector1">
              <a:avLst/>
            </a:prstGeom>
            <a:ln w="9525" cap="flat" cmpd="sng">
              <a:solidFill>
                <a:srgbClr val="000000"/>
              </a:solidFill>
              <a:prstDash val="solid"/>
              <a:round/>
              <a:headEnd type="triangle" w="med" len="med"/>
              <a:tailEnd type="triangle" w="med" len="med"/>
            </a:ln>
          </p:spPr>
        </p:cxnSp>
        <p:sp>
          <p:nvSpPr>
            <p:cNvPr id="47133" name="文本框 647197"/>
            <p:cNvSpPr txBox="1"/>
            <p:nvPr/>
          </p:nvSpPr>
          <p:spPr>
            <a:xfrm>
              <a:off x="5759" y="6527"/>
              <a:ext cx="360" cy="468"/>
            </a:xfrm>
            <a:prstGeom prst="rect">
              <a:avLst/>
            </a:prstGeom>
            <a:noFill/>
            <a:ln w="9525">
              <a:noFill/>
            </a:ln>
          </p:spPr>
          <p:txBody>
            <a:bodyPr anchor="t"/>
            <a:p>
              <a:pPr algn="just"/>
              <a:r>
                <a:rPr lang="en-US" altLang="zh-CN" sz="1200" i="1">
                  <a:solidFill>
                    <a:srgbClr val="0033CC"/>
                  </a:solidFill>
                  <a:latin typeface="Times New Roman" panose="02020603050405020304" pitchFamily="18" charset="0"/>
                  <a:ea typeface="宋体" panose="02010600030101010101" pitchFamily="2" charset="-122"/>
                </a:rPr>
                <a:t>2</a:t>
              </a:r>
              <a:endParaRPr lang="en-US" altLang="zh-CN">
                <a:latin typeface="Arial" panose="020B0604020202020204" pitchFamily="34" charset="0"/>
                <a:ea typeface="宋体" panose="02010600030101010101" pitchFamily="2" charset="-122"/>
              </a:endParaRPr>
            </a:p>
          </p:txBody>
        </p:sp>
        <p:sp>
          <p:nvSpPr>
            <p:cNvPr id="47134" name="文本框 647198"/>
            <p:cNvSpPr txBox="1"/>
            <p:nvPr/>
          </p:nvSpPr>
          <p:spPr>
            <a:xfrm>
              <a:off x="6480" y="8319"/>
              <a:ext cx="359" cy="470"/>
            </a:xfrm>
            <a:prstGeom prst="rect">
              <a:avLst/>
            </a:prstGeom>
            <a:noFill/>
            <a:ln w="9525">
              <a:noFill/>
            </a:ln>
          </p:spPr>
          <p:txBody>
            <a:bodyPr anchor="t"/>
            <a:p>
              <a:pPr algn="just"/>
              <a:r>
                <a:rPr lang="en-US" altLang="zh-CN" sz="1200" i="1">
                  <a:solidFill>
                    <a:srgbClr val="0033CC"/>
                  </a:solidFill>
                  <a:latin typeface="Times New Roman" panose="02020603050405020304" pitchFamily="18" charset="0"/>
                  <a:ea typeface="宋体" panose="02010600030101010101" pitchFamily="2" charset="-122"/>
                </a:rPr>
                <a:t>1</a:t>
              </a:r>
              <a:endParaRPr lang="en-US" altLang="zh-CN">
                <a:latin typeface="Arial" panose="020B0604020202020204" pitchFamily="34" charset="0"/>
                <a:ea typeface="宋体" panose="02010600030101010101" pitchFamily="2" charset="-122"/>
              </a:endParaRPr>
            </a:p>
          </p:txBody>
        </p:sp>
        <p:sp>
          <p:nvSpPr>
            <p:cNvPr id="47135" name="直接连接符 647199"/>
            <p:cNvSpPr/>
            <p:nvPr/>
          </p:nvSpPr>
          <p:spPr>
            <a:xfrm>
              <a:off x="5040" y="9411"/>
              <a:ext cx="0" cy="0"/>
            </a:xfrm>
            <a:prstGeom prst="line">
              <a:avLst/>
            </a:prstGeom>
            <a:ln w="9525" cap="flat" cmpd="sng">
              <a:solidFill>
                <a:srgbClr val="000000"/>
              </a:solidFill>
              <a:prstDash val="solid"/>
              <a:round/>
              <a:headEnd type="none" w="med" len="med"/>
              <a:tailEnd type="none" w="med" len="med"/>
            </a:ln>
          </p:spPr>
        </p:sp>
        <p:cxnSp>
          <p:nvCxnSpPr>
            <p:cNvPr id="47136" name="直接箭头连接符 647200"/>
            <p:cNvCxnSpPr>
              <a:stCxn id="47129" idx="1"/>
              <a:endCxn id="47130" idx="1"/>
            </p:cNvCxnSpPr>
            <p:nvPr/>
          </p:nvCxnSpPr>
          <p:spPr>
            <a:xfrm>
              <a:off x="4860" y="7152"/>
              <a:ext cx="1" cy="2190"/>
            </a:xfrm>
            <a:prstGeom prst="straightConnector1">
              <a:avLst/>
            </a:prstGeom>
            <a:ln w="9525" cap="flat" cmpd="sng">
              <a:solidFill>
                <a:srgbClr val="000000"/>
              </a:solidFill>
              <a:prstDash val="solid"/>
              <a:round/>
              <a:headEnd type="triangle" w="med" len="med"/>
              <a:tailEnd type="triangle" w="med" len="med"/>
            </a:ln>
          </p:spPr>
        </p:cxnSp>
        <p:sp>
          <p:nvSpPr>
            <p:cNvPr id="47137" name="直接连接符 647201"/>
            <p:cNvSpPr/>
            <p:nvPr/>
          </p:nvSpPr>
          <p:spPr>
            <a:xfrm>
              <a:off x="5040" y="9311"/>
              <a:ext cx="1" cy="156"/>
            </a:xfrm>
            <a:prstGeom prst="line">
              <a:avLst/>
            </a:prstGeom>
            <a:ln w="9525" cap="flat" cmpd="sng">
              <a:solidFill>
                <a:srgbClr val="000000"/>
              </a:solidFill>
              <a:prstDash val="solid"/>
              <a:round/>
              <a:headEnd type="none" w="med" len="med"/>
              <a:tailEnd type="none" w="med" len="med"/>
            </a:ln>
          </p:spPr>
        </p:sp>
        <p:sp>
          <p:nvSpPr>
            <p:cNvPr id="47138" name="直接连接符 647202"/>
            <p:cNvSpPr/>
            <p:nvPr/>
          </p:nvSpPr>
          <p:spPr>
            <a:xfrm>
              <a:off x="6300" y="9305"/>
              <a:ext cx="1" cy="156"/>
            </a:xfrm>
            <a:prstGeom prst="line">
              <a:avLst/>
            </a:prstGeom>
            <a:ln w="9525" cap="flat" cmpd="sng">
              <a:solidFill>
                <a:srgbClr val="000000"/>
              </a:solidFill>
              <a:prstDash val="solid"/>
              <a:round/>
              <a:headEnd type="none" w="med" len="med"/>
              <a:tailEnd type="none" w="med" len="med"/>
            </a:ln>
          </p:spPr>
        </p:sp>
        <p:cxnSp>
          <p:nvCxnSpPr>
            <p:cNvPr id="47139" name="直接箭头连接符 647203"/>
            <p:cNvCxnSpPr>
              <a:stCxn id="47137" idx="1"/>
              <a:endCxn id="47138" idx="1"/>
            </p:cNvCxnSpPr>
            <p:nvPr/>
          </p:nvCxnSpPr>
          <p:spPr>
            <a:xfrm flipV="1">
              <a:off x="5041" y="9461"/>
              <a:ext cx="1260" cy="6"/>
            </a:xfrm>
            <a:prstGeom prst="straightConnector1">
              <a:avLst/>
            </a:prstGeom>
            <a:ln w="9525" cap="flat" cmpd="sng">
              <a:solidFill>
                <a:srgbClr val="000000"/>
              </a:solidFill>
              <a:prstDash val="solid"/>
              <a:round/>
              <a:headEnd type="triangle" w="med" len="med"/>
              <a:tailEnd type="triangle" w="med" len="med"/>
            </a:ln>
          </p:spPr>
        </p:cxnSp>
        <p:cxnSp>
          <p:nvCxnSpPr>
            <p:cNvPr id="47140" name="直接箭头连接符 647204"/>
            <p:cNvCxnSpPr>
              <a:stCxn id="47137" idx="1"/>
              <a:endCxn id="47138" idx="1"/>
            </p:cNvCxnSpPr>
            <p:nvPr/>
          </p:nvCxnSpPr>
          <p:spPr>
            <a:xfrm>
              <a:off x="6300" y="8787"/>
              <a:ext cx="540" cy="1"/>
            </a:xfrm>
            <a:prstGeom prst="straightConnector1">
              <a:avLst/>
            </a:prstGeom>
            <a:ln w="9525" cap="flat" cmpd="sng">
              <a:solidFill>
                <a:srgbClr val="000000"/>
              </a:solidFill>
              <a:prstDash val="solid"/>
              <a:round/>
              <a:headEnd type="triangle" w="med" len="med"/>
              <a:tailEnd type="triangle" w="med" len="med"/>
            </a:ln>
          </p:spPr>
        </p:cxnSp>
        <p:sp>
          <p:nvSpPr>
            <p:cNvPr id="47141" name="文本框 647205"/>
            <p:cNvSpPr txBox="1"/>
            <p:nvPr/>
          </p:nvSpPr>
          <p:spPr>
            <a:xfrm>
              <a:off x="5220" y="9275"/>
              <a:ext cx="640" cy="722"/>
            </a:xfrm>
            <a:prstGeom prst="rect">
              <a:avLst/>
            </a:prstGeom>
            <a:noFill/>
            <a:ln w="9525">
              <a:noFill/>
            </a:ln>
          </p:spPr>
          <p:txBody>
            <a:bodyPr anchor="t"/>
            <a:p>
              <a:pPr algn="just"/>
              <a:r>
                <a:rPr lang="en-US" altLang="zh-CN" sz="2200" i="1">
                  <a:solidFill>
                    <a:srgbClr val="0033CC"/>
                  </a:solidFill>
                  <a:latin typeface="Times New Roman" panose="02020603050405020304" pitchFamily="18" charset="0"/>
                  <a:ea typeface="宋体" panose="02010600030101010101" pitchFamily="2" charset="-122"/>
                </a:rPr>
                <a:t>y</a:t>
              </a:r>
              <a:endParaRPr lang="en-US" altLang="zh-CN">
                <a:latin typeface="Arial" panose="020B0604020202020204" pitchFamily="34" charset="0"/>
                <a:ea typeface="宋体" panose="02010600030101010101" pitchFamily="2" charset="-122"/>
              </a:endParaRPr>
            </a:p>
          </p:txBody>
        </p:sp>
      </p:grpSp>
      <p:grpSp>
        <p:nvGrpSpPr>
          <p:cNvPr id="647207" name="组合 647206"/>
          <p:cNvGrpSpPr/>
          <p:nvPr/>
        </p:nvGrpSpPr>
        <p:grpSpPr>
          <a:xfrm>
            <a:off x="2062051" y="3934553"/>
            <a:ext cx="7994543" cy="2415035"/>
            <a:chOff x="499" y="2840"/>
            <a:chExt cx="4867" cy="1340"/>
          </a:xfrm>
        </p:grpSpPr>
        <p:grpSp>
          <p:nvGrpSpPr>
            <p:cNvPr id="47143" name="组合 647207"/>
            <p:cNvGrpSpPr/>
            <p:nvPr/>
          </p:nvGrpSpPr>
          <p:grpSpPr>
            <a:xfrm>
              <a:off x="499" y="3152"/>
              <a:ext cx="1004" cy="1028"/>
              <a:chOff x="2051" y="1696"/>
              <a:chExt cx="1004" cy="1028"/>
            </a:xfrm>
          </p:grpSpPr>
          <p:sp>
            <p:nvSpPr>
              <p:cNvPr id="47144" name="任意多边形 647208"/>
              <p:cNvSpPr/>
              <p:nvPr/>
            </p:nvSpPr>
            <p:spPr>
              <a:xfrm rot="1123344">
                <a:off x="2261" y="1981"/>
                <a:ext cx="467" cy="582"/>
              </a:xfrm>
              <a:custGeom>
                <a:avLst/>
                <a:gdLst/>
                <a:ahLst/>
                <a:cxnLst/>
                <a:pathLst>
                  <a:path w="648" h="858">
                    <a:moveTo>
                      <a:pt x="38" y="148"/>
                    </a:moveTo>
                    <a:lnTo>
                      <a:pt x="89" y="103"/>
                    </a:lnTo>
                    <a:lnTo>
                      <a:pt x="292" y="40"/>
                    </a:lnTo>
                    <a:lnTo>
                      <a:pt x="418" y="7"/>
                    </a:lnTo>
                    <a:lnTo>
                      <a:pt x="463" y="0"/>
                    </a:lnTo>
                    <a:lnTo>
                      <a:pt x="526" y="97"/>
                    </a:lnTo>
                    <a:lnTo>
                      <a:pt x="559" y="206"/>
                    </a:lnTo>
                    <a:lnTo>
                      <a:pt x="577" y="309"/>
                    </a:lnTo>
                    <a:lnTo>
                      <a:pt x="577" y="495"/>
                    </a:lnTo>
                    <a:lnTo>
                      <a:pt x="648" y="678"/>
                    </a:lnTo>
                    <a:lnTo>
                      <a:pt x="640" y="763"/>
                    </a:lnTo>
                    <a:lnTo>
                      <a:pt x="545" y="813"/>
                    </a:lnTo>
                    <a:lnTo>
                      <a:pt x="299" y="858"/>
                    </a:lnTo>
                    <a:lnTo>
                      <a:pt x="210" y="807"/>
                    </a:lnTo>
                    <a:lnTo>
                      <a:pt x="153" y="660"/>
                    </a:lnTo>
                    <a:lnTo>
                      <a:pt x="108" y="499"/>
                    </a:lnTo>
                    <a:lnTo>
                      <a:pt x="25" y="416"/>
                    </a:lnTo>
                    <a:lnTo>
                      <a:pt x="6" y="328"/>
                    </a:lnTo>
                    <a:lnTo>
                      <a:pt x="0" y="219"/>
                    </a:lnTo>
                    <a:lnTo>
                      <a:pt x="38" y="148"/>
                    </a:lnTo>
                    <a:close/>
                  </a:path>
                </a:pathLst>
              </a:custGeom>
              <a:solidFill>
                <a:srgbClr val="FFFFFF"/>
              </a:solidFill>
              <a:ln w="12700" cap="flat" cmpd="sng">
                <a:solidFill>
                  <a:srgbClr val="000000"/>
                </a:solidFill>
                <a:prstDash val="solid"/>
                <a:round/>
                <a:headEnd type="none" w="med" len="med"/>
                <a:tailEnd type="none" w="med" len="med"/>
              </a:ln>
            </p:spPr>
            <p:txBody>
              <a:bodyPr/>
              <a:p>
                <a:endParaRPr lang="zh-CN" altLang="en-US"/>
              </a:p>
            </p:txBody>
          </p:sp>
          <p:grpSp>
            <p:nvGrpSpPr>
              <p:cNvPr id="47145" name="组合 647209"/>
              <p:cNvGrpSpPr/>
              <p:nvPr/>
            </p:nvGrpSpPr>
            <p:grpSpPr>
              <a:xfrm rot="1123344">
                <a:off x="2441" y="2029"/>
                <a:ext cx="511" cy="637"/>
                <a:chOff x="2308" y="1206"/>
                <a:chExt cx="710" cy="940"/>
              </a:xfrm>
            </p:grpSpPr>
            <p:sp>
              <p:nvSpPr>
                <p:cNvPr id="47146" name="任意多边形 647210"/>
                <p:cNvSpPr/>
                <p:nvPr/>
              </p:nvSpPr>
              <p:spPr>
                <a:xfrm>
                  <a:off x="2308" y="1206"/>
                  <a:ext cx="710" cy="940"/>
                </a:xfrm>
                <a:custGeom>
                  <a:avLst/>
                  <a:gdLst/>
                  <a:ahLst/>
                  <a:cxnLst/>
                  <a:pathLst>
                    <a:path w="710" h="940">
                      <a:moveTo>
                        <a:pt x="0" y="58"/>
                      </a:moveTo>
                      <a:lnTo>
                        <a:pt x="39" y="113"/>
                      </a:lnTo>
                      <a:lnTo>
                        <a:pt x="90" y="197"/>
                      </a:lnTo>
                      <a:lnTo>
                        <a:pt x="141" y="307"/>
                      </a:lnTo>
                      <a:lnTo>
                        <a:pt x="182" y="415"/>
                      </a:lnTo>
                      <a:lnTo>
                        <a:pt x="211" y="503"/>
                      </a:lnTo>
                      <a:lnTo>
                        <a:pt x="261" y="685"/>
                      </a:lnTo>
                      <a:lnTo>
                        <a:pt x="276" y="741"/>
                      </a:lnTo>
                      <a:lnTo>
                        <a:pt x="297" y="777"/>
                      </a:lnTo>
                      <a:lnTo>
                        <a:pt x="315" y="807"/>
                      </a:lnTo>
                      <a:lnTo>
                        <a:pt x="455" y="901"/>
                      </a:lnTo>
                      <a:lnTo>
                        <a:pt x="507" y="940"/>
                      </a:lnTo>
                      <a:lnTo>
                        <a:pt x="500" y="844"/>
                      </a:lnTo>
                      <a:lnTo>
                        <a:pt x="477" y="766"/>
                      </a:lnTo>
                      <a:lnTo>
                        <a:pt x="450" y="684"/>
                      </a:lnTo>
                      <a:lnTo>
                        <a:pt x="387" y="583"/>
                      </a:lnTo>
                      <a:lnTo>
                        <a:pt x="347" y="472"/>
                      </a:lnTo>
                      <a:lnTo>
                        <a:pt x="328" y="307"/>
                      </a:lnTo>
                      <a:lnTo>
                        <a:pt x="411" y="371"/>
                      </a:lnTo>
                      <a:lnTo>
                        <a:pt x="488" y="423"/>
                      </a:lnTo>
                      <a:lnTo>
                        <a:pt x="564" y="448"/>
                      </a:lnTo>
                      <a:lnTo>
                        <a:pt x="614" y="460"/>
                      </a:lnTo>
                      <a:lnTo>
                        <a:pt x="653" y="454"/>
                      </a:lnTo>
                      <a:lnTo>
                        <a:pt x="678" y="423"/>
                      </a:lnTo>
                      <a:lnTo>
                        <a:pt x="704" y="335"/>
                      </a:lnTo>
                      <a:lnTo>
                        <a:pt x="710" y="271"/>
                      </a:lnTo>
                      <a:lnTo>
                        <a:pt x="710" y="163"/>
                      </a:lnTo>
                      <a:lnTo>
                        <a:pt x="710" y="73"/>
                      </a:lnTo>
                      <a:lnTo>
                        <a:pt x="595" y="76"/>
                      </a:lnTo>
                      <a:lnTo>
                        <a:pt x="545" y="64"/>
                      </a:lnTo>
                      <a:lnTo>
                        <a:pt x="538" y="166"/>
                      </a:lnTo>
                      <a:lnTo>
                        <a:pt x="526" y="198"/>
                      </a:lnTo>
                      <a:lnTo>
                        <a:pt x="450" y="160"/>
                      </a:lnTo>
                      <a:lnTo>
                        <a:pt x="398" y="116"/>
                      </a:lnTo>
                      <a:lnTo>
                        <a:pt x="302" y="64"/>
                      </a:lnTo>
                      <a:lnTo>
                        <a:pt x="233" y="19"/>
                      </a:lnTo>
                      <a:lnTo>
                        <a:pt x="171" y="0"/>
                      </a:lnTo>
                      <a:lnTo>
                        <a:pt x="94" y="31"/>
                      </a:lnTo>
                      <a:lnTo>
                        <a:pt x="0" y="58"/>
                      </a:lnTo>
                      <a:close/>
                    </a:path>
                  </a:pathLst>
                </a:custGeom>
                <a:solidFill>
                  <a:srgbClr val="0000FF"/>
                </a:solidFill>
                <a:ln w="12700" cap="flat" cmpd="sng">
                  <a:solidFill>
                    <a:srgbClr val="000000"/>
                  </a:solidFill>
                  <a:prstDash val="solid"/>
                  <a:round/>
                  <a:headEnd type="none" w="med" len="med"/>
                  <a:tailEnd type="none" w="med" len="med"/>
                </a:ln>
              </p:spPr>
              <p:txBody>
                <a:bodyPr/>
                <a:p>
                  <a:endParaRPr lang="zh-CN" altLang="en-US"/>
                </a:p>
              </p:txBody>
            </p:sp>
            <p:sp>
              <p:nvSpPr>
                <p:cNvPr id="47147" name="任意多边形 647211"/>
                <p:cNvSpPr/>
                <p:nvPr/>
              </p:nvSpPr>
              <p:spPr>
                <a:xfrm>
                  <a:off x="2355" y="1252"/>
                  <a:ext cx="199" cy="569"/>
                </a:xfrm>
                <a:custGeom>
                  <a:avLst/>
                  <a:gdLst/>
                  <a:ahLst/>
                  <a:cxnLst/>
                  <a:pathLst>
                    <a:path w="199" h="569">
                      <a:moveTo>
                        <a:pt x="0" y="0"/>
                      </a:moveTo>
                      <a:lnTo>
                        <a:pt x="87" y="39"/>
                      </a:lnTo>
                      <a:lnTo>
                        <a:pt x="79" y="107"/>
                      </a:lnTo>
                      <a:lnTo>
                        <a:pt x="134" y="110"/>
                      </a:lnTo>
                      <a:lnTo>
                        <a:pt x="169" y="233"/>
                      </a:lnTo>
                      <a:lnTo>
                        <a:pt x="189" y="366"/>
                      </a:lnTo>
                      <a:lnTo>
                        <a:pt x="197" y="492"/>
                      </a:lnTo>
                      <a:lnTo>
                        <a:pt x="199" y="569"/>
                      </a:lnTo>
                    </a:path>
                  </a:pathLst>
                </a:custGeom>
                <a:noFill/>
                <a:ln w="12700" cap="flat" cmpd="sng">
                  <a:solidFill>
                    <a:srgbClr val="000000"/>
                  </a:solidFill>
                  <a:prstDash val="solid"/>
                  <a:round/>
                  <a:headEnd type="none" w="med" len="med"/>
                  <a:tailEnd type="none" w="med" len="med"/>
                </a:ln>
              </p:spPr>
              <p:txBody>
                <a:bodyPr/>
                <a:p>
                  <a:endParaRPr lang="zh-CN" altLang="en-US"/>
                </a:p>
              </p:txBody>
            </p:sp>
          </p:grpSp>
          <p:sp>
            <p:nvSpPr>
              <p:cNvPr id="47148" name="任意多边形 647212"/>
              <p:cNvSpPr/>
              <p:nvPr/>
            </p:nvSpPr>
            <p:spPr>
              <a:xfrm rot="1123344">
                <a:off x="2406" y="1975"/>
                <a:ext cx="154" cy="119"/>
              </a:xfrm>
              <a:custGeom>
                <a:avLst/>
                <a:gdLst/>
                <a:ahLst/>
                <a:cxnLst/>
                <a:pathLst>
                  <a:path w="213" h="176">
                    <a:moveTo>
                      <a:pt x="19" y="56"/>
                    </a:moveTo>
                    <a:lnTo>
                      <a:pt x="0" y="85"/>
                    </a:lnTo>
                    <a:lnTo>
                      <a:pt x="92" y="176"/>
                    </a:lnTo>
                    <a:lnTo>
                      <a:pt x="122" y="69"/>
                    </a:lnTo>
                    <a:lnTo>
                      <a:pt x="213" y="122"/>
                    </a:lnTo>
                    <a:lnTo>
                      <a:pt x="209" y="30"/>
                    </a:lnTo>
                    <a:lnTo>
                      <a:pt x="153" y="0"/>
                    </a:lnTo>
                    <a:lnTo>
                      <a:pt x="19" y="56"/>
                    </a:lnTo>
                    <a:close/>
                  </a:path>
                </a:pathLst>
              </a:custGeom>
              <a:solidFill>
                <a:srgbClr val="FFFFFF"/>
              </a:solidFill>
              <a:ln w="12700" cap="flat" cmpd="sng">
                <a:solidFill>
                  <a:srgbClr val="000000"/>
                </a:solidFill>
                <a:prstDash val="solid"/>
                <a:round/>
                <a:headEnd type="none" w="med" len="med"/>
                <a:tailEnd type="none" w="med" len="med"/>
              </a:ln>
            </p:spPr>
            <p:txBody>
              <a:bodyPr/>
              <a:p>
                <a:endParaRPr lang="zh-CN" altLang="en-US"/>
              </a:p>
            </p:txBody>
          </p:sp>
          <p:grpSp>
            <p:nvGrpSpPr>
              <p:cNvPr id="47149" name="组合 647213"/>
              <p:cNvGrpSpPr/>
              <p:nvPr/>
            </p:nvGrpSpPr>
            <p:grpSpPr>
              <a:xfrm rot="1123344">
                <a:off x="2051" y="1977"/>
                <a:ext cx="454" cy="747"/>
                <a:chOff x="1799" y="1328"/>
                <a:chExt cx="630" cy="1101"/>
              </a:xfrm>
            </p:grpSpPr>
            <p:grpSp>
              <p:nvGrpSpPr>
                <p:cNvPr id="47150" name="组合 647214"/>
                <p:cNvGrpSpPr/>
                <p:nvPr/>
              </p:nvGrpSpPr>
              <p:grpSpPr>
                <a:xfrm>
                  <a:off x="1968" y="1328"/>
                  <a:ext cx="461" cy="1101"/>
                  <a:chOff x="1968" y="1328"/>
                  <a:chExt cx="461" cy="1101"/>
                </a:xfrm>
              </p:grpSpPr>
              <p:sp>
                <p:nvSpPr>
                  <p:cNvPr id="47151" name="任意多边形 647215"/>
                  <p:cNvSpPr/>
                  <p:nvPr/>
                </p:nvSpPr>
                <p:spPr>
                  <a:xfrm>
                    <a:off x="1968" y="1328"/>
                    <a:ext cx="461" cy="1101"/>
                  </a:xfrm>
                  <a:custGeom>
                    <a:avLst/>
                    <a:gdLst/>
                    <a:ahLst/>
                    <a:cxnLst/>
                    <a:pathLst>
                      <a:path w="461" h="1101">
                        <a:moveTo>
                          <a:pt x="322" y="1065"/>
                        </a:moveTo>
                        <a:lnTo>
                          <a:pt x="398" y="1019"/>
                        </a:lnTo>
                        <a:lnTo>
                          <a:pt x="430" y="916"/>
                        </a:lnTo>
                        <a:lnTo>
                          <a:pt x="454" y="823"/>
                        </a:lnTo>
                        <a:lnTo>
                          <a:pt x="461" y="720"/>
                        </a:lnTo>
                        <a:lnTo>
                          <a:pt x="434" y="608"/>
                        </a:lnTo>
                        <a:lnTo>
                          <a:pt x="416" y="516"/>
                        </a:lnTo>
                        <a:lnTo>
                          <a:pt x="392" y="410"/>
                        </a:lnTo>
                        <a:lnTo>
                          <a:pt x="363" y="331"/>
                        </a:lnTo>
                        <a:lnTo>
                          <a:pt x="315" y="236"/>
                        </a:lnTo>
                        <a:lnTo>
                          <a:pt x="276" y="149"/>
                        </a:lnTo>
                        <a:lnTo>
                          <a:pt x="207" y="45"/>
                        </a:lnTo>
                        <a:lnTo>
                          <a:pt x="169" y="0"/>
                        </a:lnTo>
                        <a:lnTo>
                          <a:pt x="124" y="33"/>
                        </a:lnTo>
                        <a:lnTo>
                          <a:pt x="77" y="76"/>
                        </a:lnTo>
                        <a:lnTo>
                          <a:pt x="13" y="134"/>
                        </a:lnTo>
                        <a:lnTo>
                          <a:pt x="7" y="153"/>
                        </a:lnTo>
                        <a:lnTo>
                          <a:pt x="0" y="187"/>
                        </a:lnTo>
                        <a:lnTo>
                          <a:pt x="19" y="247"/>
                        </a:lnTo>
                        <a:lnTo>
                          <a:pt x="45" y="321"/>
                        </a:lnTo>
                        <a:lnTo>
                          <a:pt x="115" y="457"/>
                        </a:lnTo>
                        <a:lnTo>
                          <a:pt x="141" y="573"/>
                        </a:lnTo>
                        <a:lnTo>
                          <a:pt x="150" y="661"/>
                        </a:lnTo>
                        <a:lnTo>
                          <a:pt x="153" y="728"/>
                        </a:lnTo>
                        <a:lnTo>
                          <a:pt x="153" y="843"/>
                        </a:lnTo>
                        <a:lnTo>
                          <a:pt x="141" y="1024"/>
                        </a:lnTo>
                        <a:lnTo>
                          <a:pt x="141" y="1086"/>
                        </a:lnTo>
                        <a:lnTo>
                          <a:pt x="162" y="1095"/>
                        </a:lnTo>
                        <a:lnTo>
                          <a:pt x="224" y="1101"/>
                        </a:lnTo>
                        <a:lnTo>
                          <a:pt x="269" y="1088"/>
                        </a:lnTo>
                        <a:lnTo>
                          <a:pt x="322" y="1065"/>
                        </a:lnTo>
                        <a:close/>
                      </a:path>
                    </a:pathLst>
                  </a:custGeom>
                  <a:solidFill>
                    <a:srgbClr val="0000FF"/>
                  </a:solidFill>
                  <a:ln w="12700" cap="flat" cmpd="sng">
                    <a:solidFill>
                      <a:srgbClr val="000000"/>
                    </a:solidFill>
                    <a:prstDash val="solid"/>
                    <a:round/>
                    <a:headEnd type="none" w="med" len="med"/>
                    <a:tailEnd type="none" w="med" len="med"/>
                  </a:ln>
                </p:spPr>
                <p:txBody>
                  <a:bodyPr/>
                  <a:p>
                    <a:endParaRPr lang="zh-CN" altLang="en-US"/>
                  </a:p>
                </p:txBody>
              </p:sp>
              <p:sp>
                <p:nvSpPr>
                  <p:cNvPr id="47152" name="任意多边形 647216"/>
                  <p:cNvSpPr/>
                  <p:nvPr/>
                </p:nvSpPr>
                <p:spPr>
                  <a:xfrm>
                    <a:off x="2085" y="1371"/>
                    <a:ext cx="325" cy="620"/>
                  </a:xfrm>
                  <a:custGeom>
                    <a:avLst/>
                    <a:gdLst/>
                    <a:ahLst/>
                    <a:cxnLst/>
                    <a:pathLst>
                      <a:path w="325" h="620">
                        <a:moveTo>
                          <a:pt x="0" y="0"/>
                        </a:moveTo>
                        <a:lnTo>
                          <a:pt x="44" y="144"/>
                        </a:lnTo>
                        <a:lnTo>
                          <a:pt x="119" y="125"/>
                        </a:lnTo>
                        <a:lnTo>
                          <a:pt x="71" y="200"/>
                        </a:lnTo>
                        <a:lnTo>
                          <a:pt x="119" y="255"/>
                        </a:lnTo>
                        <a:lnTo>
                          <a:pt x="172" y="341"/>
                        </a:lnTo>
                        <a:lnTo>
                          <a:pt x="235" y="440"/>
                        </a:lnTo>
                        <a:lnTo>
                          <a:pt x="289" y="535"/>
                        </a:lnTo>
                        <a:lnTo>
                          <a:pt x="325" y="620"/>
                        </a:lnTo>
                      </a:path>
                    </a:pathLst>
                  </a:custGeom>
                  <a:noFill/>
                  <a:ln w="12700" cap="flat" cmpd="sng">
                    <a:solidFill>
                      <a:srgbClr val="000000"/>
                    </a:solidFill>
                    <a:prstDash val="solid"/>
                    <a:round/>
                    <a:headEnd type="none" w="med" len="med"/>
                    <a:tailEnd type="none" w="med" len="med"/>
                  </a:ln>
                </p:spPr>
                <p:txBody>
                  <a:bodyPr/>
                  <a:p>
                    <a:endParaRPr lang="zh-CN" altLang="en-US"/>
                  </a:p>
                </p:txBody>
              </p:sp>
            </p:grpSp>
            <p:grpSp>
              <p:nvGrpSpPr>
                <p:cNvPr id="47153" name="组合 647217"/>
                <p:cNvGrpSpPr/>
                <p:nvPr/>
              </p:nvGrpSpPr>
              <p:grpSpPr>
                <a:xfrm>
                  <a:off x="1799" y="1444"/>
                  <a:ext cx="549" cy="922"/>
                  <a:chOff x="1799" y="1444"/>
                  <a:chExt cx="549" cy="922"/>
                </a:xfrm>
              </p:grpSpPr>
              <p:sp>
                <p:nvSpPr>
                  <p:cNvPr id="47154" name="任意多边形 647218"/>
                  <p:cNvSpPr/>
                  <p:nvPr/>
                </p:nvSpPr>
                <p:spPr>
                  <a:xfrm>
                    <a:off x="2144" y="2152"/>
                    <a:ext cx="204" cy="214"/>
                  </a:xfrm>
                  <a:custGeom>
                    <a:avLst/>
                    <a:gdLst/>
                    <a:ahLst/>
                    <a:cxnLst/>
                    <a:pathLst>
                      <a:path w="204" h="214">
                        <a:moveTo>
                          <a:pt x="63" y="0"/>
                        </a:moveTo>
                        <a:lnTo>
                          <a:pt x="102" y="28"/>
                        </a:lnTo>
                        <a:lnTo>
                          <a:pt x="142" y="29"/>
                        </a:lnTo>
                        <a:lnTo>
                          <a:pt x="176" y="37"/>
                        </a:lnTo>
                        <a:lnTo>
                          <a:pt x="192" y="50"/>
                        </a:lnTo>
                        <a:lnTo>
                          <a:pt x="196" y="66"/>
                        </a:lnTo>
                        <a:lnTo>
                          <a:pt x="189" y="95"/>
                        </a:lnTo>
                        <a:lnTo>
                          <a:pt x="204" y="115"/>
                        </a:lnTo>
                        <a:lnTo>
                          <a:pt x="203" y="143"/>
                        </a:lnTo>
                        <a:lnTo>
                          <a:pt x="187" y="160"/>
                        </a:lnTo>
                        <a:lnTo>
                          <a:pt x="175" y="181"/>
                        </a:lnTo>
                        <a:lnTo>
                          <a:pt x="147" y="191"/>
                        </a:lnTo>
                        <a:lnTo>
                          <a:pt x="129" y="214"/>
                        </a:lnTo>
                        <a:lnTo>
                          <a:pt x="95" y="210"/>
                        </a:lnTo>
                        <a:lnTo>
                          <a:pt x="75" y="197"/>
                        </a:lnTo>
                        <a:lnTo>
                          <a:pt x="56" y="176"/>
                        </a:lnTo>
                        <a:lnTo>
                          <a:pt x="44" y="127"/>
                        </a:lnTo>
                        <a:lnTo>
                          <a:pt x="0" y="83"/>
                        </a:lnTo>
                        <a:lnTo>
                          <a:pt x="63" y="0"/>
                        </a:lnTo>
                        <a:close/>
                      </a:path>
                    </a:pathLst>
                  </a:custGeom>
                  <a:solidFill>
                    <a:srgbClr val="FFE0C0"/>
                  </a:solidFill>
                  <a:ln w="12700" cap="flat" cmpd="sng">
                    <a:solidFill>
                      <a:srgbClr val="000000"/>
                    </a:solidFill>
                    <a:prstDash val="solid"/>
                    <a:round/>
                    <a:headEnd type="none" w="med" len="med"/>
                    <a:tailEnd type="none" w="med" len="med"/>
                  </a:ln>
                </p:spPr>
                <p:txBody>
                  <a:bodyPr/>
                  <a:p>
                    <a:endParaRPr lang="zh-CN" altLang="en-US"/>
                  </a:p>
                </p:txBody>
              </p:sp>
              <p:sp>
                <p:nvSpPr>
                  <p:cNvPr id="47155" name="任意多边形 647219"/>
                  <p:cNvSpPr/>
                  <p:nvPr/>
                </p:nvSpPr>
                <p:spPr>
                  <a:xfrm>
                    <a:off x="2116" y="2142"/>
                    <a:ext cx="121" cy="137"/>
                  </a:xfrm>
                  <a:custGeom>
                    <a:avLst/>
                    <a:gdLst/>
                    <a:ahLst/>
                    <a:cxnLst/>
                    <a:pathLst>
                      <a:path w="121" h="137">
                        <a:moveTo>
                          <a:pt x="91" y="0"/>
                        </a:moveTo>
                        <a:lnTo>
                          <a:pt x="121" y="20"/>
                        </a:lnTo>
                        <a:lnTo>
                          <a:pt x="105" y="52"/>
                        </a:lnTo>
                        <a:lnTo>
                          <a:pt x="75" y="92"/>
                        </a:lnTo>
                        <a:lnTo>
                          <a:pt x="33" y="137"/>
                        </a:lnTo>
                        <a:lnTo>
                          <a:pt x="0" y="97"/>
                        </a:lnTo>
                        <a:lnTo>
                          <a:pt x="91" y="0"/>
                        </a:lnTo>
                        <a:close/>
                      </a:path>
                    </a:pathLst>
                  </a:custGeom>
                  <a:solidFill>
                    <a:srgbClr val="FFFFFF"/>
                  </a:solidFill>
                  <a:ln w="12700" cap="flat" cmpd="sng">
                    <a:solidFill>
                      <a:srgbClr val="000000"/>
                    </a:solidFill>
                    <a:prstDash val="solid"/>
                    <a:round/>
                    <a:headEnd type="none" w="med" len="med"/>
                    <a:tailEnd type="none" w="med" len="med"/>
                  </a:ln>
                </p:spPr>
                <p:txBody>
                  <a:bodyPr/>
                  <a:p>
                    <a:endParaRPr lang="zh-CN" altLang="en-US"/>
                  </a:p>
                </p:txBody>
              </p:sp>
              <p:sp>
                <p:nvSpPr>
                  <p:cNvPr id="47156" name="任意多边形 647220"/>
                  <p:cNvSpPr/>
                  <p:nvPr/>
                </p:nvSpPr>
                <p:spPr>
                  <a:xfrm>
                    <a:off x="1799" y="1444"/>
                    <a:ext cx="444" cy="840"/>
                  </a:xfrm>
                  <a:custGeom>
                    <a:avLst/>
                    <a:gdLst/>
                    <a:ahLst/>
                    <a:cxnLst/>
                    <a:pathLst>
                      <a:path w="444" h="840">
                        <a:moveTo>
                          <a:pt x="133" y="64"/>
                        </a:moveTo>
                        <a:lnTo>
                          <a:pt x="107" y="118"/>
                        </a:lnTo>
                        <a:lnTo>
                          <a:pt x="61" y="196"/>
                        </a:lnTo>
                        <a:lnTo>
                          <a:pt x="46" y="258"/>
                        </a:lnTo>
                        <a:lnTo>
                          <a:pt x="22" y="329"/>
                        </a:lnTo>
                        <a:lnTo>
                          <a:pt x="5" y="447"/>
                        </a:lnTo>
                        <a:lnTo>
                          <a:pt x="0" y="510"/>
                        </a:lnTo>
                        <a:lnTo>
                          <a:pt x="14" y="526"/>
                        </a:lnTo>
                        <a:lnTo>
                          <a:pt x="56" y="583"/>
                        </a:lnTo>
                        <a:lnTo>
                          <a:pt x="106" y="644"/>
                        </a:lnTo>
                        <a:lnTo>
                          <a:pt x="163" y="698"/>
                        </a:lnTo>
                        <a:lnTo>
                          <a:pt x="318" y="840"/>
                        </a:lnTo>
                        <a:lnTo>
                          <a:pt x="389" y="753"/>
                        </a:lnTo>
                        <a:lnTo>
                          <a:pt x="444" y="683"/>
                        </a:lnTo>
                        <a:lnTo>
                          <a:pt x="297" y="556"/>
                        </a:lnTo>
                        <a:lnTo>
                          <a:pt x="248" y="519"/>
                        </a:lnTo>
                        <a:lnTo>
                          <a:pt x="218" y="486"/>
                        </a:lnTo>
                        <a:lnTo>
                          <a:pt x="193" y="471"/>
                        </a:lnTo>
                        <a:lnTo>
                          <a:pt x="232" y="368"/>
                        </a:lnTo>
                        <a:lnTo>
                          <a:pt x="255" y="288"/>
                        </a:lnTo>
                        <a:lnTo>
                          <a:pt x="267" y="252"/>
                        </a:lnTo>
                        <a:lnTo>
                          <a:pt x="280" y="213"/>
                        </a:lnTo>
                        <a:lnTo>
                          <a:pt x="286" y="167"/>
                        </a:lnTo>
                        <a:lnTo>
                          <a:pt x="286" y="123"/>
                        </a:lnTo>
                        <a:lnTo>
                          <a:pt x="286" y="88"/>
                        </a:lnTo>
                        <a:lnTo>
                          <a:pt x="280" y="52"/>
                        </a:lnTo>
                        <a:lnTo>
                          <a:pt x="258" y="24"/>
                        </a:lnTo>
                        <a:lnTo>
                          <a:pt x="229" y="5"/>
                        </a:lnTo>
                        <a:lnTo>
                          <a:pt x="208" y="0"/>
                        </a:lnTo>
                        <a:lnTo>
                          <a:pt x="169" y="25"/>
                        </a:lnTo>
                        <a:lnTo>
                          <a:pt x="133" y="64"/>
                        </a:lnTo>
                        <a:close/>
                      </a:path>
                    </a:pathLst>
                  </a:custGeom>
                  <a:solidFill>
                    <a:srgbClr val="0000FF"/>
                  </a:solidFill>
                  <a:ln w="12700" cap="flat" cmpd="sng">
                    <a:solidFill>
                      <a:srgbClr val="000000"/>
                    </a:solidFill>
                    <a:prstDash val="solid"/>
                    <a:round/>
                    <a:headEnd type="none" w="med" len="med"/>
                    <a:tailEnd type="none" w="med" len="med"/>
                  </a:ln>
                </p:spPr>
                <p:txBody>
                  <a:bodyPr/>
                  <a:p>
                    <a:endParaRPr lang="zh-CN" altLang="en-US"/>
                  </a:p>
                </p:txBody>
              </p:sp>
            </p:grpSp>
          </p:grpSp>
          <p:grpSp>
            <p:nvGrpSpPr>
              <p:cNvPr id="47157" name="组合 647221"/>
              <p:cNvGrpSpPr/>
              <p:nvPr/>
            </p:nvGrpSpPr>
            <p:grpSpPr>
              <a:xfrm rot="1123344">
                <a:off x="2327" y="1696"/>
                <a:ext cx="255" cy="314"/>
                <a:chOff x="1947" y="869"/>
                <a:chExt cx="355" cy="463"/>
              </a:xfrm>
            </p:grpSpPr>
            <p:grpSp>
              <p:nvGrpSpPr>
                <p:cNvPr id="47158" name="组合 647222"/>
                <p:cNvGrpSpPr/>
                <p:nvPr/>
              </p:nvGrpSpPr>
              <p:grpSpPr>
                <a:xfrm>
                  <a:off x="1982" y="1005"/>
                  <a:ext cx="305" cy="220"/>
                  <a:chOff x="1982" y="1005"/>
                  <a:chExt cx="305" cy="220"/>
                </a:xfrm>
              </p:grpSpPr>
              <p:sp>
                <p:nvSpPr>
                  <p:cNvPr id="47159" name="任意多边形 647223"/>
                  <p:cNvSpPr/>
                  <p:nvPr/>
                </p:nvSpPr>
                <p:spPr>
                  <a:xfrm>
                    <a:off x="2244" y="1005"/>
                    <a:ext cx="43" cy="100"/>
                  </a:xfrm>
                  <a:custGeom>
                    <a:avLst/>
                    <a:gdLst/>
                    <a:ahLst/>
                    <a:cxnLst/>
                    <a:pathLst>
                      <a:path w="43" h="100">
                        <a:moveTo>
                          <a:pt x="0" y="11"/>
                        </a:moveTo>
                        <a:lnTo>
                          <a:pt x="7" y="0"/>
                        </a:lnTo>
                        <a:lnTo>
                          <a:pt x="21" y="0"/>
                        </a:lnTo>
                        <a:lnTo>
                          <a:pt x="27" y="7"/>
                        </a:lnTo>
                        <a:lnTo>
                          <a:pt x="33" y="19"/>
                        </a:lnTo>
                        <a:lnTo>
                          <a:pt x="38" y="44"/>
                        </a:lnTo>
                        <a:lnTo>
                          <a:pt x="43" y="76"/>
                        </a:lnTo>
                        <a:lnTo>
                          <a:pt x="43" y="100"/>
                        </a:lnTo>
                        <a:lnTo>
                          <a:pt x="32" y="100"/>
                        </a:lnTo>
                        <a:lnTo>
                          <a:pt x="0" y="11"/>
                        </a:lnTo>
                        <a:close/>
                      </a:path>
                    </a:pathLst>
                  </a:custGeom>
                  <a:solidFill>
                    <a:srgbClr val="FFE0C0"/>
                  </a:solidFill>
                  <a:ln w="12700" cap="flat" cmpd="sng">
                    <a:solidFill>
                      <a:srgbClr val="000000"/>
                    </a:solidFill>
                    <a:prstDash val="solid"/>
                    <a:round/>
                    <a:headEnd type="none" w="med" len="med"/>
                    <a:tailEnd type="none" w="med" len="med"/>
                  </a:ln>
                </p:spPr>
                <p:txBody>
                  <a:bodyPr/>
                  <a:p>
                    <a:endParaRPr lang="zh-CN" altLang="en-US"/>
                  </a:p>
                </p:txBody>
              </p:sp>
              <p:sp>
                <p:nvSpPr>
                  <p:cNvPr id="47160" name="任意多边形 647224"/>
                  <p:cNvSpPr/>
                  <p:nvPr/>
                </p:nvSpPr>
                <p:spPr>
                  <a:xfrm>
                    <a:off x="1982" y="1143"/>
                    <a:ext cx="73" cy="82"/>
                  </a:xfrm>
                  <a:custGeom>
                    <a:avLst/>
                    <a:gdLst/>
                    <a:ahLst/>
                    <a:cxnLst/>
                    <a:pathLst>
                      <a:path w="73" h="82">
                        <a:moveTo>
                          <a:pt x="17" y="0"/>
                        </a:moveTo>
                        <a:lnTo>
                          <a:pt x="4" y="7"/>
                        </a:lnTo>
                        <a:lnTo>
                          <a:pt x="0" y="16"/>
                        </a:lnTo>
                        <a:lnTo>
                          <a:pt x="4" y="29"/>
                        </a:lnTo>
                        <a:lnTo>
                          <a:pt x="14" y="43"/>
                        </a:lnTo>
                        <a:lnTo>
                          <a:pt x="25" y="56"/>
                        </a:lnTo>
                        <a:lnTo>
                          <a:pt x="46" y="77"/>
                        </a:lnTo>
                        <a:lnTo>
                          <a:pt x="60" y="82"/>
                        </a:lnTo>
                        <a:lnTo>
                          <a:pt x="73" y="72"/>
                        </a:lnTo>
                        <a:lnTo>
                          <a:pt x="17" y="0"/>
                        </a:lnTo>
                        <a:close/>
                      </a:path>
                    </a:pathLst>
                  </a:custGeom>
                  <a:solidFill>
                    <a:srgbClr val="FFE0C0"/>
                  </a:solidFill>
                  <a:ln w="12700" cap="flat" cmpd="sng">
                    <a:solidFill>
                      <a:srgbClr val="000000"/>
                    </a:solidFill>
                    <a:prstDash val="solid"/>
                    <a:round/>
                    <a:headEnd type="none" w="med" len="med"/>
                    <a:tailEnd type="none" w="med" len="med"/>
                  </a:ln>
                </p:spPr>
                <p:txBody>
                  <a:bodyPr/>
                  <a:p>
                    <a:endParaRPr lang="zh-CN" altLang="en-US"/>
                  </a:p>
                </p:txBody>
              </p:sp>
            </p:grpSp>
            <p:sp>
              <p:nvSpPr>
                <p:cNvPr id="47161" name="任意多边形 647225"/>
                <p:cNvSpPr/>
                <p:nvPr/>
              </p:nvSpPr>
              <p:spPr>
                <a:xfrm>
                  <a:off x="1962" y="919"/>
                  <a:ext cx="340" cy="413"/>
                </a:xfrm>
                <a:custGeom>
                  <a:avLst/>
                  <a:gdLst/>
                  <a:ahLst/>
                  <a:cxnLst/>
                  <a:pathLst>
                    <a:path w="340" h="413">
                      <a:moveTo>
                        <a:pt x="30" y="59"/>
                      </a:moveTo>
                      <a:lnTo>
                        <a:pt x="13" y="82"/>
                      </a:lnTo>
                      <a:lnTo>
                        <a:pt x="4" y="111"/>
                      </a:lnTo>
                      <a:lnTo>
                        <a:pt x="0" y="145"/>
                      </a:lnTo>
                      <a:lnTo>
                        <a:pt x="5" y="173"/>
                      </a:lnTo>
                      <a:lnTo>
                        <a:pt x="17" y="199"/>
                      </a:lnTo>
                      <a:lnTo>
                        <a:pt x="37" y="222"/>
                      </a:lnTo>
                      <a:lnTo>
                        <a:pt x="54" y="247"/>
                      </a:lnTo>
                      <a:lnTo>
                        <a:pt x="71" y="282"/>
                      </a:lnTo>
                      <a:lnTo>
                        <a:pt x="90" y="323"/>
                      </a:lnTo>
                      <a:lnTo>
                        <a:pt x="109" y="356"/>
                      </a:lnTo>
                      <a:lnTo>
                        <a:pt x="128" y="375"/>
                      </a:lnTo>
                      <a:lnTo>
                        <a:pt x="149" y="387"/>
                      </a:lnTo>
                      <a:lnTo>
                        <a:pt x="185" y="403"/>
                      </a:lnTo>
                      <a:lnTo>
                        <a:pt x="222" y="413"/>
                      </a:lnTo>
                      <a:lnTo>
                        <a:pt x="247" y="410"/>
                      </a:lnTo>
                      <a:lnTo>
                        <a:pt x="268" y="406"/>
                      </a:lnTo>
                      <a:lnTo>
                        <a:pt x="304" y="393"/>
                      </a:lnTo>
                      <a:lnTo>
                        <a:pt x="319" y="379"/>
                      </a:lnTo>
                      <a:lnTo>
                        <a:pt x="326" y="360"/>
                      </a:lnTo>
                      <a:lnTo>
                        <a:pt x="337" y="319"/>
                      </a:lnTo>
                      <a:lnTo>
                        <a:pt x="340" y="288"/>
                      </a:lnTo>
                      <a:lnTo>
                        <a:pt x="340" y="251"/>
                      </a:lnTo>
                      <a:lnTo>
                        <a:pt x="335" y="224"/>
                      </a:lnTo>
                      <a:lnTo>
                        <a:pt x="326" y="194"/>
                      </a:lnTo>
                      <a:lnTo>
                        <a:pt x="310" y="152"/>
                      </a:lnTo>
                      <a:lnTo>
                        <a:pt x="291" y="121"/>
                      </a:lnTo>
                      <a:lnTo>
                        <a:pt x="282" y="86"/>
                      </a:lnTo>
                      <a:lnTo>
                        <a:pt x="264" y="46"/>
                      </a:lnTo>
                      <a:lnTo>
                        <a:pt x="244" y="25"/>
                      </a:lnTo>
                      <a:lnTo>
                        <a:pt x="224" y="13"/>
                      </a:lnTo>
                      <a:lnTo>
                        <a:pt x="186" y="1"/>
                      </a:lnTo>
                      <a:lnTo>
                        <a:pt x="160" y="0"/>
                      </a:lnTo>
                      <a:lnTo>
                        <a:pt x="122" y="7"/>
                      </a:lnTo>
                      <a:lnTo>
                        <a:pt x="87" y="19"/>
                      </a:lnTo>
                      <a:lnTo>
                        <a:pt x="52" y="41"/>
                      </a:lnTo>
                      <a:lnTo>
                        <a:pt x="30" y="59"/>
                      </a:lnTo>
                      <a:close/>
                    </a:path>
                  </a:pathLst>
                </a:custGeom>
                <a:solidFill>
                  <a:srgbClr val="FFE0C0"/>
                </a:solidFill>
                <a:ln w="12700" cap="flat" cmpd="sng">
                  <a:solidFill>
                    <a:srgbClr val="000000"/>
                  </a:solidFill>
                  <a:prstDash val="solid"/>
                  <a:round/>
                  <a:headEnd type="none" w="med" len="med"/>
                  <a:tailEnd type="none" w="med" len="med"/>
                </a:ln>
              </p:spPr>
              <p:txBody>
                <a:bodyPr/>
                <a:p>
                  <a:endParaRPr lang="zh-CN" altLang="en-US"/>
                </a:p>
              </p:txBody>
            </p:sp>
            <p:grpSp>
              <p:nvGrpSpPr>
                <p:cNvPr id="47162" name="组合 647226"/>
                <p:cNvGrpSpPr/>
                <p:nvPr/>
              </p:nvGrpSpPr>
              <p:grpSpPr>
                <a:xfrm>
                  <a:off x="1997" y="1009"/>
                  <a:ext cx="257" cy="143"/>
                  <a:chOff x="1997" y="1009"/>
                  <a:chExt cx="257" cy="143"/>
                </a:xfrm>
              </p:grpSpPr>
              <p:sp>
                <p:nvSpPr>
                  <p:cNvPr id="47163" name="任意多边形 647227"/>
                  <p:cNvSpPr/>
                  <p:nvPr/>
                </p:nvSpPr>
                <p:spPr>
                  <a:xfrm>
                    <a:off x="2122" y="1074"/>
                    <a:ext cx="19" cy="21"/>
                  </a:xfrm>
                  <a:custGeom>
                    <a:avLst/>
                    <a:gdLst/>
                    <a:ahLst/>
                    <a:cxnLst/>
                    <a:pathLst>
                      <a:path w="19" h="21">
                        <a:moveTo>
                          <a:pt x="0" y="12"/>
                        </a:moveTo>
                        <a:lnTo>
                          <a:pt x="6" y="4"/>
                        </a:lnTo>
                        <a:lnTo>
                          <a:pt x="17" y="0"/>
                        </a:lnTo>
                        <a:lnTo>
                          <a:pt x="19" y="11"/>
                        </a:lnTo>
                        <a:lnTo>
                          <a:pt x="10" y="11"/>
                        </a:lnTo>
                        <a:lnTo>
                          <a:pt x="3" y="21"/>
                        </a:lnTo>
                        <a:lnTo>
                          <a:pt x="0" y="12"/>
                        </a:lnTo>
                        <a:close/>
                      </a:path>
                    </a:pathLst>
                  </a:custGeom>
                  <a:solidFill>
                    <a:srgbClr val="C0C0C0"/>
                  </a:solidFill>
                  <a:ln w="12700" cap="flat" cmpd="sng">
                    <a:solidFill>
                      <a:srgbClr val="000000"/>
                    </a:solidFill>
                    <a:prstDash val="solid"/>
                    <a:round/>
                    <a:headEnd type="none" w="med" len="med"/>
                    <a:tailEnd type="none" w="med" len="med"/>
                  </a:ln>
                </p:spPr>
                <p:txBody>
                  <a:bodyPr/>
                  <a:p>
                    <a:endParaRPr lang="zh-CN" altLang="en-US"/>
                  </a:p>
                </p:txBody>
              </p:sp>
              <p:sp>
                <p:nvSpPr>
                  <p:cNvPr id="47164" name="任意多边形 647228"/>
                  <p:cNvSpPr/>
                  <p:nvPr/>
                </p:nvSpPr>
                <p:spPr>
                  <a:xfrm>
                    <a:off x="1997" y="1128"/>
                    <a:ext cx="37" cy="24"/>
                  </a:xfrm>
                  <a:custGeom>
                    <a:avLst/>
                    <a:gdLst/>
                    <a:ahLst/>
                    <a:cxnLst/>
                    <a:pathLst>
                      <a:path w="37" h="24">
                        <a:moveTo>
                          <a:pt x="31" y="0"/>
                        </a:moveTo>
                        <a:lnTo>
                          <a:pt x="37" y="13"/>
                        </a:lnTo>
                        <a:lnTo>
                          <a:pt x="6" y="24"/>
                        </a:lnTo>
                        <a:lnTo>
                          <a:pt x="0" y="18"/>
                        </a:lnTo>
                        <a:lnTo>
                          <a:pt x="31" y="0"/>
                        </a:lnTo>
                        <a:close/>
                      </a:path>
                    </a:pathLst>
                  </a:custGeom>
                  <a:solidFill>
                    <a:srgbClr val="C0C0C0"/>
                  </a:solidFill>
                  <a:ln w="12700" cap="flat" cmpd="sng">
                    <a:solidFill>
                      <a:srgbClr val="000000"/>
                    </a:solidFill>
                    <a:prstDash val="solid"/>
                    <a:round/>
                    <a:headEnd type="none" w="med" len="med"/>
                    <a:tailEnd type="none" w="med" len="med"/>
                  </a:ln>
                </p:spPr>
                <p:txBody>
                  <a:bodyPr/>
                  <a:p>
                    <a:endParaRPr lang="zh-CN" altLang="en-US"/>
                  </a:p>
                </p:txBody>
              </p:sp>
              <p:sp>
                <p:nvSpPr>
                  <p:cNvPr id="47165" name="任意多边形 647229"/>
                  <p:cNvSpPr/>
                  <p:nvPr/>
                </p:nvSpPr>
                <p:spPr>
                  <a:xfrm>
                    <a:off x="2221" y="1009"/>
                    <a:ext cx="33" cy="24"/>
                  </a:xfrm>
                  <a:custGeom>
                    <a:avLst/>
                    <a:gdLst/>
                    <a:ahLst/>
                    <a:cxnLst/>
                    <a:pathLst>
                      <a:path w="33" h="24">
                        <a:moveTo>
                          <a:pt x="0" y="13"/>
                        </a:moveTo>
                        <a:lnTo>
                          <a:pt x="7" y="24"/>
                        </a:lnTo>
                        <a:lnTo>
                          <a:pt x="33" y="6"/>
                        </a:lnTo>
                        <a:lnTo>
                          <a:pt x="30" y="0"/>
                        </a:lnTo>
                        <a:lnTo>
                          <a:pt x="0" y="13"/>
                        </a:lnTo>
                        <a:close/>
                      </a:path>
                    </a:pathLst>
                  </a:custGeom>
                  <a:solidFill>
                    <a:srgbClr val="C0C0C0"/>
                  </a:solidFill>
                  <a:ln w="12700" cap="flat" cmpd="sng">
                    <a:solidFill>
                      <a:srgbClr val="000000"/>
                    </a:solidFill>
                    <a:prstDash val="solid"/>
                    <a:round/>
                    <a:headEnd type="none" w="med" len="med"/>
                    <a:tailEnd type="none" w="med" len="med"/>
                  </a:ln>
                </p:spPr>
                <p:txBody>
                  <a:bodyPr/>
                  <a:p>
                    <a:endParaRPr lang="zh-CN" altLang="en-US"/>
                  </a:p>
                </p:txBody>
              </p:sp>
            </p:grpSp>
            <p:grpSp>
              <p:nvGrpSpPr>
                <p:cNvPr id="47166" name="组合 647230"/>
                <p:cNvGrpSpPr/>
                <p:nvPr/>
              </p:nvGrpSpPr>
              <p:grpSpPr>
                <a:xfrm>
                  <a:off x="2027" y="1019"/>
                  <a:ext cx="218" cy="158"/>
                  <a:chOff x="2027" y="1019"/>
                  <a:chExt cx="218" cy="158"/>
                </a:xfrm>
              </p:grpSpPr>
              <p:sp>
                <p:nvSpPr>
                  <p:cNvPr id="47167" name="任意多边形 647231"/>
                  <p:cNvSpPr/>
                  <p:nvPr/>
                </p:nvSpPr>
                <p:spPr>
                  <a:xfrm>
                    <a:off x="2027" y="1077"/>
                    <a:ext cx="110" cy="100"/>
                  </a:xfrm>
                  <a:custGeom>
                    <a:avLst/>
                    <a:gdLst/>
                    <a:ahLst/>
                    <a:cxnLst/>
                    <a:pathLst>
                      <a:path w="110" h="100">
                        <a:moveTo>
                          <a:pt x="0" y="51"/>
                        </a:moveTo>
                        <a:lnTo>
                          <a:pt x="90" y="0"/>
                        </a:lnTo>
                        <a:lnTo>
                          <a:pt x="105" y="26"/>
                        </a:lnTo>
                        <a:lnTo>
                          <a:pt x="110" y="44"/>
                        </a:lnTo>
                        <a:lnTo>
                          <a:pt x="109" y="63"/>
                        </a:lnTo>
                        <a:lnTo>
                          <a:pt x="101" y="75"/>
                        </a:lnTo>
                        <a:lnTo>
                          <a:pt x="89" y="85"/>
                        </a:lnTo>
                        <a:lnTo>
                          <a:pt x="71" y="92"/>
                        </a:lnTo>
                        <a:lnTo>
                          <a:pt x="60" y="99"/>
                        </a:lnTo>
                        <a:lnTo>
                          <a:pt x="49" y="100"/>
                        </a:lnTo>
                        <a:lnTo>
                          <a:pt x="35" y="98"/>
                        </a:lnTo>
                        <a:lnTo>
                          <a:pt x="25" y="91"/>
                        </a:lnTo>
                        <a:lnTo>
                          <a:pt x="18" y="83"/>
                        </a:lnTo>
                        <a:lnTo>
                          <a:pt x="14" y="75"/>
                        </a:lnTo>
                        <a:lnTo>
                          <a:pt x="6" y="60"/>
                        </a:lnTo>
                        <a:lnTo>
                          <a:pt x="0" y="51"/>
                        </a:lnTo>
                        <a:close/>
                      </a:path>
                    </a:pathLst>
                  </a:custGeom>
                  <a:solidFill>
                    <a:srgbClr val="80FFFF"/>
                  </a:solidFill>
                  <a:ln w="12700" cap="flat" cmpd="sng">
                    <a:solidFill>
                      <a:srgbClr val="000000"/>
                    </a:solidFill>
                    <a:prstDash val="solid"/>
                    <a:round/>
                    <a:headEnd type="none" w="med" len="med"/>
                    <a:tailEnd type="none" w="med" len="med"/>
                  </a:ln>
                </p:spPr>
                <p:txBody>
                  <a:bodyPr/>
                  <a:p>
                    <a:endParaRPr lang="zh-CN" altLang="en-US"/>
                  </a:p>
                </p:txBody>
              </p:sp>
              <p:sp>
                <p:nvSpPr>
                  <p:cNvPr id="47168" name="椭圆 647232"/>
                  <p:cNvSpPr/>
                  <p:nvPr/>
                </p:nvSpPr>
                <p:spPr>
                  <a:xfrm>
                    <a:off x="2077" y="1122"/>
                    <a:ext cx="19" cy="18"/>
                  </a:xfrm>
                  <a:prstGeom prst="ellipse">
                    <a:avLst/>
                  </a:prstGeom>
                  <a:solidFill>
                    <a:srgbClr val="00A000"/>
                  </a:solidFill>
                  <a:ln w="12700" cap="flat" cmpd="sng">
                    <a:solidFill>
                      <a:srgbClr val="000000"/>
                    </a:solidFill>
                    <a:prstDash val="solid"/>
                    <a:round/>
                    <a:headEnd type="none" w="med" len="med"/>
                    <a:tailEnd type="none" w="med" len="med"/>
                  </a:ln>
                </p:spPr>
                <p:txBody>
                  <a:bodyPr anchor="t"/>
                  <a:p>
                    <a:endParaRPr lang="zh-CN" altLang="en-US">
                      <a:latin typeface="Arial" panose="020B0604020202020204" pitchFamily="34" charset="0"/>
                      <a:ea typeface="楷体_GB2312" pitchFamily="49" charset="-122"/>
                    </a:endParaRPr>
                  </a:p>
                </p:txBody>
              </p:sp>
              <p:sp>
                <p:nvSpPr>
                  <p:cNvPr id="47169" name="任意多边形 647233"/>
                  <p:cNvSpPr/>
                  <p:nvPr/>
                </p:nvSpPr>
                <p:spPr>
                  <a:xfrm>
                    <a:off x="2134" y="1019"/>
                    <a:ext cx="111" cy="99"/>
                  </a:xfrm>
                  <a:custGeom>
                    <a:avLst/>
                    <a:gdLst/>
                    <a:ahLst/>
                    <a:cxnLst/>
                    <a:pathLst>
                      <a:path w="111" h="99">
                        <a:moveTo>
                          <a:pt x="0" y="50"/>
                        </a:moveTo>
                        <a:lnTo>
                          <a:pt x="92" y="0"/>
                        </a:lnTo>
                        <a:lnTo>
                          <a:pt x="105" y="28"/>
                        </a:lnTo>
                        <a:lnTo>
                          <a:pt x="111" y="45"/>
                        </a:lnTo>
                        <a:lnTo>
                          <a:pt x="108" y="62"/>
                        </a:lnTo>
                        <a:lnTo>
                          <a:pt x="101" y="73"/>
                        </a:lnTo>
                        <a:lnTo>
                          <a:pt x="88" y="84"/>
                        </a:lnTo>
                        <a:lnTo>
                          <a:pt x="73" y="92"/>
                        </a:lnTo>
                        <a:lnTo>
                          <a:pt x="61" y="97"/>
                        </a:lnTo>
                        <a:lnTo>
                          <a:pt x="48" y="99"/>
                        </a:lnTo>
                        <a:lnTo>
                          <a:pt x="36" y="97"/>
                        </a:lnTo>
                        <a:lnTo>
                          <a:pt x="25" y="90"/>
                        </a:lnTo>
                        <a:lnTo>
                          <a:pt x="19" y="84"/>
                        </a:lnTo>
                        <a:lnTo>
                          <a:pt x="14" y="74"/>
                        </a:lnTo>
                        <a:lnTo>
                          <a:pt x="6" y="60"/>
                        </a:lnTo>
                        <a:lnTo>
                          <a:pt x="0" y="50"/>
                        </a:lnTo>
                        <a:close/>
                      </a:path>
                    </a:pathLst>
                  </a:custGeom>
                  <a:solidFill>
                    <a:srgbClr val="80FFFF"/>
                  </a:solidFill>
                  <a:ln w="12700" cap="flat" cmpd="sng">
                    <a:solidFill>
                      <a:srgbClr val="000000"/>
                    </a:solidFill>
                    <a:prstDash val="solid"/>
                    <a:round/>
                    <a:headEnd type="none" w="med" len="med"/>
                    <a:tailEnd type="none" w="med" len="med"/>
                  </a:ln>
                </p:spPr>
                <p:txBody>
                  <a:bodyPr/>
                  <a:p>
                    <a:endParaRPr lang="zh-CN" altLang="en-US"/>
                  </a:p>
                </p:txBody>
              </p:sp>
              <p:sp>
                <p:nvSpPr>
                  <p:cNvPr id="47170" name="椭圆 647234"/>
                  <p:cNvSpPr/>
                  <p:nvPr/>
                </p:nvSpPr>
                <p:spPr>
                  <a:xfrm>
                    <a:off x="2184" y="1064"/>
                    <a:ext cx="19" cy="18"/>
                  </a:xfrm>
                  <a:prstGeom prst="ellipse">
                    <a:avLst/>
                  </a:prstGeom>
                  <a:solidFill>
                    <a:srgbClr val="00A000"/>
                  </a:solidFill>
                  <a:ln w="12700" cap="flat" cmpd="sng">
                    <a:solidFill>
                      <a:srgbClr val="000000"/>
                    </a:solidFill>
                    <a:prstDash val="solid"/>
                    <a:round/>
                    <a:headEnd type="none" w="med" len="med"/>
                    <a:tailEnd type="none" w="med" len="med"/>
                  </a:ln>
                </p:spPr>
                <p:txBody>
                  <a:bodyPr anchor="t"/>
                  <a:p>
                    <a:endParaRPr lang="zh-CN" altLang="en-US">
                      <a:latin typeface="Arial" panose="020B0604020202020204" pitchFamily="34" charset="0"/>
                      <a:ea typeface="楷体_GB2312" pitchFamily="49" charset="-122"/>
                    </a:endParaRPr>
                  </a:p>
                </p:txBody>
              </p:sp>
            </p:grpSp>
            <p:sp>
              <p:nvSpPr>
                <p:cNvPr id="47171" name="任意多边形 647235"/>
                <p:cNvSpPr/>
                <p:nvPr/>
              </p:nvSpPr>
              <p:spPr>
                <a:xfrm>
                  <a:off x="2141" y="1182"/>
                  <a:ext cx="110" cy="89"/>
                </a:xfrm>
                <a:custGeom>
                  <a:avLst/>
                  <a:gdLst/>
                  <a:ahLst/>
                  <a:cxnLst/>
                  <a:pathLst>
                    <a:path w="110" h="89">
                      <a:moveTo>
                        <a:pt x="0" y="46"/>
                      </a:moveTo>
                      <a:lnTo>
                        <a:pt x="17" y="46"/>
                      </a:lnTo>
                      <a:lnTo>
                        <a:pt x="32" y="43"/>
                      </a:lnTo>
                      <a:lnTo>
                        <a:pt x="50" y="38"/>
                      </a:lnTo>
                      <a:lnTo>
                        <a:pt x="66" y="33"/>
                      </a:lnTo>
                      <a:lnTo>
                        <a:pt x="83" y="21"/>
                      </a:lnTo>
                      <a:lnTo>
                        <a:pt x="93" y="12"/>
                      </a:lnTo>
                      <a:lnTo>
                        <a:pt x="103" y="0"/>
                      </a:lnTo>
                      <a:lnTo>
                        <a:pt x="109" y="24"/>
                      </a:lnTo>
                      <a:lnTo>
                        <a:pt x="110" y="33"/>
                      </a:lnTo>
                      <a:lnTo>
                        <a:pt x="110" y="51"/>
                      </a:lnTo>
                      <a:lnTo>
                        <a:pt x="106" y="63"/>
                      </a:lnTo>
                      <a:lnTo>
                        <a:pt x="98" y="76"/>
                      </a:lnTo>
                      <a:lnTo>
                        <a:pt x="88" y="84"/>
                      </a:lnTo>
                      <a:lnTo>
                        <a:pt x="76" y="88"/>
                      </a:lnTo>
                      <a:lnTo>
                        <a:pt x="62" y="89"/>
                      </a:lnTo>
                      <a:lnTo>
                        <a:pt x="49" y="88"/>
                      </a:lnTo>
                      <a:lnTo>
                        <a:pt x="37" y="82"/>
                      </a:lnTo>
                      <a:lnTo>
                        <a:pt x="31" y="80"/>
                      </a:lnTo>
                      <a:lnTo>
                        <a:pt x="19" y="72"/>
                      </a:lnTo>
                      <a:lnTo>
                        <a:pt x="11" y="57"/>
                      </a:lnTo>
                      <a:lnTo>
                        <a:pt x="0" y="46"/>
                      </a:lnTo>
                      <a:close/>
                    </a:path>
                  </a:pathLst>
                </a:custGeom>
                <a:solidFill>
                  <a:srgbClr val="FFFFFF"/>
                </a:solidFill>
                <a:ln w="12700" cap="flat" cmpd="sng">
                  <a:solidFill>
                    <a:srgbClr val="000000"/>
                  </a:solidFill>
                  <a:prstDash val="solid"/>
                  <a:round/>
                  <a:headEnd type="none" w="med" len="med"/>
                  <a:tailEnd type="none" w="med" len="med"/>
                </a:ln>
              </p:spPr>
              <p:txBody>
                <a:bodyPr/>
                <a:p>
                  <a:endParaRPr lang="zh-CN" altLang="en-US"/>
                </a:p>
              </p:txBody>
            </p:sp>
            <p:sp>
              <p:nvSpPr>
                <p:cNvPr id="47172" name="任意多边形 647236"/>
                <p:cNvSpPr/>
                <p:nvPr/>
              </p:nvSpPr>
              <p:spPr>
                <a:xfrm>
                  <a:off x="2149" y="1152"/>
                  <a:ext cx="57" cy="32"/>
                </a:xfrm>
                <a:custGeom>
                  <a:avLst/>
                  <a:gdLst/>
                  <a:ahLst/>
                  <a:cxnLst/>
                  <a:pathLst>
                    <a:path w="57" h="32">
                      <a:moveTo>
                        <a:pt x="0" y="32"/>
                      </a:moveTo>
                      <a:lnTo>
                        <a:pt x="17" y="31"/>
                      </a:lnTo>
                      <a:lnTo>
                        <a:pt x="24" y="28"/>
                      </a:lnTo>
                      <a:lnTo>
                        <a:pt x="33" y="25"/>
                      </a:lnTo>
                      <a:lnTo>
                        <a:pt x="43" y="19"/>
                      </a:lnTo>
                      <a:lnTo>
                        <a:pt x="49" y="10"/>
                      </a:lnTo>
                      <a:lnTo>
                        <a:pt x="57" y="0"/>
                      </a:lnTo>
                    </a:path>
                  </a:pathLst>
                </a:custGeom>
                <a:noFill/>
                <a:ln w="12700" cap="flat" cmpd="sng">
                  <a:solidFill>
                    <a:srgbClr val="000000"/>
                  </a:solidFill>
                  <a:prstDash val="solid"/>
                  <a:round/>
                  <a:headEnd type="none" w="med" len="med"/>
                  <a:tailEnd type="none" w="med" len="med"/>
                </a:ln>
              </p:spPr>
              <p:txBody>
                <a:bodyPr/>
                <a:p>
                  <a:endParaRPr lang="zh-CN" altLang="en-US"/>
                </a:p>
              </p:txBody>
            </p:sp>
            <p:sp>
              <p:nvSpPr>
                <p:cNvPr id="47173" name="任意多边形 647237"/>
                <p:cNvSpPr/>
                <p:nvPr/>
              </p:nvSpPr>
              <p:spPr>
                <a:xfrm>
                  <a:off x="1947" y="869"/>
                  <a:ext cx="307" cy="282"/>
                </a:xfrm>
                <a:custGeom>
                  <a:avLst/>
                  <a:gdLst/>
                  <a:ahLst/>
                  <a:cxnLst/>
                  <a:pathLst>
                    <a:path w="307" h="282">
                      <a:moveTo>
                        <a:pt x="52" y="282"/>
                      </a:moveTo>
                      <a:lnTo>
                        <a:pt x="65" y="276"/>
                      </a:lnTo>
                      <a:lnTo>
                        <a:pt x="68" y="258"/>
                      </a:lnTo>
                      <a:lnTo>
                        <a:pt x="70" y="233"/>
                      </a:lnTo>
                      <a:lnTo>
                        <a:pt x="58" y="183"/>
                      </a:lnTo>
                      <a:lnTo>
                        <a:pt x="51" y="154"/>
                      </a:lnTo>
                      <a:lnTo>
                        <a:pt x="89" y="155"/>
                      </a:lnTo>
                      <a:lnTo>
                        <a:pt x="139" y="153"/>
                      </a:lnTo>
                      <a:lnTo>
                        <a:pt x="155" y="137"/>
                      </a:lnTo>
                      <a:lnTo>
                        <a:pt x="181" y="118"/>
                      </a:lnTo>
                      <a:lnTo>
                        <a:pt x="221" y="122"/>
                      </a:lnTo>
                      <a:lnTo>
                        <a:pt x="260" y="101"/>
                      </a:lnTo>
                      <a:lnTo>
                        <a:pt x="265" y="123"/>
                      </a:lnTo>
                      <a:lnTo>
                        <a:pt x="281" y="132"/>
                      </a:lnTo>
                      <a:lnTo>
                        <a:pt x="298" y="160"/>
                      </a:lnTo>
                      <a:lnTo>
                        <a:pt x="307" y="154"/>
                      </a:lnTo>
                      <a:lnTo>
                        <a:pt x="307" y="135"/>
                      </a:lnTo>
                      <a:lnTo>
                        <a:pt x="303" y="106"/>
                      </a:lnTo>
                      <a:lnTo>
                        <a:pt x="295" y="82"/>
                      </a:lnTo>
                      <a:lnTo>
                        <a:pt x="280" y="64"/>
                      </a:lnTo>
                      <a:lnTo>
                        <a:pt x="282" y="33"/>
                      </a:lnTo>
                      <a:lnTo>
                        <a:pt x="282" y="16"/>
                      </a:lnTo>
                      <a:lnTo>
                        <a:pt x="261" y="19"/>
                      </a:lnTo>
                      <a:lnTo>
                        <a:pt x="238" y="19"/>
                      </a:lnTo>
                      <a:lnTo>
                        <a:pt x="225" y="14"/>
                      </a:lnTo>
                      <a:lnTo>
                        <a:pt x="209" y="0"/>
                      </a:lnTo>
                      <a:lnTo>
                        <a:pt x="195" y="13"/>
                      </a:lnTo>
                      <a:lnTo>
                        <a:pt x="182" y="19"/>
                      </a:lnTo>
                      <a:lnTo>
                        <a:pt x="156" y="21"/>
                      </a:lnTo>
                      <a:lnTo>
                        <a:pt x="132" y="26"/>
                      </a:lnTo>
                      <a:lnTo>
                        <a:pt x="106" y="35"/>
                      </a:lnTo>
                      <a:lnTo>
                        <a:pt x="84" y="49"/>
                      </a:lnTo>
                      <a:lnTo>
                        <a:pt x="58" y="73"/>
                      </a:lnTo>
                      <a:lnTo>
                        <a:pt x="42" y="78"/>
                      </a:lnTo>
                      <a:lnTo>
                        <a:pt x="28" y="91"/>
                      </a:lnTo>
                      <a:lnTo>
                        <a:pt x="16" y="103"/>
                      </a:lnTo>
                      <a:lnTo>
                        <a:pt x="10" y="122"/>
                      </a:lnTo>
                      <a:lnTo>
                        <a:pt x="2" y="143"/>
                      </a:lnTo>
                      <a:lnTo>
                        <a:pt x="0" y="161"/>
                      </a:lnTo>
                      <a:lnTo>
                        <a:pt x="0" y="200"/>
                      </a:lnTo>
                      <a:lnTo>
                        <a:pt x="10" y="241"/>
                      </a:lnTo>
                      <a:lnTo>
                        <a:pt x="52" y="282"/>
                      </a:lnTo>
                      <a:close/>
                    </a:path>
                  </a:pathLst>
                </a:custGeom>
                <a:solidFill>
                  <a:srgbClr val="C06000"/>
                </a:solidFill>
                <a:ln w="12700" cap="flat" cmpd="sng">
                  <a:solidFill>
                    <a:srgbClr val="000000"/>
                  </a:solidFill>
                  <a:prstDash val="solid"/>
                  <a:round/>
                  <a:headEnd type="none" w="med" len="med"/>
                  <a:tailEnd type="none" w="med" len="med"/>
                </a:ln>
              </p:spPr>
              <p:txBody>
                <a:bodyPr/>
                <a:p>
                  <a:endParaRPr lang="zh-CN" altLang="en-US"/>
                </a:p>
              </p:txBody>
            </p:sp>
          </p:grpSp>
          <p:sp>
            <p:nvSpPr>
              <p:cNvPr id="47174" name="任意多边形 647238"/>
              <p:cNvSpPr/>
              <p:nvPr/>
            </p:nvSpPr>
            <p:spPr>
              <a:xfrm rot="1123344">
                <a:off x="2393" y="2047"/>
                <a:ext cx="219" cy="518"/>
              </a:xfrm>
              <a:custGeom>
                <a:avLst/>
                <a:gdLst/>
                <a:ahLst/>
                <a:cxnLst/>
                <a:pathLst>
                  <a:path w="304" h="764">
                    <a:moveTo>
                      <a:pt x="15" y="6"/>
                    </a:moveTo>
                    <a:lnTo>
                      <a:pt x="34" y="0"/>
                    </a:lnTo>
                    <a:lnTo>
                      <a:pt x="75" y="26"/>
                    </a:lnTo>
                    <a:lnTo>
                      <a:pt x="75" y="71"/>
                    </a:lnTo>
                    <a:lnTo>
                      <a:pt x="110" y="114"/>
                    </a:lnTo>
                    <a:lnTo>
                      <a:pt x="144" y="160"/>
                    </a:lnTo>
                    <a:lnTo>
                      <a:pt x="180" y="220"/>
                    </a:lnTo>
                    <a:lnTo>
                      <a:pt x="208" y="276"/>
                    </a:lnTo>
                    <a:lnTo>
                      <a:pt x="237" y="357"/>
                    </a:lnTo>
                    <a:lnTo>
                      <a:pt x="261" y="428"/>
                    </a:lnTo>
                    <a:lnTo>
                      <a:pt x="291" y="570"/>
                    </a:lnTo>
                    <a:lnTo>
                      <a:pt x="304" y="658"/>
                    </a:lnTo>
                    <a:lnTo>
                      <a:pt x="265" y="764"/>
                    </a:lnTo>
                    <a:lnTo>
                      <a:pt x="189" y="679"/>
                    </a:lnTo>
                    <a:lnTo>
                      <a:pt x="168" y="536"/>
                    </a:lnTo>
                    <a:lnTo>
                      <a:pt x="152" y="449"/>
                    </a:lnTo>
                    <a:lnTo>
                      <a:pt x="129" y="366"/>
                    </a:lnTo>
                    <a:lnTo>
                      <a:pt x="103" y="306"/>
                    </a:lnTo>
                    <a:lnTo>
                      <a:pt x="69" y="219"/>
                    </a:lnTo>
                    <a:lnTo>
                      <a:pt x="49" y="156"/>
                    </a:lnTo>
                    <a:lnTo>
                      <a:pt x="30" y="84"/>
                    </a:lnTo>
                    <a:lnTo>
                      <a:pt x="0" y="66"/>
                    </a:lnTo>
                    <a:lnTo>
                      <a:pt x="15" y="6"/>
                    </a:lnTo>
                    <a:close/>
                  </a:path>
                </a:pathLst>
              </a:custGeom>
              <a:solidFill>
                <a:srgbClr val="FF0000"/>
              </a:solidFill>
              <a:ln w="12700" cap="flat" cmpd="sng">
                <a:solidFill>
                  <a:srgbClr val="000000"/>
                </a:solidFill>
                <a:prstDash val="solid"/>
                <a:round/>
                <a:headEnd type="none" w="med" len="med"/>
                <a:tailEnd type="none" w="med" len="med"/>
              </a:ln>
            </p:spPr>
            <p:txBody>
              <a:bodyPr/>
              <a:p>
                <a:endParaRPr lang="zh-CN" altLang="en-US"/>
              </a:p>
            </p:txBody>
          </p:sp>
          <p:grpSp>
            <p:nvGrpSpPr>
              <p:cNvPr id="47175" name="组合 647239"/>
              <p:cNvGrpSpPr/>
              <p:nvPr/>
            </p:nvGrpSpPr>
            <p:grpSpPr>
              <a:xfrm rot="1123344">
                <a:off x="2928" y="1942"/>
                <a:ext cx="127" cy="227"/>
                <a:chOff x="2833" y="962"/>
                <a:chExt cx="176" cy="334"/>
              </a:xfrm>
            </p:grpSpPr>
            <p:sp>
              <p:nvSpPr>
                <p:cNvPr id="47176" name="任意多边形 647240"/>
                <p:cNvSpPr/>
                <p:nvPr/>
              </p:nvSpPr>
              <p:spPr>
                <a:xfrm>
                  <a:off x="2834" y="1086"/>
                  <a:ext cx="175" cy="210"/>
                </a:xfrm>
                <a:custGeom>
                  <a:avLst/>
                  <a:gdLst/>
                  <a:ahLst/>
                  <a:cxnLst/>
                  <a:pathLst>
                    <a:path w="1229" h="1468">
                      <a:moveTo>
                        <a:pt x="957" y="1468"/>
                      </a:moveTo>
                      <a:lnTo>
                        <a:pt x="981" y="1270"/>
                      </a:lnTo>
                      <a:lnTo>
                        <a:pt x="1049" y="1164"/>
                      </a:lnTo>
                      <a:lnTo>
                        <a:pt x="1118" y="1071"/>
                      </a:lnTo>
                      <a:lnTo>
                        <a:pt x="1182" y="953"/>
                      </a:lnTo>
                      <a:lnTo>
                        <a:pt x="1216" y="854"/>
                      </a:lnTo>
                      <a:lnTo>
                        <a:pt x="1229" y="734"/>
                      </a:lnTo>
                      <a:lnTo>
                        <a:pt x="1202" y="604"/>
                      </a:lnTo>
                      <a:lnTo>
                        <a:pt x="1159" y="500"/>
                      </a:lnTo>
                      <a:lnTo>
                        <a:pt x="1166" y="405"/>
                      </a:lnTo>
                      <a:lnTo>
                        <a:pt x="1149" y="320"/>
                      </a:lnTo>
                      <a:lnTo>
                        <a:pt x="1125" y="272"/>
                      </a:lnTo>
                      <a:lnTo>
                        <a:pt x="1091" y="231"/>
                      </a:lnTo>
                      <a:lnTo>
                        <a:pt x="1079" y="204"/>
                      </a:lnTo>
                      <a:lnTo>
                        <a:pt x="1032" y="176"/>
                      </a:lnTo>
                      <a:lnTo>
                        <a:pt x="992" y="170"/>
                      </a:lnTo>
                      <a:lnTo>
                        <a:pt x="963" y="185"/>
                      </a:lnTo>
                      <a:lnTo>
                        <a:pt x="927" y="279"/>
                      </a:lnTo>
                      <a:lnTo>
                        <a:pt x="861" y="414"/>
                      </a:lnTo>
                      <a:lnTo>
                        <a:pt x="958" y="181"/>
                      </a:lnTo>
                      <a:lnTo>
                        <a:pt x="975" y="152"/>
                      </a:lnTo>
                      <a:lnTo>
                        <a:pt x="953" y="100"/>
                      </a:lnTo>
                      <a:lnTo>
                        <a:pt x="918" y="82"/>
                      </a:lnTo>
                      <a:lnTo>
                        <a:pt x="871" y="62"/>
                      </a:lnTo>
                      <a:lnTo>
                        <a:pt x="806" y="39"/>
                      </a:lnTo>
                      <a:lnTo>
                        <a:pt x="790" y="25"/>
                      </a:lnTo>
                      <a:lnTo>
                        <a:pt x="760" y="0"/>
                      </a:lnTo>
                      <a:lnTo>
                        <a:pt x="582" y="39"/>
                      </a:lnTo>
                      <a:lnTo>
                        <a:pt x="346" y="169"/>
                      </a:lnTo>
                      <a:lnTo>
                        <a:pt x="329" y="204"/>
                      </a:lnTo>
                      <a:lnTo>
                        <a:pt x="274" y="259"/>
                      </a:lnTo>
                      <a:lnTo>
                        <a:pt x="210" y="303"/>
                      </a:lnTo>
                      <a:lnTo>
                        <a:pt x="154" y="326"/>
                      </a:lnTo>
                      <a:lnTo>
                        <a:pt x="102" y="378"/>
                      </a:lnTo>
                      <a:lnTo>
                        <a:pt x="67" y="466"/>
                      </a:lnTo>
                      <a:lnTo>
                        <a:pt x="20" y="584"/>
                      </a:lnTo>
                      <a:lnTo>
                        <a:pt x="0" y="649"/>
                      </a:lnTo>
                      <a:lnTo>
                        <a:pt x="20" y="753"/>
                      </a:lnTo>
                      <a:lnTo>
                        <a:pt x="55" y="861"/>
                      </a:lnTo>
                      <a:lnTo>
                        <a:pt x="110" y="998"/>
                      </a:lnTo>
                      <a:lnTo>
                        <a:pt x="141" y="1111"/>
                      </a:lnTo>
                      <a:lnTo>
                        <a:pt x="218" y="1215"/>
                      </a:lnTo>
                      <a:lnTo>
                        <a:pt x="257" y="1233"/>
                      </a:lnTo>
                      <a:lnTo>
                        <a:pt x="279" y="1290"/>
                      </a:lnTo>
                      <a:lnTo>
                        <a:pt x="283" y="1465"/>
                      </a:lnTo>
                      <a:lnTo>
                        <a:pt x="957" y="1468"/>
                      </a:lnTo>
                      <a:close/>
                    </a:path>
                  </a:pathLst>
                </a:custGeom>
                <a:solidFill>
                  <a:srgbClr val="FFD7AF"/>
                </a:solidFill>
                <a:ln w="1651" cap="flat" cmpd="sng">
                  <a:solidFill>
                    <a:srgbClr val="000000"/>
                  </a:solidFill>
                  <a:prstDash val="solid"/>
                  <a:round/>
                  <a:headEnd type="none" w="med" len="med"/>
                  <a:tailEnd type="none" w="med" len="med"/>
                </a:ln>
              </p:spPr>
              <p:txBody>
                <a:bodyPr/>
                <a:p>
                  <a:endParaRPr lang="zh-CN" altLang="en-US"/>
                </a:p>
              </p:txBody>
            </p:sp>
            <p:sp>
              <p:nvSpPr>
                <p:cNvPr id="47177" name="任意多边形 647241"/>
                <p:cNvSpPr/>
                <p:nvPr/>
              </p:nvSpPr>
              <p:spPr>
                <a:xfrm>
                  <a:off x="2932" y="1151"/>
                  <a:ext cx="77" cy="40"/>
                </a:xfrm>
                <a:custGeom>
                  <a:avLst/>
                  <a:gdLst/>
                  <a:ahLst/>
                  <a:cxnLst/>
                  <a:pathLst>
                    <a:path w="538" h="275">
                      <a:moveTo>
                        <a:pt x="0" y="0"/>
                      </a:moveTo>
                      <a:lnTo>
                        <a:pt x="234" y="164"/>
                      </a:lnTo>
                      <a:lnTo>
                        <a:pt x="445" y="246"/>
                      </a:lnTo>
                      <a:lnTo>
                        <a:pt x="538" y="275"/>
                      </a:lnTo>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47178" name="任意多边形 647242"/>
                <p:cNvSpPr/>
                <p:nvPr/>
              </p:nvSpPr>
              <p:spPr>
                <a:xfrm>
                  <a:off x="2885" y="1141"/>
                  <a:ext cx="86" cy="91"/>
                </a:xfrm>
                <a:custGeom>
                  <a:avLst/>
                  <a:gdLst/>
                  <a:ahLst/>
                  <a:cxnLst/>
                  <a:pathLst>
                    <a:path w="601" h="643">
                      <a:moveTo>
                        <a:pt x="0" y="0"/>
                      </a:moveTo>
                      <a:lnTo>
                        <a:pt x="337" y="180"/>
                      </a:lnTo>
                      <a:lnTo>
                        <a:pt x="413" y="245"/>
                      </a:lnTo>
                      <a:lnTo>
                        <a:pt x="510" y="360"/>
                      </a:lnTo>
                      <a:lnTo>
                        <a:pt x="551" y="454"/>
                      </a:lnTo>
                      <a:lnTo>
                        <a:pt x="573" y="534"/>
                      </a:lnTo>
                      <a:lnTo>
                        <a:pt x="601" y="643"/>
                      </a:lnTo>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47179" name="任意多边形 647243"/>
                <p:cNvSpPr/>
                <p:nvPr/>
              </p:nvSpPr>
              <p:spPr>
                <a:xfrm>
                  <a:off x="2919" y="1090"/>
                  <a:ext cx="57" cy="89"/>
                </a:xfrm>
                <a:custGeom>
                  <a:avLst/>
                  <a:gdLst/>
                  <a:ahLst/>
                  <a:cxnLst/>
                  <a:pathLst>
                    <a:path w="395" h="623">
                      <a:moveTo>
                        <a:pt x="391" y="139"/>
                      </a:moveTo>
                      <a:lnTo>
                        <a:pt x="395" y="98"/>
                      </a:lnTo>
                      <a:lnTo>
                        <a:pt x="368" y="42"/>
                      </a:lnTo>
                      <a:lnTo>
                        <a:pt x="328" y="15"/>
                      </a:lnTo>
                      <a:lnTo>
                        <a:pt x="290" y="0"/>
                      </a:lnTo>
                      <a:lnTo>
                        <a:pt x="248" y="1"/>
                      </a:lnTo>
                      <a:lnTo>
                        <a:pt x="211" y="10"/>
                      </a:lnTo>
                      <a:lnTo>
                        <a:pt x="181" y="28"/>
                      </a:lnTo>
                      <a:lnTo>
                        <a:pt x="123" y="167"/>
                      </a:lnTo>
                      <a:lnTo>
                        <a:pt x="83" y="298"/>
                      </a:lnTo>
                      <a:lnTo>
                        <a:pt x="45" y="401"/>
                      </a:lnTo>
                      <a:lnTo>
                        <a:pt x="0" y="512"/>
                      </a:lnTo>
                      <a:lnTo>
                        <a:pt x="16" y="581"/>
                      </a:lnTo>
                      <a:lnTo>
                        <a:pt x="38" y="604"/>
                      </a:lnTo>
                      <a:lnTo>
                        <a:pt x="72" y="623"/>
                      </a:lnTo>
                      <a:lnTo>
                        <a:pt x="110" y="618"/>
                      </a:lnTo>
                      <a:lnTo>
                        <a:pt x="148" y="602"/>
                      </a:lnTo>
                      <a:lnTo>
                        <a:pt x="186" y="540"/>
                      </a:lnTo>
                      <a:lnTo>
                        <a:pt x="201" y="453"/>
                      </a:lnTo>
                      <a:lnTo>
                        <a:pt x="235" y="398"/>
                      </a:lnTo>
                      <a:lnTo>
                        <a:pt x="265" y="332"/>
                      </a:lnTo>
                      <a:lnTo>
                        <a:pt x="315" y="267"/>
                      </a:lnTo>
                      <a:lnTo>
                        <a:pt x="364" y="183"/>
                      </a:lnTo>
                      <a:lnTo>
                        <a:pt x="391" y="139"/>
                      </a:lnTo>
                      <a:close/>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47180" name="任意多边形 647244"/>
                <p:cNvSpPr/>
                <p:nvPr/>
              </p:nvSpPr>
              <p:spPr>
                <a:xfrm>
                  <a:off x="2925" y="1154"/>
                  <a:ext cx="16" cy="21"/>
                </a:xfrm>
                <a:custGeom>
                  <a:avLst/>
                  <a:gdLst/>
                  <a:ahLst/>
                  <a:cxnLst/>
                  <a:pathLst>
                    <a:path w="114" h="148">
                      <a:moveTo>
                        <a:pt x="16" y="18"/>
                      </a:moveTo>
                      <a:lnTo>
                        <a:pt x="38" y="0"/>
                      </a:lnTo>
                      <a:lnTo>
                        <a:pt x="77" y="4"/>
                      </a:lnTo>
                      <a:lnTo>
                        <a:pt x="114" y="22"/>
                      </a:lnTo>
                      <a:lnTo>
                        <a:pt x="114" y="77"/>
                      </a:lnTo>
                      <a:lnTo>
                        <a:pt x="108" y="107"/>
                      </a:lnTo>
                      <a:lnTo>
                        <a:pt x="92" y="139"/>
                      </a:lnTo>
                      <a:lnTo>
                        <a:pt x="54" y="148"/>
                      </a:lnTo>
                      <a:lnTo>
                        <a:pt x="35" y="146"/>
                      </a:lnTo>
                      <a:lnTo>
                        <a:pt x="13" y="124"/>
                      </a:lnTo>
                      <a:lnTo>
                        <a:pt x="0" y="98"/>
                      </a:lnTo>
                      <a:lnTo>
                        <a:pt x="16" y="18"/>
                      </a:lnTo>
                      <a:close/>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47181" name="任意多边形 647245"/>
                <p:cNvSpPr/>
                <p:nvPr/>
              </p:nvSpPr>
              <p:spPr>
                <a:xfrm>
                  <a:off x="2870" y="962"/>
                  <a:ext cx="42" cy="155"/>
                </a:xfrm>
                <a:custGeom>
                  <a:avLst/>
                  <a:gdLst/>
                  <a:ahLst/>
                  <a:cxnLst/>
                  <a:pathLst>
                    <a:path w="290" h="1090">
                      <a:moveTo>
                        <a:pt x="284" y="1005"/>
                      </a:moveTo>
                      <a:lnTo>
                        <a:pt x="289" y="947"/>
                      </a:lnTo>
                      <a:lnTo>
                        <a:pt x="290" y="818"/>
                      </a:lnTo>
                      <a:lnTo>
                        <a:pt x="281" y="691"/>
                      </a:lnTo>
                      <a:lnTo>
                        <a:pt x="275" y="635"/>
                      </a:lnTo>
                      <a:lnTo>
                        <a:pt x="271" y="594"/>
                      </a:lnTo>
                      <a:lnTo>
                        <a:pt x="271" y="505"/>
                      </a:lnTo>
                      <a:lnTo>
                        <a:pt x="276" y="406"/>
                      </a:lnTo>
                      <a:lnTo>
                        <a:pt x="275" y="332"/>
                      </a:lnTo>
                      <a:lnTo>
                        <a:pt x="273" y="276"/>
                      </a:lnTo>
                      <a:lnTo>
                        <a:pt x="262" y="166"/>
                      </a:lnTo>
                      <a:lnTo>
                        <a:pt x="253" y="88"/>
                      </a:lnTo>
                      <a:lnTo>
                        <a:pt x="236" y="24"/>
                      </a:lnTo>
                      <a:lnTo>
                        <a:pt x="214" y="3"/>
                      </a:lnTo>
                      <a:lnTo>
                        <a:pt x="186" y="1"/>
                      </a:lnTo>
                      <a:lnTo>
                        <a:pt x="156" y="0"/>
                      </a:lnTo>
                      <a:lnTo>
                        <a:pt x="121" y="14"/>
                      </a:lnTo>
                      <a:lnTo>
                        <a:pt x="92" y="70"/>
                      </a:lnTo>
                      <a:lnTo>
                        <a:pt x="85" y="160"/>
                      </a:lnTo>
                      <a:lnTo>
                        <a:pt x="82" y="264"/>
                      </a:lnTo>
                      <a:lnTo>
                        <a:pt x="76" y="332"/>
                      </a:lnTo>
                      <a:lnTo>
                        <a:pt x="67" y="402"/>
                      </a:lnTo>
                      <a:lnTo>
                        <a:pt x="68" y="485"/>
                      </a:lnTo>
                      <a:lnTo>
                        <a:pt x="64" y="580"/>
                      </a:lnTo>
                      <a:lnTo>
                        <a:pt x="51" y="651"/>
                      </a:lnTo>
                      <a:lnTo>
                        <a:pt x="37" y="765"/>
                      </a:lnTo>
                      <a:lnTo>
                        <a:pt x="19" y="885"/>
                      </a:lnTo>
                      <a:lnTo>
                        <a:pt x="3" y="986"/>
                      </a:lnTo>
                      <a:lnTo>
                        <a:pt x="0" y="1090"/>
                      </a:lnTo>
                      <a:lnTo>
                        <a:pt x="266" y="1085"/>
                      </a:lnTo>
                      <a:lnTo>
                        <a:pt x="284" y="1005"/>
                      </a:lnTo>
                      <a:close/>
                    </a:path>
                  </a:pathLst>
                </a:custGeom>
                <a:solidFill>
                  <a:srgbClr val="FFD7AF"/>
                </a:solidFill>
                <a:ln w="1651" cap="flat" cmpd="sng">
                  <a:solidFill>
                    <a:srgbClr val="000000"/>
                  </a:solidFill>
                  <a:prstDash val="solid"/>
                  <a:round/>
                  <a:headEnd type="none" w="med" len="med"/>
                  <a:tailEnd type="none" w="med" len="med"/>
                </a:ln>
              </p:spPr>
              <p:txBody>
                <a:bodyPr/>
                <a:p>
                  <a:endParaRPr lang="zh-CN" altLang="en-US"/>
                </a:p>
              </p:txBody>
            </p:sp>
            <p:sp>
              <p:nvSpPr>
                <p:cNvPr id="47182" name="任意多边形 647246"/>
                <p:cNvSpPr/>
                <p:nvPr/>
              </p:nvSpPr>
              <p:spPr>
                <a:xfrm>
                  <a:off x="2968" y="1156"/>
                  <a:ext cx="31" cy="4"/>
                </a:xfrm>
                <a:custGeom>
                  <a:avLst/>
                  <a:gdLst/>
                  <a:ahLst/>
                  <a:cxnLst/>
                  <a:pathLst>
                    <a:path w="221" h="28">
                      <a:moveTo>
                        <a:pt x="221" y="14"/>
                      </a:moveTo>
                      <a:lnTo>
                        <a:pt x="156" y="24"/>
                      </a:lnTo>
                      <a:lnTo>
                        <a:pt x="104" y="28"/>
                      </a:lnTo>
                      <a:lnTo>
                        <a:pt x="35" y="14"/>
                      </a:lnTo>
                      <a:lnTo>
                        <a:pt x="0" y="0"/>
                      </a:lnTo>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47183" name="任意多边形 647247"/>
                <p:cNvSpPr/>
                <p:nvPr/>
              </p:nvSpPr>
              <p:spPr>
                <a:xfrm>
                  <a:off x="2872" y="1264"/>
                  <a:ext cx="26" cy="2"/>
                </a:xfrm>
                <a:custGeom>
                  <a:avLst/>
                  <a:gdLst/>
                  <a:ahLst/>
                  <a:cxnLst/>
                  <a:pathLst>
                    <a:path w="181" h="14">
                      <a:moveTo>
                        <a:pt x="0" y="0"/>
                      </a:moveTo>
                      <a:lnTo>
                        <a:pt x="70" y="14"/>
                      </a:lnTo>
                      <a:lnTo>
                        <a:pt x="146" y="14"/>
                      </a:lnTo>
                      <a:lnTo>
                        <a:pt x="181" y="7"/>
                      </a:lnTo>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47184" name="任意多边形 647248"/>
                <p:cNvSpPr/>
                <p:nvPr/>
              </p:nvSpPr>
              <p:spPr>
                <a:xfrm>
                  <a:off x="2928" y="1104"/>
                  <a:ext cx="53" cy="72"/>
                </a:xfrm>
                <a:custGeom>
                  <a:avLst/>
                  <a:gdLst/>
                  <a:ahLst/>
                  <a:cxnLst/>
                  <a:pathLst>
                    <a:path w="370" h="501">
                      <a:moveTo>
                        <a:pt x="370" y="97"/>
                      </a:moveTo>
                      <a:lnTo>
                        <a:pt x="362" y="159"/>
                      </a:lnTo>
                      <a:lnTo>
                        <a:pt x="331" y="214"/>
                      </a:lnTo>
                      <a:lnTo>
                        <a:pt x="276" y="266"/>
                      </a:lnTo>
                      <a:lnTo>
                        <a:pt x="239" y="279"/>
                      </a:lnTo>
                      <a:lnTo>
                        <a:pt x="209" y="294"/>
                      </a:lnTo>
                      <a:lnTo>
                        <a:pt x="191" y="344"/>
                      </a:lnTo>
                      <a:lnTo>
                        <a:pt x="163" y="414"/>
                      </a:lnTo>
                      <a:lnTo>
                        <a:pt x="132" y="480"/>
                      </a:lnTo>
                      <a:lnTo>
                        <a:pt x="97" y="501"/>
                      </a:lnTo>
                      <a:lnTo>
                        <a:pt x="46" y="501"/>
                      </a:lnTo>
                      <a:lnTo>
                        <a:pt x="14" y="486"/>
                      </a:lnTo>
                      <a:lnTo>
                        <a:pt x="0" y="446"/>
                      </a:lnTo>
                      <a:lnTo>
                        <a:pt x="3" y="401"/>
                      </a:lnTo>
                      <a:lnTo>
                        <a:pt x="19" y="318"/>
                      </a:lnTo>
                      <a:lnTo>
                        <a:pt x="52" y="251"/>
                      </a:lnTo>
                      <a:lnTo>
                        <a:pt x="90" y="193"/>
                      </a:lnTo>
                      <a:lnTo>
                        <a:pt x="160" y="69"/>
                      </a:lnTo>
                      <a:lnTo>
                        <a:pt x="207" y="14"/>
                      </a:lnTo>
                      <a:lnTo>
                        <a:pt x="269" y="0"/>
                      </a:lnTo>
                      <a:lnTo>
                        <a:pt x="305" y="9"/>
                      </a:lnTo>
                      <a:lnTo>
                        <a:pt x="331" y="28"/>
                      </a:lnTo>
                      <a:lnTo>
                        <a:pt x="357" y="61"/>
                      </a:lnTo>
                      <a:lnTo>
                        <a:pt x="370" y="97"/>
                      </a:lnTo>
                      <a:close/>
                    </a:path>
                  </a:pathLst>
                </a:custGeom>
                <a:solidFill>
                  <a:srgbClr val="FFD7AF"/>
                </a:solidFill>
                <a:ln w="1651" cap="flat" cmpd="sng">
                  <a:solidFill>
                    <a:srgbClr val="000000"/>
                  </a:solidFill>
                  <a:prstDash val="solid"/>
                  <a:round/>
                  <a:headEnd type="none" w="med" len="med"/>
                  <a:tailEnd type="none" w="med" len="med"/>
                </a:ln>
              </p:spPr>
              <p:txBody>
                <a:bodyPr/>
                <a:p>
                  <a:endParaRPr lang="zh-CN" altLang="en-US"/>
                </a:p>
              </p:txBody>
            </p:sp>
            <p:sp>
              <p:nvSpPr>
                <p:cNvPr id="47185" name="任意多边形 647249"/>
                <p:cNvSpPr/>
                <p:nvPr/>
              </p:nvSpPr>
              <p:spPr>
                <a:xfrm>
                  <a:off x="2948" y="1163"/>
                  <a:ext cx="14" cy="17"/>
                </a:xfrm>
                <a:custGeom>
                  <a:avLst/>
                  <a:gdLst/>
                  <a:ahLst/>
                  <a:cxnLst/>
                  <a:pathLst>
                    <a:path w="98" h="114">
                      <a:moveTo>
                        <a:pt x="17" y="0"/>
                      </a:moveTo>
                      <a:lnTo>
                        <a:pt x="57" y="0"/>
                      </a:lnTo>
                      <a:lnTo>
                        <a:pt x="96" y="14"/>
                      </a:lnTo>
                      <a:lnTo>
                        <a:pt x="98" y="59"/>
                      </a:lnTo>
                      <a:lnTo>
                        <a:pt x="86" y="92"/>
                      </a:lnTo>
                      <a:lnTo>
                        <a:pt x="48" y="114"/>
                      </a:lnTo>
                      <a:lnTo>
                        <a:pt x="21" y="102"/>
                      </a:lnTo>
                      <a:lnTo>
                        <a:pt x="11" y="83"/>
                      </a:lnTo>
                      <a:lnTo>
                        <a:pt x="0" y="54"/>
                      </a:lnTo>
                      <a:lnTo>
                        <a:pt x="4" y="16"/>
                      </a:lnTo>
                      <a:lnTo>
                        <a:pt x="17" y="0"/>
                      </a:lnTo>
                      <a:close/>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47186" name="任意多边形 647250"/>
                <p:cNvSpPr/>
                <p:nvPr/>
              </p:nvSpPr>
              <p:spPr>
                <a:xfrm>
                  <a:off x="2902" y="1083"/>
                  <a:ext cx="45" cy="90"/>
                </a:xfrm>
                <a:custGeom>
                  <a:avLst/>
                  <a:gdLst/>
                  <a:ahLst/>
                  <a:cxnLst/>
                  <a:pathLst>
                    <a:path w="317" h="626">
                      <a:moveTo>
                        <a:pt x="317" y="90"/>
                      </a:moveTo>
                      <a:lnTo>
                        <a:pt x="303" y="48"/>
                      </a:lnTo>
                      <a:lnTo>
                        <a:pt x="280" y="18"/>
                      </a:lnTo>
                      <a:lnTo>
                        <a:pt x="245" y="7"/>
                      </a:lnTo>
                      <a:lnTo>
                        <a:pt x="200" y="0"/>
                      </a:lnTo>
                      <a:lnTo>
                        <a:pt x="138" y="21"/>
                      </a:lnTo>
                      <a:lnTo>
                        <a:pt x="92" y="49"/>
                      </a:lnTo>
                      <a:lnTo>
                        <a:pt x="53" y="118"/>
                      </a:lnTo>
                      <a:lnTo>
                        <a:pt x="30" y="277"/>
                      </a:lnTo>
                      <a:lnTo>
                        <a:pt x="3" y="394"/>
                      </a:lnTo>
                      <a:lnTo>
                        <a:pt x="0" y="512"/>
                      </a:lnTo>
                      <a:lnTo>
                        <a:pt x="8" y="567"/>
                      </a:lnTo>
                      <a:lnTo>
                        <a:pt x="33" y="608"/>
                      </a:lnTo>
                      <a:lnTo>
                        <a:pt x="91" y="626"/>
                      </a:lnTo>
                      <a:lnTo>
                        <a:pt x="145" y="601"/>
                      </a:lnTo>
                      <a:lnTo>
                        <a:pt x="173" y="539"/>
                      </a:lnTo>
                      <a:lnTo>
                        <a:pt x="193" y="436"/>
                      </a:lnTo>
                      <a:lnTo>
                        <a:pt x="221" y="341"/>
                      </a:lnTo>
                      <a:lnTo>
                        <a:pt x="267" y="253"/>
                      </a:lnTo>
                      <a:lnTo>
                        <a:pt x="300" y="155"/>
                      </a:lnTo>
                      <a:lnTo>
                        <a:pt x="317" y="90"/>
                      </a:lnTo>
                      <a:close/>
                    </a:path>
                  </a:pathLst>
                </a:custGeom>
                <a:solidFill>
                  <a:srgbClr val="FFD7AF"/>
                </a:solidFill>
                <a:ln w="1651" cap="flat" cmpd="sng">
                  <a:solidFill>
                    <a:srgbClr val="000000"/>
                  </a:solidFill>
                  <a:prstDash val="solid"/>
                  <a:round/>
                  <a:headEnd type="none" w="med" len="med"/>
                  <a:tailEnd type="none" w="med" len="med"/>
                </a:ln>
              </p:spPr>
              <p:txBody>
                <a:bodyPr/>
                <a:p>
                  <a:endParaRPr lang="zh-CN" altLang="en-US"/>
                </a:p>
              </p:txBody>
            </p:sp>
            <p:sp>
              <p:nvSpPr>
                <p:cNvPr id="47187" name="任意多边形 647251"/>
                <p:cNvSpPr/>
                <p:nvPr/>
              </p:nvSpPr>
              <p:spPr>
                <a:xfrm>
                  <a:off x="2904" y="1147"/>
                  <a:ext cx="19" cy="21"/>
                </a:xfrm>
                <a:custGeom>
                  <a:avLst/>
                  <a:gdLst/>
                  <a:ahLst/>
                  <a:cxnLst/>
                  <a:pathLst>
                    <a:path w="132" h="152">
                      <a:moveTo>
                        <a:pt x="131" y="24"/>
                      </a:moveTo>
                      <a:lnTo>
                        <a:pt x="132" y="80"/>
                      </a:lnTo>
                      <a:lnTo>
                        <a:pt x="113" y="137"/>
                      </a:lnTo>
                      <a:lnTo>
                        <a:pt x="78" y="152"/>
                      </a:lnTo>
                      <a:lnTo>
                        <a:pt x="26" y="137"/>
                      </a:lnTo>
                      <a:lnTo>
                        <a:pt x="10" y="111"/>
                      </a:lnTo>
                      <a:lnTo>
                        <a:pt x="2" y="81"/>
                      </a:lnTo>
                      <a:lnTo>
                        <a:pt x="0" y="39"/>
                      </a:lnTo>
                      <a:lnTo>
                        <a:pt x="22" y="10"/>
                      </a:lnTo>
                      <a:lnTo>
                        <a:pt x="92" y="0"/>
                      </a:lnTo>
                      <a:lnTo>
                        <a:pt x="131" y="24"/>
                      </a:lnTo>
                      <a:close/>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sp>
              <p:nvSpPr>
                <p:cNvPr id="47188" name="任意多边形 647252"/>
                <p:cNvSpPr/>
                <p:nvPr/>
              </p:nvSpPr>
              <p:spPr>
                <a:xfrm>
                  <a:off x="2833" y="1089"/>
                  <a:ext cx="83" cy="135"/>
                </a:xfrm>
                <a:custGeom>
                  <a:avLst/>
                  <a:gdLst/>
                  <a:ahLst/>
                  <a:cxnLst/>
                  <a:pathLst>
                    <a:path w="578" h="941">
                      <a:moveTo>
                        <a:pt x="242" y="117"/>
                      </a:moveTo>
                      <a:lnTo>
                        <a:pt x="326" y="97"/>
                      </a:lnTo>
                      <a:lnTo>
                        <a:pt x="381" y="62"/>
                      </a:lnTo>
                      <a:lnTo>
                        <a:pt x="450" y="21"/>
                      </a:lnTo>
                      <a:lnTo>
                        <a:pt x="526" y="0"/>
                      </a:lnTo>
                      <a:lnTo>
                        <a:pt x="554" y="10"/>
                      </a:lnTo>
                      <a:lnTo>
                        <a:pt x="574" y="33"/>
                      </a:lnTo>
                      <a:lnTo>
                        <a:pt x="578" y="71"/>
                      </a:lnTo>
                      <a:lnTo>
                        <a:pt x="567" y="117"/>
                      </a:lnTo>
                      <a:lnTo>
                        <a:pt x="557" y="158"/>
                      </a:lnTo>
                      <a:lnTo>
                        <a:pt x="526" y="207"/>
                      </a:lnTo>
                      <a:lnTo>
                        <a:pt x="454" y="276"/>
                      </a:lnTo>
                      <a:lnTo>
                        <a:pt x="402" y="311"/>
                      </a:lnTo>
                      <a:lnTo>
                        <a:pt x="360" y="331"/>
                      </a:lnTo>
                      <a:lnTo>
                        <a:pt x="367" y="407"/>
                      </a:lnTo>
                      <a:lnTo>
                        <a:pt x="374" y="477"/>
                      </a:lnTo>
                      <a:lnTo>
                        <a:pt x="367" y="580"/>
                      </a:lnTo>
                      <a:lnTo>
                        <a:pt x="353" y="642"/>
                      </a:lnTo>
                      <a:lnTo>
                        <a:pt x="347" y="705"/>
                      </a:lnTo>
                      <a:lnTo>
                        <a:pt x="315" y="769"/>
                      </a:lnTo>
                      <a:lnTo>
                        <a:pt x="287" y="815"/>
                      </a:lnTo>
                      <a:lnTo>
                        <a:pt x="235" y="859"/>
                      </a:lnTo>
                      <a:lnTo>
                        <a:pt x="187" y="899"/>
                      </a:lnTo>
                      <a:lnTo>
                        <a:pt x="135" y="926"/>
                      </a:lnTo>
                      <a:lnTo>
                        <a:pt x="97" y="941"/>
                      </a:lnTo>
                      <a:lnTo>
                        <a:pt x="62" y="865"/>
                      </a:lnTo>
                      <a:lnTo>
                        <a:pt x="42" y="787"/>
                      </a:lnTo>
                      <a:lnTo>
                        <a:pt x="7" y="670"/>
                      </a:lnTo>
                      <a:lnTo>
                        <a:pt x="0" y="615"/>
                      </a:lnTo>
                      <a:lnTo>
                        <a:pt x="28" y="525"/>
                      </a:lnTo>
                      <a:lnTo>
                        <a:pt x="55" y="401"/>
                      </a:lnTo>
                      <a:lnTo>
                        <a:pt x="90" y="242"/>
                      </a:lnTo>
                      <a:lnTo>
                        <a:pt x="124" y="166"/>
                      </a:lnTo>
                      <a:lnTo>
                        <a:pt x="187" y="131"/>
                      </a:lnTo>
                      <a:lnTo>
                        <a:pt x="242" y="117"/>
                      </a:lnTo>
                      <a:close/>
                    </a:path>
                  </a:pathLst>
                </a:custGeom>
                <a:solidFill>
                  <a:srgbClr val="FFD7AF"/>
                </a:solidFill>
                <a:ln w="1651" cap="flat" cmpd="sng">
                  <a:solidFill>
                    <a:srgbClr val="000000"/>
                  </a:solidFill>
                  <a:prstDash val="solid"/>
                  <a:round/>
                  <a:headEnd type="none" w="med" len="med"/>
                  <a:tailEnd type="none" w="med" len="med"/>
                </a:ln>
              </p:spPr>
              <p:txBody>
                <a:bodyPr/>
                <a:p>
                  <a:endParaRPr lang="zh-CN" altLang="en-US"/>
                </a:p>
              </p:txBody>
            </p:sp>
            <p:sp>
              <p:nvSpPr>
                <p:cNvPr id="47189" name="任意多边形 647253"/>
                <p:cNvSpPr/>
                <p:nvPr/>
              </p:nvSpPr>
              <p:spPr>
                <a:xfrm>
                  <a:off x="2883" y="1090"/>
                  <a:ext cx="30" cy="21"/>
                </a:xfrm>
                <a:custGeom>
                  <a:avLst/>
                  <a:gdLst/>
                  <a:ahLst/>
                  <a:cxnLst/>
                  <a:pathLst>
                    <a:path w="210" h="149">
                      <a:moveTo>
                        <a:pt x="0" y="83"/>
                      </a:moveTo>
                      <a:lnTo>
                        <a:pt x="27" y="135"/>
                      </a:lnTo>
                      <a:lnTo>
                        <a:pt x="55" y="149"/>
                      </a:lnTo>
                      <a:lnTo>
                        <a:pt x="120" y="132"/>
                      </a:lnTo>
                      <a:lnTo>
                        <a:pt x="182" y="104"/>
                      </a:lnTo>
                      <a:lnTo>
                        <a:pt x="207" y="83"/>
                      </a:lnTo>
                      <a:lnTo>
                        <a:pt x="210" y="31"/>
                      </a:lnTo>
                      <a:lnTo>
                        <a:pt x="189" y="0"/>
                      </a:lnTo>
                      <a:lnTo>
                        <a:pt x="141" y="4"/>
                      </a:lnTo>
                      <a:lnTo>
                        <a:pt x="103" y="20"/>
                      </a:lnTo>
                      <a:lnTo>
                        <a:pt x="62" y="41"/>
                      </a:lnTo>
                      <a:lnTo>
                        <a:pt x="0" y="83"/>
                      </a:lnTo>
                      <a:close/>
                    </a:path>
                  </a:pathLst>
                </a:custGeom>
                <a:solidFill>
                  <a:srgbClr val="FFD7AF"/>
                </a:solidFill>
                <a:ln w="1651" cap="flat" cmpd="sng">
                  <a:solidFill>
                    <a:srgbClr val="000000"/>
                  </a:solidFill>
                  <a:prstDash val="solid"/>
                  <a:round/>
                  <a:headEnd type="none" w="med" len="med"/>
                  <a:tailEnd type="none" w="med" len="med"/>
                </a:ln>
              </p:spPr>
              <p:txBody>
                <a:bodyPr/>
                <a:p>
                  <a:endParaRPr lang="zh-CN" altLang="en-US"/>
                </a:p>
              </p:txBody>
            </p:sp>
            <p:sp>
              <p:nvSpPr>
                <p:cNvPr id="47190" name="任意多边形 647254"/>
                <p:cNvSpPr/>
                <p:nvPr/>
              </p:nvSpPr>
              <p:spPr>
                <a:xfrm>
                  <a:off x="2974" y="1146"/>
                  <a:ext cx="1" cy="6"/>
                </a:xfrm>
                <a:custGeom>
                  <a:avLst/>
                  <a:gdLst/>
                  <a:ahLst/>
                  <a:cxnLst/>
                  <a:pathLst>
                    <a:path w="7" h="42">
                      <a:moveTo>
                        <a:pt x="7" y="42"/>
                      </a:moveTo>
                      <a:lnTo>
                        <a:pt x="7" y="18"/>
                      </a:lnTo>
                      <a:lnTo>
                        <a:pt x="0" y="0"/>
                      </a:lnTo>
                    </a:path>
                  </a:pathLst>
                </a:custGeom>
                <a:solidFill>
                  <a:srgbClr val="FFD7AF"/>
                </a:solidFill>
                <a:ln w="1588" cap="flat" cmpd="sng">
                  <a:solidFill>
                    <a:srgbClr val="000000"/>
                  </a:solidFill>
                  <a:prstDash val="solid"/>
                  <a:round/>
                  <a:headEnd type="none" w="med" len="med"/>
                  <a:tailEnd type="none" w="med" len="med"/>
                </a:ln>
              </p:spPr>
              <p:txBody>
                <a:bodyPr/>
                <a:p>
                  <a:endParaRPr lang="zh-CN" altLang="en-US"/>
                </a:p>
              </p:txBody>
            </p:sp>
          </p:grpSp>
        </p:grpSp>
        <p:grpSp>
          <p:nvGrpSpPr>
            <p:cNvPr id="47191" name="组合 647255"/>
            <p:cNvGrpSpPr/>
            <p:nvPr/>
          </p:nvGrpSpPr>
          <p:grpSpPr>
            <a:xfrm>
              <a:off x="1718" y="2840"/>
              <a:ext cx="3648" cy="1333"/>
              <a:chOff x="1718" y="2840"/>
              <a:chExt cx="3648" cy="1333"/>
            </a:xfrm>
          </p:grpSpPr>
          <p:sp>
            <p:nvSpPr>
              <p:cNvPr id="47192" name="云形标注 647256"/>
              <p:cNvSpPr/>
              <p:nvPr/>
            </p:nvSpPr>
            <p:spPr>
              <a:xfrm rot="10800000">
                <a:off x="1718" y="2840"/>
                <a:ext cx="3648" cy="1333"/>
              </a:xfrm>
              <a:prstGeom prst="cloudCallout">
                <a:avLst>
                  <a:gd name="adj1" fmla="val 65843"/>
                  <a:gd name="adj2" fmla="val 12412"/>
                </a:avLst>
              </a:prstGeom>
              <a:gradFill rotWithShape="0">
                <a:gsLst>
                  <a:gs pos="0">
                    <a:srgbClr val="CCFFCC"/>
                  </a:gs>
                  <a:gs pos="100000">
                    <a:srgbClr val="96BB96"/>
                  </a:gs>
                </a:gsLst>
                <a:lin ang="2700000" scaled="1"/>
                <a:tileRect/>
              </a:gradFill>
              <a:ln w="9525" cap="flat" cmpd="sng">
                <a:solidFill>
                  <a:srgbClr val="CCFFFF"/>
                </a:solidFill>
                <a:prstDash val="solid"/>
                <a:round/>
                <a:headEnd type="none" w="med" len="med"/>
                <a:tailEnd type="none" w="med" len="med"/>
              </a:ln>
            </p:spPr>
            <p:txBody>
              <a:bodyPr rot="10800000" wrap="none" lIns="0" rIns="0" anchor="ctr"/>
              <a:p>
                <a:pPr algn="ctr"/>
                <a:endParaRPr lang="en-US" altLang="zh-CN" sz="2000" b="1">
                  <a:latin typeface="Times New Roman" panose="02020603050405020304" pitchFamily="18" charset="0"/>
                  <a:ea typeface="宋体" panose="02010600030101010101" pitchFamily="2" charset="-122"/>
                </a:endParaRPr>
              </a:p>
              <a:p>
                <a:pPr algn="ctr"/>
                <a:endParaRPr lang="en-US" altLang="zh-CN" sz="2000" b="1">
                  <a:latin typeface="Times New Roman" panose="02020603050405020304" pitchFamily="18" charset="0"/>
                  <a:ea typeface="宋体" panose="02010600030101010101" pitchFamily="2" charset="-122"/>
                </a:endParaRPr>
              </a:p>
            </p:txBody>
          </p:sp>
          <p:sp>
            <p:nvSpPr>
              <p:cNvPr id="47193" name="文本框 647257"/>
              <p:cNvSpPr txBox="1"/>
              <p:nvPr/>
            </p:nvSpPr>
            <p:spPr>
              <a:xfrm>
                <a:off x="1973" y="3039"/>
                <a:ext cx="3118" cy="1075"/>
              </a:xfrm>
              <a:prstGeom prst="rect">
                <a:avLst/>
              </a:prstGeom>
              <a:noFill/>
              <a:ln w="9525">
                <a:noFill/>
              </a:ln>
            </p:spPr>
            <p:txBody>
              <a:bodyPr anchor="t">
                <a:spAutoFit/>
              </a:bodyPr>
              <a:p>
                <a:pPr>
                  <a:spcBef>
                    <a:spcPct val="50000"/>
                  </a:spcBef>
                </a:pPr>
                <a:r>
                  <a:rPr lang="en-US" altLang="zh-CN" b="1" dirty="0">
                    <a:latin typeface="Arial" panose="020B0604020202020204" pitchFamily="34" charset="0"/>
                    <a:ea typeface="宋体" panose="02010600030101010101" pitchFamily="2" charset="-122"/>
                  </a:rPr>
                  <a:t>       </a:t>
                </a:r>
                <a:r>
                  <a:rPr lang="zh-CN" altLang="en-US" b="1" dirty="0">
                    <a:solidFill>
                      <a:srgbClr val="FF3300"/>
                    </a:solidFill>
                    <a:latin typeface="Arial" panose="020B0604020202020204" pitchFamily="34" charset="0"/>
                    <a:ea typeface="宋体" panose="02010600030101010101" pitchFamily="2" charset="-122"/>
                  </a:rPr>
                  <a:t>思考</a:t>
                </a:r>
                <a:r>
                  <a:rPr lang="zh-CN" altLang="en-US" b="1" dirty="0">
                    <a:latin typeface="Arial" panose="020B0604020202020204" pitchFamily="34" charset="0"/>
                    <a:ea typeface="宋体" panose="02010600030101010101" pitchFamily="2" charset="-122"/>
                  </a:rPr>
                  <a:t>：若海报改为左右两栏，横向粘贴，印刷面积为</a:t>
                </a:r>
                <a:r>
                  <a:rPr lang="en-US" altLang="zh-CN" b="1" dirty="0">
                    <a:latin typeface="Arial" panose="020B0604020202020204" pitchFamily="34" charset="0"/>
                    <a:ea typeface="宋体" panose="02010600030101010101" pitchFamily="2" charset="-122"/>
                  </a:rPr>
                  <a:t>180</a:t>
                </a:r>
                <a:r>
                  <a:rPr lang="zh-CN" altLang="en-US" b="1" dirty="0">
                    <a:latin typeface="Arial" panose="020B0604020202020204" pitchFamily="34" charset="0"/>
                    <a:ea typeface="宋体" panose="02010600030101010101" pitchFamily="2" charset="-122"/>
                  </a:rPr>
                  <a:t>平方分米，要求四周留下空白宽</a:t>
                </a:r>
                <a:r>
                  <a:rPr lang="en-US" altLang="zh-CN" b="1" dirty="0">
                    <a:latin typeface="Arial" panose="020B0604020202020204" pitchFamily="34" charset="0"/>
                    <a:ea typeface="宋体" panose="02010600030101010101" pitchFamily="2" charset="-122"/>
                  </a:rPr>
                  <a:t>2</a:t>
                </a:r>
                <a:r>
                  <a:rPr lang="zh-CN" altLang="en-US" b="1" dirty="0">
                    <a:latin typeface="Arial" panose="020B0604020202020204" pitchFamily="34" charset="0"/>
                    <a:ea typeface="宋体" panose="02010600030101010101" pitchFamily="2" charset="-122"/>
                  </a:rPr>
                  <a:t>分米，留</a:t>
                </a:r>
                <a:r>
                  <a:rPr lang="en-US" altLang="zh-CN" b="1" dirty="0">
                    <a:latin typeface="Arial" panose="020B0604020202020204" pitchFamily="34" charset="0"/>
                    <a:ea typeface="宋体" panose="02010600030101010101" pitchFamily="2" charset="-122"/>
                  </a:rPr>
                  <a:t>1</a:t>
                </a:r>
                <a:r>
                  <a:rPr lang="zh-CN" altLang="en-US" b="1" dirty="0">
                    <a:latin typeface="Arial" panose="020B0604020202020204" pitchFamily="34" charset="0"/>
                    <a:ea typeface="宋体" panose="02010600030101010101" pitchFamily="2" charset="-122"/>
                  </a:rPr>
                  <a:t>分米宽竖直中缝。如何设计它的尺寸使总空白面积最小</a:t>
                </a:r>
                <a:r>
                  <a:rPr lang="en-US" altLang="zh-CN" b="1">
                    <a:latin typeface="Arial" panose="020B0604020202020204" pitchFamily="34" charset="0"/>
                    <a:ea typeface="宋体" panose="02010600030101010101" pitchFamily="2" charset="-122"/>
                  </a:rPr>
                  <a:t>?</a:t>
                </a:r>
                <a:endParaRPr lang="en-US" altLang="zh-CN">
                  <a:latin typeface="Arial" panose="020B0604020202020204" pitchFamily="34" charset="0"/>
                  <a:ea typeface="宋体" panose="02010600030101010101" pitchFamily="2" charset="-122"/>
                </a:endParaRPr>
              </a:p>
            </p:txBody>
          </p:sp>
        </p:grpSp>
      </p:grpSp>
      <p:grpSp>
        <p:nvGrpSpPr>
          <p:cNvPr id="47194" name="组合 647258"/>
          <p:cNvGrpSpPr/>
          <p:nvPr/>
        </p:nvGrpSpPr>
        <p:grpSpPr>
          <a:xfrm>
            <a:off x="1520614" y="0"/>
            <a:ext cx="549377" cy="6859270"/>
            <a:chOff x="-58" y="-20"/>
            <a:chExt cx="346" cy="4335"/>
          </a:xfrm>
        </p:grpSpPr>
        <p:sp>
          <p:nvSpPr>
            <p:cNvPr id="47195" name="文本框 647259"/>
            <p:cNvSpPr txBox="1"/>
            <p:nvPr/>
          </p:nvSpPr>
          <p:spPr>
            <a:xfrm>
              <a:off x="-58" y="0"/>
              <a:ext cx="346" cy="4032"/>
            </a:xfrm>
            <a:prstGeom prst="rect">
              <a:avLst/>
            </a:prstGeom>
            <a:noFill/>
            <a:ln w="9525">
              <a:noFill/>
            </a:ln>
          </p:spPr>
          <p:txBody>
            <a:bodyPr vert="eaVert" lIns="90016" anchor="t">
              <a:spAutoFit/>
            </a:bodyPr>
            <a:p>
              <a:pPr eaLnBrk="0" hangingPunct="0">
                <a:spcBef>
                  <a:spcPct val="50000"/>
                </a:spcBef>
              </a:pPr>
              <a:r>
                <a:rPr lang="en-US" altLang="zh-CN" dirty="0">
                  <a:solidFill>
                    <a:srgbClr val="3399FF"/>
                  </a:solidFill>
                  <a:latin typeface="Times New Roman" panose="02020603050405020304" pitchFamily="18" charset="0"/>
                  <a:ea typeface="楷体_GB2312" pitchFamily="49" charset="-122"/>
                </a:rPr>
                <a:t>                   </a:t>
              </a:r>
              <a:r>
                <a:rPr lang="zh-CN" altLang="en-US" dirty="0">
                  <a:solidFill>
                    <a:srgbClr val="004800"/>
                  </a:solidFill>
                  <a:latin typeface="Times New Roman" panose="02020603050405020304" pitchFamily="18" charset="0"/>
                  <a:ea typeface="ˎ̥"/>
                </a:rPr>
                <a:t>  </a:t>
              </a:r>
              <a:r>
                <a:rPr lang="zh-CN" altLang="en-US" b="1" dirty="0">
                  <a:solidFill>
                    <a:srgbClr val="3399FF"/>
                  </a:solidFill>
                  <a:latin typeface="Times New Roman" panose="02020603050405020304" pitchFamily="18" charset="0"/>
                  <a:ea typeface="楷体_GB2312" pitchFamily="49" charset="-122"/>
                </a:rPr>
                <a:t>      </a:t>
              </a:r>
              <a:r>
                <a:rPr lang="zh-CN" altLang="en-US" b="1" dirty="0">
                  <a:solidFill>
                    <a:srgbClr val="800000"/>
                  </a:solidFill>
                  <a:latin typeface="华文隶书" panose="02010800040101010101" charset="-122"/>
                  <a:ea typeface="华文隶书" panose="02010800040101010101" charset="-122"/>
                </a:rPr>
                <a:t>数 学 建 模 </a:t>
              </a:r>
              <a:endParaRPr lang="zh-CN" altLang="en-US" dirty="0">
                <a:latin typeface="Times New Roman" panose="02020603050405020304" pitchFamily="18" charset="0"/>
                <a:ea typeface="宋体" panose="02010600030101010101" pitchFamily="2" charset="-122"/>
              </a:endParaRPr>
            </a:p>
          </p:txBody>
        </p:sp>
        <p:sp>
          <p:nvSpPr>
            <p:cNvPr id="47196" name="任意多边形 647260"/>
            <p:cNvSpPr/>
            <p:nvPr/>
          </p:nvSpPr>
          <p:spPr>
            <a:xfrm>
              <a:off x="273" y="-20"/>
              <a:ext cx="1" cy="4335"/>
            </a:xfrm>
            <a:custGeom>
              <a:avLst/>
              <a:gdLst/>
              <a:ahLst/>
              <a:cxnLst/>
              <a:pathLst>
                <a:path w="1" h="4335">
                  <a:moveTo>
                    <a:pt x="0" y="0"/>
                  </a:moveTo>
                  <a:lnTo>
                    <a:pt x="0" y="4335"/>
                  </a:lnTo>
                </a:path>
              </a:pathLst>
            </a:custGeom>
            <a:noFill/>
            <a:ln w="28575" cap="flat" cmpd="sng">
              <a:solidFill>
                <a:srgbClr val="DDDDDD"/>
              </a:solidFill>
              <a:prstDash val="solid"/>
              <a:round/>
              <a:headEnd type="none" w="med" len="med"/>
              <a:tailEnd type="none" w="med" len="med"/>
            </a:ln>
            <a:effectLst>
              <a:outerShdw dist="25400" algn="ctr" rotWithShape="0">
                <a:srgbClr val="B2B2B2"/>
              </a:outerShdw>
            </a:effectLst>
          </p:spPr>
          <p:txBody>
            <a:bodyPr/>
            <a:p>
              <a:endParaRPr lang="zh-CN" altLang="en-US"/>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47170"/>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647173"/>
                                        </p:tgtEl>
                                        <p:attrNameLst>
                                          <p:attrName>style.visibility</p:attrName>
                                        </p:attrNameLst>
                                      </p:cBhvr>
                                      <p:to>
                                        <p:strVal val="visible"/>
                                      </p:to>
                                    </p:set>
                                    <p:animEffect transition="in" filter="wipe(down)">
                                      <p:cBhvr>
                                        <p:cTn id="10" dur="500"/>
                                        <p:tgtEl>
                                          <p:spTgt spid="64717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647174"/>
                                        </p:tgtEl>
                                        <p:attrNameLst>
                                          <p:attrName>style.visibility</p:attrName>
                                        </p:attrNameLst>
                                      </p:cBhvr>
                                      <p:to>
                                        <p:strVal val="visible"/>
                                      </p:to>
                                    </p:set>
                                    <p:animEffect transition="in" filter="strips(downRight)">
                                      <p:cBhvr>
                                        <p:cTn id="15" dur="500"/>
                                        <p:tgtEl>
                                          <p:spTgt spid="647174"/>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47188"/>
                                        </p:tgtEl>
                                        <p:attrNameLst>
                                          <p:attrName>style.visibility</p:attrName>
                                        </p:attrNameLst>
                                      </p:cBhvr>
                                      <p:to>
                                        <p:strVal val="visible"/>
                                      </p:to>
                                    </p:set>
                                    <p:animEffect transition="in" filter="strips(downLeft)">
                                      <p:cBhvr>
                                        <p:cTn id="20" dur="500"/>
                                        <p:tgtEl>
                                          <p:spTgt spid="64718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647188"/>
                                        </p:tgtEl>
                                      </p:cBhvr>
                                    </p:animEffect>
                                    <p:set>
                                      <p:cBhvr>
                                        <p:cTn id="25" dur="1" fill="hold">
                                          <p:stCondLst>
                                            <p:cond delay="499"/>
                                          </p:stCondLst>
                                        </p:cTn>
                                        <p:tgtEl>
                                          <p:spTgt spid="64718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647191"/>
                                        </p:tgtEl>
                                        <p:attrNameLst>
                                          <p:attrName>style.visibility</p:attrName>
                                        </p:attrNameLst>
                                      </p:cBhvr>
                                      <p:to>
                                        <p:strVal val="visible"/>
                                      </p:to>
                                    </p:set>
                                    <p:animEffect transition="in" filter="diamond(in)">
                                      <p:cBhvr>
                                        <p:cTn id="30" dur="1000"/>
                                        <p:tgtEl>
                                          <p:spTgt spid="647191"/>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647176"/>
                                        </p:tgtEl>
                                        <p:attrNameLst>
                                          <p:attrName>style.visibility</p:attrName>
                                        </p:attrNameLst>
                                      </p:cBhvr>
                                      <p:to>
                                        <p:strVal val="visible"/>
                                      </p:to>
                                    </p:set>
                                    <p:animEffect transition="in" filter="fade">
                                      <p:cBhvr>
                                        <p:cTn id="34" dur="2000"/>
                                        <p:tgtEl>
                                          <p:spTgt spid="647176"/>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647178"/>
                                        </p:tgtEl>
                                        <p:attrNameLst>
                                          <p:attrName>style.visibility</p:attrName>
                                        </p:attrNameLst>
                                      </p:cBhvr>
                                      <p:to>
                                        <p:strVal val="visible"/>
                                      </p:to>
                                    </p:set>
                                    <p:animEffect transition="in" filter="wipe(left)">
                                      <p:cBhvr>
                                        <p:cTn id="38" dur="500"/>
                                        <p:tgtEl>
                                          <p:spTgt spid="647178"/>
                                        </p:tgtEl>
                                      </p:cBhvr>
                                    </p:animEffect>
                                  </p:childTnLst>
                                </p:cTn>
                              </p:par>
                            </p:childTnLst>
                          </p:cTn>
                        </p:par>
                        <p:par>
                          <p:cTn id="39" fill="hold">
                            <p:stCondLst>
                              <p:cond delay="3500"/>
                            </p:stCondLst>
                            <p:childTnLst>
                              <p:par>
                                <p:cTn id="40" presetID="1" presetClass="entr" presetSubtype="0" fill="hold" grpId="0" nodeType="afterEffect">
                                  <p:stCondLst>
                                    <p:cond delay="0"/>
                                  </p:stCondLst>
                                  <p:childTnLst>
                                    <p:set>
                                      <p:cBhvr>
                                        <p:cTn id="41" dur="1" fill="hold">
                                          <p:stCondLst>
                                            <p:cond delay="0"/>
                                          </p:stCondLst>
                                        </p:cTn>
                                        <p:tgtEl>
                                          <p:spTgt spid="64717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647179"/>
                                        </p:tgtEl>
                                        <p:attrNameLst>
                                          <p:attrName>style.visibility</p:attrName>
                                        </p:attrNameLst>
                                      </p:cBhvr>
                                      <p:to>
                                        <p:strVal val="visible"/>
                                      </p:to>
                                    </p:set>
                                    <p:animEffect transition="in" filter="randombar(horizontal)">
                                      <p:cBhvr>
                                        <p:cTn id="46" dur="500"/>
                                        <p:tgtEl>
                                          <p:spTgt spid="647179"/>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nodeType="clickEffect">
                                  <p:stCondLst>
                                    <p:cond delay="0"/>
                                  </p:stCondLst>
                                  <p:childTnLst>
                                    <p:set>
                                      <p:cBhvr>
                                        <p:cTn id="50" dur="1" fill="hold">
                                          <p:stCondLst>
                                            <p:cond delay="0"/>
                                          </p:stCondLst>
                                        </p:cTn>
                                        <p:tgtEl>
                                          <p:spTgt spid="647183"/>
                                        </p:tgtEl>
                                        <p:attrNameLst>
                                          <p:attrName>style.visibility</p:attrName>
                                        </p:attrNameLst>
                                      </p:cBhvr>
                                      <p:to>
                                        <p:strVal val="visible"/>
                                      </p:to>
                                    </p:set>
                                    <p:animEffect transition="in" filter="strips(downLeft)">
                                      <p:cBhvr>
                                        <p:cTn id="51" dur="500"/>
                                        <p:tgtEl>
                                          <p:spTgt spid="64718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647207"/>
                                        </p:tgtEl>
                                        <p:attrNameLst>
                                          <p:attrName>style.visibility</p:attrName>
                                        </p:attrNameLst>
                                      </p:cBhvr>
                                      <p:to>
                                        <p:strVal val="visible"/>
                                      </p:to>
                                    </p:set>
                                    <p:animEffect transition="in" filter="wipe(left)">
                                      <p:cBhvr>
                                        <p:cTn id="56" dur="500"/>
                                        <p:tgtEl>
                                          <p:spTgt spid="647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73" grpId="0" bldLvl="0" animBg="1"/>
      <p:bldP spid="647174" grpId="0"/>
      <p:bldP spid="647177" grpId="0"/>
      <p:bldP spid="64717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48194" name="组合 648193"/>
          <p:cNvGrpSpPr/>
          <p:nvPr/>
        </p:nvGrpSpPr>
        <p:grpSpPr>
          <a:xfrm>
            <a:off x="2187487" y="1710055"/>
            <a:ext cx="8497873" cy="2592867"/>
            <a:chOff x="204" y="1071"/>
            <a:chExt cx="5352" cy="2087"/>
          </a:xfrm>
        </p:grpSpPr>
        <p:sp>
          <p:nvSpPr>
            <p:cNvPr id="48130" name="折角形 648194"/>
            <p:cNvSpPr/>
            <p:nvPr/>
          </p:nvSpPr>
          <p:spPr>
            <a:xfrm>
              <a:off x="204" y="1071"/>
              <a:ext cx="5352" cy="2087"/>
            </a:xfrm>
            <a:prstGeom prst="foldedCorner">
              <a:avLst>
                <a:gd name="adj" fmla="val 7523"/>
              </a:avLst>
            </a:prstGeom>
            <a:gradFill rotWithShape="0">
              <a:gsLst>
                <a:gs pos="0">
                  <a:schemeClr val="bg1"/>
                </a:gs>
                <a:gs pos="100000">
                  <a:srgbClr val="FFFFCC"/>
                </a:gs>
              </a:gsLst>
              <a:lin ang="5400000" scaled="1"/>
              <a:tileRect/>
            </a:gradFill>
            <a:ln w="25400" cap="flat" cmpd="sng">
              <a:solidFill>
                <a:schemeClr val="tx1"/>
              </a:solidFill>
              <a:prstDash val="solid"/>
              <a:round/>
              <a:headEnd type="none" w="med" len="med"/>
              <a:tailEnd type="none" w="med" len="med"/>
            </a:ln>
          </p:spPr>
          <p:txBody>
            <a:bodyPr wrap="none" anchor="ctr"/>
            <a:p>
              <a:endParaRPr lang="zh-CN" altLang="zh-CN" sz="3200" b="1" dirty="0">
                <a:latin typeface="Arial" panose="020B0604020202020204" pitchFamily="34" charset="0"/>
                <a:ea typeface="宋体" panose="02010600030101010101" pitchFamily="2" charset="-122"/>
              </a:endParaRPr>
            </a:p>
          </p:txBody>
        </p:sp>
        <p:sp>
          <p:nvSpPr>
            <p:cNvPr id="48131" name="文本框 648195"/>
            <p:cNvSpPr txBox="1"/>
            <p:nvPr/>
          </p:nvSpPr>
          <p:spPr>
            <a:xfrm>
              <a:off x="215" y="1112"/>
              <a:ext cx="5245" cy="2006"/>
            </a:xfrm>
            <a:prstGeom prst="rect">
              <a:avLst/>
            </a:prstGeom>
            <a:noFill/>
            <a:ln w="9525">
              <a:noFill/>
            </a:ln>
          </p:spPr>
          <p:txBody>
            <a:bodyPr anchor="t">
              <a:spAutoFit/>
            </a:bodyPr>
            <a:p>
              <a:pPr>
                <a:spcBef>
                  <a:spcPct val="50000"/>
                </a:spcBef>
              </a:pPr>
              <a:r>
                <a:rPr lang="en-US" altLang="zh-CN" b="1" dirty="0">
                  <a:latin typeface="Arial" panose="020B0604020202020204" pitchFamily="34" charset="0"/>
                  <a:ea typeface="宋体" panose="02010600030101010101" pitchFamily="2" charset="-122"/>
                </a:rPr>
                <a:t>      </a:t>
              </a:r>
              <a:r>
                <a:rPr lang="zh-CN" altLang="en-US" b="1" dirty="0">
                  <a:latin typeface="Arial" panose="020B0604020202020204" pitchFamily="34" charset="0"/>
                  <a:ea typeface="宋体" panose="02010600030101010101" pitchFamily="2" charset="-122"/>
                </a:rPr>
                <a:t>对某工厂的上午班工人的工作效率的研究表明，一个中等水平的工人早上</a:t>
              </a:r>
              <a:r>
                <a:rPr lang="en-US" altLang="zh-CN" b="1" dirty="0">
                  <a:latin typeface="Arial" panose="020B0604020202020204" pitchFamily="34" charset="0"/>
                  <a:ea typeface="宋体" panose="02010600030101010101" pitchFamily="2" charset="-122"/>
                </a:rPr>
                <a:t>8</a:t>
              </a:r>
              <a:r>
                <a:rPr lang="zh-CN" altLang="en-US" b="1" dirty="0">
                  <a:latin typeface="Arial" panose="020B0604020202020204" pitchFamily="34" charset="0"/>
                  <a:ea typeface="宋体" panose="02010600030101010101" pitchFamily="2" charset="-122"/>
                </a:rPr>
                <a:t>：</a:t>
              </a:r>
              <a:r>
                <a:rPr lang="en-US" altLang="zh-CN" b="1" dirty="0">
                  <a:latin typeface="Arial" panose="020B0604020202020204" pitchFamily="34" charset="0"/>
                  <a:ea typeface="宋体" panose="02010600030101010101" pitchFamily="2" charset="-122"/>
                </a:rPr>
                <a:t>00</a:t>
              </a:r>
              <a:r>
                <a:rPr lang="zh-CN" altLang="en-US" b="1" dirty="0">
                  <a:latin typeface="Arial" panose="020B0604020202020204" pitchFamily="34" charset="0"/>
                  <a:ea typeface="宋体" panose="02010600030101010101" pitchFamily="2" charset="-122"/>
                </a:rPr>
                <a:t>开始工作，在</a:t>
              </a:r>
              <a:r>
                <a:rPr lang="en-US" altLang="zh-CN" b="1">
                  <a:solidFill>
                    <a:srgbClr val="FF33CC"/>
                  </a:solidFill>
                  <a:latin typeface="Arial" panose="020B0604020202020204" pitchFamily="34" charset="0"/>
                  <a:ea typeface="宋体" panose="02010600030101010101" pitchFamily="2" charset="-122"/>
                </a:rPr>
                <a:t>t</a:t>
              </a:r>
              <a:r>
                <a:rPr lang="zh-CN" altLang="en-US" b="1" dirty="0">
                  <a:latin typeface="Arial" panose="020B0604020202020204" pitchFamily="34" charset="0"/>
                  <a:ea typeface="宋体" panose="02010600030101010101" pitchFamily="2" charset="-122"/>
                </a:rPr>
                <a:t>小时之后，生产出</a:t>
              </a:r>
              <a:endParaRPr lang="zh-CN" altLang="en-US" b="1" dirty="0">
                <a:latin typeface="Arial" panose="020B0604020202020204" pitchFamily="34" charset="0"/>
                <a:ea typeface="宋体" panose="02010600030101010101" pitchFamily="2" charset="-122"/>
              </a:endParaRPr>
            </a:p>
            <a:p>
              <a:pPr>
                <a:spcBef>
                  <a:spcPct val="50000"/>
                </a:spcBef>
              </a:pPr>
              <a:r>
                <a:rPr lang="zh-CN" altLang="en-US" b="1" dirty="0" err="1">
                  <a:solidFill>
                    <a:srgbClr val="FF33CC"/>
                  </a:solidFill>
                  <a:latin typeface="Arial" panose="020B0604020202020204" pitchFamily="34" charset="0"/>
                  <a:ea typeface="宋体" panose="02010600030101010101" pitchFamily="2" charset="-122"/>
                </a:rPr>
                <a:t>                                </a:t>
              </a:r>
              <a:r>
                <a:rPr lang="en-US" altLang="zh-CN" b="1" dirty="0" err="1">
                  <a:solidFill>
                    <a:srgbClr val="FF33CC"/>
                  </a:solidFill>
                  <a:latin typeface="Arial" panose="020B0604020202020204" pitchFamily="34" charset="0"/>
                  <a:ea typeface="宋体" panose="02010600030101010101" pitchFamily="2" charset="-122"/>
                </a:rPr>
                <a:t>Q(t</a:t>
              </a:r>
              <a:r>
                <a:rPr lang="en-US" altLang="zh-CN" b="1">
                  <a:solidFill>
                    <a:srgbClr val="FF33CC"/>
                  </a:solidFill>
                  <a:latin typeface="Arial" panose="020B0604020202020204" pitchFamily="34" charset="0"/>
                  <a:ea typeface="宋体" panose="02010600030101010101" pitchFamily="2" charset="-122"/>
                </a:rPr>
                <a:t>)=-t</a:t>
              </a:r>
              <a:r>
                <a:rPr lang="en-US" altLang="zh-CN" b="1" baseline="30000">
                  <a:solidFill>
                    <a:srgbClr val="FF33CC"/>
                  </a:solidFill>
                  <a:latin typeface="Arial" panose="020B0604020202020204" pitchFamily="34" charset="0"/>
                  <a:ea typeface="宋体" panose="02010600030101010101" pitchFamily="2" charset="-122"/>
                </a:rPr>
                <a:t>3</a:t>
              </a:r>
              <a:r>
                <a:rPr lang="en-US" altLang="zh-CN" b="1">
                  <a:solidFill>
                    <a:srgbClr val="FF33CC"/>
                  </a:solidFill>
                  <a:latin typeface="Arial" panose="020B0604020202020204" pitchFamily="34" charset="0"/>
                  <a:ea typeface="宋体" panose="02010600030101010101" pitchFamily="2" charset="-122"/>
                </a:rPr>
                <a:t>+9t</a:t>
              </a:r>
              <a:r>
                <a:rPr lang="en-US" altLang="zh-CN" b="1" baseline="30000">
                  <a:solidFill>
                    <a:srgbClr val="FF33CC"/>
                  </a:solidFill>
                  <a:latin typeface="Arial" panose="020B0604020202020204" pitchFamily="34" charset="0"/>
                  <a:ea typeface="宋体" panose="02010600030101010101" pitchFamily="2" charset="-122"/>
                </a:rPr>
                <a:t>2</a:t>
              </a:r>
              <a:r>
                <a:rPr lang="en-US" altLang="zh-CN" b="1">
                  <a:solidFill>
                    <a:srgbClr val="FF33CC"/>
                  </a:solidFill>
                  <a:latin typeface="Arial" panose="020B0604020202020204" pitchFamily="34" charset="0"/>
                  <a:ea typeface="宋体" panose="02010600030101010101" pitchFamily="2" charset="-122"/>
                </a:rPr>
                <a:t>+12t</a:t>
              </a:r>
              <a:r>
                <a:rPr lang="en-US" altLang="zh-CN" b="1">
                  <a:latin typeface="Arial" panose="020B0604020202020204" pitchFamily="34" charset="0"/>
                  <a:ea typeface="宋体" panose="02010600030101010101" pitchFamily="2" charset="-122"/>
                </a:rPr>
                <a:t> </a:t>
              </a:r>
              <a:endParaRPr lang="en-US" altLang="zh-CN" b="1">
                <a:latin typeface="Arial" panose="020B0604020202020204" pitchFamily="34" charset="0"/>
                <a:ea typeface="宋体" panose="02010600030101010101" pitchFamily="2" charset="-122"/>
              </a:endParaRPr>
            </a:p>
            <a:p>
              <a:pPr>
                <a:spcBef>
                  <a:spcPct val="50000"/>
                </a:spcBef>
              </a:pPr>
              <a:r>
                <a:rPr lang="zh-CN" altLang="en-US" b="1" dirty="0">
                  <a:latin typeface="Arial" panose="020B0604020202020204" pitchFamily="34" charset="0"/>
                  <a:ea typeface="宋体" panose="02010600030101010101" pitchFamily="2" charset="-122"/>
                </a:rPr>
                <a:t>个晶体管收音机。</a:t>
              </a:r>
              <a:endParaRPr lang="zh-CN" altLang="en-US" b="1" dirty="0">
                <a:latin typeface="Arial" panose="020B0604020202020204" pitchFamily="34" charset="0"/>
                <a:ea typeface="宋体" panose="02010600030101010101" pitchFamily="2" charset="-122"/>
              </a:endParaRPr>
            </a:p>
            <a:p>
              <a:pPr>
                <a:spcBef>
                  <a:spcPct val="50000"/>
                </a:spcBef>
              </a:pPr>
              <a:r>
                <a:rPr lang="zh-CN" altLang="en-US" b="1" dirty="0">
                  <a:latin typeface="Arial" panose="020B0604020202020204" pitchFamily="34" charset="0"/>
                  <a:ea typeface="宋体" panose="02010600030101010101" pitchFamily="2" charset="-122"/>
                </a:rPr>
                <a:t>问：在早上几点钟这个工人的工作效率最高？</a:t>
              </a:r>
              <a:endParaRPr lang="zh-CN" altLang="en-US" b="1" dirty="0">
                <a:latin typeface="Arial" panose="020B0604020202020204" pitchFamily="34" charset="0"/>
                <a:ea typeface="宋体" panose="02010600030101010101" pitchFamily="2" charset="-122"/>
              </a:endParaRPr>
            </a:p>
          </p:txBody>
        </p:sp>
      </p:grpSp>
      <p:grpSp>
        <p:nvGrpSpPr>
          <p:cNvPr id="648197" name="组合 648196"/>
          <p:cNvGrpSpPr/>
          <p:nvPr/>
        </p:nvGrpSpPr>
        <p:grpSpPr>
          <a:xfrm>
            <a:off x="2277991" y="620828"/>
            <a:ext cx="4952330" cy="838355"/>
            <a:chOff x="442" y="346"/>
            <a:chExt cx="3592" cy="528"/>
          </a:xfrm>
        </p:grpSpPr>
        <p:sp>
          <p:nvSpPr>
            <p:cNvPr id="48133" name="棱台 648197" descr="白色大理石"/>
            <p:cNvSpPr/>
            <p:nvPr/>
          </p:nvSpPr>
          <p:spPr>
            <a:xfrm>
              <a:off x="442" y="346"/>
              <a:ext cx="2750" cy="528"/>
            </a:xfrm>
            <a:prstGeom prst="bevel">
              <a:avLst>
                <a:gd name="adj" fmla="val 12500"/>
              </a:avLst>
            </a:prstGeom>
            <a:blipFill rotWithShape="0">
              <a:blip r:embed="rId1"/>
            </a:blipFill>
            <a:ln w="25400" cap="flat" cmpd="sng">
              <a:solidFill>
                <a:srgbClr val="969696"/>
              </a:solidFill>
              <a:prstDash val="solid"/>
              <a:miter/>
              <a:headEnd type="none" w="med" len="med"/>
              <a:tailEnd type="none" w="med" len="med"/>
            </a:ln>
          </p:spPr>
          <p:txBody>
            <a:bodyPr wrap="none" lIns="90016" tIns="46808" rIns="90016" bIns="46808" anchor="ctr"/>
            <a:p>
              <a:r>
                <a:rPr lang="zh-CN" altLang="en-US" sz="3200" b="1" dirty="0">
                  <a:solidFill>
                    <a:srgbClr val="0033CC"/>
                  </a:solidFill>
                  <a:latin typeface="Arial" panose="020B0604020202020204" pitchFamily="34" charset="0"/>
                  <a:ea typeface="宋体" panose="02010600030101010101" pitchFamily="2" charset="-122"/>
                </a:rPr>
                <a:t>工人上班效率问题</a:t>
              </a:r>
              <a:endParaRPr lang="zh-CN" altLang="en-US" sz="3200" b="1">
                <a:latin typeface="Arial" panose="020B0604020202020204" pitchFamily="34" charset="0"/>
                <a:ea typeface="宋体" panose="02010600030101010101" pitchFamily="2" charset="-122"/>
              </a:endParaRPr>
            </a:p>
          </p:txBody>
        </p:sp>
        <p:pic>
          <p:nvPicPr>
            <p:cNvPr id="48134" name="图片 648198" descr="41679"/>
            <p:cNvPicPr>
              <a:picLocks noChangeAspect="1"/>
            </p:cNvPicPr>
            <p:nvPr/>
          </p:nvPicPr>
          <p:blipFill>
            <a:blip r:embed="rId2"/>
            <a:stretch>
              <a:fillRect/>
            </a:stretch>
          </p:blipFill>
          <p:spPr>
            <a:xfrm>
              <a:off x="3362" y="374"/>
              <a:ext cx="672" cy="430"/>
            </a:xfrm>
            <a:prstGeom prst="rect">
              <a:avLst/>
            </a:prstGeom>
            <a:noFill/>
            <a:ln w="9525">
              <a:noFill/>
            </a:ln>
          </p:spPr>
        </p:pic>
      </p:grpSp>
      <p:grpSp>
        <p:nvGrpSpPr>
          <p:cNvPr id="648200" name="组合 648199"/>
          <p:cNvGrpSpPr/>
          <p:nvPr/>
        </p:nvGrpSpPr>
        <p:grpSpPr>
          <a:xfrm>
            <a:off x="1936616" y="3294673"/>
            <a:ext cx="9145693" cy="3385177"/>
            <a:chOff x="0" y="2614"/>
            <a:chExt cx="5760" cy="1706"/>
          </a:xfrm>
        </p:grpSpPr>
        <p:sp>
          <p:nvSpPr>
            <p:cNvPr id="48136" name="云形标注 648200"/>
            <p:cNvSpPr/>
            <p:nvPr/>
          </p:nvSpPr>
          <p:spPr>
            <a:xfrm>
              <a:off x="1314" y="2614"/>
              <a:ext cx="4446" cy="1315"/>
            </a:xfrm>
            <a:prstGeom prst="cloudCallout">
              <a:avLst>
                <a:gd name="adj1" fmla="val -44310"/>
                <a:gd name="adj2" fmla="val 569"/>
              </a:avLst>
            </a:prstGeom>
            <a:solidFill>
              <a:schemeClr val="accent1"/>
            </a:solidFill>
            <a:ln w="9525" cap="flat" cmpd="sng">
              <a:solidFill>
                <a:schemeClr val="tx1"/>
              </a:solidFill>
              <a:prstDash val="solid"/>
              <a:round/>
              <a:headEnd type="none" w="med" len="med"/>
              <a:tailEnd type="none" w="med" len="med"/>
            </a:ln>
          </p:spPr>
          <p:txBody>
            <a:bodyPr anchor="t"/>
            <a:p>
              <a:r>
                <a:rPr lang="zh-CN" altLang="en-US" b="1" dirty="0">
                  <a:solidFill>
                    <a:schemeClr val="tx2"/>
                  </a:solidFill>
                  <a:latin typeface="楷体_GB2312" pitchFamily="49" charset="-122"/>
                  <a:ea typeface="楷体_GB2312" pitchFamily="49" charset="-122"/>
                </a:rPr>
                <a:t>工作效率最高，即生产率最大，此题中，工人在</a:t>
              </a:r>
              <a:r>
                <a:rPr lang="en-US" altLang="zh-CN" b="1" dirty="0">
                  <a:solidFill>
                    <a:schemeClr val="tx2"/>
                  </a:solidFill>
                  <a:latin typeface="楷体_GB2312" pitchFamily="49" charset="-122"/>
                  <a:ea typeface="楷体_GB2312" pitchFamily="49" charset="-122"/>
                </a:rPr>
                <a:t>t</a:t>
              </a:r>
              <a:r>
                <a:rPr lang="zh-CN" altLang="en-US" b="1" dirty="0">
                  <a:solidFill>
                    <a:schemeClr val="tx2"/>
                  </a:solidFill>
                  <a:latin typeface="楷体_GB2312" pitchFamily="49" charset="-122"/>
                  <a:ea typeface="楷体_GB2312" pitchFamily="49" charset="-122"/>
                </a:rPr>
                <a:t>时刻的生产率为产量</a:t>
              </a:r>
              <a:r>
                <a:rPr lang="en-US" altLang="zh-CN" b="1" dirty="0">
                  <a:solidFill>
                    <a:schemeClr val="tx2"/>
                  </a:solidFill>
                  <a:latin typeface="楷体_GB2312" pitchFamily="49" charset="-122"/>
                  <a:ea typeface="楷体_GB2312" pitchFamily="49" charset="-122"/>
                </a:rPr>
                <a:t>Q</a:t>
              </a:r>
              <a:r>
                <a:rPr lang="zh-CN" altLang="en-US" b="1" dirty="0">
                  <a:solidFill>
                    <a:schemeClr val="tx2"/>
                  </a:solidFill>
                  <a:latin typeface="楷体_GB2312" pitchFamily="49" charset="-122"/>
                  <a:ea typeface="楷体_GB2312" pitchFamily="49" charset="-122"/>
                </a:rPr>
                <a:t>关于时间</a:t>
              </a:r>
              <a:r>
                <a:rPr lang="en-US" altLang="zh-CN" b="1" dirty="0">
                  <a:solidFill>
                    <a:schemeClr val="tx2"/>
                  </a:solidFill>
                  <a:latin typeface="楷体_GB2312" pitchFamily="49" charset="-122"/>
                  <a:ea typeface="楷体_GB2312" pitchFamily="49" charset="-122"/>
                </a:rPr>
                <a:t>t</a:t>
              </a:r>
              <a:r>
                <a:rPr lang="zh-CN" altLang="en-US" b="1" dirty="0">
                  <a:solidFill>
                    <a:schemeClr val="tx2"/>
                  </a:solidFill>
                  <a:latin typeface="楷体_GB2312" pitchFamily="49" charset="-122"/>
                  <a:ea typeface="楷体_GB2312" pitchFamily="49" charset="-122"/>
                </a:rPr>
                <a:t>的变化率：</a:t>
              </a:r>
              <a:r>
                <a:rPr lang="en-US" altLang="zh-CN" b="1" dirty="0" err="1">
                  <a:solidFill>
                    <a:schemeClr val="tx2"/>
                  </a:solidFill>
                  <a:latin typeface="楷体_GB2312" pitchFamily="49" charset="-122"/>
                  <a:ea typeface="楷体_GB2312" pitchFamily="49" charset="-122"/>
                </a:rPr>
                <a:t>Q’(t</a:t>
              </a:r>
              <a:r>
                <a:rPr lang="en-US" altLang="zh-CN" b="1" dirty="0">
                  <a:solidFill>
                    <a:schemeClr val="tx2"/>
                  </a:solidFill>
                  <a:latin typeface="楷体_GB2312" pitchFamily="49" charset="-122"/>
                  <a:ea typeface="楷体_GB2312" pitchFamily="49" charset="-122"/>
                </a:rPr>
                <a:t>)</a:t>
              </a:r>
              <a:r>
                <a:rPr lang="zh-CN" altLang="en-US" b="1" dirty="0">
                  <a:solidFill>
                    <a:schemeClr val="tx2"/>
                  </a:solidFill>
                  <a:latin typeface="楷体_GB2312" pitchFamily="49" charset="-122"/>
                  <a:ea typeface="楷体_GB2312" pitchFamily="49" charset="-122"/>
                </a:rPr>
                <a:t>，则问题转化为求</a:t>
              </a:r>
              <a:r>
                <a:rPr lang="en-US" altLang="zh-CN" b="1" dirty="0" err="1">
                  <a:solidFill>
                    <a:schemeClr val="tx2"/>
                  </a:solidFill>
                  <a:latin typeface="楷体_GB2312" pitchFamily="49" charset="-122"/>
                  <a:ea typeface="楷体_GB2312" pitchFamily="49" charset="-122"/>
                </a:rPr>
                <a:t>Q’(t</a:t>
              </a:r>
              <a:r>
                <a:rPr lang="en-US" altLang="zh-CN" b="1" dirty="0">
                  <a:solidFill>
                    <a:schemeClr val="tx2"/>
                  </a:solidFill>
                  <a:latin typeface="楷体_GB2312" pitchFamily="49" charset="-122"/>
                  <a:ea typeface="楷体_GB2312" pitchFamily="49" charset="-122"/>
                </a:rPr>
                <a:t>)</a:t>
              </a:r>
              <a:r>
                <a:rPr lang="zh-CN" altLang="en-US" b="1" dirty="0">
                  <a:solidFill>
                    <a:schemeClr val="tx2"/>
                  </a:solidFill>
                  <a:latin typeface="楷体_GB2312" pitchFamily="49" charset="-122"/>
                  <a:ea typeface="楷体_GB2312" pitchFamily="49" charset="-122"/>
                </a:rPr>
                <a:t>的最大值</a:t>
              </a:r>
              <a:endParaRPr lang="zh-CN" altLang="en-US" b="1" dirty="0">
                <a:solidFill>
                  <a:schemeClr val="tx2"/>
                </a:solidFill>
                <a:latin typeface="楷体_GB2312" pitchFamily="49" charset="-122"/>
                <a:ea typeface="楷体_GB2312" pitchFamily="49" charset="-122"/>
              </a:endParaRPr>
            </a:p>
            <a:p>
              <a:pPr algn="ctr"/>
              <a:endParaRPr lang="zh-CN" altLang="en-US" b="1">
                <a:solidFill>
                  <a:schemeClr val="tx2"/>
                </a:solidFill>
                <a:latin typeface="楷体_GB2312" pitchFamily="49" charset="-122"/>
                <a:ea typeface="楷体_GB2312" pitchFamily="49" charset="-122"/>
              </a:endParaRPr>
            </a:p>
          </p:txBody>
        </p:sp>
        <p:pic>
          <p:nvPicPr>
            <p:cNvPr id="48137" name="图片 648201" descr="PE07677_"/>
            <p:cNvPicPr>
              <a:picLocks noChangeAspect="1"/>
            </p:cNvPicPr>
            <p:nvPr/>
          </p:nvPicPr>
          <p:blipFill>
            <a:blip r:embed="rId3"/>
            <a:stretch>
              <a:fillRect/>
            </a:stretch>
          </p:blipFill>
          <p:spPr>
            <a:xfrm>
              <a:off x="0" y="3238"/>
              <a:ext cx="1079" cy="1082"/>
            </a:xfrm>
            <a:prstGeom prst="rect">
              <a:avLst/>
            </a:prstGeom>
            <a:noFill/>
            <a:ln w="9525">
              <a:noFill/>
            </a:ln>
          </p:spPr>
        </p:pic>
      </p:grpSp>
      <p:grpSp>
        <p:nvGrpSpPr>
          <p:cNvPr id="648203" name="组合 648202"/>
          <p:cNvGrpSpPr/>
          <p:nvPr/>
        </p:nvGrpSpPr>
        <p:grpSpPr>
          <a:xfrm>
            <a:off x="2260526" y="4518862"/>
            <a:ext cx="8426422" cy="2056193"/>
            <a:chOff x="204" y="2840"/>
            <a:chExt cx="5307" cy="1295"/>
          </a:xfrm>
        </p:grpSpPr>
        <p:sp>
          <p:nvSpPr>
            <p:cNvPr id="48139" name="文本框 648203"/>
            <p:cNvSpPr txBox="1"/>
            <p:nvPr/>
          </p:nvSpPr>
          <p:spPr>
            <a:xfrm>
              <a:off x="204" y="2840"/>
              <a:ext cx="5307" cy="639"/>
            </a:xfrm>
            <a:prstGeom prst="rect">
              <a:avLst/>
            </a:prstGeom>
            <a:noFill/>
            <a:ln w="9525">
              <a:noFill/>
            </a:ln>
          </p:spPr>
          <p:txBody>
            <a:bodyPr anchor="t">
              <a:spAutoFit/>
            </a:bodyPr>
            <a:p>
              <a:pPr>
                <a:spcBef>
                  <a:spcPct val="50000"/>
                </a:spcBef>
              </a:pPr>
              <a:r>
                <a:rPr lang="zh-CN" altLang="en-US" b="1" dirty="0">
                  <a:latin typeface="Arial" panose="020B0604020202020204" pitchFamily="34" charset="0"/>
                  <a:ea typeface="宋体" panose="02010600030101010101" pitchFamily="2" charset="-122"/>
                </a:rPr>
                <a:t>解：工人的生产率为</a:t>
              </a:r>
              <a:endParaRPr lang="zh-CN" altLang="en-US" b="1" dirty="0">
                <a:latin typeface="Arial" panose="020B0604020202020204" pitchFamily="34" charset="0"/>
                <a:ea typeface="宋体" panose="02010600030101010101" pitchFamily="2" charset="-122"/>
              </a:endParaRPr>
            </a:p>
            <a:p>
              <a:pPr>
                <a:spcBef>
                  <a:spcPct val="50000"/>
                </a:spcBef>
              </a:pPr>
              <a:endParaRPr lang="zh-CN" altLang="en-US" b="1" dirty="0">
                <a:latin typeface="Arial" panose="020B0604020202020204" pitchFamily="34" charset="0"/>
                <a:ea typeface="宋体" panose="02010600030101010101" pitchFamily="2" charset="-122"/>
              </a:endParaRPr>
            </a:p>
          </p:txBody>
        </p:sp>
        <p:graphicFrame>
          <p:nvGraphicFramePr>
            <p:cNvPr id="48140" name="内容占位符 648204"/>
            <p:cNvGraphicFramePr>
              <a:graphicFrameLocks noGrp="1"/>
            </p:cNvGraphicFramePr>
            <p:nvPr>
              <p:ph sz="half" idx="4294967295"/>
            </p:nvPr>
          </p:nvGraphicFramePr>
          <p:xfrm>
            <a:off x="975" y="3338"/>
            <a:ext cx="2540" cy="384"/>
          </p:xfrm>
          <a:graphic>
            <a:graphicData uri="http://schemas.openxmlformats.org/presentationml/2006/ole">
              <mc:AlternateContent xmlns:mc="http://schemas.openxmlformats.org/markup-compatibility/2006">
                <mc:Choice xmlns:v="urn:schemas-microsoft-com:vml" Requires="v">
                  <p:oleObj spid="_x0000_s3089" name="" r:id="rId4" imgW="1661795" imgH="215900" progId="Equation.3">
                    <p:embed/>
                  </p:oleObj>
                </mc:Choice>
                <mc:Fallback>
                  <p:oleObj name="" r:id="rId4" imgW="1661795" imgH="215900" progId="Equation.3">
                    <p:embed/>
                    <p:pic>
                      <p:nvPicPr>
                        <p:cNvPr id="0" name="图片 3088"/>
                        <p:cNvPicPr/>
                        <p:nvPr/>
                      </p:nvPicPr>
                      <p:blipFill>
                        <a:blip r:embed="rId5"/>
                        <a:stretch>
                          <a:fillRect/>
                        </a:stretch>
                      </p:blipFill>
                      <p:spPr>
                        <a:xfrm>
                          <a:off x="975" y="3338"/>
                          <a:ext cx="2540" cy="384"/>
                        </a:xfrm>
                        <a:prstGeom prst="rect">
                          <a:avLst/>
                        </a:prstGeom>
                        <a:noFill/>
                        <a:ln w="38100">
                          <a:miter/>
                        </a:ln>
                      </p:spPr>
                    </p:pic>
                  </p:oleObj>
                </mc:Fallback>
              </mc:AlternateContent>
            </a:graphicData>
          </a:graphic>
        </p:graphicFrame>
        <p:graphicFrame>
          <p:nvGraphicFramePr>
            <p:cNvPr id="48141" name="内容占位符 648205"/>
            <p:cNvGraphicFramePr>
              <a:graphicFrameLocks noGrp="1"/>
            </p:cNvGraphicFramePr>
            <p:nvPr>
              <p:ph sz="half" idx="4294967295"/>
            </p:nvPr>
          </p:nvGraphicFramePr>
          <p:xfrm>
            <a:off x="2154" y="2862"/>
            <a:ext cx="2540" cy="389"/>
          </p:xfrm>
          <a:graphic>
            <a:graphicData uri="http://schemas.openxmlformats.org/presentationml/2006/ole">
              <mc:AlternateContent xmlns:mc="http://schemas.openxmlformats.org/markup-compatibility/2006">
                <mc:Choice xmlns:v="urn:schemas-microsoft-com:vml" Requires="v">
                  <p:oleObj spid="_x0000_s3091" name="" r:id="rId6" imgW="1739900" imgH="228600" progId="Equation.3">
                    <p:embed/>
                  </p:oleObj>
                </mc:Choice>
                <mc:Fallback>
                  <p:oleObj name="" r:id="rId6" imgW="1739900" imgH="228600" progId="Equation.3">
                    <p:embed/>
                    <p:pic>
                      <p:nvPicPr>
                        <p:cNvPr id="0" name="图片 3090"/>
                        <p:cNvPicPr/>
                        <p:nvPr/>
                      </p:nvPicPr>
                      <p:blipFill>
                        <a:blip r:embed="rId7"/>
                        <a:stretch>
                          <a:fillRect/>
                        </a:stretch>
                      </p:blipFill>
                      <p:spPr>
                        <a:xfrm>
                          <a:off x="2154" y="2862"/>
                          <a:ext cx="2540" cy="389"/>
                        </a:xfrm>
                        <a:prstGeom prst="rect">
                          <a:avLst/>
                        </a:prstGeom>
                        <a:noFill/>
                        <a:ln w="38100">
                          <a:miter/>
                        </a:ln>
                      </p:spPr>
                    </p:pic>
                  </p:oleObj>
                </mc:Fallback>
              </mc:AlternateContent>
            </a:graphicData>
          </a:graphic>
        </p:graphicFrame>
        <p:sp>
          <p:nvSpPr>
            <p:cNvPr id="48142" name="文本框 648206"/>
            <p:cNvSpPr txBox="1"/>
            <p:nvPr/>
          </p:nvSpPr>
          <p:spPr>
            <a:xfrm>
              <a:off x="340" y="3612"/>
              <a:ext cx="5125" cy="523"/>
            </a:xfrm>
            <a:prstGeom prst="rect">
              <a:avLst/>
            </a:prstGeom>
            <a:noFill/>
            <a:ln w="9525">
              <a:noFill/>
            </a:ln>
          </p:spPr>
          <p:txBody>
            <a:bodyPr anchor="t">
              <a:spAutoFit/>
            </a:bodyPr>
            <a:p>
              <a:pPr>
                <a:spcBef>
                  <a:spcPct val="50000"/>
                </a:spcBef>
              </a:pPr>
              <a:r>
                <a:rPr lang="zh-CN" altLang="en-US" b="1" dirty="0">
                  <a:latin typeface="Arial" panose="020B0604020202020204" pitchFamily="34" charset="0"/>
                  <a:ea typeface="宋体" panose="02010600030101010101" pitchFamily="2" charset="-122"/>
                </a:rPr>
                <a:t>比较</a:t>
              </a:r>
              <a:r>
                <a:rPr lang="en-US" altLang="zh-CN" b="1">
                  <a:solidFill>
                    <a:srgbClr val="FF0000"/>
                  </a:solidFill>
                  <a:latin typeface="Arial" panose="020B0604020202020204" pitchFamily="34" charset="0"/>
                  <a:ea typeface="宋体" panose="02010600030101010101" pitchFamily="2" charset="-122"/>
                </a:rPr>
                <a:t>R(0)=12,R(3)=39,R(4)=36</a:t>
              </a:r>
              <a:r>
                <a:rPr lang="en-US" altLang="zh-CN" b="1" dirty="0">
                  <a:latin typeface="Arial" panose="020B0604020202020204" pitchFamily="34" charset="0"/>
                  <a:ea typeface="宋体" panose="02010600030101010101" pitchFamily="2" charset="-122"/>
                </a:rPr>
                <a:t>,</a:t>
              </a:r>
              <a:r>
                <a:rPr lang="zh-CN" altLang="en-US" b="1" dirty="0">
                  <a:latin typeface="Arial" panose="020B0604020202020204" pitchFamily="34" charset="0"/>
                  <a:ea typeface="宋体" panose="02010600030101010101" pitchFamily="2" charset="-122"/>
                </a:rPr>
                <a:t>知</a:t>
              </a:r>
              <a:r>
                <a:rPr lang="en-US" altLang="zh-CN" b="1" dirty="0">
                  <a:latin typeface="Arial" panose="020B0604020202020204" pitchFamily="34" charset="0"/>
                  <a:ea typeface="宋体" panose="02010600030101010101" pitchFamily="2" charset="-122"/>
                </a:rPr>
                <a:t>t=3</a:t>
              </a:r>
              <a:r>
                <a:rPr lang="zh-CN" altLang="en-US" b="1" dirty="0">
                  <a:latin typeface="Arial" panose="020B0604020202020204" pitchFamily="34" charset="0"/>
                  <a:ea typeface="宋体" panose="02010600030101010101" pitchFamily="2" charset="-122"/>
                </a:rPr>
                <a:t>时，即上午</a:t>
              </a:r>
              <a:r>
                <a:rPr lang="en-US" altLang="zh-CN" b="1" dirty="0">
                  <a:latin typeface="Arial" panose="020B0604020202020204" pitchFamily="34" charset="0"/>
                  <a:ea typeface="宋体" panose="02010600030101010101" pitchFamily="2" charset="-122"/>
                </a:rPr>
                <a:t>11</a:t>
              </a:r>
              <a:r>
                <a:rPr lang="zh-CN" altLang="en-US" b="1" dirty="0">
                  <a:latin typeface="Arial" panose="020B0604020202020204" pitchFamily="34" charset="0"/>
                  <a:ea typeface="宋体" panose="02010600030101010101" pitchFamily="2" charset="-122"/>
                </a:rPr>
                <a:t>：</a:t>
              </a:r>
              <a:r>
                <a:rPr lang="en-US" altLang="zh-CN" b="1" dirty="0">
                  <a:latin typeface="Arial" panose="020B0604020202020204" pitchFamily="34" charset="0"/>
                  <a:ea typeface="宋体" panose="02010600030101010101" pitchFamily="2" charset="-122"/>
                </a:rPr>
                <a:t>00</a:t>
              </a:r>
              <a:r>
                <a:rPr lang="zh-CN" altLang="en-US" b="1" dirty="0">
                  <a:latin typeface="Arial" panose="020B0604020202020204" pitchFamily="34" charset="0"/>
                  <a:ea typeface="宋体" panose="02010600030101010101" pitchFamily="2" charset="-122"/>
                </a:rPr>
                <a:t>，工人的工作效率最高。</a:t>
              </a:r>
              <a:endParaRPr lang="zh-CN" altLang="en-US" b="1" dirty="0">
                <a:latin typeface="Arial" panose="020B0604020202020204" pitchFamily="34" charset="0"/>
                <a:ea typeface="宋体" panose="02010600030101010101" pitchFamily="2" charset="-122"/>
              </a:endParaRPr>
            </a:p>
          </p:txBody>
        </p:sp>
      </p:grpSp>
      <p:grpSp>
        <p:nvGrpSpPr>
          <p:cNvPr id="48143" name="组合 648210"/>
          <p:cNvGrpSpPr/>
          <p:nvPr/>
        </p:nvGrpSpPr>
        <p:grpSpPr>
          <a:xfrm>
            <a:off x="1520614" y="0"/>
            <a:ext cx="549377" cy="6859270"/>
            <a:chOff x="-58" y="-20"/>
            <a:chExt cx="346" cy="4335"/>
          </a:xfrm>
        </p:grpSpPr>
        <p:sp>
          <p:nvSpPr>
            <p:cNvPr id="48144" name="文本框 648211"/>
            <p:cNvSpPr txBox="1"/>
            <p:nvPr/>
          </p:nvSpPr>
          <p:spPr>
            <a:xfrm>
              <a:off x="-58" y="0"/>
              <a:ext cx="346" cy="4032"/>
            </a:xfrm>
            <a:prstGeom prst="rect">
              <a:avLst/>
            </a:prstGeom>
            <a:noFill/>
            <a:ln w="9525">
              <a:noFill/>
            </a:ln>
          </p:spPr>
          <p:txBody>
            <a:bodyPr vert="eaVert" lIns="90016" anchor="t">
              <a:spAutoFit/>
            </a:bodyPr>
            <a:p>
              <a:pPr eaLnBrk="0" hangingPunct="0">
                <a:spcBef>
                  <a:spcPct val="50000"/>
                </a:spcBef>
              </a:pPr>
              <a:r>
                <a:rPr lang="en-US" altLang="zh-CN" dirty="0">
                  <a:solidFill>
                    <a:srgbClr val="3399FF"/>
                  </a:solidFill>
                  <a:latin typeface="Times New Roman" panose="02020603050405020304" pitchFamily="18" charset="0"/>
                  <a:ea typeface="楷体_GB2312" pitchFamily="49" charset="-122"/>
                </a:rPr>
                <a:t>                   </a:t>
              </a:r>
              <a:r>
                <a:rPr lang="zh-CN" altLang="en-US" dirty="0">
                  <a:solidFill>
                    <a:srgbClr val="004800"/>
                  </a:solidFill>
                  <a:latin typeface="Times New Roman" panose="02020603050405020304" pitchFamily="18" charset="0"/>
                  <a:ea typeface="ˎ̥"/>
                </a:rPr>
                <a:t> </a:t>
              </a:r>
              <a:r>
                <a:rPr lang="zh-CN" altLang="en-US" b="1" dirty="0">
                  <a:solidFill>
                    <a:srgbClr val="3399FF"/>
                  </a:solidFill>
                  <a:latin typeface="Times New Roman" panose="02020603050405020304" pitchFamily="18" charset="0"/>
                  <a:ea typeface="楷体_GB2312" pitchFamily="49" charset="-122"/>
                </a:rPr>
                <a:t>      </a:t>
              </a:r>
              <a:r>
                <a:rPr lang="zh-CN" altLang="en-US" b="1" dirty="0">
                  <a:solidFill>
                    <a:srgbClr val="800000"/>
                  </a:solidFill>
                  <a:latin typeface="华文隶书" panose="02010800040101010101" charset="-122"/>
                  <a:ea typeface="华文隶书" panose="02010800040101010101" charset="-122"/>
                </a:rPr>
                <a:t>数 学 建 模 </a:t>
              </a:r>
              <a:endParaRPr lang="zh-CN" altLang="en-US" dirty="0">
                <a:latin typeface="Times New Roman" panose="02020603050405020304" pitchFamily="18" charset="0"/>
                <a:ea typeface="宋体" panose="02010600030101010101" pitchFamily="2" charset="-122"/>
              </a:endParaRPr>
            </a:p>
          </p:txBody>
        </p:sp>
        <p:sp>
          <p:nvSpPr>
            <p:cNvPr id="48145" name="任意多边形 648212"/>
            <p:cNvSpPr/>
            <p:nvPr/>
          </p:nvSpPr>
          <p:spPr>
            <a:xfrm>
              <a:off x="273" y="-20"/>
              <a:ext cx="1" cy="4335"/>
            </a:xfrm>
            <a:custGeom>
              <a:avLst/>
              <a:gdLst/>
              <a:ahLst/>
              <a:cxnLst/>
              <a:pathLst>
                <a:path w="1" h="4335">
                  <a:moveTo>
                    <a:pt x="0" y="0"/>
                  </a:moveTo>
                  <a:lnTo>
                    <a:pt x="0" y="4335"/>
                  </a:lnTo>
                </a:path>
              </a:pathLst>
            </a:custGeom>
            <a:noFill/>
            <a:ln w="28575" cap="flat" cmpd="sng">
              <a:solidFill>
                <a:srgbClr val="DDDDDD"/>
              </a:solidFill>
              <a:prstDash val="solid"/>
              <a:round/>
              <a:headEnd type="none" w="med" len="med"/>
              <a:tailEnd type="none" w="med" len="med"/>
            </a:ln>
            <a:effectLst>
              <a:outerShdw dist="25400" algn="ctr" rotWithShape="0">
                <a:srgbClr val="B2B2B2"/>
              </a:outerShdw>
            </a:effectLst>
          </p:spPr>
          <p:txBody>
            <a:bodyPr/>
            <a:p>
              <a:endParaRPr lang="zh-CN" altLang="en-US"/>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48197"/>
                                        </p:tgtEl>
                                        <p:attrNameLst>
                                          <p:attrName>style.visibility</p:attrName>
                                        </p:attrNameLst>
                                      </p:cBhvr>
                                      <p:to>
                                        <p:strVal val="visible"/>
                                      </p:to>
                                    </p:set>
                                    <p:anim calcmode="lin" valueType="num">
                                      <p:cBhvr>
                                        <p:cTn id="7" dur="500" fill="hold"/>
                                        <p:tgtEl>
                                          <p:spTgt spid="648197"/>
                                        </p:tgtEl>
                                        <p:attrNameLst>
                                          <p:attrName>ppt_w</p:attrName>
                                        </p:attrNameLst>
                                      </p:cBhvr>
                                      <p:tavLst>
                                        <p:tav tm="0">
                                          <p:val>
                                            <p:fltVal val="0.000000"/>
                                          </p:val>
                                        </p:tav>
                                        <p:tav tm="100000">
                                          <p:val>
                                            <p:strVal val="#ppt_w"/>
                                          </p:val>
                                        </p:tav>
                                      </p:tavLst>
                                    </p:anim>
                                    <p:anim calcmode="lin" valueType="num">
                                      <p:cBhvr>
                                        <p:cTn id="8" dur="500" fill="hold"/>
                                        <p:tgtEl>
                                          <p:spTgt spid="648197"/>
                                        </p:tgtEl>
                                        <p:attrNameLst>
                                          <p:attrName>ppt_h</p:attrName>
                                        </p:attrNameLst>
                                      </p:cBhvr>
                                      <p:tavLst>
                                        <p:tav tm="0">
                                          <p:val>
                                            <p:fltVal val="0.000000"/>
                                          </p:val>
                                        </p:tav>
                                        <p:tav tm="100000">
                                          <p:val>
                                            <p:strVal val="#ppt_h"/>
                                          </p:val>
                                        </p:tav>
                                      </p:tavLst>
                                    </p:anim>
                                    <p:animEffect transition="in" filter="fade">
                                      <p:cBhvr>
                                        <p:cTn id="9" dur="500"/>
                                        <p:tgtEl>
                                          <p:spTgt spid="64819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48194"/>
                                        </p:tgtEl>
                                        <p:attrNameLst>
                                          <p:attrName>style.visibility</p:attrName>
                                        </p:attrNameLst>
                                      </p:cBhvr>
                                      <p:to>
                                        <p:strVal val="visible"/>
                                      </p:to>
                                    </p:set>
                                    <p:animEffect transition="in" filter="circle(in)">
                                      <p:cBhvr>
                                        <p:cTn id="14" dur="2000"/>
                                        <p:tgtEl>
                                          <p:spTgt spid="648194"/>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648200"/>
                                        </p:tgtEl>
                                        <p:attrNameLst>
                                          <p:attrName>style.visibility</p:attrName>
                                        </p:attrNameLst>
                                      </p:cBhvr>
                                      <p:to>
                                        <p:strVal val="visible"/>
                                      </p:to>
                                    </p:set>
                                    <p:animEffect transition="in" filter="strips(downRight)">
                                      <p:cBhvr>
                                        <p:cTn id="19" dur="500"/>
                                        <p:tgtEl>
                                          <p:spTgt spid="64820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648200"/>
                                        </p:tgtEl>
                                        <p:attrNameLst>
                                          <p:attrName>ppt_x</p:attrName>
                                        </p:attrNameLst>
                                      </p:cBhvr>
                                      <p:tavLst>
                                        <p:tav tm="0">
                                          <p:val>
                                            <p:strVal val="ppt_x"/>
                                          </p:val>
                                        </p:tav>
                                        <p:tav tm="100000">
                                          <p:val>
                                            <p:strVal val="ppt_x"/>
                                          </p:val>
                                        </p:tav>
                                      </p:tavLst>
                                    </p:anim>
                                    <p:anim calcmode="lin" valueType="num">
                                      <p:cBhvr additive="base">
                                        <p:cTn id="24" dur="500"/>
                                        <p:tgtEl>
                                          <p:spTgt spid="648200"/>
                                        </p:tgtEl>
                                        <p:attrNameLst>
                                          <p:attrName>ppt_y</p:attrName>
                                        </p:attrNameLst>
                                      </p:cBhvr>
                                      <p:tavLst>
                                        <p:tav tm="0">
                                          <p:val>
                                            <p:strVal val="ppt_y"/>
                                          </p:val>
                                        </p:tav>
                                        <p:tav tm="100000">
                                          <p:val>
                                            <p:strVal val="1+ppt_h/2"/>
                                          </p:val>
                                        </p:tav>
                                      </p:tavLst>
                                    </p:anim>
                                    <p:set>
                                      <p:cBhvr>
                                        <p:cTn id="25" dur="1" fill="hold">
                                          <p:stCondLst>
                                            <p:cond delay="499"/>
                                          </p:stCondLst>
                                        </p:cTn>
                                        <p:tgtEl>
                                          <p:spTgt spid="64820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648203"/>
                                        </p:tgtEl>
                                        <p:attrNameLst>
                                          <p:attrName>style.visibility</p:attrName>
                                        </p:attrNameLst>
                                      </p:cBhvr>
                                      <p:to>
                                        <p:strVal val="visible"/>
                                      </p:to>
                                    </p:set>
                                    <p:animEffect transition="in" filter="strips(downRight)">
                                      <p:cBhvr>
                                        <p:cTn id="30" dur="500"/>
                                        <p:tgtEl>
                                          <p:spTgt spid="64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49218" name="组合 649217"/>
          <p:cNvGrpSpPr/>
          <p:nvPr/>
        </p:nvGrpSpPr>
        <p:grpSpPr>
          <a:xfrm>
            <a:off x="2096982" y="1710055"/>
            <a:ext cx="8497873" cy="2592867"/>
            <a:chOff x="204" y="1071"/>
            <a:chExt cx="5352" cy="2087"/>
          </a:xfrm>
        </p:grpSpPr>
        <p:sp>
          <p:nvSpPr>
            <p:cNvPr id="49154" name="折角形 649218"/>
            <p:cNvSpPr/>
            <p:nvPr/>
          </p:nvSpPr>
          <p:spPr>
            <a:xfrm>
              <a:off x="204" y="1071"/>
              <a:ext cx="5352" cy="2087"/>
            </a:xfrm>
            <a:prstGeom prst="foldedCorner">
              <a:avLst>
                <a:gd name="adj" fmla="val 7523"/>
              </a:avLst>
            </a:prstGeom>
            <a:gradFill rotWithShape="0">
              <a:gsLst>
                <a:gs pos="0">
                  <a:schemeClr val="bg1"/>
                </a:gs>
                <a:gs pos="100000">
                  <a:srgbClr val="FFFFCC"/>
                </a:gs>
              </a:gsLst>
              <a:lin ang="5400000" scaled="1"/>
              <a:tileRect/>
            </a:gradFill>
            <a:ln w="25400" cap="flat" cmpd="sng">
              <a:solidFill>
                <a:schemeClr val="tx1"/>
              </a:solidFill>
              <a:prstDash val="solid"/>
              <a:round/>
              <a:headEnd type="none" w="med" len="med"/>
              <a:tailEnd type="none" w="med" len="med"/>
            </a:ln>
          </p:spPr>
          <p:txBody>
            <a:bodyPr wrap="none" anchor="ctr"/>
            <a:p>
              <a:endParaRPr lang="zh-CN" altLang="zh-CN" sz="3200" b="1" dirty="0">
                <a:latin typeface="Arial" panose="020B0604020202020204" pitchFamily="34" charset="0"/>
                <a:ea typeface="宋体" panose="02010600030101010101" pitchFamily="2" charset="-122"/>
              </a:endParaRPr>
            </a:p>
          </p:txBody>
        </p:sp>
        <p:sp>
          <p:nvSpPr>
            <p:cNvPr id="49155" name="文本框 649219"/>
            <p:cNvSpPr txBox="1"/>
            <p:nvPr/>
          </p:nvSpPr>
          <p:spPr>
            <a:xfrm>
              <a:off x="215" y="1112"/>
              <a:ext cx="5245" cy="1857"/>
            </a:xfrm>
            <a:prstGeom prst="rect">
              <a:avLst/>
            </a:prstGeom>
            <a:noFill/>
            <a:ln w="9525">
              <a:noFill/>
            </a:ln>
          </p:spPr>
          <p:txBody>
            <a:bodyPr anchor="t">
              <a:spAutoFit/>
            </a:bodyPr>
            <a:p>
              <a:pPr>
                <a:spcBef>
                  <a:spcPct val="50000"/>
                </a:spcBef>
              </a:pPr>
              <a:r>
                <a:rPr lang="en-US" altLang="zh-CN" b="1" dirty="0">
                  <a:latin typeface="Arial" panose="020B0604020202020204" pitchFamily="34" charset="0"/>
                  <a:ea typeface="宋体" panose="02010600030101010101" pitchFamily="2" charset="-122"/>
                </a:rPr>
                <a:t>      </a:t>
              </a:r>
              <a:r>
                <a:rPr lang="zh-CN" altLang="en-US" b="1" dirty="0">
                  <a:latin typeface="Arial" panose="020B0604020202020204" pitchFamily="34" charset="0"/>
                  <a:ea typeface="宋体" panose="02010600030101010101" pitchFamily="2" charset="-122"/>
                </a:rPr>
                <a:t>一个小乡村里的唯一商店有两种牌子的冻果汁，当地牌子进价每听</a:t>
              </a:r>
              <a:r>
                <a:rPr lang="en-US" altLang="zh-CN" b="1">
                  <a:solidFill>
                    <a:srgbClr val="CC0099"/>
                  </a:solidFill>
                  <a:latin typeface="Arial" panose="020B0604020202020204" pitchFamily="34" charset="0"/>
                  <a:ea typeface="宋体" panose="02010600030101010101" pitchFamily="2" charset="-122"/>
                </a:rPr>
                <a:t>30</a:t>
              </a:r>
              <a:r>
                <a:rPr lang="zh-CN" altLang="en-US" b="1" dirty="0">
                  <a:latin typeface="Arial" panose="020B0604020202020204" pitchFamily="34" charset="0"/>
                  <a:ea typeface="宋体" panose="02010600030101010101" pitchFamily="2" charset="-122"/>
                </a:rPr>
                <a:t>美分，外地牌子的进价每听</a:t>
              </a:r>
              <a:r>
                <a:rPr lang="en-US" altLang="zh-CN" b="1">
                  <a:solidFill>
                    <a:srgbClr val="0000FF"/>
                  </a:solidFill>
                  <a:latin typeface="Arial" panose="020B0604020202020204" pitchFamily="34" charset="0"/>
                  <a:ea typeface="宋体" panose="02010600030101010101" pitchFamily="2" charset="-122"/>
                </a:rPr>
                <a:t>40</a:t>
              </a:r>
              <a:r>
                <a:rPr lang="zh-CN" altLang="en-US" b="1" dirty="0">
                  <a:latin typeface="Arial" panose="020B0604020202020204" pitchFamily="34" charset="0"/>
                  <a:ea typeface="宋体" panose="02010600030101010101" pitchFamily="2" charset="-122"/>
                </a:rPr>
                <a:t>美分。店主估计，如果当地牌子的每听卖</a:t>
              </a:r>
              <a:r>
                <a:rPr lang="en-US" altLang="zh-CN" b="1">
                  <a:solidFill>
                    <a:srgbClr val="CC0099"/>
                  </a:solidFill>
                  <a:latin typeface="Arial" panose="020B0604020202020204" pitchFamily="34" charset="0"/>
                  <a:ea typeface="宋体" panose="02010600030101010101" pitchFamily="2" charset="-122"/>
                </a:rPr>
                <a:t>x</a:t>
              </a:r>
              <a:r>
                <a:rPr lang="zh-CN" altLang="en-US" b="1" dirty="0">
                  <a:latin typeface="Arial" panose="020B0604020202020204" pitchFamily="34" charset="0"/>
                  <a:ea typeface="宋体" panose="02010600030101010101" pitchFamily="2" charset="-122"/>
                </a:rPr>
                <a:t>美分，外地牌子卖</a:t>
              </a:r>
              <a:r>
                <a:rPr lang="en-US" altLang="zh-CN" b="1">
                  <a:solidFill>
                    <a:srgbClr val="0000FF"/>
                  </a:solidFill>
                  <a:latin typeface="Arial" panose="020B0604020202020204" pitchFamily="34" charset="0"/>
                  <a:ea typeface="宋体" panose="02010600030101010101" pitchFamily="2" charset="-122"/>
                </a:rPr>
                <a:t>y</a:t>
              </a:r>
              <a:r>
                <a:rPr lang="zh-CN" altLang="en-US" b="1" dirty="0">
                  <a:latin typeface="Arial" panose="020B0604020202020204" pitchFamily="34" charset="0"/>
                  <a:ea typeface="宋体" panose="02010600030101010101" pitchFamily="2" charset="-122"/>
                </a:rPr>
                <a:t>美分，则每天可卖出</a:t>
              </a:r>
              <a:r>
                <a:rPr lang="en-US" altLang="zh-CN" b="1">
                  <a:solidFill>
                    <a:srgbClr val="CC0099"/>
                  </a:solidFill>
                  <a:latin typeface="Arial" panose="020B0604020202020204" pitchFamily="34" charset="0"/>
                  <a:ea typeface="宋体" panose="02010600030101010101" pitchFamily="2" charset="-122"/>
                </a:rPr>
                <a:t>70-5x+4y</a:t>
              </a:r>
              <a:r>
                <a:rPr lang="zh-CN" altLang="en-US" b="1" dirty="0">
                  <a:latin typeface="Arial" panose="020B0604020202020204" pitchFamily="34" charset="0"/>
                  <a:ea typeface="宋体" panose="02010600030101010101" pitchFamily="2" charset="-122"/>
                </a:rPr>
                <a:t>听当地牌子的果汁，</a:t>
              </a:r>
              <a:r>
                <a:rPr lang="en-US" altLang="zh-CN" b="1">
                  <a:solidFill>
                    <a:srgbClr val="0000FF"/>
                  </a:solidFill>
                  <a:latin typeface="Arial" panose="020B0604020202020204" pitchFamily="34" charset="0"/>
                  <a:ea typeface="宋体" panose="02010600030101010101" pitchFamily="2" charset="-122"/>
                </a:rPr>
                <a:t>80+6x-7y</a:t>
              </a:r>
              <a:r>
                <a:rPr lang="zh-CN" altLang="en-US" b="1" dirty="0">
                  <a:latin typeface="Arial" panose="020B0604020202020204" pitchFamily="34" charset="0"/>
                  <a:ea typeface="宋体" panose="02010600030101010101" pitchFamily="2" charset="-122"/>
                </a:rPr>
                <a:t>听外地牌子的果汁。</a:t>
              </a:r>
              <a:r>
                <a:rPr lang="zh-CN" altLang="en-US" b="1" dirty="0">
                  <a:solidFill>
                    <a:srgbClr val="FF0000"/>
                  </a:solidFill>
                  <a:latin typeface="Arial" panose="020B0604020202020204" pitchFamily="34" charset="0"/>
                  <a:ea typeface="宋体" panose="02010600030101010101" pitchFamily="2" charset="-122"/>
                </a:rPr>
                <a:t>问：</a:t>
              </a:r>
              <a:r>
                <a:rPr lang="zh-CN" altLang="en-US" b="1" dirty="0">
                  <a:latin typeface="Arial" panose="020B0604020202020204" pitchFamily="34" charset="0"/>
                  <a:ea typeface="宋体" panose="02010600030101010101" pitchFamily="2" charset="-122"/>
                </a:rPr>
                <a:t>店主每天以什么价格卖两种牌子的果汁可取得最大收益？</a:t>
              </a:r>
              <a:endParaRPr lang="zh-CN" altLang="en-US" b="1" dirty="0">
                <a:latin typeface="Arial" panose="020B0604020202020204" pitchFamily="34" charset="0"/>
                <a:ea typeface="宋体" panose="02010600030101010101" pitchFamily="2" charset="-122"/>
              </a:endParaRPr>
            </a:p>
          </p:txBody>
        </p:sp>
      </p:grpSp>
      <p:grpSp>
        <p:nvGrpSpPr>
          <p:cNvPr id="649221" name="组合 649220"/>
          <p:cNvGrpSpPr/>
          <p:nvPr/>
        </p:nvGrpSpPr>
        <p:grpSpPr>
          <a:xfrm>
            <a:off x="2187487" y="620828"/>
            <a:ext cx="4952329" cy="838355"/>
            <a:chOff x="442" y="346"/>
            <a:chExt cx="3592" cy="528"/>
          </a:xfrm>
        </p:grpSpPr>
        <p:sp>
          <p:nvSpPr>
            <p:cNvPr id="49157" name="棱台 649221" descr="白色大理石"/>
            <p:cNvSpPr/>
            <p:nvPr/>
          </p:nvSpPr>
          <p:spPr>
            <a:xfrm>
              <a:off x="442" y="346"/>
              <a:ext cx="2750" cy="528"/>
            </a:xfrm>
            <a:prstGeom prst="bevel">
              <a:avLst>
                <a:gd name="adj" fmla="val 12500"/>
              </a:avLst>
            </a:prstGeom>
            <a:blipFill rotWithShape="0">
              <a:blip r:embed="rId1"/>
            </a:blipFill>
            <a:ln w="25400" cap="flat" cmpd="sng">
              <a:solidFill>
                <a:srgbClr val="969696"/>
              </a:solidFill>
              <a:prstDash val="solid"/>
              <a:miter/>
              <a:headEnd type="none" w="med" len="med"/>
              <a:tailEnd type="none" w="med" len="med"/>
            </a:ln>
          </p:spPr>
          <p:txBody>
            <a:bodyPr wrap="none" lIns="90016" tIns="46808" rIns="90016" bIns="46808" anchor="ctr"/>
            <a:p>
              <a:r>
                <a:rPr lang="zh-CN" altLang="en-US" sz="3200" b="1" dirty="0">
                  <a:solidFill>
                    <a:srgbClr val="0033CC"/>
                  </a:solidFill>
                  <a:latin typeface="Arial" panose="020B0604020202020204" pitchFamily="34" charset="0"/>
                  <a:ea typeface="宋体" panose="02010600030101010101" pitchFamily="2" charset="-122"/>
                </a:rPr>
                <a:t>最大利润问题</a:t>
              </a:r>
              <a:endParaRPr lang="zh-CN" altLang="en-US" sz="3200" b="1">
                <a:latin typeface="Arial" panose="020B0604020202020204" pitchFamily="34" charset="0"/>
                <a:ea typeface="宋体" panose="02010600030101010101" pitchFamily="2" charset="-122"/>
              </a:endParaRPr>
            </a:p>
          </p:txBody>
        </p:sp>
        <p:pic>
          <p:nvPicPr>
            <p:cNvPr id="49158" name="图片 649222" descr="41679"/>
            <p:cNvPicPr>
              <a:picLocks noChangeAspect="1"/>
            </p:cNvPicPr>
            <p:nvPr/>
          </p:nvPicPr>
          <p:blipFill>
            <a:blip r:embed="rId2"/>
            <a:stretch>
              <a:fillRect/>
            </a:stretch>
          </p:blipFill>
          <p:spPr>
            <a:xfrm>
              <a:off x="3362" y="374"/>
              <a:ext cx="672" cy="430"/>
            </a:xfrm>
            <a:prstGeom prst="rect">
              <a:avLst/>
            </a:prstGeom>
            <a:noFill/>
            <a:ln w="9525">
              <a:noFill/>
            </a:ln>
          </p:spPr>
        </p:pic>
      </p:grpSp>
      <p:grpSp>
        <p:nvGrpSpPr>
          <p:cNvPr id="649224" name="组合 649223"/>
          <p:cNvGrpSpPr/>
          <p:nvPr/>
        </p:nvGrpSpPr>
        <p:grpSpPr>
          <a:xfrm flipH="1">
            <a:off x="2096982" y="4952330"/>
            <a:ext cx="2457905" cy="1611610"/>
            <a:chOff x="1303" y="1686"/>
            <a:chExt cx="2573" cy="1669"/>
          </a:xfrm>
        </p:grpSpPr>
        <p:grpSp>
          <p:nvGrpSpPr>
            <p:cNvPr id="49160" name="组合 649224"/>
            <p:cNvGrpSpPr/>
            <p:nvPr/>
          </p:nvGrpSpPr>
          <p:grpSpPr>
            <a:xfrm>
              <a:off x="1303" y="2760"/>
              <a:ext cx="2573" cy="595"/>
              <a:chOff x="1303" y="2760"/>
              <a:chExt cx="2573" cy="595"/>
            </a:xfrm>
          </p:grpSpPr>
          <p:sp>
            <p:nvSpPr>
              <p:cNvPr id="49161" name="任意多边形 649225"/>
              <p:cNvSpPr/>
              <p:nvPr/>
            </p:nvSpPr>
            <p:spPr>
              <a:xfrm>
                <a:off x="1303" y="2760"/>
                <a:ext cx="2573" cy="481"/>
              </a:xfrm>
              <a:custGeom>
                <a:avLst/>
                <a:gdLst/>
                <a:ahLst/>
                <a:cxnLst/>
                <a:pathLst>
                  <a:path w="5145" h="963">
                    <a:moveTo>
                      <a:pt x="1570" y="0"/>
                    </a:moveTo>
                    <a:lnTo>
                      <a:pt x="5145" y="0"/>
                    </a:lnTo>
                    <a:lnTo>
                      <a:pt x="4182" y="963"/>
                    </a:lnTo>
                    <a:lnTo>
                      <a:pt x="0" y="963"/>
                    </a:lnTo>
                    <a:lnTo>
                      <a:pt x="1570" y="0"/>
                    </a:lnTo>
                    <a:close/>
                  </a:path>
                </a:pathLst>
              </a:custGeom>
              <a:solidFill>
                <a:srgbClr val="C06000"/>
              </a:solidFill>
              <a:ln w="7938" cap="flat" cmpd="sng">
                <a:solidFill>
                  <a:srgbClr val="000000"/>
                </a:solidFill>
                <a:prstDash val="solid"/>
                <a:round/>
                <a:headEnd type="none" w="med" len="med"/>
                <a:tailEnd type="none" w="med" len="med"/>
              </a:ln>
            </p:spPr>
            <p:txBody>
              <a:bodyPr/>
              <a:p>
                <a:endParaRPr lang="zh-CN" altLang="en-US"/>
              </a:p>
            </p:txBody>
          </p:sp>
          <p:sp>
            <p:nvSpPr>
              <p:cNvPr id="49162" name="矩形 649226"/>
              <p:cNvSpPr/>
              <p:nvPr/>
            </p:nvSpPr>
            <p:spPr>
              <a:xfrm>
                <a:off x="1305" y="3243"/>
                <a:ext cx="2088" cy="110"/>
              </a:xfrm>
              <a:prstGeom prst="rect">
                <a:avLst/>
              </a:prstGeom>
              <a:solidFill>
                <a:srgbClr val="804000"/>
              </a:solidFill>
              <a:ln w="7938" cap="flat" cmpd="sng">
                <a:solidFill>
                  <a:srgbClr val="000000"/>
                </a:solidFill>
                <a:prstDash val="solid"/>
                <a:miter/>
                <a:headEnd type="none" w="med" len="med"/>
                <a:tailEnd type="none" w="med" len="med"/>
              </a:ln>
            </p:spPr>
            <p:txBody>
              <a:bodyPr anchor="t"/>
              <a:p>
                <a:endParaRPr lang="zh-CN" altLang="en-US">
                  <a:latin typeface="Arial" panose="020B0604020202020204" pitchFamily="34" charset="0"/>
                  <a:ea typeface="楷体_GB2312" pitchFamily="49" charset="-122"/>
                </a:endParaRPr>
              </a:p>
            </p:txBody>
          </p:sp>
          <p:sp>
            <p:nvSpPr>
              <p:cNvPr id="49163" name="任意多边形 649227"/>
              <p:cNvSpPr/>
              <p:nvPr/>
            </p:nvSpPr>
            <p:spPr>
              <a:xfrm>
                <a:off x="3394" y="2760"/>
                <a:ext cx="482" cy="595"/>
              </a:xfrm>
              <a:custGeom>
                <a:avLst/>
                <a:gdLst/>
                <a:ahLst/>
                <a:cxnLst/>
                <a:pathLst>
                  <a:path w="963" h="1192">
                    <a:moveTo>
                      <a:pt x="963" y="0"/>
                    </a:moveTo>
                    <a:lnTo>
                      <a:pt x="0" y="963"/>
                    </a:lnTo>
                    <a:lnTo>
                      <a:pt x="0" y="1192"/>
                    </a:lnTo>
                    <a:lnTo>
                      <a:pt x="963" y="223"/>
                    </a:lnTo>
                    <a:lnTo>
                      <a:pt x="963" y="0"/>
                    </a:lnTo>
                    <a:close/>
                  </a:path>
                </a:pathLst>
              </a:custGeom>
              <a:solidFill>
                <a:srgbClr val="603000"/>
              </a:solidFill>
              <a:ln w="7938" cap="flat" cmpd="sng">
                <a:solidFill>
                  <a:srgbClr val="000000"/>
                </a:solidFill>
                <a:prstDash val="solid"/>
                <a:round/>
                <a:headEnd type="none" w="med" len="med"/>
                <a:tailEnd type="none" w="med" len="med"/>
              </a:ln>
            </p:spPr>
            <p:txBody>
              <a:bodyPr/>
              <a:p>
                <a:endParaRPr lang="zh-CN" altLang="en-US"/>
              </a:p>
            </p:txBody>
          </p:sp>
        </p:grpSp>
        <p:sp>
          <p:nvSpPr>
            <p:cNvPr id="49164" name="任意多边形 649228"/>
            <p:cNvSpPr/>
            <p:nvPr/>
          </p:nvSpPr>
          <p:spPr>
            <a:xfrm>
              <a:off x="2239" y="2128"/>
              <a:ext cx="20" cy="48"/>
            </a:xfrm>
            <a:custGeom>
              <a:avLst/>
              <a:gdLst/>
              <a:ahLst/>
              <a:cxnLst/>
              <a:pathLst>
                <a:path w="39" h="95">
                  <a:moveTo>
                    <a:pt x="0" y="29"/>
                  </a:moveTo>
                  <a:lnTo>
                    <a:pt x="11" y="15"/>
                  </a:lnTo>
                  <a:lnTo>
                    <a:pt x="39" y="0"/>
                  </a:lnTo>
                  <a:lnTo>
                    <a:pt x="38" y="95"/>
                  </a:lnTo>
                  <a:lnTo>
                    <a:pt x="30" y="83"/>
                  </a:lnTo>
                  <a:lnTo>
                    <a:pt x="21" y="70"/>
                  </a:lnTo>
                  <a:lnTo>
                    <a:pt x="8" y="49"/>
                  </a:lnTo>
                  <a:lnTo>
                    <a:pt x="0" y="29"/>
                  </a:lnTo>
                  <a:close/>
                </a:path>
              </a:pathLst>
            </a:custGeom>
            <a:solidFill>
              <a:srgbClr val="E0E0E0"/>
            </a:solidFill>
            <a:ln w="7938" cap="flat" cmpd="sng">
              <a:solidFill>
                <a:srgbClr val="000000"/>
              </a:solidFill>
              <a:prstDash val="solid"/>
              <a:round/>
              <a:headEnd type="none" w="med" len="med"/>
              <a:tailEnd type="none" w="med" len="med"/>
            </a:ln>
          </p:spPr>
          <p:txBody>
            <a:bodyPr/>
            <a:p>
              <a:endParaRPr lang="zh-CN" altLang="en-US"/>
            </a:p>
          </p:txBody>
        </p:sp>
        <p:grpSp>
          <p:nvGrpSpPr>
            <p:cNvPr id="49165" name="组合 649229"/>
            <p:cNvGrpSpPr/>
            <p:nvPr/>
          </p:nvGrpSpPr>
          <p:grpSpPr>
            <a:xfrm>
              <a:off x="2801" y="1975"/>
              <a:ext cx="67" cy="57"/>
              <a:chOff x="2801" y="1975"/>
              <a:chExt cx="67" cy="57"/>
            </a:xfrm>
          </p:grpSpPr>
          <p:sp>
            <p:nvSpPr>
              <p:cNvPr id="49166" name="椭圆 649230"/>
              <p:cNvSpPr/>
              <p:nvPr/>
            </p:nvSpPr>
            <p:spPr>
              <a:xfrm>
                <a:off x="2801" y="1975"/>
                <a:ext cx="67" cy="57"/>
              </a:xfrm>
              <a:prstGeom prst="ellipse">
                <a:avLst/>
              </a:prstGeom>
              <a:solidFill>
                <a:srgbClr val="FFFFFF"/>
              </a:solidFill>
              <a:ln w="7938" cap="flat" cmpd="sng">
                <a:solidFill>
                  <a:srgbClr val="000000"/>
                </a:solidFill>
                <a:prstDash val="solid"/>
                <a:round/>
                <a:headEnd type="none" w="med" len="med"/>
                <a:tailEnd type="none" w="med" len="med"/>
              </a:ln>
            </p:spPr>
            <p:txBody>
              <a:bodyPr anchor="t"/>
              <a:p>
                <a:endParaRPr lang="zh-CN" altLang="en-US">
                  <a:latin typeface="Arial" panose="020B0604020202020204" pitchFamily="34" charset="0"/>
                  <a:ea typeface="楷体_GB2312" pitchFamily="49" charset="-122"/>
                </a:endParaRPr>
              </a:p>
            </p:txBody>
          </p:sp>
          <p:sp>
            <p:nvSpPr>
              <p:cNvPr id="49167" name="椭圆 649231"/>
              <p:cNvSpPr/>
              <p:nvPr/>
            </p:nvSpPr>
            <p:spPr>
              <a:xfrm>
                <a:off x="2825" y="1982"/>
                <a:ext cx="34" cy="35"/>
              </a:xfrm>
              <a:prstGeom prst="ellipse">
                <a:avLst/>
              </a:prstGeom>
              <a:solidFill>
                <a:srgbClr val="618FFD"/>
              </a:solidFill>
              <a:ln w="7938" cap="flat" cmpd="sng">
                <a:solidFill>
                  <a:srgbClr val="000000"/>
                </a:solidFill>
                <a:prstDash val="solid"/>
                <a:round/>
                <a:headEnd type="none" w="med" len="med"/>
                <a:tailEnd type="none" w="med" len="med"/>
              </a:ln>
            </p:spPr>
            <p:txBody>
              <a:bodyPr anchor="t"/>
              <a:p>
                <a:endParaRPr lang="zh-CN" altLang="en-US">
                  <a:latin typeface="Arial" panose="020B0604020202020204" pitchFamily="34" charset="0"/>
                  <a:ea typeface="楷体_GB2312" pitchFamily="49" charset="-122"/>
                </a:endParaRPr>
              </a:p>
            </p:txBody>
          </p:sp>
        </p:grpSp>
        <p:grpSp>
          <p:nvGrpSpPr>
            <p:cNvPr id="49168" name="组合 649232"/>
            <p:cNvGrpSpPr/>
            <p:nvPr/>
          </p:nvGrpSpPr>
          <p:grpSpPr>
            <a:xfrm>
              <a:off x="2973" y="1980"/>
              <a:ext cx="67" cy="57"/>
              <a:chOff x="2973" y="1980"/>
              <a:chExt cx="67" cy="57"/>
            </a:xfrm>
          </p:grpSpPr>
          <p:sp>
            <p:nvSpPr>
              <p:cNvPr id="49169" name="椭圆 649233"/>
              <p:cNvSpPr/>
              <p:nvPr/>
            </p:nvSpPr>
            <p:spPr>
              <a:xfrm>
                <a:off x="2973" y="1980"/>
                <a:ext cx="67" cy="57"/>
              </a:xfrm>
              <a:prstGeom prst="ellipse">
                <a:avLst/>
              </a:prstGeom>
              <a:solidFill>
                <a:srgbClr val="FFFFFF"/>
              </a:solidFill>
              <a:ln w="7938" cap="flat" cmpd="sng">
                <a:solidFill>
                  <a:srgbClr val="000000"/>
                </a:solidFill>
                <a:prstDash val="solid"/>
                <a:round/>
                <a:headEnd type="none" w="med" len="med"/>
                <a:tailEnd type="none" w="med" len="med"/>
              </a:ln>
            </p:spPr>
            <p:txBody>
              <a:bodyPr anchor="t"/>
              <a:p>
                <a:endParaRPr lang="zh-CN" altLang="en-US">
                  <a:latin typeface="Arial" panose="020B0604020202020204" pitchFamily="34" charset="0"/>
                  <a:ea typeface="楷体_GB2312" pitchFamily="49" charset="-122"/>
                </a:endParaRPr>
              </a:p>
            </p:txBody>
          </p:sp>
          <p:sp>
            <p:nvSpPr>
              <p:cNvPr id="49170" name="椭圆 649234"/>
              <p:cNvSpPr/>
              <p:nvPr/>
            </p:nvSpPr>
            <p:spPr>
              <a:xfrm>
                <a:off x="2996" y="1987"/>
                <a:ext cx="35" cy="36"/>
              </a:xfrm>
              <a:prstGeom prst="ellipse">
                <a:avLst/>
              </a:prstGeom>
              <a:solidFill>
                <a:srgbClr val="618FFD"/>
              </a:solidFill>
              <a:ln w="7938" cap="flat" cmpd="sng">
                <a:solidFill>
                  <a:srgbClr val="000000"/>
                </a:solidFill>
                <a:prstDash val="solid"/>
                <a:round/>
                <a:headEnd type="none" w="med" len="med"/>
                <a:tailEnd type="none" w="med" len="med"/>
              </a:ln>
            </p:spPr>
            <p:txBody>
              <a:bodyPr anchor="t"/>
              <a:p>
                <a:endParaRPr lang="zh-CN" altLang="en-US">
                  <a:latin typeface="Arial" panose="020B0604020202020204" pitchFamily="34" charset="0"/>
                  <a:ea typeface="楷体_GB2312" pitchFamily="49" charset="-122"/>
                </a:endParaRPr>
              </a:p>
            </p:txBody>
          </p:sp>
        </p:grpSp>
        <p:grpSp>
          <p:nvGrpSpPr>
            <p:cNvPr id="49171" name="组合 649235"/>
            <p:cNvGrpSpPr/>
            <p:nvPr/>
          </p:nvGrpSpPr>
          <p:grpSpPr>
            <a:xfrm>
              <a:off x="2169" y="1686"/>
              <a:ext cx="1380" cy="1387"/>
              <a:chOff x="2169" y="1686"/>
              <a:chExt cx="1380" cy="1387"/>
            </a:xfrm>
          </p:grpSpPr>
          <p:grpSp>
            <p:nvGrpSpPr>
              <p:cNvPr id="49172" name="组合 649236"/>
              <p:cNvGrpSpPr/>
              <p:nvPr/>
            </p:nvGrpSpPr>
            <p:grpSpPr>
              <a:xfrm>
                <a:off x="2169" y="1686"/>
                <a:ext cx="1236" cy="1387"/>
                <a:chOff x="2169" y="1686"/>
                <a:chExt cx="1236" cy="1387"/>
              </a:xfrm>
            </p:grpSpPr>
            <p:sp>
              <p:nvSpPr>
                <p:cNvPr id="49173" name="任意多边形 649237"/>
                <p:cNvSpPr/>
                <p:nvPr/>
              </p:nvSpPr>
              <p:spPr>
                <a:xfrm>
                  <a:off x="3081" y="1941"/>
                  <a:ext cx="64" cy="155"/>
                </a:xfrm>
                <a:custGeom>
                  <a:avLst/>
                  <a:gdLst/>
                  <a:ahLst/>
                  <a:cxnLst/>
                  <a:pathLst>
                    <a:path w="128" h="311">
                      <a:moveTo>
                        <a:pt x="58" y="18"/>
                      </a:moveTo>
                      <a:lnTo>
                        <a:pt x="93" y="0"/>
                      </a:lnTo>
                      <a:lnTo>
                        <a:pt x="110" y="18"/>
                      </a:lnTo>
                      <a:lnTo>
                        <a:pt x="122" y="63"/>
                      </a:lnTo>
                      <a:lnTo>
                        <a:pt x="128" y="126"/>
                      </a:lnTo>
                      <a:lnTo>
                        <a:pt x="122" y="195"/>
                      </a:lnTo>
                      <a:lnTo>
                        <a:pt x="104" y="259"/>
                      </a:lnTo>
                      <a:lnTo>
                        <a:pt x="75" y="305"/>
                      </a:lnTo>
                      <a:lnTo>
                        <a:pt x="35" y="311"/>
                      </a:lnTo>
                      <a:lnTo>
                        <a:pt x="0" y="218"/>
                      </a:lnTo>
                      <a:lnTo>
                        <a:pt x="58" y="18"/>
                      </a:lnTo>
                      <a:close/>
                    </a:path>
                  </a:pathLst>
                </a:custGeom>
                <a:solidFill>
                  <a:srgbClr val="FFE0C0"/>
                </a:solidFill>
                <a:ln w="7938" cap="flat" cmpd="sng">
                  <a:solidFill>
                    <a:srgbClr val="000000"/>
                  </a:solidFill>
                  <a:prstDash val="solid"/>
                  <a:round/>
                  <a:headEnd type="none" w="med" len="med"/>
                  <a:tailEnd type="none" w="med" len="med"/>
                </a:ln>
              </p:spPr>
              <p:txBody>
                <a:bodyPr/>
                <a:p>
                  <a:endParaRPr lang="zh-CN" altLang="en-US"/>
                </a:p>
              </p:txBody>
            </p:sp>
            <p:sp>
              <p:nvSpPr>
                <p:cNvPr id="49174" name="任意多边形 649238"/>
                <p:cNvSpPr/>
                <p:nvPr/>
              </p:nvSpPr>
              <p:spPr>
                <a:xfrm>
                  <a:off x="2667" y="1945"/>
                  <a:ext cx="63" cy="155"/>
                </a:xfrm>
                <a:custGeom>
                  <a:avLst/>
                  <a:gdLst/>
                  <a:ahLst/>
                  <a:cxnLst/>
                  <a:pathLst>
                    <a:path w="126" h="311">
                      <a:moveTo>
                        <a:pt x="69" y="16"/>
                      </a:moveTo>
                      <a:lnTo>
                        <a:pt x="33" y="0"/>
                      </a:lnTo>
                      <a:lnTo>
                        <a:pt x="17" y="16"/>
                      </a:lnTo>
                      <a:lnTo>
                        <a:pt x="5" y="62"/>
                      </a:lnTo>
                      <a:lnTo>
                        <a:pt x="0" y="126"/>
                      </a:lnTo>
                      <a:lnTo>
                        <a:pt x="5" y="195"/>
                      </a:lnTo>
                      <a:lnTo>
                        <a:pt x="23" y="259"/>
                      </a:lnTo>
                      <a:lnTo>
                        <a:pt x="51" y="305"/>
                      </a:lnTo>
                      <a:lnTo>
                        <a:pt x="91" y="311"/>
                      </a:lnTo>
                      <a:lnTo>
                        <a:pt x="126" y="218"/>
                      </a:lnTo>
                      <a:lnTo>
                        <a:pt x="69" y="16"/>
                      </a:lnTo>
                      <a:close/>
                    </a:path>
                  </a:pathLst>
                </a:custGeom>
                <a:solidFill>
                  <a:srgbClr val="FFE0C0"/>
                </a:solidFill>
                <a:ln w="7938" cap="flat" cmpd="sng">
                  <a:solidFill>
                    <a:srgbClr val="000000"/>
                  </a:solidFill>
                  <a:prstDash val="solid"/>
                  <a:round/>
                  <a:headEnd type="none" w="med" len="med"/>
                  <a:tailEnd type="none" w="med" len="med"/>
                </a:ln>
              </p:spPr>
              <p:txBody>
                <a:bodyPr/>
                <a:p>
                  <a:endParaRPr lang="zh-CN" altLang="en-US"/>
                </a:p>
              </p:txBody>
            </p:sp>
            <p:grpSp>
              <p:nvGrpSpPr>
                <p:cNvPr id="49175" name="组合 649239"/>
                <p:cNvGrpSpPr/>
                <p:nvPr/>
              </p:nvGrpSpPr>
              <p:grpSpPr>
                <a:xfrm>
                  <a:off x="2169" y="2067"/>
                  <a:ext cx="1236" cy="1006"/>
                  <a:chOff x="2169" y="2067"/>
                  <a:chExt cx="1236" cy="1006"/>
                </a:xfrm>
              </p:grpSpPr>
              <p:sp>
                <p:nvSpPr>
                  <p:cNvPr id="49176" name="任意多边形 649240"/>
                  <p:cNvSpPr/>
                  <p:nvPr/>
                </p:nvSpPr>
                <p:spPr>
                  <a:xfrm>
                    <a:off x="2169" y="2107"/>
                    <a:ext cx="1236" cy="655"/>
                  </a:xfrm>
                  <a:custGeom>
                    <a:avLst/>
                    <a:gdLst/>
                    <a:ahLst/>
                    <a:cxnLst/>
                    <a:pathLst>
                      <a:path w="2472" h="1310">
                        <a:moveTo>
                          <a:pt x="555" y="1310"/>
                        </a:moveTo>
                        <a:lnTo>
                          <a:pt x="553" y="1263"/>
                        </a:lnTo>
                        <a:lnTo>
                          <a:pt x="555" y="1180"/>
                        </a:lnTo>
                        <a:lnTo>
                          <a:pt x="565" y="1093"/>
                        </a:lnTo>
                        <a:lnTo>
                          <a:pt x="510" y="1128"/>
                        </a:lnTo>
                        <a:lnTo>
                          <a:pt x="461" y="1159"/>
                        </a:lnTo>
                        <a:lnTo>
                          <a:pt x="359" y="1194"/>
                        </a:lnTo>
                        <a:lnTo>
                          <a:pt x="267" y="1206"/>
                        </a:lnTo>
                        <a:lnTo>
                          <a:pt x="206" y="1203"/>
                        </a:lnTo>
                        <a:lnTo>
                          <a:pt x="164" y="1183"/>
                        </a:lnTo>
                        <a:lnTo>
                          <a:pt x="117" y="1124"/>
                        </a:lnTo>
                        <a:lnTo>
                          <a:pt x="65" y="1032"/>
                        </a:lnTo>
                        <a:lnTo>
                          <a:pt x="39" y="955"/>
                        </a:lnTo>
                        <a:lnTo>
                          <a:pt x="24" y="890"/>
                        </a:lnTo>
                        <a:lnTo>
                          <a:pt x="11" y="828"/>
                        </a:lnTo>
                        <a:lnTo>
                          <a:pt x="5" y="773"/>
                        </a:lnTo>
                        <a:lnTo>
                          <a:pt x="0" y="705"/>
                        </a:lnTo>
                        <a:lnTo>
                          <a:pt x="0" y="622"/>
                        </a:lnTo>
                        <a:lnTo>
                          <a:pt x="2" y="546"/>
                        </a:lnTo>
                        <a:lnTo>
                          <a:pt x="14" y="475"/>
                        </a:lnTo>
                        <a:lnTo>
                          <a:pt x="25" y="403"/>
                        </a:lnTo>
                        <a:lnTo>
                          <a:pt x="39" y="336"/>
                        </a:lnTo>
                        <a:lnTo>
                          <a:pt x="57" y="271"/>
                        </a:lnTo>
                        <a:lnTo>
                          <a:pt x="82" y="183"/>
                        </a:lnTo>
                        <a:lnTo>
                          <a:pt x="112" y="133"/>
                        </a:lnTo>
                        <a:lnTo>
                          <a:pt x="142" y="79"/>
                        </a:lnTo>
                        <a:lnTo>
                          <a:pt x="164" y="114"/>
                        </a:lnTo>
                        <a:lnTo>
                          <a:pt x="189" y="152"/>
                        </a:lnTo>
                        <a:lnTo>
                          <a:pt x="234" y="202"/>
                        </a:lnTo>
                        <a:lnTo>
                          <a:pt x="272" y="225"/>
                        </a:lnTo>
                        <a:lnTo>
                          <a:pt x="315" y="237"/>
                        </a:lnTo>
                        <a:lnTo>
                          <a:pt x="393" y="218"/>
                        </a:lnTo>
                        <a:lnTo>
                          <a:pt x="478" y="176"/>
                        </a:lnTo>
                        <a:lnTo>
                          <a:pt x="484" y="275"/>
                        </a:lnTo>
                        <a:lnTo>
                          <a:pt x="518" y="505"/>
                        </a:lnTo>
                        <a:lnTo>
                          <a:pt x="507" y="621"/>
                        </a:lnTo>
                        <a:lnTo>
                          <a:pt x="588" y="460"/>
                        </a:lnTo>
                        <a:lnTo>
                          <a:pt x="657" y="345"/>
                        </a:lnTo>
                        <a:lnTo>
                          <a:pt x="726" y="265"/>
                        </a:lnTo>
                        <a:lnTo>
                          <a:pt x="818" y="173"/>
                        </a:lnTo>
                        <a:lnTo>
                          <a:pt x="899" y="102"/>
                        </a:lnTo>
                        <a:lnTo>
                          <a:pt x="1060" y="34"/>
                        </a:lnTo>
                        <a:lnTo>
                          <a:pt x="1244" y="0"/>
                        </a:lnTo>
                        <a:lnTo>
                          <a:pt x="1461" y="0"/>
                        </a:lnTo>
                        <a:lnTo>
                          <a:pt x="1830" y="57"/>
                        </a:lnTo>
                        <a:lnTo>
                          <a:pt x="2071" y="161"/>
                        </a:lnTo>
                        <a:lnTo>
                          <a:pt x="2219" y="287"/>
                        </a:lnTo>
                        <a:lnTo>
                          <a:pt x="2323" y="439"/>
                        </a:lnTo>
                        <a:lnTo>
                          <a:pt x="2415" y="587"/>
                        </a:lnTo>
                        <a:lnTo>
                          <a:pt x="2461" y="737"/>
                        </a:lnTo>
                        <a:lnTo>
                          <a:pt x="2472" y="1059"/>
                        </a:lnTo>
                        <a:lnTo>
                          <a:pt x="2461" y="1310"/>
                        </a:lnTo>
                        <a:lnTo>
                          <a:pt x="555" y="1310"/>
                        </a:lnTo>
                        <a:close/>
                      </a:path>
                    </a:pathLst>
                  </a:custGeom>
                  <a:solidFill>
                    <a:srgbClr val="C0C0FF"/>
                  </a:solidFill>
                  <a:ln w="7938" cap="flat" cmpd="sng">
                    <a:solidFill>
                      <a:srgbClr val="000000"/>
                    </a:solidFill>
                    <a:prstDash val="solid"/>
                    <a:round/>
                    <a:headEnd type="none" w="med" len="med"/>
                    <a:tailEnd type="none" w="med" len="med"/>
                  </a:ln>
                </p:spPr>
                <p:txBody>
                  <a:bodyPr/>
                  <a:p>
                    <a:endParaRPr lang="zh-CN" altLang="en-US"/>
                  </a:p>
                </p:txBody>
              </p:sp>
              <p:grpSp>
                <p:nvGrpSpPr>
                  <p:cNvPr id="49177" name="组合 649241"/>
                  <p:cNvGrpSpPr/>
                  <p:nvPr/>
                </p:nvGrpSpPr>
                <p:grpSpPr>
                  <a:xfrm>
                    <a:off x="2681" y="2067"/>
                    <a:ext cx="449" cy="1006"/>
                    <a:chOff x="2681" y="2067"/>
                    <a:chExt cx="449" cy="1006"/>
                  </a:xfrm>
                </p:grpSpPr>
                <p:sp>
                  <p:nvSpPr>
                    <p:cNvPr id="49178" name="任意多边形 649242"/>
                    <p:cNvSpPr/>
                    <p:nvPr/>
                  </p:nvSpPr>
                  <p:spPr>
                    <a:xfrm>
                      <a:off x="2681" y="2067"/>
                      <a:ext cx="449" cy="404"/>
                    </a:xfrm>
                    <a:custGeom>
                      <a:avLst/>
                      <a:gdLst/>
                      <a:ahLst/>
                      <a:cxnLst/>
                      <a:pathLst>
                        <a:path w="896" h="808">
                          <a:moveTo>
                            <a:pt x="23" y="161"/>
                          </a:moveTo>
                          <a:lnTo>
                            <a:pt x="0" y="299"/>
                          </a:lnTo>
                          <a:lnTo>
                            <a:pt x="35" y="449"/>
                          </a:lnTo>
                          <a:lnTo>
                            <a:pt x="46" y="541"/>
                          </a:lnTo>
                          <a:lnTo>
                            <a:pt x="52" y="578"/>
                          </a:lnTo>
                          <a:lnTo>
                            <a:pt x="72" y="631"/>
                          </a:lnTo>
                          <a:lnTo>
                            <a:pt x="90" y="677"/>
                          </a:lnTo>
                          <a:lnTo>
                            <a:pt x="133" y="731"/>
                          </a:lnTo>
                          <a:lnTo>
                            <a:pt x="163" y="769"/>
                          </a:lnTo>
                          <a:lnTo>
                            <a:pt x="207" y="805"/>
                          </a:lnTo>
                          <a:lnTo>
                            <a:pt x="391" y="587"/>
                          </a:lnTo>
                          <a:lnTo>
                            <a:pt x="595" y="808"/>
                          </a:lnTo>
                          <a:lnTo>
                            <a:pt x="641" y="765"/>
                          </a:lnTo>
                          <a:lnTo>
                            <a:pt x="680" y="716"/>
                          </a:lnTo>
                          <a:lnTo>
                            <a:pt x="714" y="654"/>
                          </a:lnTo>
                          <a:lnTo>
                            <a:pt x="759" y="587"/>
                          </a:lnTo>
                          <a:lnTo>
                            <a:pt x="827" y="449"/>
                          </a:lnTo>
                          <a:lnTo>
                            <a:pt x="873" y="242"/>
                          </a:lnTo>
                          <a:lnTo>
                            <a:pt x="896" y="138"/>
                          </a:lnTo>
                          <a:lnTo>
                            <a:pt x="747" y="47"/>
                          </a:lnTo>
                          <a:lnTo>
                            <a:pt x="586" y="0"/>
                          </a:lnTo>
                          <a:lnTo>
                            <a:pt x="332" y="13"/>
                          </a:lnTo>
                          <a:lnTo>
                            <a:pt x="149" y="59"/>
                          </a:lnTo>
                          <a:lnTo>
                            <a:pt x="23" y="161"/>
                          </a:lnTo>
                          <a:close/>
                        </a:path>
                      </a:pathLst>
                    </a:custGeom>
                    <a:solidFill>
                      <a:srgbClr val="FFFFFF"/>
                    </a:solidFill>
                    <a:ln w="7938" cap="flat" cmpd="sng">
                      <a:solidFill>
                        <a:srgbClr val="000000"/>
                      </a:solidFill>
                      <a:prstDash val="solid"/>
                      <a:round/>
                      <a:headEnd type="none" w="med" len="med"/>
                      <a:tailEnd type="none" w="med" len="med"/>
                    </a:ln>
                  </p:spPr>
                  <p:txBody>
                    <a:bodyPr/>
                    <a:p>
                      <a:endParaRPr lang="zh-CN" altLang="en-US"/>
                    </a:p>
                  </p:txBody>
                </p:sp>
                <p:sp>
                  <p:nvSpPr>
                    <p:cNvPr id="49179" name="任意多边形 649243"/>
                    <p:cNvSpPr/>
                    <p:nvPr/>
                  </p:nvSpPr>
                  <p:spPr>
                    <a:xfrm>
                      <a:off x="2750" y="2360"/>
                      <a:ext cx="276" cy="713"/>
                    </a:xfrm>
                    <a:custGeom>
                      <a:avLst/>
                      <a:gdLst/>
                      <a:ahLst/>
                      <a:cxnLst/>
                      <a:pathLst>
                        <a:path w="553" h="1424">
                          <a:moveTo>
                            <a:pt x="254" y="0"/>
                          </a:moveTo>
                          <a:lnTo>
                            <a:pt x="121" y="160"/>
                          </a:lnTo>
                          <a:lnTo>
                            <a:pt x="173" y="287"/>
                          </a:lnTo>
                          <a:lnTo>
                            <a:pt x="82" y="460"/>
                          </a:lnTo>
                          <a:lnTo>
                            <a:pt x="25" y="700"/>
                          </a:lnTo>
                          <a:lnTo>
                            <a:pt x="0" y="861"/>
                          </a:lnTo>
                          <a:lnTo>
                            <a:pt x="25" y="1011"/>
                          </a:lnTo>
                          <a:lnTo>
                            <a:pt x="70" y="1194"/>
                          </a:lnTo>
                          <a:lnTo>
                            <a:pt x="288" y="1424"/>
                          </a:lnTo>
                          <a:lnTo>
                            <a:pt x="506" y="1149"/>
                          </a:lnTo>
                          <a:lnTo>
                            <a:pt x="553" y="895"/>
                          </a:lnTo>
                          <a:lnTo>
                            <a:pt x="518" y="654"/>
                          </a:lnTo>
                          <a:lnTo>
                            <a:pt x="460" y="448"/>
                          </a:lnTo>
                          <a:lnTo>
                            <a:pt x="368" y="275"/>
                          </a:lnTo>
                          <a:lnTo>
                            <a:pt x="437" y="195"/>
                          </a:lnTo>
                          <a:lnTo>
                            <a:pt x="254" y="0"/>
                          </a:lnTo>
                          <a:close/>
                        </a:path>
                      </a:pathLst>
                    </a:custGeom>
                    <a:solidFill>
                      <a:srgbClr val="A000A0"/>
                    </a:solidFill>
                    <a:ln w="7938" cap="flat" cmpd="sng">
                      <a:solidFill>
                        <a:srgbClr val="000000"/>
                      </a:solidFill>
                      <a:prstDash val="solid"/>
                      <a:round/>
                      <a:headEnd type="none" w="med" len="med"/>
                      <a:tailEnd type="none" w="med" len="med"/>
                    </a:ln>
                  </p:spPr>
                  <p:txBody>
                    <a:bodyPr/>
                    <a:p>
                      <a:endParaRPr lang="zh-CN" altLang="en-US"/>
                    </a:p>
                  </p:txBody>
                </p:sp>
              </p:grpSp>
            </p:grpSp>
            <p:sp>
              <p:nvSpPr>
                <p:cNvPr id="49180" name="任意多边形 649244"/>
                <p:cNvSpPr/>
                <p:nvPr/>
              </p:nvSpPr>
              <p:spPr>
                <a:xfrm>
                  <a:off x="2939" y="2008"/>
                  <a:ext cx="347" cy="436"/>
                </a:xfrm>
                <a:custGeom>
                  <a:avLst/>
                  <a:gdLst/>
                  <a:ahLst/>
                  <a:cxnLst/>
                  <a:pathLst>
                    <a:path w="693" h="873">
                      <a:moveTo>
                        <a:pt x="331" y="38"/>
                      </a:moveTo>
                      <a:lnTo>
                        <a:pt x="352" y="11"/>
                      </a:lnTo>
                      <a:lnTo>
                        <a:pt x="388" y="0"/>
                      </a:lnTo>
                      <a:lnTo>
                        <a:pt x="411" y="3"/>
                      </a:lnTo>
                      <a:lnTo>
                        <a:pt x="422" y="18"/>
                      </a:lnTo>
                      <a:lnTo>
                        <a:pt x="435" y="51"/>
                      </a:lnTo>
                      <a:lnTo>
                        <a:pt x="439" y="114"/>
                      </a:lnTo>
                      <a:lnTo>
                        <a:pt x="434" y="174"/>
                      </a:lnTo>
                      <a:lnTo>
                        <a:pt x="432" y="212"/>
                      </a:lnTo>
                      <a:lnTo>
                        <a:pt x="444" y="300"/>
                      </a:lnTo>
                      <a:lnTo>
                        <a:pt x="460" y="366"/>
                      </a:lnTo>
                      <a:lnTo>
                        <a:pt x="468" y="389"/>
                      </a:lnTo>
                      <a:lnTo>
                        <a:pt x="489" y="429"/>
                      </a:lnTo>
                      <a:lnTo>
                        <a:pt x="531" y="561"/>
                      </a:lnTo>
                      <a:lnTo>
                        <a:pt x="563" y="597"/>
                      </a:lnTo>
                      <a:lnTo>
                        <a:pt x="617" y="653"/>
                      </a:lnTo>
                      <a:lnTo>
                        <a:pt x="693" y="727"/>
                      </a:lnTo>
                      <a:lnTo>
                        <a:pt x="422" y="873"/>
                      </a:lnTo>
                      <a:lnTo>
                        <a:pt x="259" y="689"/>
                      </a:lnTo>
                      <a:lnTo>
                        <a:pt x="195" y="717"/>
                      </a:lnTo>
                      <a:lnTo>
                        <a:pt x="96" y="736"/>
                      </a:lnTo>
                      <a:lnTo>
                        <a:pt x="31" y="727"/>
                      </a:lnTo>
                      <a:lnTo>
                        <a:pt x="0" y="699"/>
                      </a:lnTo>
                      <a:lnTo>
                        <a:pt x="0" y="671"/>
                      </a:lnTo>
                      <a:lnTo>
                        <a:pt x="18" y="632"/>
                      </a:lnTo>
                      <a:lnTo>
                        <a:pt x="77" y="612"/>
                      </a:lnTo>
                      <a:lnTo>
                        <a:pt x="157" y="595"/>
                      </a:lnTo>
                      <a:lnTo>
                        <a:pt x="214" y="574"/>
                      </a:lnTo>
                      <a:lnTo>
                        <a:pt x="241" y="547"/>
                      </a:lnTo>
                      <a:lnTo>
                        <a:pt x="280" y="508"/>
                      </a:lnTo>
                      <a:lnTo>
                        <a:pt x="303" y="485"/>
                      </a:lnTo>
                      <a:lnTo>
                        <a:pt x="326" y="450"/>
                      </a:lnTo>
                      <a:lnTo>
                        <a:pt x="326" y="378"/>
                      </a:lnTo>
                      <a:lnTo>
                        <a:pt x="319" y="302"/>
                      </a:lnTo>
                      <a:lnTo>
                        <a:pt x="303" y="219"/>
                      </a:lnTo>
                      <a:lnTo>
                        <a:pt x="315" y="101"/>
                      </a:lnTo>
                      <a:lnTo>
                        <a:pt x="331" y="38"/>
                      </a:lnTo>
                      <a:close/>
                    </a:path>
                  </a:pathLst>
                </a:custGeom>
                <a:solidFill>
                  <a:srgbClr val="FFE0C0"/>
                </a:solidFill>
                <a:ln w="7938" cap="flat" cmpd="sng">
                  <a:solidFill>
                    <a:srgbClr val="000000"/>
                  </a:solidFill>
                  <a:prstDash val="solid"/>
                  <a:round/>
                  <a:headEnd type="none" w="med" len="med"/>
                  <a:tailEnd type="none" w="med" len="med"/>
                </a:ln>
              </p:spPr>
              <p:txBody>
                <a:bodyPr/>
                <a:p>
                  <a:endParaRPr lang="zh-CN" altLang="en-US"/>
                </a:p>
              </p:txBody>
            </p:sp>
            <p:sp>
              <p:nvSpPr>
                <p:cNvPr id="49181" name="任意多边形 649245"/>
                <p:cNvSpPr/>
                <p:nvPr/>
              </p:nvSpPr>
              <p:spPr>
                <a:xfrm>
                  <a:off x="2681" y="1740"/>
                  <a:ext cx="438" cy="621"/>
                </a:xfrm>
                <a:custGeom>
                  <a:avLst/>
                  <a:gdLst/>
                  <a:ahLst/>
                  <a:cxnLst/>
                  <a:pathLst>
                    <a:path w="874" h="1244">
                      <a:moveTo>
                        <a:pt x="254" y="21"/>
                      </a:moveTo>
                      <a:lnTo>
                        <a:pt x="192" y="64"/>
                      </a:lnTo>
                      <a:lnTo>
                        <a:pt x="149" y="101"/>
                      </a:lnTo>
                      <a:lnTo>
                        <a:pt x="118" y="150"/>
                      </a:lnTo>
                      <a:lnTo>
                        <a:pt x="80" y="203"/>
                      </a:lnTo>
                      <a:lnTo>
                        <a:pt x="63" y="277"/>
                      </a:lnTo>
                      <a:lnTo>
                        <a:pt x="46" y="335"/>
                      </a:lnTo>
                      <a:lnTo>
                        <a:pt x="46" y="405"/>
                      </a:lnTo>
                      <a:lnTo>
                        <a:pt x="63" y="501"/>
                      </a:lnTo>
                      <a:lnTo>
                        <a:pt x="67" y="590"/>
                      </a:lnTo>
                      <a:lnTo>
                        <a:pt x="43" y="683"/>
                      </a:lnTo>
                      <a:lnTo>
                        <a:pt x="17" y="772"/>
                      </a:lnTo>
                      <a:lnTo>
                        <a:pt x="0" y="853"/>
                      </a:lnTo>
                      <a:lnTo>
                        <a:pt x="0" y="922"/>
                      </a:lnTo>
                      <a:lnTo>
                        <a:pt x="5" y="985"/>
                      </a:lnTo>
                      <a:lnTo>
                        <a:pt x="17" y="1036"/>
                      </a:lnTo>
                      <a:lnTo>
                        <a:pt x="41" y="1089"/>
                      </a:lnTo>
                      <a:lnTo>
                        <a:pt x="74" y="1128"/>
                      </a:lnTo>
                      <a:lnTo>
                        <a:pt x="115" y="1157"/>
                      </a:lnTo>
                      <a:lnTo>
                        <a:pt x="196" y="1207"/>
                      </a:lnTo>
                      <a:lnTo>
                        <a:pt x="286" y="1230"/>
                      </a:lnTo>
                      <a:lnTo>
                        <a:pt x="378" y="1244"/>
                      </a:lnTo>
                      <a:lnTo>
                        <a:pt x="465" y="1232"/>
                      </a:lnTo>
                      <a:lnTo>
                        <a:pt x="540" y="1218"/>
                      </a:lnTo>
                      <a:lnTo>
                        <a:pt x="621" y="1183"/>
                      </a:lnTo>
                      <a:lnTo>
                        <a:pt x="690" y="1149"/>
                      </a:lnTo>
                      <a:lnTo>
                        <a:pt x="747" y="1103"/>
                      </a:lnTo>
                      <a:lnTo>
                        <a:pt x="816" y="1022"/>
                      </a:lnTo>
                      <a:lnTo>
                        <a:pt x="845" y="979"/>
                      </a:lnTo>
                      <a:lnTo>
                        <a:pt x="862" y="922"/>
                      </a:lnTo>
                      <a:lnTo>
                        <a:pt x="873" y="864"/>
                      </a:lnTo>
                      <a:lnTo>
                        <a:pt x="874" y="811"/>
                      </a:lnTo>
                      <a:lnTo>
                        <a:pt x="864" y="745"/>
                      </a:lnTo>
                      <a:lnTo>
                        <a:pt x="853" y="683"/>
                      </a:lnTo>
                      <a:lnTo>
                        <a:pt x="837" y="563"/>
                      </a:lnTo>
                      <a:lnTo>
                        <a:pt x="845" y="503"/>
                      </a:lnTo>
                      <a:lnTo>
                        <a:pt x="864" y="437"/>
                      </a:lnTo>
                      <a:lnTo>
                        <a:pt x="873" y="319"/>
                      </a:lnTo>
                      <a:lnTo>
                        <a:pt x="864" y="213"/>
                      </a:lnTo>
                      <a:lnTo>
                        <a:pt x="845" y="141"/>
                      </a:lnTo>
                      <a:lnTo>
                        <a:pt x="805" y="92"/>
                      </a:lnTo>
                      <a:lnTo>
                        <a:pt x="704" y="42"/>
                      </a:lnTo>
                      <a:lnTo>
                        <a:pt x="586" y="11"/>
                      </a:lnTo>
                      <a:lnTo>
                        <a:pt x="393" y="0"/>
                      </a:lnTo>
                      <a:lnTo>
                        <a:pt x="254" y="21"/>
                      </a:lnTo>
                      <a:close/>
                    </a:path>
                  </a:pathLst>
                </a:custGeom>
                <a:solidFill>
                  <a:srgbClr val="FFE0C0"/>
                </a:solidFill>
                <a:ln w="7938" cap="flat" cmpd="sng">
                  <a:solidFill>
                    <a:srgbClr val="000000"/>
                  </a:solidFill>
                  <a:prstDash val="solid"/>
                  <a:round/>
                  <a:headEnd type="none" w="med" len="med"/>
                  <a:tailEnd type="none" w="med" len="med"/>
                </a:ln>
              </p:spPr>
              <p:txBody>
                <a:bodyPr/>
                <a:p>
                  <a:endParaRPr lang="zh-CN" altLang="en-US"/>
                </a:p>
              </p:txBody>
            </p:sp>
            <p:grpSp>
              <p:nvGrpSpPr>
                <p:cNvPr id="49182" name="组合 649246"/>
                <p:cNvGrpSpPr/>
                <p:nvPr/>
              </p:nvGrpSpPr>
              <p:grpSpPr>
                <a:xfrm>
                  <a:off x="2802" y="2002"/>
                  <a:ext cx="216" cy="233"/>
                  <a:chOff x="2802" y="2002"/>
                  <a:chExt cx="216" cy="233"/>
                </a:xfrm>
              </p:grpSpPr>
              <p:sp>
                <p:nvSpPr>
                  <p:cNvPr id="49183" name="任意多边形 649247"/>
                  <p:cNvSpPr/>
                  <p:nvPr/>
                </p:nvSpPr>
                <p:spPr>
                  <a:xfrm>
                    <a:off x="2802" y="2206"/>
                    <a:ext cx="216" cy="9"/>
                  </a:xfrm>
                  <a:custGeom>
                    <a:avLst/>
                    <a:gdLst/>
                    <a:ahLst/>
                    <a:cxnLst/>
                    <a:pathLst>
                      <a:path w="431" h="19">
                        <a:moveTo>
                          <a:pt x="0" y="4"/>
                        </a:moveTo>
                        <a:lnTo>
                          <a:pt x="39" y="0"/>
                        </a:lnTo>
                        <a:lnTo>
                          <a:pt x="98" y="0"/>
                        </a:lnTo>
                        <a:lnTo>
                          <a:pt x="151" y="0"/>
                        </a:lnTo>
                        <a:lnTo>
                          <a:pt x="217" y="11"/>
                        </a:lnTo>
                        <a:lnTo>
                          <a:pt x="292" y="11"/>
                        </a:lnTo>
                        <a:lnTo>
                          <a:pt x="365" y="11"/>
                        </a:lnTo>
                        <a:lnTo>
                          <a:pt x="431" y="19"/>
                        </a:lnTo>
                      </a:path>
                    </a:pathLst>
                  </a:custGeom>
                  <a:noFill/>
                  <a:ln w="7938" cap="flat" cmpd="sng">
                    <a:solidFill>
                      <a:srgbClr val="000000"/>
                    </a:solidFill>
                    <a:prstDash val="solid"/>
                    <a:round/>
                    <a:headEnd type="none" w="med" len="med"/>
                    <a:tailEnd type="none" w="med" len="med"/>
                  </a:ln>
                </p:spPr>
                <p:txBody>
                  <a:bodyPr/>
                  <a:p>
                    <a:endParaRPr lang="zh-CN" altLang="en-US"/>
                  </a:p>
                </p:txBody>
              </p:sp>
              <p:sp>
                <p:nvSpPr>
                  <p:cNvPr id="49184" name="任意多边形 649248"/>
                  <p:cNvSpPr/>
                  <p:nvPr/>
                </p:nvSpPr>
                <p:spPr>
                  <a:xfrm>
                    <a:off x="2877" y="2232"/>
                    <a:ext cx="46" cy="3"/>
                  </a:xfrm>
                  <a:custGeom>
                    <a:avLst/>
                    <a:gdLst/>
                    <a:ahLst/>
                    <a:cxnLst/>
                    <a:pathLst>
                      <a:path w="92" h="5">
                        <a:moveTo>
                          <a:pt x="0" y="5"/>
                        </a:moveTo>
                        <a:lnTo>
                          <a:pt x="67" y="0"/>
                        </a:lnTo>
                        <a:lnTo>
                          <a:pt x="92" y="5"/>
                        </a:lnTo>
                      </a:path>
                    </a:pathLst>
                  </a:custGeom>
                  <a:noFill/>
                  <a:ln w="7938" cap="flat" cmpd="sng">
                    <a:solidFill>
                      <a:srgbClr val="000000"/>
                    </a:solidFill>
                    <a:prstDash val="solid"/>
                    <a:round/>
                    <a:headEnd type="none" w="med" len="med"/>
                    <a:tailEnd type="none" w="med" len="med"/>
                  </a:ln>
                </p:spPr>
                <p:txBody>
                  <a:bodyPr/>
                  <a:p>
                    <a:endParaRPr lang="zh-CN" altLang="en-US"/>
                  </a:p>
                </p:txBody>
              </p:sp>
              <p:sp>
                <p:nvSpPr>
                  <p:cNvPr id="49185" name="任意多边形 649249"/>
                  <p:cNvSpPr/>
                  <p:nvPr/>
                </p:nvSpPr>
                <p:spPr>
                  <a:xfrm>
                    <a:off x="2859" y="2002"/>
                    <a:ext cx="101" cy="155"/>
                  </a:xfrm>
                  <a:custGeom>
                    <a:avLst/>
                    <a:gdLst/>
                    <a:ahLst/>
                    <a:cxnLst/>
                    <a:pathLst>
                      <a:path w="202" h="309">
                        <a:moveTo>
                          <a:pt x="138" y="0"/>
                        </a:moveTo>
                        <a:lnTo>
                          <a:pt x="132" y="53"/>
                        </a:lnTo>
                        <a:lnTo>
                          <a:pt x="143" y="104"/>
                        </a:lnTo>
                        <a:lnTo>
                          <a:pt x="155" y="139"/>
                        </a:lnTo>
                        <a:lnTo>
                          <a:pt x="177" y="190"/>
                        </a:lnTo>
                        <a:lnTo>
                          <a:pt x="189" y="223"/>
                        </a:lnTo>
                        <a:lnTo>
                          <a:pt x="202" y="264"/>
                        </a:lnTo>
                        <a:lnTo>
                          <a:pt x="189" y="293"/>
                        </a:lnTo>
                        <a:lnTo>
                          <a:pt x="173" y="303"/>
                        </a:lnTo>
                        <a:lnTo>
                          <a:pt x="143" y="309"/>
                        </a:lnTo>
                        <a:lnTo>
                          <a:pt x="109" y="293"/>
                        </a:lnTo>
                        <a:lnTo>
                          <a:pt x="63" y="287"/>
                        </a:lnTo>
                        <a:lnTo>
                          <a:pt x="0" y="297"/>
                        </a:lnTo>
                      </a:path>
                    </a:pathLst>
                  </a:custGeom>
                  <a:noFill/>
                  <a:ln w="7938" cap="flat" cmpd="sng">
                    <a:solidFill>
                      <a:srgbClr val="000000"/>
                    </a:solidFill>
                    <a:prstDash val="solid"/>
                    <a:round/>
                    <a:headEnd type="none" w="med" len="med"/>
                    <a:tailEnd type="none" w="med" len="med"/>
                  </a:ln>
                </p:spPr>
                <p:txBody>
                  <a:bodyPr/>
                  <a:p>
                    <a:endParaRPr lang="zh-CN" altLang="en-US"/>
                  </a:p>
                </p:txBody>
              </p:sp>
            </p:grpSp>
            <p:grpSp>
              <p:nvGrpSpPr>
                <p:cNvPr id="49186" name="组合 649250"/>
                <p:cNvGrpSpPr/>
                <p:nvPr/>
              </p:nvGrpSpPr>
              <p:grpSpPr>
                <a:xfrm>
                  <a:off x="2780" y="1904"/>
                  <a:ext cx="287" cy="26"/>
                  <a:chOff x="2780" y="1904"/>
                  <a:chExt cx="287" cy="26"/>
                </a:xfrm>
              </p:grpSpPr>
              <p:sp>
                <p:nvSpPr>
                  <p:cNvPr id="49187" name="任意多边形 649251"/>
                  <p:cNvSpPr/>
                  <p:nvPr/>
                </p:nvSpPr>
                <p:spPr>
                  <a:xfrm>
                    <a:off x="2780" y="1904"/>
                    <a:ext cx="116" cy="24"/>
                  </a:xfrm>
                  <a:custGeom>
                    <a:avLst/>
                    <a:gdLst/>
                    <a:ahLst/>
                    <a:cxnLst/>
                    <a:pathLst>
                      <a:path w="232" h="49">
                        <a:moveTo>
                          <a:pt x="0" y="49"/>
                        </a:moveTo>
                        <a:lnTo>
                          <a:pt x="33" y="28"/>
                        </a:lnTo>
                        <a:lnTo>
                          <a:pt x="64" y="14"/>
                        </a:lnTo>
                        <a:lnTo>
                          <a:pt x="98" y="6"/>
                        </a:lnTo>
                        <a:lnTo>
                          <a:pt x="126" y="3"/>
                        </a:lnTo>
                        <a:lnTo>
                          <a:pt x="148" y="0"/>
                        </a:lnTo>
                        <a:lnTo>
                          <a:pt x="187" y="11"/>
                        </a:lnTo>
                        <a:lnTo>
                          <a:pt x="232" y="25"/>
                        </a:lnTo>
                        <a:lnTo>
                          <a:pt x="230" y="38"/>
                        </a:lnTo>
                        <a:lnTo>
                          <a:pt x="211" y="41"/>
                        </a:lnTo>
                        <a:lnTo>
                          <a:pt x="187" y="33"/>
                        </a:lnTo>
                        <a:lnTo>
                          <a:pt x="146" y="29"/>
                        </a:lnTo>
                        <a:lnTo>
                          <a:pt x="120" y="28"/>
                        </a:lnTo>
                        <a:lnTo>
                          <a:pt x="96" y="33"/>
                        </a:lnTo>
                        <a:lnTo>
                          <a:pt x="64" y="41"/>
                        </a:lnTo>
                        <a:lnTo>
                          <a:pt x="36" y="46"/>
                        </a:lnTo>
                        <a:lnTo>
                          <a:pt x="0" y="49"/>
                        </a:lnTo>
                        <a:close/>
                      </a:path>
                    </a:pathLst>
                  </a:custGeom>
                  <a:solidFill>
                    <a:srgbClr val="804000"/>
                  </a:solidFill>
                  <a:ln w="7938" cap="flat" cmpd="sng">
                    <a:solidFill>
                      <a:srgbClr val="000000"/>
                    </a:solidFill>
                    <a:prstDash val="solid"/>
                    <a:round/>
                    <a:headEnd type="none" w="med" len="med"/>
                    <a:tailEnd type="none" w="med" len="med"/>
                  </a:ln>
                </p:spPr>
                <p:txBody>
                  <a:bodyPr/>
                  <a:p>
                    <a:endParaRPr lang="zh-CN" altLang="en-US"/>
                  </a:p>
                </p:txBody>
              </p:sp>
              <p:sp>
                <p:nvSpPr>
                  <p:cNvPr id="49188" name="任意多边形 649252"/>
                  <p:cNvSpPr/>
                  <p:nvPr/>
                </p:nvSpPr>
                <p:spPr>
                  <a:xfrm>
                    <a:off x="2954" y="1906"/>
                    <a:ext cx="113" cy="24"/>
                  </a:xfrm>
                  <a:custGeom>
                    <a:avLst/>
                    <a:gdLst/>
                    <a:ahLst/>
                    <a:cxnLst/>
                    <a:pathLst>
                      <a:path w="226" h="48">
                        <a:moveTo>
                          <a:pt x="226" y="48"/>
                        </a:moveTo>
                        <a:lnTo>
                          <a:pt x="194" y="26"/>
                        </a:lnTo>
                        <a:lnTo>
                          <a:pt x="162" y="13"/>
                        </a:lnTo>
                        <a:lnTo>
                          <a:pt x="131" y="6"/>
                        </a:lnTo>
                        <a:lnTo>
                          <a:pt x="104" y="2"/>
                        </a:lnTo>
                        <a:lnTo>
                          <a:pt x="83" y="0"/>
                        </a:lnTo>
                        <a:lnTo>
                          <a:pt x="45" y="10"/>
                        </a:lnTo>
                        <a:lnTo>
                          <a:pt x="0" y="23"/>
                        </a:lnTo>
                        <a:lnTo>
                          <a:pt x="3" y="37"/>
                        </a:lnTo>
                        <a:lnTo>
                          <a:pt x="21" y="40"/>
                        </a:lnTo>
                        <a:lnTo>
                          <a:pt x="45" y="32"/>
                        </a:lnTo>
                        <a:lnTo>
                          <a:pt x="85" y="29"/>
                        </a:lnTo>
                        <a:lnTo>
                          <a:pt x="110" y="26"/>
                        </a:lnTo>
                        <a:lnTo>
                          <a:pt x="133" y="32"/>
                        </a:lnTo>
                        <a:lnTo>
                          <a:pt x="162" y="40"/>
                        </a:lnTo>
                        <a:lnTo>
                          <a:pt x="191" y="46"/>
                        </a:lnTo>
                        <a:lnTo>
                          <a:pt x="226" y="48"/>
                        </a:lnTo>
                        <a:close/>
                      </a:path>
                    </a:pathLst>
                  </a:custGeom>
                  <a:solidFill>
                    <a:srgbClr val="804000"/>
                  </a:solidFill>
                  <a:ln w="7938" cap="flat" cmpd="sng">
                    <a:solidFill>
                      <a:srgbClr val="000000"/>
                    </a:solidFill>
                    <a:prstDash val="solid"/>
                    <a:round/>
                    <a:headEnd type="none" w="med" len="med"/>
                    <a:tailEnd type="none" w="med" len="med"/>
                  </a:ln>
                </p:spPr>
                <p:txBody>
                  <a:bodyPr/>
                  <a:p>
                    <a:endParaRPr lang="zh-CN" altLang="en-US"/>
                  </a:p>
                </p:txBody>
              </p:sp>
            </p:grpSp>
            <p:sp>
              <p:nvSpPr>
                <p:cNvPr id="49189" name="任意多边形 649253"/>
                <p:cNvSpPr/>
                <p:nvPr/>
              </p:nvSpPr>
              <p:spPr>
                <a:xfrm>
                  <a:off x="2693" y="1686"/>
                  <a:ext cx="451" cy="294"/>
                </a:xfrm>
                <a:custGeom>
                  <a:avLst/>
                  <a:gdLst/>
                  <a:ahLst/>
                  <a:cxnLst/>
                  <a:pathLst>
                    <a:path w="903" h="586">
                      <a:moveTo>
                        <a:pt x="23" y="580"/>
                      </a:moveTo>
                      <a:lnTo>
                        <a:pt x="67" y="586"/>
                      </a:lnTo>
                      <a:lnTo>
                        <a:pt x="57" y="503"/>
                      </a:lnTo>
                      <a:lnTo>
                        <a:pt x="110" y="428"/>
                      </a:lnTo>
                      <a:lnTo>
                        <a:pt x="114" y="337"/>
                      </a:lnTo>
                      <a:lnTo>
                        <a:pt x="179" y="286"/>
                      </a:lnTo>
                      <a:lnTo>
                        <a:pt x="179" y="212"/>
                      </a:lnTo>
                      <a:lnTo>
                        <a:pt x="235" y="207"/>
                      </a:lnTo>
                      <a:lnTo>
                        <a:pt x="287" y="166"/>
                      </a:lnTo>
                      <a:lnTo>
                        <a:pt x="372" y="217"/>
                      </a:lnTo>
                      <a:lnTo>
                        <a:pt x="390" y="189"/>
                      </a:lnTo>
                      <a:lnTo>
                        <a:pt x="476" y="217"/>
                      </a:lnTo>
                      <a:lnTo>
                        <a:pt x="453" y="166"/>
                      </a:lnTo>
                      <a:lnTo>
                        <a:pt x="563" y="229"/>
                      </a:lnTo>
                      <a:lnTo>
                        <a:pt x="574" y="189"/>
                      </a:lnTo>
                      <a:lnTo>
                        <a:pt x="673" y="252"/>
                      </a:lnTo>
                      <a:lnTo>
                        <a:pt x="724" y="240"/>
                      </a:lnTo>
                      <a:lnTo>
                        <a:pt x="752" y="303"/>
                      </a:lnTo>
                      <a:lnTo>
                        <a:pt x="787" y="296"/>
                      </a:lnTo>
                      <a:lnTo>
                        <a:pt x="814" y="341"/>
                      </a:lnTo>
                      <a:lnTo>
                        <a:pt x="790" y="421"/>
                      </a:lnTo>
                      <a:lnTo>
                        <a:pt x="799" y="488"/>
                      </a:lnTo>
                      <a:lnTo>
                        <a:pt x="820" y="574"/>
                      </a:lnTo>
                      <a:lnTo>
                        <a:pt x="845" y="574"/>
                      </a:lnTo>
                      <a:lnTo>
                        <a:pt x="872" y="517"/>
                      </a:lnTo>
                      <a:lnTo>
                        <a:pt x="890" y="463"/>
                      </a:lnTo>
                      <a:lnTo>
                        <a:pt x="903" y="383"/>
                      </a:lnTo>
                      <a:lnTo>
                        <a:pt x="890" y="264"/>
                      </a:lnTo>
                      <a:lnTo>
                        <a:pt x="844" y="182"/>
                      </a:lnTo>
                      <a:lnTo>
                        <a:pt x="810" y="132"/>
                      </a:lnTo>
                      <a:lnTo>
                        <a:pt x="752" y="79"/>
                      </a:lnTo>
                      <a:lnTo>
                        <a:pt x="667" y="40"/>
                      </a:lnTo>
                      <a:lnTo>
                        <a:pt x="580" y="16"/>
                      </a:lnTo>
                      <a:lnTo>
                        <a:pt x="453" y="0"/>
                      </a:lnTo>
                      <a:lnTo>
                        <a:pt x="337" y="16"/>
                      </a:lnTo>
                      <a:lnTo>
                        <a:pt x="258" y="22"/>
                      </a:lnTo>
                      <a:lnTo>
                        <a:pt x="196" y="44"/>
                      </a:lnTo>
                      <a:lnTo>
                        <a:pt x="121" y="90"/>
                      </a:lnTo>
                      <a:lnTo>
                        <a:pt x="57" y="172"/>
                      </a:lnTo>
                      <a:lnTo>
                        <a:pt x="29" y="223"/>
                      </a:lnTo>
                      <a:lnTo>
                        <a:pt x="0" y="326"/>
                      </a:lnTo>
                      <a:lnTo>
                        <a:pt x="0" y="440"/>
                      </a:lnTo>
                      <a:lnTo>
                        <a:pt x="0" y="516"/>
                      </a:lnTo>
                      <a:lnTo>
                        <a:pt x="23" y="580"/>
                      </a:lnTo>
                      <a:close/>
                    </a:path>
                  </a:pathLst>
                </a:custGeom>
                <a:solidFill>
                  <a:srgbClr val="804000"/>
                </a:solidFill>
                <a:ln w="7938" cap="flat" cmpd="sng">
                  <a:solidFill>
                    <a:srgbClr val="000000"/>
                  </a:solidFill>
                  <a:prstDash val="solid"/>
                  <a:round/>
                  <a:headEnd type="none" w="med" len="med"/>
                  <a:tailEnd type="none" w="med" len="med"/>
                </a:ln>
              </p:spPr>
              <p:txBody>
                <a:bodyPr/>
                <a:p>
                  <a:endParaRPr lang="zh-CN" altLang="en-US"/>
                </a:p>
              </p:txBody>
            </p:sp>
          </p:grpSp>
          <p:sp>
            <p:nvSpPr>
              <p:cNvPr id="49190" name="任意多边形 649254"/>
              <p:cNvSpPr/>
              <p:nvPr/>
            </p:nvSpPr>
            <p:spPr>
              <a:xfrm>
                <a:off x="3072" y="2309"/>
                <a:ext cx="477" cy="509"/>
              </a:xfrm>
              <a:custGeom>
                <a:avLst/>
                <a:gdLst/>
                <a:ahLst/>
                <a:cxnLst/>
                <a:pathLst>
                  <a:path w="954" h="1017">
                    <a:moveTo>
                      <a:pt x="65" y="139"/>
                    </a:moveTo>
                    <a:lnTo>
                      <a:pt x="215" y="107"/>
                    </a:lnTo>
                    <a:lnTo>
                      <a:pt x="289" y="53"/>
                    </a:lnTo>
                    <a:lnTo>
                      <a:pt x="343" y="0"/>
                    </a:lnTo>
                    <a:lnTo>
                      <a:pt x="470" y="118"/>
                    </a:lnTo>
                    <a:lnTo>
                      <a:pt x="621" y="257"/>
                    </a:lnTo>
                    <a:lnTo>
                      <a:pt x="749" y="384"/>
                    </a:lnTo>
                    <a:lnTo>
                      <a:pt x="795" y="441"/>
                    </a:lnTo>
                    <a:lnTo>
                      <a:pt x="825" y="483"/>
                    </a:lnTo>
                    <a:lnTo>
                      <a:pt x="865" y="534"/>
                    </a:lnTo>
                    <a:lnTo>
                      <a:pt x="902" y="598"/>
                    </a:lnTo>
                    <a:lnTo>
                      <a:pt x="922" y="648"/>
                    </a:lnTo>
                    <a:lnTo>
                      <a:pt x="941" y="704"/>
                    </a:lnTo>
                    <a:lnTo>
                      <a:pt x="954" y="802"/>
                    </a:lnTo>
                    <a:lnTo>
                      <a:pt x="944" y="858"/>
                    </a:lnTo>
                    <a:lnTo>
                      <a:pt x="922" y="910"/>
                    </a:lnTo>
                    <a:lnTo>
                      <a:pt x="860" y="954"/>
                    </a:lnTo>
                    <a:lnTo>
                      <a:pt x="804" y="984"/>
                    </a:lnTo>
                    <a:lnTo>
                      <a:pt x="726" y="1004"/>
                    </a:lnTo>
                    <a:lnTo>
                      <a:pt x="664" y="1017"/>
                    </a:lnTo>
                    <a:lnTo>
                      <a:pt x="603" y="1011"/>
                    </a:lnTo>
                    <a:lnTo>
                      <a:pt x="557" y="1007"/>
                    </a:lnTo>
                    <a:lnTo>
                      <a:pt x="508" y="996"/>
                    </a:lnTo>
                    <a:lnTo>
                      <a:pt x="461" y="974"/>
                    </a:lnTo>
                    <a:lnTo>
                      <a:pt x="411" y="944"/>
                    </a:lnTo>
                    <a:lnTo>
                      <a:pt x="375" y="910"/>
                    </a:lnTo>
                    <a:lnTo>
                      <a:pt x="335" y="851"/>
                    </a:lnTo>
                    <a:lnTo>
                      <a:pt x="311" y="813"/>
                    </a:lnTo>
                    <a:lnTo>
                      <a:pt x="252" y="688"/>
                    </a:lnTo>
                    <a:lnTo>
                      <a:pt x="182" y="524"/>
                    </a:lnTo>
                    <a:lnTo>
                      <a:pt x="129" y="396"/>
                    </a:lnTo>
                    <a:lnTo>
                      <a:pt x="43" y="245"/>
                    </a:lnTo>
                    <a:lnTo>
                      <a:pt x="0" y="159"/>
                    </a:lnTo>
                    <a:lnTo>
                      <a:pt x="65" y="139"/>
                    </a:lnTo>
                    <a:close/>
                  </a:path>
                </a:pathLst>
              </a:custGeom>
              <a:solidFill>
                <a:srgbClr val="C0C0FF"/>
              </a:solidFill>
              <a:ln w="7938" cap="flat" cmpd="sng">
                <a:solidFill>
                  <a:srgbClr val="000000"/>
                </a:solidFill>
                <a:prstDash val="solid"/>
                <a:round/>
                <a:headEnd type="none" w="med" len="med"/>
                <a:tailEnd type="none" w="med" len="med"/>
              </a:ln>
            </p:spPr>
            <p:txBody>
              <a:bodyPr/>
              <a:p>
                <a:endParaRPr lang="zh-CN" altLang="en-US"/>
              </a:p>
            </p:txBody>
          </p:sp>
          <p:sp>
            <p:nvSpPr>
              <p:cNvPr id="49191" name="任意多边形 649255"/>
              <p:cNvSpPr/>
              <p:nvPr/>
            </p:nvSpPr>
            <p:spPr>
              <a:xfrm>
                <a:off x="3065" y="2297"/>
                <a:ext cx="291" cy="243"/>
              </a:xfrm>
              <a:custGeom>
                <a:avLst/>
                <a:gdLst/>
                <a:ahLst/>
                <a:cxnLst/>
                <a:pathLst>
                  <a:path w="581" h="486">
                    <a:moveTo>
                      <a:pt x="0" y="171"/>
                    </a:moveTo>
                    <a:lnTo>
                      <a:pt x="42" y="171"/>
                    </a:lnTo>
                    <a:lnTo>
                      <a:pt x="96" y="160"/>
                    </a:lnTo>
                    <a:lnTo>
                      <a:pt x="153" y="150"/>
                    </a:lnTo>
                    <a:lnTo>
                      <a:pt x="191" y="137"/>
                    </a:lnTo>
                    <a:lnTo>
                      <a:pt x="267" y="104"/>
                    </a:lnTo>
                    <a:lnTo>
                      <a:pt x="335" y="46"/>
                    </a:lnTo>
                    <a:lnTo>
                      <a:pt x="369" y="0"/>
                    </a:lnTo>
                    <a:lnTo>
                      <a:pt x="581" y="213"/>
                    </a:lnTo>
                    <a:lnTo>
                      <a:pt x="578" y="248"/>
                    </a:lnTo>
                    <a:lnTo>
                      <a:pt x="563" y="287"/>
                    </a:lnTo>
                    <a:lnTo>
                      <a:pt x="528" y="324"/>
                    </a:lnTo>
                    <a:lnTo>
                      <a:pt x="495" y="357"/>
                    </a:lnTo>
                    <a:lnTo>
                      <a:pt x="455" y="381"/>
                    </a:lnTo>
                    <a:lnTo>
                      <a:pt x="398" y="409"/>
                    </a:lnTo>
                    <a:lnTo>
                      <a:pt x="334" y="436"/>
                    </a:lnTo>
                    <a:lnTo>
                      <a:pt x="254" y="459"/>
                    </a:lnTo>
                    <a:lnTo>
                      <a:pt x="188" y="473"/>
                    </a:lnTo>
                    <a:lnTo>
                      <a:pt x="142" y="486"/>
                    </a:lnTo>
                    <a:lnTo>
                      <a:pt x="0" y="171"/>
                    </a:lnTo>
                    <a:close/>
                  </a:path>
                </a:pathLst>
              </a:custGeom>
              <a:solidFill>
                <a:srgbClr val="FFFFFF"/>
              </a:solidFill>
              <a:ln w="7938" cap="flat" cmpd="sng">
                <a:solidFill>
                  <a:srgbClr val="000000"/>
                </a:solidFill>
                <a:prstDash val="solid"/>
                <a:round/>
                <a:headEnd type="none" w="med" len="med"/>
                <a:tailEnd type="none" w="med" len="med"/>
              </a:ln>
            </p:spPr>
            <p:txBody>
              <a:bodyPr/>
              <a:p>
                <a:endParaRPr lang="zh-CN" altLang="en-US"/>
              </a:p>
            </p:txBody>
          </p:sp>
        </p:grpSp>
        <p:grpSp>
          <p:nvGrpSpPr>
            <p:cNvPr id="49192" name="组合 649256"/>
            <p:cNvGrpSpPr/>
            <p:nvPr/>
          </p:nvGrpSpPr>
          <p:grpSpPr>
            <a:xfrm>
              <a:off x="2692" y="1940"/>
              <a:ext cx="431" cy="125"/>
              <a:chOff x="2692" y="1940"/>
              <a:chExt cx="431" cy="125"/>
            </a:xfrm>
          </p:grpSpPr>
          <p:grpSp>
            <p:nvGrpSpPr>
              <p:cNvPr id="49193" name="组合 649257"/>
              <p:cNvGrpSpPr/>
              <p:nvPr/>
            </p:nvGrpSpPr>
            <p:grpSpPr>
              <a:xfrm>
                <a:off x="2692" y="1940"/>
                <a:ext cx="431" cy="125"/>
                <a:chOff x="2692" y="1940"/>
                <a:chExt cx="431" cy="125"/>
              </a:xfrm>
            </p:grpSpPr>
            <p:sp>
              <p:nvSpPr>
                <p:cNvPr id="49194" name="任意多边形 649258"/>
                <p:cNvSpPr/>
                <p:nvPr/>
              </p:nvSpPr>
              <p:spPr>
                <a:xfrm>
                  <a:off x="2756" y="1940"/>
                  <a:ext cx="155" cy="124"/>
                </a:xfrm>
                <a:custGeom>
                  <a:avLst/>
                  <a:gdLst/>
                  <a:ahLst/>
                  <a:cxnLst/>
                  <a:pathLst>
                    <a:path w="309" h="246">
                      <a:moveTo>
                        <a:pt x="30" y="13"/>
                      </a:moveTo>
                      <a:lnTo>
                        <a:pt x="88" y="0"/>
                      </a:lnTo>
                      <a:lnTo>
                        <a:pt x="150" y="0"/>
                      </a:lnTo>
                      <a:lnTo>
                        <a:pt x="243" y="7"/>
                      </a:lnTo>
                      <a:lnTo>
                        <a:pt x="276" y="13"/>
                      </a:lnTo>
                      <a:lnTo>
                        <a:pt x="309" y="29"/>
                      </a:lnTo>
                      <a:lnTo>
                        <a:pt x="309" y="65"/>
                      </a:lnTo>
                      <a:lnTo>
                        <a:pt x="309" y="105"/>
                      </a:lnTo>
                      <a:lnTo>
                        <a:pt x="299" y="142"/>
                      </a:lnTo>
                      <a:lnTo>
                        <a:pt x="288" y="167"/>
                      </a:lnTo>
                      <a:lnTo>
                        <a:pt x="279" y="190"/>
                      </a:lnTo>
                      <a:lnTo>
                        <a:pt x="266" y="208"/>
                      </a:lnTo>
                      <a:lnTo>
                        <a:pt x="248" y="225"/>
                      </a:lnTo>
                      <a:lnTo>
                        <a:pt x="218" y="235"/>
                      </a:lnTo>
                      <a:lnTo>
                        <a:pt x="180" y="242"/>
                      </a:lnTo>
                      <a:lnTo>
                        <a:pt x="137" y="246"/>
                      </a:lnTo>
                      <a:lnTo>
                        <a:pt x="103" y="242"/>
                      </a:lnTo>
                      <a:lnTo>
                        <a:pt x="75" y="237"/>
                      </a:lnTo>
                      <a:lnTo>
                        <a:pt x="47" y="225"/>
                      </a:lnTo>
                      <a:lnTo>
                        <a:pt x="23" y="204"/>
                      </a:lnTo>
                      <a:lnTo>
                        <a:pt x="11" y="184"/>
                      </a:lnTo>
                      <a:lnTo>
                        <a:pt x="0" y="133"/>
                      </a:lnTo>
                      <a:lnTo>
                        <a:pt x="0" y="87"/>
                      </a:lnTo>
                      <a:lnTo>
                        <a:pt x="0" y="41"/>
                      </a:lnTo>
                      <a:lnTo>
                        <a:pt x="30" y="13"/>
                      </a:lnTo>
                      <a:close/>
                    </a:path>
                  </a:pathLst>
                </a:custGeom>
                <a:solidFill>
                  <a:srgbClr val="C0FFFF"/>
                </a:solidFill>
                <a:ln w="7938" cap="flat" cmpd="sng">
                  <a:solidFill>
                    <a:srgbClr val="000000"/>
                  </a:solidFill>
                  <a:prstDash val="solid"/>
                  <a:round/>
                  <a:headEnd type="none" w="med" len="med"/>
                  <a:tailEnd type="none" w="med" len="med"/>
                </a:ln>
              </p:spPr>
              <p:txBody>
                <a:bodyPr/>
                <a:p>
                  <a:endParaRPr lang="zh-CN" altLang="en-US"/>
                </a:p>
              </p:txBody>
            </p:sp>
            <p:sp>
              <p:nvSpPr>
                <p:cNvPr id="49195" name="任意多边形 649259"/>
                <p:cNvSpPr/>
                <p:nvPr/>
              </p:nvSpPr>
              <p:spPr>
                <a:xfrm>
                  <a:off x="2932" y="1943"/>
                  <a:ext cx="154" cy="122"/>
                </a:xfrm>
                <a:custGeom>
                  <a:avLst/>
                  <a:gdLst/>
                  <a:ahLst/>
                  <a:cxnLst/>
                  <a:pathLst>
                    <a:path w="308" h="245">
                      <a:moveTo>
                        <a:pt x="269" y="12"/>
                      </a:moveTo>
                      <a:lnTo>
                        <a:pt x="212" y="2"/>
                      </a:lnTo>
                      <a:lnTo>
                        <a:pt x="158" y="2"/>
                      </a:lnTo>
                      <a:lnTo>
                        <a:pt x="107" y="0"/>
                      </a:lnTo>
                      <a:lnTo>
                        <a:pt x="61" y="3"/>
                      </a:lnTo>
                      <a:lnTo>
                        <a:pt x="28" y="12"/>
                      </a:lnTo>
                      <a:lnTo>
                        <a:pt x="0" y="26"/>
                      </a:lnTo>
                      <a:lnTo>
                        <a:pt x="0" y="107"/>
                      </a:lnTo>
                      <a:lnTo>
                        <a:pt x="8" y="153"/>
                      </a:lnTo>
                      <a:lnTo>
                        <a:pt x="22" y="185"/>
                      </a:lnTo>
                      <a:lnTo>
                        <a:pt x="39" y="207"/>
                      </a:lnTo>
                      <a:lnTo>
                        <a:pt x="57" y="220"/>
                      </a:lnTo>
                      <a:lnTo>
                        <a:pt x="80" y="232"/>
                      </a:lnTo>
                      <a:lnTo>
                        <a:pt x="102" y="239"/>
                      </a:lnTo>
                      <a:lnTo>
                        <a:pt x="128" y="242"/>
                      </a:lnTo>
                      <a:lnTo>
                        <a:pt x="157" y="245"/>
                      </a:lnTo>
                      <a:lnTo>
                        <a:pt x="205" y="242"/>
                      </a:lnTo>
                      <a:lnTo>
                        <a:pt x="235" y="235"/>
                      </a:lnTo>
                      <a:lnTo>
                        <a:pt x="262" y="226"/>
                      </a:lnTo>
                      <a:lnTo>
                        <a:pt x="283" y="200"/>
                      </a:lnTo>
                      <a:lnTo>
                        <a:pt x="297" y="168"/>
                      </a:lnTo>
                      <a:lnTo>
                        <a:pt x="308" y="134"/>
                      </a:lnTo>
                      <a:lnTo>
                        <a:pt x="308" y="87"/>
                      </a:lnTo>
                      <a:lnTo>
                        <a:pt x="308" y="42"/>
                      </a:lnTo>
                      <a:lnTo>
                        <a:pt x="269" y="12"/>
                      </a:lnTo>
                      <a:close/>
                    </a:path>
                  </a:pathLst>
                </a:custGeom>
                <a:solidFill>
                  <a:srgbClr val="C0FFFF"/>
                </a:solidFill>
                <a:ln w="7938" cap="flat" cmpd="sng">
                  <a:solidFill>
                    <a:srgbClr val="000000"/>
                  </a:solidFill>
                  <a:prstDash val="solid"/>
                  <a:round/>
                  <a:headEnd type="none" w="med" len="med"/>
                  <a:tailEnd type="none" w="med" len="med"/>
                </a:ln>
              </p:spPr>
              <p:txBody>
                <a:bodyPr/>
                <a:p>
                  <a:endParaRPr lang="zh-CN" altLang="en-US"/>
                </a:p>
              </p:txBody>
            </p:sp>
            <p:sp>
              <p:nvSpPr>
                <p:cNvPr id="49196" name="任意多边形 649260"/>
                <p:cNvSpPr/>
                <p:nvPr/>
              </p:nvSpPr>
              <p:spPr>
                <a:xfrm>
                  <a:off x="2911" y="1958"/>
                  <a:ext cx="22" cy="16"/>
                </a:xfrm>
                <a:custGeom>
                  <a:avLst/>
                  <a:gdLst/>
                  <a:ahLst/>
                  <a:cxnLst/>
                  <a:pathLst>
                    <a:path w="45" h="33">
                      <a:moveTo>
                        <a:pt x="0" y="10"/>
                      </a:moveTo>
                      <a:lnTo>
                        <a:pt x="7" y="3"/>
                      </a:lnTo>
                      <a:lnTo>
                        <a:pt x="17" y="0"/>
                      </a:lnTo>
                      <a:lnTo>
                        <a:pt x="31" y="0"/>
                      </a:lnTo>
                      <a:lnTo>
                        <a:pt x="41" y="6"/>
                      </a:lnTo>
                      <a:lnTo>
                        <a:pt x="45" y="31"/>
                      </a:lnTo>
                      <a:lnTo>
                        <a:pt x="34" y="29"/>
                      </a:lnTo>
                      <a:lnTo>
                        <a:pt x="25" y="24"/>
                      </a:lnTo>
                      <a:lnTo>
                        <a:pt x="13" y="29"/>
                      </a:lnTo>
                      <a:lnTo>
                        <a:pt x="2" y="33"/>
                      </a:lnTo>
                      <a:lnTo>
                        <a:pt x="0" y="10"/>
                      </a:lnTo>
                      <a:close/>
                    </a:path>
                  </a:pathLst>
                </a:custGeom>
                <a:solidFill>
                  <a:srgbClr val="C0C0C0"/>
                </a:solidFill>
                <a:ln w="7938" cap="flat" cmpd="sng">
                  <a:solidFill>
                    <a:srgbClr val="000000"/>
                  </a:solidFill>
                  <a:prstDash val="solid"/>
                  <a:round/>
                  <a:headEnd type="none" w="med" len="med"/>
                  <a:tailEnd type="none" w="med" len="med"/>
                </a:ln>
              </p:spPr>
              <p:txBody>
                <a:bodyPr/>
                <a:p>
                  <a:endParaRPr lang="zh-CN" altLang="en-US"/>
                </a:p>
              </p:txBody>
            </p:sp>
            <p:sp>
              <p:nvSpPr>
                <p:cNvPr id="49197" name="任意多边形 649261"/>
                <p:cNvSpPr/>
                <p:nvPr/>
              </p:nvSpPr>
              <p:spPr>
                <a:xfrm>
                  <a:off x="2692" y="1951"/>
                  <a:ext cx="65" cy="26"/>
                </a:xfrm>
                <a:custGeom>
                  <a:avLst/>
                  <a:gdLst/>
                  <a:ahLst/>
                  <a:cxnLst/>
                  <a:pathLst>
                    <a:path w="128" h="52">
                      <a:moveTo>
                        <a:pt x="128" y="17"/>
                      </a:moveTo>
                      <a:lnTo>
                        <a:pt x="128" y="52"/>
                      </a:lnTo>
                      <a:lnTo>
                        <a:pt x="14" y="20"/>
                      </a:lnTo>
                      <a:lnTo>
                        <a:pt x="0" y="0"/>
                      </a:lnTo>
                      <a:lnTo>
                        <a:pt x="128" y="17"/>
                      </a:lnTo>
                      <a:close/>
                    </a:path>
                  </a:pathLst>
                </a:custGeom>
                <a:solidFill>
                  <a:srgbClr val="C0C0C0"/>
                </a:solidFill>
                <a:ln w="7938" cap="flat" cmpd="sng">
                  <a:solidFill>
                    <a:srgbClr val="000000"/>
                  </a:solidFill>
                  <a:prstDash val="solid"/>
                  <a:round/>
                  <a:headEnd type="none" w="med" len="med"/>
                  <a:tailEnd type="none" w="med" len="med"/>
                </a:ln>
              </p:spPr>
              <p:txBody>
                <a:bodyPr/>
                <a:p>
                  <a:endParaRPr lang="zh-CN" altLang="en-US"/>
                </a:p>
              </p:txBody>
            </p:sp>
            <p:sp>
              <p:nvSpPr>
                <p:cNvPr id="49198" name="任意多边形 649262"/>
                <p:cNvSpPr/>
                <p:nvPr/>
              </p:nvSpPr>
              <p:spPr>
                <a:xfrm>
                  <a:off x="3085" y="1950"/>
                  <a:ext cx="38" cy="27"/>
                </a:xfrm>
                <a:custGeom>
                  <a:avLst/>
                  <a:gdLst/>
                  <a:ahLst/>
                  <a:cxnLst/>
                  <a:pathLst>
                    <a:path w="74" h="54">
                      <a:moveTo>
                        <a:pt x="0" y="29"/>
                      </a:moveTo>
                      <a:lnTo>
                        <a:pt x="0" y="54"/>
                      </a:lnTo>
                      <a:lnTo>
                        <a:pt x="70" y="22"/>
                      </a:lnTo>
                      <a:lnTo>
                        <a:pt x="74" y="0"/>
                      </a:lnTo>
                      <a:lnTo>
                        <a:pt x="0" y="29"/>
                      </a:lnTo>
                      <a:close/>
                    </a:path>
                  </a:pathLst>
                </a:custGeom>
                <a:solidFill>
                  <a:srgbClr val="C0C0C0"/>
                </a:solidFill>
                <a:ln w="7938" cap="flat" cmpd="sng">
                  <a:solidFill>
                    <a:srgbClr val="000000"/>
                  </a:solidFill>
                  <a:prstDash val="solid"/>
                  <a:round/>
                  <a:headEnd type="none" w="med" len="med"/>
                  <a:tailEnd type="none" w="med" len="med"/>
                </a:ln>
              </p:spPr>
              <p:txBody>
                <a:bodyPr/>
                <a:p>
                  <a:endParaRPr lang="zh-CN" altLang="en-US"/>
                </a:p>
              </p:txBody>
            </p:sp>
          </p:grpSp>
          <p:grpSp>
            <p:nvGrpSpPr>
              <p:cNvPr id="49199" name="组合 649263"/>
              <p:cNvGrpSpPr/>
              <p:nvPr/>
            </p:nvGrpSpPr>
            <p:grpSpPr>
              <a:xfrm>
                <a:off x="2803" y="1970"/>
                <a:ext cx="67" cy="57"/>
                <a:chOff x="2803" y="1970"/>
                <a:chExt cx="67" cy="57"/>
              </a:xfrm>
            </p:grpSpPr>
            <p:sp>
              <p:nvSpPr>
                <p:cNvPr id="49200" name="椭圆 649264"/>
                <p:cNvSpPr/>
                <p:nvPr/>
              </p:nvSpPr>
              <p:spPr>
                <a:xfrm>
                  <a:off x="2803" y="1970"/>
                  <a:ext cx="67" cy="57"/>
                </a:xfrm>
                <a:prstGeom prst="ellipse">
                  <a:avLst/>
                </a:prstGeom>
                <a:solidFill>
                  <a:srgbClr val="C0FFFF"/>
                </a:solidFill>
                <a:ln w="7938" cap="flat" cmpd="sng">
                  <a:solidFill>
                    <a:srgbClr val="000000"/>
                  </a:solidFill>
                  <a:prstDash val="solid"/>
                  <a:round/>
                  <a:headEnd type="none" w="med" len="med"/>
                  <a:tailEnd type="none" w="med" len="med"/>
                </a:ln>
              </p:spPr>
              <p:txBody>
                <a:bodyPr anchor="t"/>
                <a:p>
                  <a:endParaRPr lang="zh-CN" altLang="en-US">
                    <a:latin typeface="Arial" panose="020B0604020202020204" pitchFamily="34" charset="0"/>
                    <a:ea typeface="楷体_GB2312" pitchFamily="49" charset="-122"/>
                  </a:endParaRPr>
                </a:p>
              </p:txBody>
            </p:sp>
            <p:sp>
              <p:nvSpPr>
                <p:cNvPr id="49201" name="椭圆 649265"/>
                <p:cNvSpPr/>
                <p:nvPr/>
              </p:nvSpPr>
              <p:spPr>
                <a:xfrm>
                  <a:off x="2826" y="1976"/>
                  <a:ext cx="35" cy="36"/>
                </a:xfrm>
                <a:prstGeom prst="ellipse">
                  <a:avLst/>
                </a:prstGeom>
                <a:solidFill>
                  <a:srgbClr val="618FFD"/>
                </a:solidFill>
                <a:ln w="7938" cap="flat" cmpd="sng">
                  <a:solidFill>
                    <a:srgbClr val="000000"/>
                  </a:solidFill>
                  <a:prstDash val="solid"/>
                  <a:round/>
                  <a:headEnd type="none" w="med" len="med"/>
                  <a:tailEnd type="none" w="med" len="med"/>
                </a:ln>
              </p:spPr>
              <p:txBody>
                <a:bodyPr anchor="t"/>
                <a:p>
                  <a:endParaRPr lang="zh-CN" altLang="en-US">
                    <a:latin typeface="Arial" panose="020B0604020202020204" pitchFamily="34" charset="0"/>
                    <a:ea typeface="楷体_GB2312" pitchFamily="49" charset="-122"/>
                  </a:endParaRPr>
                </a:p>
              </p:txBody>
            </p:sp>
          </p:grpSp>
          <p:grpSp>
            <p:nvGrpSpPr>
              <p:cNvPr id="49202" name="组合 649266"/>
              <p:cNvGrpSpPr/>
              <p:nvPr/>
            </p:nvGrpSpPr>
            <p:grpSpPr>
              <a:xfrm>
                <a:off x="2975" y="1975"/>
                <a:ext cx="67" cy="57"/>
                <a:chOff x="2975" y="1975"/>
                <a:chExt cx="67" cy="57"/>
              </a:xfrm>
            </p:grpSpPr>
            <p:sp>
              <p:nvSpPr>
                <p:cNvPr id="49203" name="椭圆 649267"/>
                <p:cNvSpPr/>
                <p:nvPr/>
              </p:nvSpPr>
              <p:spPr>
                <a:xfrm>
                  <a:off x="2975" y="1975"/>
                  <a:ext cx="67" cy="57"/>
                </a:xfrm>
                <a:prstGeom prst="ellipse">
                  <a:avLst/>
                </a:prstGeom>
                <a:solidFill>
                  <a:srgbClr val="C0FFFF"/>
                </a:solidFill>
                <a:ln w="7938" cap="flat" cmpd="sng">
                  <a:solidFill>
                    <a:srgbClr val="000000"/>
                  </a:solidFill>
                  <a:prstDash val="solid"/>
                  <a:round/>
                  <a:headEnd type="none" w="med" len="med"/>
                  <a:tailEnd type="none" w="med" len="med"/>
                </a:ln>
              </p:spPr>
              <p:txBody>
                <a:bodyPr anchor="t"/>
                <a:p>
                  <a:endParaRPr lang="zh-CN" altLang="en-US">
                    <a:latin typeface="Arial" panose="020B0604020202020204" pitchFamily="34" charset="0"/>
                    <a:ea typeface="楷体_GB2312" pitchFamily="49" charset="-122"/>
                  </a:endParaRPr>
                </a:p>
              </p:txBody>
            </p:sp>
            <p:sp>
              <p:nvSpPr>
                <p:cNvPr id="49204" name="椭圆 649268"/>
                <p:cNvSpPr/>
                <p:nvPr/>
              </p:nvSpPr>
              <p:spPr>
                <a:xfrm>
                  <a:off x="2998" y="1982"/>
                  <a:ext cx="35" cy="35"/>
                </a:xfrm>
                <a:prstGeom prst="ellipse">
                  <a:avLst/>
                </a:prstGeom>
                <a:solidFill>
                  <a:srgbClr val="618FFD"/>
                </a:solidFill>
                <a:ln w="7938" cap="flat" cmpd="sng">
                  <a:solidFill>
                    <a:srgbClr val="000000"/>
                  </a:solidFill>
                  <a:prstDash val="solid"/>
                  <a:round/>
                  <a:headEnd type="none" w="med" len="med"/>
                  <a:tailEnd type="none" w="med" len="med"/>
                </a:ln>
              </p:spPr>
              <p:txBody>
                <a:bodyPr anchor="t"/>
                <a:p>
                  <a:endParaRPr lang="zh-CN" altLang="en-US">
                    <a:latin typeface="Arial" panose="020B0604020202020204" pitchFamily="34" charset="0"/>
                    <a:ea typeface="楷体_GB2312" pitchFamily="49" charset="-122"/>
                  </a:endParaRPr>
                </a:p>
              </p:txBody>
            </p:sp>
          </p:grpSp>
        </p:grpSp>
        <p:sp>
          <p:nvSpPr>
            <p:cNvPr id="49205" name="任意多边形 649269"/>
            <p:cNvSpPr/>
            <p:nvPr/>
          </p:nvSpPr>
          <p:spPr>
            <a:xfrm>
              <a:off x="2208" y="2064"/>
              <a:ext cx="192" cy="192"/>
            </a:xfrm>
            <a:custGeom>
              <a:avLst/>
              <a:gdLst/>
              <a:ahLst/>
              <a:cxnLst/>
              <a:pathLst>
                <a:path w="487" h="424">
                  <a:moveTo>
                    <a:pt x="94" y="0"/>
                  </a:moveTo>
                  <a:lnTo>
                    <a:pt x="115" y="35"/>
                  </a:lnTo>
                  <a:lnTo>
                    <a:pt x="125" y="50"/>
                  </a:lnTo>
                  <a:lnTo>
                    <a:pt x="143" y="84"/>
                  </a:lnTo>
                  <a:lnTo>
                    <a:pt x="156" y="107"/>
                  </a:lnTo>
                  <a:lnTo>
                    <a:pt x="174" y="122"/>
                  </a:lnTo>
                  <a:lnTo>
                    <a:pt x="201" y="143"/>
                  </a:lnTo>
                  <a:lnTo>
                    <a:pt x="246" y="166"/>
                  </a:lnTo>
                  <a:lnTo>
                    <a:pt x="288" y="166"/>
                  </a:lnTo>
                  <a:lnTo>
                    <a:pt x="327" y="161"/>
                  </a:lnTo>
                  <a:lnTo>
                    <a:pt x="375" y="143"/>
                  </a:lnTo>
                  <a:lnTo>
                    <a:pt x="440" y="114"/>
                  </a:lnTo>
                  <a:lnTo>
                    <a:pt x="446" y="138"/>
                  </a:lnTo>
                  <a:lnTo>
                    <a:pt x="476" y="304"/>
                  </a:lnTo>
                  <a:lnTo>
                    <a:pt x="487" y="389"/>
                  </a:lnTo>
                  <a:lnTo>
                    <a:pt x="417" y="412"/>
                  </a:lnTo>
                  <a:lnTo>
                    <a:pt x="327" y="418"/>
                  </a:lnTo>
                  <a:lnTo>
                    <a:pt x="275" y="424"/>
                  </a:lnTo>
                  <a:lnTo>
                    <a:pt x="184" y="400"/>
                  </a:lnTo>
                  <a:lnTo>
                    <a:pt x="120" y="365"/>
                  </a:lnTo>
                  <a:lnTo>
                    <a:pt x="71" y="320"/>
                  </a:lnTo>
                  <a:lnTo>
                    <a:pt x="29" y="275"/>
                  </a:lnTo>
                  <a:lnTo>
                    <a:pt x="0" y="224"/>
                  </a:lnTo>
                  <a:lnTo>
                    <a:pt x="11" y="175"/>
                  </a:lnTo>
                  <a:lnTo>
                    <a:pt x="35" y="108"/>
                  </a:lnTo>
                  <a:lnTo>
                    <a:pt x="59" y="66"/>
                  </a:lnTo>
                  <a:lnTo>
                    <a:pt x="94" y="0"/>
                  </a:lnTo>
                  <a:close/>
                </a:path>
              </a:pathLst>
            </a:custGeom>
            <a:solidFill>
              <a:srgbClr val="FFFFFF"/>
            </a:solidFill>
            <a:ln w="7938" cap="flat" cmpd="sng">
              <a:solidFill>
                <a:srgbClr val="000000"/>
              </a:solidFill>
              <a:prstDash val="solid"/>
              <a:round/>
              <a:headEnd type="none" w="med" len="med"/>
              <a:tailEnd type="none" w="med" len="med"/>
            </a:ln>
          </p:spPr>
          <p:txBody>
            <a:bodyPr/>
            <a:p>
              <a:endParaRPr lang="zh-CN" altLang="en-US"/>
            </a:p>
          </p:txBody>
        </p:sp>
        <p:grpSp>
          <p:nvGrpSpPr>
            <p:cNvPr id="49206" name="组合 649270"/>
            <p:cNvGrpSpPr/>
            <p:nvPr/>
          </p:nvGrpSpPr>
          <p:grpSpPr>
            <a:xfrm rot="-5400000" flipV="1">
              <a:off x="2006" y="1788"/>
              <a:ext cx="442" cy="322"/>
              <a:chOff x="4363" y="2585"/>
              <a:chExt cx="1104" cy="808"/>
            </a:xfrm>
          </p:grpSpPr>
          <p:sp>
            <p:nvSpPr>
              <p:cNvPr id="49207" name="任意多边形 649271"/>
              <p:cNvSpPr/>
              <p:nvPr/>
            </p:nvSpPr>
            <p:spPr>
              <a:xfrm>
                <a:off x="4363" y="2585"/>
                <a:ext cx="1104" cy="808"/>
              </a:xfrm>
              <a:custGeom>
                <a:avLst/>
                <a:gdLst/>
                <a:ahLst/>
                <a:cxnLst/>
                <a:pathLst>
                  <a:path w="3311" h="2423">
                    <a:moveTo>
                      <a:pt x="538" y="113"/>
                    </a:moveTo>
                    <a:lnTo>
                      <a:pt x="729" y="97"/>
                    </a:lnTo>
                    <a:lnTo>
                      <a:pt x="1027" y="48"/>
                    </a:lnTo>
                    <a:lnTo>
                      <a:pt x="1249" y="0"/>
                    </a:lnTo>
                    <a:lnTo>
                      <a:pt x="1563" y="32"/>
                    </a:lnTo>
                    <a:lnTo>
                      <a:pt x="1674" y="79"/>
                    </a:lnTo>
                    <a:lnTo>
                      <a:pt x="1926" y="175"/>
                    </a:lnTo>
                    <a:lnTo>
                      <a:pt x="2115" y="271"/>
                    </a:lnTo>
                    <a:lnTo>
                      <a:pt x="2376" y="379"/>
                    </a:lnTo>
                    <a:lnTo>
                      <a:pt x="2512" y="443"/>
                    </a:lnTo>
                    <a:lnTo>
                      <a:pt x="2708" y="513"/>
                    </a:lnTo>
                    <a:lnTo>
                      <a:pt x="2874" y="584"/>
                    </a:lnTo>
                    <a:lnTo>
                      <a:pt x="2927" y="616"/>
                    </a:lnTo>
                    <a:lnTo>
                      <a:pt x="2967" y="663"/>
                    </a:lnTo>
                    <a:lnTo>
                      <a:pt x="2993" y="753"/>
                    </a:lnTo>
                    <a:lnTo>
                      <a:pt x="2971" y="829"/>
                    </a:lnTo>
                    <a:lnTo>
                      <a:pt x="2929" y="873"/>
                    </a:lnTo>
                    <a:lnTo>
                      <a:pt x="2874" y="909"/>
                    </a:lnTo>
                    <a:lnTo>
                      <a:pt x="2795" y="935"/>
                    </a:lnTo>
                    <a:lnTo>
                      <a:pt x="2708" y="938"/>
                    </a:lnTo>
                    <a:lnTo>
                      <a:pt x="2643" y="937"/>
                    </a:lnTo>
                    <a:lnTo>
                      <a:pt x="2574" y="931"/>
                    </a:lnTo>
                    <a:lnTo>
                      <a:pt x="2498" y="920"/>
                    </a:lnTo>
                    <a:lnTo>
                      <a:pt x="2424" y="900"/>
                    </a:lnTo>
                    <a:lnTo>
                      <a:pt x="2258" y="837"/>
                    </a:lnTo>
                    <a:lnTo>
                      <a:pt x="2477" y="981"/>
                    </a:lnTo>
                    <a:lnTo>
                      <a:pt x="2512" y="1013"/>
                    </a:lnTo>
                    <a:lnTo>
                      <a:pt x="2526" y="1048"/>
                    </a:lnTo>
                    <a:lnTo>
                      <a:pt x="2645" y="1115"/>
                    </a:lnTo>
                    <a:lnTo>
                      <a:pt x="2756" y="1194"/>
                    </a:lnTo>
                    <a:lnTo>
                      <a:pt x="2824" y="1275"/>
                    </a:lnTo>
                    <a:lnTo>
                      <a:pt x="2874" y="1309"/>
                    </a:lnTo>
                    <a:lnTo>
                      <a:pt x="2929" y="1351"/>
                    </a:lnTo>
                    <a:lnTo>
                      <a:pt x="2983" y="1420"/>
                    </a:lnTo>
                    <a:lnTo>
                      <a:pt x="3024" y="1475"/>
                    </a:lnTo>
                    <a:lnTo>
                      <a:pt x="3158" y="1570"/>
                    </a:lnTo>
                    <a:lnTo>
                      <a:pt x="3202" y="1613"/>
                    </a:lnTo>
                    <a:lnTo>
                      <a:pt x="3249" y="1676"/>
                    </a:lnTo>
                    <a:lnTo>
                      <a:pt x="3273" y="1722"/>
                    </a:lnTo>
                    <a:lnTo>
                      <a:pt x="3299" y="1776"/>
                    </a:lnTo>
                    <a:lnTo>
                      <a:pt x="3311" y="1829"/>
                    </a:lnTo>
                    <a:lnTo>
                      <a:pt x="3308" y="1879"/>
                    </a:lnTo>
                    <a:lnTo>
                      <a:pt x="3287" y="1928"/>
                    </a:lnTo>
                    <a:lnTo>
                      <a:pt x="3239" y="1969"/>
                    </a:lnTo>
                    <a:lnTo>
                      <a:pt x="3196" y="1988"/>
                    </a:lnTo>
                    <a:lnTo>
                      <a:pt x="3228" y="2050"/>
                    </a:lnTo>
                    <a:lnTo>
                      <a:pt x="3239" y="2087"/>
                    </a:lnTo>
                    <a:lnTo>
                      <a:pt x="3237" y="2131"/>
                    </a:lnTo>
                    <a:lnTo>
                      <a:pt x="3227" y="2179"/>
                    </a:lnTo>
                    <a:lnTo>
                      <a:pt x="3218" y="2200"/>
                    </a:lnTo>
                    <a:lnTo>
                      <a:pt x="3201" y="2226"/>
                    </a:lnTo>
                    <a:lnTo>
                      <a:pt x="3184" y="2244"/>
                    </a:lnTo>
                    <a:lnTo>
                      <a:pt x="3159" y="2262"/>
                    </a:lnTo>
                    <a:lnTo>
                      <a:pt x="3117" y="2272"/>
                    </a:lnTo>
                    <a:lnTo>
                      <a:pt x="3068" y="2281"/>
                    </a:lnTo>
                    <a:lnTo>
                      <a:pt x="3002" y="2267"/>
                    </a:lnTo>
                    <a:lnTo>
                      <a:pt x="2934" y="2245"/>
                    </a:lnTo>
                    <a:lnTo>
                      <a:pt x="2939" y="2291"/>
                    </a:lnTo>
                    <a:lnTo>
                      <a:pt x="2934" y="2342"/>
                    </a:lnTo>
                    <a:lnTo>
                      <a:pt x="2923" y="2369"/>
                    </a:lnTo>
                    <a:lnTo>
                      <a:pt x="2908" y="2394"/>
                    </a:lnTo>
                    <a:lnTo>
                      <a:pt x="2890" y="2410"/>
                    </a:lnTo>
                    <a:lnTo>
                      <a:pt x="2867" y="2420"/>
                    </a:lnTo>
                    <a:lnTo>
                      <a:pt x="2842" y="2422"/>
                    </a:lnTo>
                    <a:lnTo>
                      <a:pt x="2808" y="2423"/>
                    </a:lnTo>
                    <a:lnTo>
                      <a:pt x="2768" y="2420"/>
                    </a:lnTo>
                    <a:lnTo>
                      <a:pt x="2734" y="2410"/>
                    </a:lnTo>
                    <a:lnTo>
                      <a:pt x="2629" y="2373"/>
                    </a:lnTo>
                    <a:lnTo>
                      <a:pt x="2537" y="2325"/>
                    </a:lnTo>
                    <a:lnTo>
                      <a:pt x="2337" y="2223"/>
                    </a:lnTo>
                    <a:lnTo>
                      <a:pt x="2229" y="2147"/>
                    </a:lnTo>
                    <a:lnTo>
                      <a:pt x="2176" y="2173"/>
                    </a:lnTo>
                    <a:lnTo>
                      <a:pt x="2115" y="2173"/>
                    </a:lnTo>
                    <a:lnTo>
                      <a:pt x="2012" y="2147"/>
                    </a:lnTo>
                    <a:lnTo>
                      <a:pt x="1832" y="2084"/>
                    </a:lnTo>
                    <a:lnTo>
                      <a:pt x="1642" y="2004"/>
                    </a:lnTo>
                    <a:lnTo>
                      <a:pt x="1454" y="1910"/>
                    </a:lnTo>
                    <a:lnTo>
                      <a:pt x="1364" y="1853"/>
                    </a:lnTo>
                    <a:lnTo>
                      <a:pt x="1263" y="1800"/>
                    </a:lnTo>
                    <a:lnTo>
                      <a:pt x="1158" y="1766"/>
                    </a:lnTo>
                    <a:lnTo>
                      <a:pt x="1073" y="1729"/>
                    </a:lnTo>
                    <a:lnTo>
                      <a:pt x="995" y="1687"/>
                    </a:lnTo>
                    <a:lnTo>
                      <a:pt x="941" y="1654"/>
                    </a:lnTo>
                    <a:lnTo>
                      <a:pt x="821" y="1562"/>
                    </a:lnTo>
                    <a:lnTo>
                      <a:pt x="585" y="1341"/>
                    </a:lnTo>
                    <a:lnTo>
                      <a:pt x="270" y="1059"/>
                    </a:lnTo>
                    <a:lnTo>
                      <a:pt x="0" y="696"/>
                    </a:lnTo>
                    <a:lnTo>
                      <a:pt x="208" y="206"/>
                    </a:lnTo>
                    <a:lnTo>
                      <a:pt x="538" y="113"/>
                    </a:lnTo>
                    <a:close/>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49208" name="任意多边形 649272"/>
              <p:cNvSpPr/>
              <p:nvPr/>
            </p:nvSpPr>
            <p:spPr>
              <a:xfrm>
                <a:off x="4784" y="3075"/>
                <a:ext cx="336" cy="224"/>
              </a:xfrm>
              <a:custGeom>
                <a:avLst/>
                <a:gdLst/>
                <a:ahLst/>
                <a:cxnLst/>
                <a:pathLst>
                  <a:path w="1008" h="673">
                    <a:moveTo>
                      <a:pt x="961" y="673"/>
                    </a:moveTo>
                    <a:lnTo>
                      <a:pt x="995" y="624"/>
                    </a:lnTo>
                    <a:lnTo>
                      <a:pt x="1008" y="572"/>
                    </a:lnTo>
                    <a:lnTo>
                      <a:pt x="1004" y="530"/>
                    </a:lnTo>
                    <a:lnTo>
                      <a:pt x="970" y="469"/>
                    </a:lnTo>
                    <a:lnTo>
                      <a:pt x="916" y="420"/>
                    </a:lnTo>
                    <a:lnTo>
                      <a:pt x="847" y="372"/>
                    </a:lnTo>
                    <a:lnTo>
                      <a:pt x="763" y="332"/>
                    </a:lnTo>
                    <a:lnTo>
                      <a:pt x="679" y="310"/>
                    </a:lnTo>
                    <a:lnTo>
                      <a:pt x="599" y="291"/>
                    </a:lnTo>
                    <a:lnTo>
                      <a:pt x="557" y="248"/>
                    </a:lnTo>
                    <a:lnTo>
                      <a:pt x="513" y="208"/>
                    </a:lnTo>
                    <a:lnTo>
                      <a:pt x="454" y="161"/>
                    </a:lnTo>
                    <a:lnTo>
                      <a:pt x="405" y="129"/>
                    </a:lnTo>
                    <a:lnTo>
                      <a:pt x="332" y="92"/>
                    </a:lnTo>
                    <a:lnTo>
                      <a:pt x="292" y="75"/>
                    </a:lnTo>
                    <a:lnTo>
                      <a:pt x="220" y="33"/>
                    </a:lnTo>
                    <a:lnTo>
                      <a:pt x="142" y="10"/>
                    </a:lnTo>
                    <a:lnTo>
                      <a:pt x="53" y="0"/>
                    </a:lnTo>
                    <a:lnTo>
                      <a:pt x="0" y="1"/>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49209" name="任意多边形 649273"/>
              <p:cNvSpPr/>
              <p:nvPr/>
            </p:nvSpPr>
            <p:spPr>
              <a:xfrm>
                <a:off x="4981" y="3054"/>
                <a:ext cx="359" cy="279"/>
              </a:xfrm>
              <a:custGeom>
                <a:avLst/>
                <a:gdLst/>
                <a:ahLst/>
                <a:cxnLst/>
                <a:pathLst>
                  <a:path w="1077" h="838">
                    <a:moveTo>
                      <a:pt x="1077" y="838"/>
                    </a:moveTo>
                    <a:lnTo>
                      <a:pt x="1069" y="806"/>
                    </a:lnTo>
                    <a:lnTo>
                      <a:pt x="1057" y="769"/>
                    </a:lnTo>
                    <a:lnTo>
                      <a:pt x="1036" y="732"/>
                    </a:lnTo>
                    <a:lnTo>
                      <a:pt x="1016" y="704"/>
                    </a:lnTo>
                    <a:lnTo>
                      <a:pt x="989" y="676"/>
                    </a:lnTo>
                    <a:lnTo>
                      <a:pt x="908" y="609"/>
                    </a:lnTo>
                    <a:lnTo>
                      <a:pt x="814" y="548"/>
                    </a:lnTo>
                    <a:lnTo>
                      <a:pt x="736" y="514"/>
                    </a:lnTo>
                    <a:lnTo>
                      <a:pt x="635" y="485"/>
                    </a:lnTo>
                    <a:lnTo>
                      <a:pt x="547" y="413"/>
                    </a:lnTo>
                    <a:lnTo>
                      <a:pt x="469" y="339"/>
                    </a:lnTo>
                    <a:lnTo>
                      <a:pt x="386" y="275"/>
                    </a:lnTo>
                    <a:lnTo>
                      <a:pt x="286" y="213"/>
                    </a:lnTo>
                    <a:lnTo>
                      <a:pt x="198" y="159"/>
                    </a:lnTo>
                    <a:lnTo>
                      <a:pt x="120" y="72"/>
                    </a:lnTo>
                    <a:lnTo>
                      <a:pt x="0" y="0"/>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49210" name="任意多边形 649274"/>
              <p:cNvSpPr/>
              <p:nvPr/>
            </p:nvSpPr>
            <p:spPr>
              <a:xfrm>
                <a:off x="5074" y="2973"/>
                <a:ext cx="356" cy="276"/>
              </a:xfrm>
              <a:custGeom>
                <a:avLst/>
                <a:gdLst/>
                <a:ahLst/>
                <a:cxnLst/>
                <a:pathLst>
                  <a:path w="1069" h="828">
                    <a:moveTo>
                      <a:pt x="1069" y="828"/>
                    </a:moveTo>
                    <a:lnTo>
                      <a:pt x="1026" y="771"/>
                    </a:lnTo>
                    <a:lnTo>
                      <a:pt x="989" y="728"/>
                    </a:lnTo>
                    <a:lnTo>
                      <a:pt x="947" y="694"/>
                    </a:lnTo>
                    <a:lnTo>
                      <a:pt x="797" y="593"/>
                    </a:lnTo>
                    <a:lnTo>
                      <a:pt x="698" y="540"/>
                    </a:lnTo>
                    <a:lnTo>
                      <a:pt x="624" y="463"/>
                    </a:lnTo>
                    <a:lnTo>
                      <a:pt x="539" y="393"/>
                    </a:lnTo>
                    <a:lnTo>
                      <a:pt x="458" y="332"/>
                    </a:lnTo>
                    <a:lnTo>
                      <a:pt x="372" y="278"/>
                    </a:lnTo>
                    <a:lnTo>
                      <a:pt x="322" y="243"/>
                    </a:lnTo>
                    <a:lnTo>
                      <a:pt x="222" y="188"/>
                    </a:lnTo>
                    <a:lnTo>
                      <a:pt x="126" y="80"/>
                    </a:lnTo>
                    <a:lnTo>
                      <a:pt x="0" y="0"/>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49211" name="任意多边形 649275"/>
              <p:cNvSpPr/>
              <p:nvPr/>
            </p:nvSpPr>
            <p:spPr>
              <a:xfrm>
                <a:off x="5130" y="2749"/>
                <a:ext cx="12" cy="104"/>
              </a:xfrm>
              <a:custGeom>
                <a:avLst/>
                <a:gdLst/>
                <a:ahLst/>
                <a:cxnLst/>
                <a:pathLst>
                  <a:path w="36" h="313">
                    <a:moveTo>
                      <a:pt x="20" y="313"/>
                    </a:moveTo>
                    <a:lnTo>
                      <a:pt x="4" y="216"/>
                    </a:lnTo>
                    <a:lnTo>
                      <a:pt x="0" y="152"/>
                    </a:lnTo>
                    <a:lnTo>
                      <a:pt x="16" y="66"/>
                    </a:lnTo>
                    <a:lnTo>
                      <a:pt x="36" y="0"/>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49212" name="任意多边形 649276"/>
              <p:cNvSpPr/>
              <p:nvPr/>
            </p:nvSpPr>
            <p:spPr>
              <a:xfrm>
                <a:off x="5146" y="2938"/>
                <a:ext cx="59" cy="59"/>
              </a:xfrm>
              <a:custGeom>
                <a:avLst/>
                <a:gdLst/>
                <a:ahLst/>
                <a:cxnLst/>
                <a:pathLst>
                  <a:path w="177" h="175">
                    <a:moveTo>
                      <a:pt x="177" y="0"/>
                    </a:moveTo>
                    <a:lnTo>
                      <a:pt x="133" y="9"/>
                    </a:lnTo>
                    <a:lnTo>
                      <a:pt x="84" y="34"/>
                    </a:lnTo>
                    <a:lnTo>
                      <a:pt x="43" y="72"/>
                    </a:lnTo>
                    <a:lnTo>
                      <a:pt x="21" y="107"/>
                    </a:lnTo>
                    <a:lnTo>
                      <a:pt x="0" y="175"/>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49213" name="任意多边形 649277"/>
              <p:cNvSpPr/>
              <p:nvPr/>
            </p:nvSpPr>
            <p:spPr>
              <a:xfrm>
                <a:off x="5048" y="3028"/>
                <a:ext cx="94" cy="41"/>
              </a:xfrm>
              <a:custGeom>
                <a:avLst/>
                <a:gdLst/>
                <a:ahLst/>
                <a:cxnLst/>
                <a:pathLst>
                  <a:path w="281" h="123">
                    <a:moveTo>
                      <a:pt x="281" y="3"/>
                    </a:moveTo>
                    <a:lnTo>
                      <a:pt x="229" y="0"/>
                    </a:lnTo>
                    <a:lnTo>
                      <a:pt x="159" y="12"/>
                    </a:lnTo>
                    <a:lnTo>
                      <a:pt x="88" y="34"/>
                    </a:lnTo>
                    <a:lnTo>
                      <a:pt x="50" y="60"/>
                    </a:lnTo>
                    <a:lnTo>
                      <a:pt x="0" y="123"/>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49214" name="任意多边形 649278"/>
              <p:cNvSpPr/>
              <p:nvPr/>
            </p:nvSpPr>
            <p:spPr>
              <a:xfrm>
                <a:off x="4920" y="3088"/>
                <a:ext cx="106" cy="22"/>
              </a:xfrm>
              <a:custGeom>
                <a:avLst/>
                <a:gdLst/>
                <a:ahLst/>
                <a:cxnLst/>
                <a:pathLst>
                  <a:path w="319" h="68">
                    <a:moveTo>
                      <a:pt x="319" y="5"/>
                    </a:moveTo>
                    <a:lnTo>
                      <a:pt x="247" y="0"/>
                    </a:lnTo>
                    <a:lnTo>
                      <a:pt x="171" y="3"/>
                    </a:lnTo>
                    <a:lnTo>
                      <a:pt x="108" y="21"/>
                    </a:lnTo>
                    <a:lnTo>
                      <a:pt x="42" y="41"/>
                    </a:lnTo>
                    <a:lnTo>
                      <a:pt x="0" y="68"/>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49215" name="任意多边形 649279"/>
              <p:cNvSpPr/>
              <p:nvPr/>
            </p:nvSpPr>
            <p:spPr>
              <a:xfrm>
                <a:off x="5251" y="3010"/>
                <a:ext cx="50" cy="35"/>
              </a:xfrm>
              <a:custGeom>
                <a:avLst/>
                <a:gdLst/>
                <a:ahLst/>
                <a:cxnLst/>
                <a:pathLst>
                  <a:path w="150" h="103">
                    <a:moveTo>
                      <a:pt x="150" y="0"/>
                    </a:moveTo>
                    <a:lnTo>
                      <a:pt x="97" y="12"/>
                    </a:lnTo>
                    <a:lnTo>
                      <a:pt x="45" y="40"/>
                    </a:lnTo>
                    <a:lnTo>
                      <a:pt x="0" y="103"/>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49216" name="任意多边形 649280"/>
              <p:cNvSpPr/>
              <p:nvPr/>
            </p:nvSpPr>
            <p:spPr>
              <a:xfrm>
                <a:off x="5142" y="3082"/>
                <a:ext cx="81" cy="42"/>
              </a:xfrm>
              <a:custGeom>
                <a:avLst/>
                <a:gdLst/>
                <a:ahLst/>
                <a:cxnLst/>
                <a:pathLst>
                  <a:path w="242" h="124">
                    <a:moveTo>
                      <a:pt x="242" y="3"/>
                    </a:moveTo>
                    <a:lnTo>
                      <a:pt x="165" y="0"/>
                    </a:lnTo>
                    <a:lnTo>
                      <a:pt x="114" y="19"/>
                    </a:lnTo>
                    <a:lnTo>
                      <a:pt x="59" y="57"/>
                    </a:lnTo>
                    <a:lnTo>
                      <a:pt x="0" y="124"/>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49217" name="任意多边形 649281"/>
              <p:cNvSpPr/>
              <p:nvPr/>
            </p:nvSpPr>
            <p:spPr>
              <a:xfrm>
                <a:off x="5262" y="3167"/>
                <a:ext cx="68" cy="32"/>
              </a:xfrm>
              <a:custGeom>
                <a:avLst/>
                <a:gdLst/>
                <a:ahLst/>
                <a:cxnLst/>
                <a:pathLst>
                  <a:path w="205" h="95">
                    <a:moveTo>
                      <a:pt x="205" y="0"/>
                    </a:moveTo>
                    <a:lnTo>
                      <a:pt x="155" y="0"/>
                    </a:lnTo>
                    <a:lnTo>
                      <a:pt x="102" y="15"/>
                    </a:lnTo>
                    <a:lnTo>
                      <a:pt x="44" y="48"/>
                    </a:lnTo>
                    <a:lnTo>
                      <a:pt x="0" y="95"/>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49218" name="任意多边形 649282"/>
              <p:cNvSpPr/>
              <p:nvPr/>
            </p:nvSpPr>
            <p:spPr>
              <a:xfrm>
                <a:off x="5139" y="3221"/>
                <a:ext cx="66" cy="33"/>
              </a:xfrm>
              <a:custGeom>
                <a:avLst/>
                <a:gdLst/>
                <a:ahLst/>
                <a:cxnLst/>
                <a:pathLst>
                  <a:path w="199" h="101">
                    <a:moveTo>
                      <a:pt x="199" y="0"/>
                    </a:moveTo>
                    <a:lnTo>
                      <a:pt x="127" y="14"/>
                    </a:lnTo>
                    <a:lnTo>
                      <a:pt x="81" y="31"/>
                    </a:lnTo>
                    <a:lnTo>
                      <a:pt x="37" y="66"/>
                    </a:lnTo>
                    <a:lnTo>
                      <a:pt x="0" y="101"/>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49219" name="任意多边形 649283"/>
              <p:cNvSpPr/>
              <p:nvPr/>
            </p:nvSpPr>
            <p:spPr>
              <a:xfrm>
                <a:off x="5013" y="2863"/>
                <a:ext cx="98" cy="85"/>
              </a:xfrm>
              <a:custGeom>
                <a:avLst/>
                <a:gdLst/>
                <a:ahLst/>
                <a:cxnLst/>
                <a:pathLst>
                  <a:path w="296" h="253">
                    <a:moveTo>
                      <a:pt x="0" y="253"/>
                    </a:moveTo>
                    <a:lnTo>
                      <a:pt x="63" y="206"/>
                    </a:lnTo>
                    <a:lnTo>
                      <a:pt x="146" y="142"/>
                    </a:lnTo>
                    <a:lnTo>
                      <a:pt x="231" y="72"/>
                    </a:lnTo>
                    <a:lnTo>
                      <a:pt x="296" y="0"/>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49220" name="任意多边形 649284"/>
              <p:cNvSpPr/>
              <p:nvPr/>
            </p:nvSpPr>
            <p:spPr>
              <a:xfrm>
                <a:off x="5016" y="3137"/>
                <a:ext cx="79" cy="32"/>
              </a:xfrm>
              <a:custGeom>
                <a:avLst/>
                <a:gdLst/>
                <a:ahLst/>
                <a:cxnLst/>
                <a:pathLst>
                  <a:path w="237" h="96">
                    <a:moveTo>
                      <a:pt x="237" y="0"/>
                    </a:moveTo>
                    <a:lnTo>
                      <a:pt x="152" y="5"/>
                    </a:lnTo>
                    <a:lnTo>
                      <a:pt x="88" y="25"/>
                    </a:lnTo>
                    <a:lnTo>
                      <a:pt x="41" y="53"/>
                    </a:lnTo>
                    <a:lnTo>
                      <a:pt x="0" y="96"/>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49221" name="任意多边形 649285"/>
              <p:cNvSpPr/>
              <p:nvPr/>
            </p:nvSpPr>
            <p:spPr>
              <a:xfrm>
                <a:off x="5320" y="3082"/>
                <a:ext cx="66" cy="27"/>
              </a:xfrm>
              <a:custGeom>
                <a:avLst/>
                <a:gdLst/>
                <a:ahLst/>
                <a:cxnLst/>
                <a:pathLst>
                  <a:path w="198" h="79">
                    <a:moveTo>
                      <a:pt x="198" y="16"/>
                    </a:moveTo>
                    <a:lnTo>
                      <a:pt x="145" y="0"/>
                    </a:lnTo>
                    <a:lnTo>
                      <a:pt x="97" y="3"/>
                    </a:lnTo>
                    <a:lnTo>
                      <a:pt x="47" y="25"/>
                    </a:lnTo>
                    <a:lnTo>
                      <a:pt x="16" y="47"/>
                    </a:lnTo>
                    <a:lnTo>
                      <a:pt x="0" y="79"/>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49222" name="任意多边形 649286"/>
              <p:cNvSpPr/>
              <p:nvPr/>
            </p:nvSpPr>
            <p:spPr>
              <a:xfrm>
                <a:off x="4928" y="3174"/>
                <a:ext cx="61" cy="24"/>
              </a:xfrm>
              <a:custGeom>
                <a:avLst/>
                <a:gdLst/>
                <a:ahLst/>
                <a:cxnLst/>
                <a:pathLst>
                  <a:path w="184" h="72">
                    <a:moveTo>
                      <a:pt x="184" y="0"/>
                    </a:moveTo>
                    <a:lnTo>
                      <a:pt x="153" y="0"/>
                    </a:lnTo>
                    <a:lnTo>
                      <a:pt x="104" y="5"/>
                    </a:lnTo>
                    <a:lnTo>
                      <a:pt x="62" y="17"/>
                    </a:lnTo>
                    <a:lnTo>
                      <a:pt x="40" y="32"/>
                    </a:lnTo>
                    <a:lnTo>
                      <a:pt x="16" y="54"/>
                    </a:lnTo>
                    <a:lnTo>
                      <a:pt x="0" y="72"/>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49223" name="任意多边形 649287"/>
              <p:cNvSpPr/>
              <p:nvPr/>
            </p:nvSpPr>
            <p:spPr>
              <a:xfrm>
                <a:off x="4839" y="3054"/>
                <a:ext cx="12" cy="26"/>
              </a:xfrm>
              <a:custGeom>
                <a:avLst/>
                <a:gdLst/>
                <a:ahLst/>
                <a:cxnLst/>
                <a:pathLst>
                  <a:path w="38" h="78">
                    <a:moveTo>
                      <a:pt x="0" y="78"/>
                    </a:moveTo>
                    <a:lnTo>
                      <a:pt x="12" y="32"/>
                    </a:lnTo>
                    <a:lnTo>
                      <a:pt x="28" y="9"/>
                    </a:lnTo>
                    <a:lnTo>
                      <a:pt x="38" y="0"/>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49224" name="任意多边形 649288"/>
              <p:cNvSpPr/>
              <p:nvPr/>
            </p:nvSpPr>
            <p:spPr>
              <a:xfrm>
                <a:off x="4684" y="2741"/>
                <a:ext cx="342" cy="89"/>
              </a:xfrm>
              <a:custGeom>
                <a:avLst/>
                <a:gdLst/>
                <a:ahLst/>
                <a:cxnLst/>
                <a:pathLst>
                  <a:path w="1027" h="266">
                    <a:moveTo>
                      <a:pt x="0" y="0"/>
                    </a:moveTo>
                    <a:lnTo>
                      <a:pt x="158" y="141"/>
                    </a:lnTo>
                    <a:lnTo>
                      <a:pt x="270" y="204"/>
                    </a:lnTo>
                    <a:lnTo>
                      <a:pt x="379" y="250"/>
                    </a:lnTo>
                    <a:lnTo>
                      <a:pt x="727" y="266"/>
                    </a:lnTo>
                    <a:lnTo>
                      <a:pt x="869" y="236"/>
                    </a:lnTo>
                    <a:lnTo>
                      <a:pt x="948" y="204"/>
                    </a:lnTo>
                    <a:lnTo>
                      <a:pt x="1027" y="204"/>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49225" name="任意多边形 649289"/>
              <p:cNvSpPr/>
              <p:nvPr/>
            </p:nvSpPr>
            <p:spPr>
              <a:xfrm>
                <a:off x="4700" y="2762"/>
                <a:ext cx="58" cy="132"/>
              </a:xfrm>
              <a:custGeom>
                <a:avLst/>
                <a:gdLst/>
                <a:ahLst/>
                <a:cxnLst/>
                <a:pathLst>
                  <a:path w="174" h="396">
                    <a:moveTo>
                      <a:pt x="0" y="0"/>
                    </a:moveTo>
                    <a:lnTo>
                      <a:pt x="80" y="111"/>
                    </a:lnTo>
                    <a:lnTo>
                      <a:pt x="127" y="221"/>
                    </a:lnTo>
                    <a:lnTo>
                      <a:pt x="143" y="284"/>
                    </a:lnTo>
                    <a:lnTo>
                      <a:pt x="174" y="396"/>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49226" name="任意多边形 649290"/>
              <p:cNvSpPr/>
              <p:nvPr/>
            </p:nvSpPr>
            <p:spPr>
              <a:xfrm>
                <a:off x="4653" y="2924"/>
                <a:ext cx="331" cy="142"/>
              </a:xfrm>
              <a:custGeom>
                <a:avLst/>
                <a:gdLst/>
                <a:ahLst/>
                <a:cxnLst/>
                <a:pathLst>
                  <a:path w="992" h="425">
                    <a:moveTo>
                      <a:pt x="992" y="0"/>
                    </a:moveTo>
                    <a:lnTo>
                      <a:pt x="804" y="110"/>
                    </a:lnTo>
                    <a:lnTo>
                      <a:pt x="678" y="141"/>
                    </a:lnTo>
                    <a:lnTo>
                      <a:pt x="504" y="204"/>
                    </a:lnTo>
                    <a:lnTo>
                      <a:pt x="331" y="253"/>
                    </a:lnTo>
                    <a:lnTo>
                      <a:pt x="172" y="315"/>
                    </a:lnTo>
                    <a:lnTo>
                      <a:pt x="15" y="394"/>
                    </a:lnTo>
                    <a:lnTo>
                      <a:pt x="0" y="425"/>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49227" name="任意多边形 649291"/>
              <p:cNvSpPr/>
              <p:nvPr/>
            </p:nvSpPr>
            <p:spPr>
              <a:xfrm>
                <a:off x="5082" y="2939"/>
                <a:ext cx="9" cy="39"/>
              </a:xfrm>
              <a:custGeom>
                <a:avLst/>
                <a:gdLst/>
                <a:ahLst/>
                <a:cxnLst/>
                <a:pathLst>
                  <a:path w="27" h="116">
                    <a:moveTo>
                      <a:pt x="18" y="116"/>
                    </a:moveTo>
                    <a:lnTo>
                      <a:pt x="27" y="86"/>
                    </a:lnTo>
                    <a:lnTo>
                      <a:pt x="0" y="31"/>
                    </a:lnTo>
                    <a:lnTo>
                      <a:pt x="0" y="0"/>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sp>
            <p:nvSpPr>
              <p:cNvPr id="49228" name="任意多边形 649292"/>
              <p:cNvSpPr/>
              <p:nvPr/>
            </p:nvSpPr>
            <p:spPr>
              <a:xfrm>
                <a:off x="5042" y="2814"/>
                <a:ext cx="68" cy="49"/>
              </a:xfrm>
              <a:custGeom>
                <a:avLst/>
                <a:gdLst/>
                <a:ahLst/>
                <a:cxnLst/>
                <a:pathLst>
                  <a:path w="204" h="149">
                    <a:moveTo>
                      <a:pt x="0" y="0"/>
                    </a:moveTo>
                    <a:lnTo>
                      <a:pt x="53" y="47"/>
                    </a:lnTo>
                    <a:lnTo>
                      <a:pt x="107" y="86"/>
                    </a:lnTo>
                    <a:lnTo>
                      <a:pt x="204" y="149"/>
                    </a:lnTo>
                  </a:path>
                </a:pathLst>
              </a:custGeom>
              <a:solidFill>
                <a:srgbClr val="FFDBB7"/>
              </a:solidFill>
              <a:ln w="6350" cap="flat" cmpd="sng">
                <a:solidFill>
                  <a:srgbClr val="000000"/>
                </a:solidFill>
                <a:prstDash val="solid"/>
                <a:round/>
                <a:headEnd type="none" w="med" len="med"/>
                <a:tailEnd type="none" w="med" len="med"/>
              </a:ln>
            </p:spPr>
            <p:txBody>
              <a:bodyPr/>
              <a:p>
                <a:endParaRPr lang="zh-CN" altLang="en-US"/>
              </a:p>
            </p:txBody>
          </p:sp>
        </p:grpSp>
      </p:grpSp>
      <p:sp>
        <p:nvSpPr>
          <p:cNvPr id="649294" name="圆角矩形标注 649293"/>
          <p:cNvSpPr/>
          <p:nvPr/>
        </p:nvSpPr>
        <p:spPr>
          <a:xfrm>
            <a:off x="4689850" y="4663351"/>
            <a:ext cx="3313726" cy="1008249"/>
          </a:xfrm>
          <a:prstGeom prst="wedgeRoundRectCallout">
            <a:avLst>
              <a:gd name="adj1" fmla="val -66435"/>
              <a:gd name="adj2" fmla="val -708"/>
              <a:gd name="adj3" fmla="val 16667"/>
            </a:avLst>
          </a:prstGeom>
          <a:solidFill>
            <a:schemeClr val="accent1"/>
          </a:solidFill>
          <a:ln w="28575" cap="flat" cmpd="sng">
            <a:solidFill>
              <a:schemeClr val="tx1"/>
            </a:solidFill>
            <a:prstDash val="solid"/>
            <a:miter/>
            <a:headEnd type="none" w="med" len="med"/>
            <a:tailEnd type="none" w="med" len="med"/>
          </a:ln>
        </p:spPr>
        <p:txBody>
          <a:bodyPr anchor="t"/>
          <a:p>
            <a:pPr algn="ctr" fontAlgn="ctr"/>
            <a:r>
              <a:rPr lang="zh-CN" altLang="en-US" b="1" dirty="0">
                <a:latin typeface="Arial" panose="020B0604020202020204" pitchFamily="34" charset="0"/>
                <a:ea typeface="宋体" panose="02010600030101010101" pitchFamily="2" charset="-122"/>
              </a:rPr>
              <a:t>想一想高等数学中二元函数求最值的方法</a:t>
            </a:r>
            <a:endParaRPr lang="zh-CN" altLang="en-US" b="1" dirty="0">
              <a:latin typeface="Arial" panose="020B0604020202020204" pitchFamily="34" charset="0"/>
              <a:ea typeface="宋体" panose="02010600030101010101" pitchFamily="2" charset="-122"/>
            </a:endParaRPr>
          </a:p>
        </p:txBody>
      </p:sp>
      <p:sp>
        <p:nvSpPr>
          <p:cNvPr id="649295" name="文本框 649294"/>
          <p:cNvSpPr txBox="1"/>
          <p:nvPr/>
        </p:nvSpPr>
        <p:spPr>
          <a:xfrm>
            <a:off x="2170021" y="4518862"/>
            <a:ext cx="8497873" cy="460375"/>
          </a:xfrm>
          <a:prstGeom prst="rect">
            <a:avLst/>
          </a:prstGeom>
          <a:noFill/>
          <a:ln w="9525">
            <a:noFill/>
          </a:ln>
        </p:spPr>
        <p:txBody>
          <a:bodyPr anchor="t">
            <a:spAutoFit/>
          </a:bodyPr>
          <a:p>
            <a:pPr>
              <a:spcBef>
                <a:spcPct val="50000"/>
              </a:spcBef>
            </a:pPr>
            <a:r>
              <a:rPr lang="zh-CN" altLang="en-US" b="1" u="sng" dirty="0">
                <a:solidFill>
                  <a:srgbClr val="FF0000"/>
                </a:solidFill>
                <a:latin typeface="Arial" panose="020B0604020202020204" pitchFamily="34" charset="0"/>
                <a:ea typeface="宋体" panose="02010600030101010101" pitchFamily="2" charset="-122"/>
              </a:rPr>
              <a:t>解：</a:t>
            </a:r>
            <a:r>
              <a:rPr lang="zh-CN" altLang="en-US" b="1" dirty="0">
                <a:latin typeface="Arial" panose="020B0604020202020204" pitchFamily="34" charset="0"/>
                <a:ea typeface="宋体" panose="02010600030101010101" pitchFamily="2" charset="-122"/>
              </a:rPr>
              <a:t>每天的总收益为二元函数：</a:t>
            </a:r>
            <a:endParaRPr lang="zh-CN" altLang="en-US" b="1" dirty="0">
              <a:latin typeface="Arial" panose="020B0604020202020204" pitchFamily="34" charset="0"/>
              <a:ea typeface="宋体" panose="02010600030101010101" pitchFamily="2" charset="-122"/>
            </a:endParaRPr>
          </a:p>
        </p:txBody>
      </p:sp>
      <p:grpSp>
        <p:nvGrpSpPr>
          <p:cNvPr id="649297" name="组合 649296"/>
          <p:cNvGrpSpPr/>
          <p:nvPr/>
        </p:nvGrpSpPr>
        <p:grpSpPr>
          <a:xfrm>
            <a:off x="2170021" y="5600150"/>
            <a:ext cx="6336886" cy="1014600"/>
            <a:chOff x="204" y="3612"/>
            <a:chExt cx="3991" cy="639"/>
          </a:xfrm>
        </p:grpSpPr>
        <p:graphicFrame>
          <p:nvGraphicFramePr>
            <p:cNvPr id="49233" name="内容占位符 649297"/>
            <p:cNvGraphicFramePr>
              <a:graphicFrameLocks noGrp="1"/>
            </p:cNvGraphicFramePr>
            <p:nvPr>
              <p:ph sz="quarter" idx="4294967295"/>
            </p:nvPr>
          </p:nvGraphicFramePr>
          <p:xfrm>
            <a:off x="476" y="3657"/>
            <a:ext cx="545" cy="289"/>
          </p:xfrm>
          <a:graphic>
            <a:graphicData uri="http://schemas.openxmlformats.org/presentationml/2006/ole">
              <mc:AlternateContent xmlns:mc="http://schemas.openxmlformats.org/markup-compatibility/2006">
                <mc:Choice xmlns:v="urn:schemas-microsoft-com:vml" Requires="v">
                  <p:oleObj spid="_x0000_s3077" name="" r:id="rId3" imgW="431800" imgH="228600" progId="Equation.3">
                    <p:embed/>
                  </p:oleObj>
                </mc:Choice>
                <mc:Fallback>
                  <p:oleObj name="" r:id="rId3" imgW="431800" imgH="228600" progId="Equation.3">
                    <p:embed/>
                    <p:pic>
                      <p:nvPicPr>
                        <p:cNvPr id="0" name="图片 3076"/>
                        <p:cNvPicPr/>
                        <p:nvPr/>
                      </p:nvPicPr>
                      <p:blipFill>
                        <a:blip r:embed="rId4"/>
                        <a:stretch>
                          <a:fillRect/>
                        </a:stretch>
                      </p:blipFill>
                      <p:spPr>
                        <a:xfrm>
                          <a:off x="476" y="3657"/>
                          <a:ext cx="545" cy="289"/>
                        </a:xfrm>
                        <a:prstGeom prst="rect">
                          <a:avLst/>
                        </a:prstGeom>
                        <a:noFill/>
                        <a:ln w="38100">
                          <a:miter/>
                        </a:ln>
                      </p:spPr>
                    </p:pic>
                  </p:oleObj>
                </mc:Fallback>
              </mc:AlternateContent>
            </a:graphicData>
          </a:graphic>
        </p:graphicFrame>
        <p:sp>
          <p:nvSpPr>
            <p:cNvPr id="49234" name="文本框 649298"/>
            <p:cNvSpPr txBox="1"/>
            <p:nvPr/>
          </p:nvSpPr>
          <p:spPr>
            <a:xfrm>
              <a:off x="204" y="3612"/>
              <a:ext cx="3991" cy="639"/>
            </a:xfrm>
            <a:prstGeom prst="rect">
              <a:avLst/>
            </a:prstGeom>
            <a:noFill/>
            <a:ln w="9525">
              <a:noFill/>
            </a:ln>
          </p:spPr>
          <p:txBody>
            <a:bodyPr anchor="t">
              <a:spAutoFit/>
            </a:bodyPr>
            <a:p>
              <a:pPr>
                <a:spcBef>
                  <a:spcPct val="50000"/>
                </a:spcBef>
              </a:pPr>
              <a:r>
                <a:rPr lang="zh-CN" altLang="en-US" b="1" dirty="0">
                  <a:latin typeface="Arial" panose="020B0604020202020204" pitchFamily="34" charset="0"/>
                  <a:ea typeface="宋体" panose="02010600030101010101" pitchFamily="2" charset="-122"/>
                </a:rPr>
                <a:t>令          ，            ，则有驻点</a:t>
              </a:r>
              <a:r>
                <a:rPr lang="en-US" altLang="zh-CN" b="1">
                  <a:solidFill>
                    <a:srgbClr val="3333FF"/>
                  </a:solidFill>
                  <a:latin typeface="Arial" panose="020B0604020202020204" pitchFamily="34" charset="0"/>
                  <a:ea typeface="宋体" panose="02010600030101010101" pitchFamily="2" charset="-122"/>
                </a:rPr>
                <a:t>x=53,y=55</a:t>
              </a:r>
              <a:endParaRPr lang="en-US" altLang="zh-CN" b="1">
                <a:solidFill>
                  <a:srgbClr val="3333FF"/>
                </a:solidFill>
                <a:latin typeface="Arial" panose="020B0604020202020204" pitchFamily="34" charset="0"/>
                <a:ea typeface="宋体" panose="02010600030101010101" pitchFamily="2" charset="-122"/>
              </a:endParaRPr>
            </a:p>
            <a:p>
              <a:pPr>
                <a:spcBef>
                  <a:spcPct val="50000"/>
                </a:spcBef>
              </a:pPr>
              <a:r>
                <a:rPr lang="zh-CN" altLang="en-US" b="1" dirty="0">
                  <a:latin typeface="Arial" panose="020B0604020202020204" pitchFamily="34" charset="0"/>
                  <a:ea typeface="宋体" panose="02010600030101010101" pitchFamily="2" charset="-122"/>
                </a:rPr>
                <a:t>判断可知</a:t>
              </a:r>
              <a:r>
                <a:rPr lang="zh-CN" altLang="en-US" b="1" dirty="0">
                  <a:solidFill>
                    <a:srgbClr val="0000FF"/>
                  </a:solidFill>
                  <a:latin typeface="Arial" panose="020B0604020202020204" pitchFamily="34" charset="0"/>
                  <a:ea typeface="宋体" panose="02010600030101010101" pitchFamily="2" charset="-122"/>
                </a:rPr>
                <a:t>（</a:t>
              </a:r>
              <a:r>
                <a:rPr lang="en-US" altLang="zh-CN" b="1" dirty="0">
                  <a:solidFill>
                    <a:srgbClr val="0000FF"/>
                  </a:solidFill>
                  <a:latin typeface="Arial" panose="020B0604020202020204" pitchFamily="34" charset="0"/>
                  <a:ea typeface="宋体" panose="02010600030101010101" pitchFamily="2" charset="-122"/>
                </a:rPr>
                <a:t>53</a:t>
              </a:r>
              <a:r>
                <a:rPr lang="zh-CN" altLang="en-US" b="1" dirty="0">
                  <a:solidFill>
                    <a:srgbClr val="0000FF"/>
                  </a:solidFill>
                  <a:latin typeface="Arial" panose="020B0604020202020204" pitchFamily="34" charset="0"/>
                  <a:ea typeface="宋体" panose="02010600030101010101" pitchFamily="2" charset="-122"/>
                </a:rPr>
                <a:t>，</a:t>
              </a:r>
              <a:r>
                <a:rPr lang="en-US" altLang="zh-CN" b="1" dirty="0">
                  <a:solidFill>
                    <a:srgbClr val="0000FF"/>
                  </a:solidFill>
                  <a:latin typeface="Arial" panose="020B0604020202020204" pitchFamily="34" charset="0"/>
                  <a:ea typeface="宋体" panose="02010600030101010101" pitchFamily="2" charset="-122"/>
                </a:rPr>
                <a:t>55</a:t>
              </a:r>
              <a:r>
                <a:rPr lang="zh-CN" altLang="en-US" b="1" dirty="0">
                  <a:solidFill>
                    <a:srgbClr val="0000FF"/>
                  </a:solidFill>
                  <a:latin typeface="Arial" panose="020B0604020202020204" pitchFamily="34" charset="0"/>
                  <a:ea typeface="宋体" panose="02010600030101010101" pitchFamily="2" charset="-122"/>
                </a:rPr>
                <a:t>）</a:t>
              </a:r>
              <a:r>
                <a:rPr lang="zh-CN" altLang="en-US" b="1" dirty="0">
                  <a:latin typeface="Arial" panose="020B0604020202020204" pitchFamily="34" charset="0"/>
                  <a:ea typeface="宋体" panose="02010600030101010101" pitchFamily="2" charset="-122"/>
                </a:rPr>
                <a:t>为最大值点。</a:t>
              </a:r>
              <a:endParaRPr lang="zh-CN" altLang="en-US" b="1" dirty="0">
                <a:latin typeface="Arial" panose="020B0604020202020204" pitchFamily="34" charset="0"/>
                <a:ea typeface="宋体" panose="02010600030101010101" pitchFamily="2" charset="-122"/>
              </a:endParaRPr>
            </a:p>
          </p:txBody>
        </p:sp>
        <p:graphicFrame>
          <p:nvGraphicFramePr>
            <p:cNvPr id="49235" name="内容占位符 649299"/>
            <p:cNvGraphicFramePr>
              <a:graphicFrameLocks noGrp="1"/>
            </p:cNvGraphicFramePr>
            <p:nvPr>
              <p:ph sz="quarter" idx="4294967295"/>
            </p:nvPr>
          </p:nvGraphicFramePr>
          <p:xfrm>
            <a:off x="1066" y="3612"/>
            <a:ext cx="635" cy="385"/>
          </p:xfrm>
          <a:graphic>
            <a:graphicData uri="http://schemas.openxmlformats.org/presentationml/2006/ole">
              <mc:AlternateContent xmlns:mc="http://schemas.openxmlformats.org/markup-compatibility/2006">
                <mc:Choice xmlns:v="urn:schemas-microsoft-com:vml" Requires="v">
                  <p:oleObj spid="_x0000_s3079" name="" r:id="rId5" imgW="418465" imgH="254000" progId="Equation.3">
                    <p:embed/>
                  </p:oleObj>
                </mc:Choice>
                <mc:Fallback>
                  <p:oleObj name="" r:id="rId5" imgW="418465" imgH="254000" progId="Equation.3">
                    <p:embed/>
                    <p:pic>
                      <p:nvPicPr>
                        <p:cNvPr id="0" name="图片 3078"/>
                        <p:cNvPicPr/>
                        <p:nvPr/>
                      </p:nvPicPr>
                      <p:blipFill>
                        <a:blip r:embed="rId6"/>
                        <a:stretch>
                          <a:fillRect/>
                        </a:stretch>
                      </p:blipFill>
                      <p:spPr>
                        <a:xfrm>
                          <a:off x="1066" y="3612"/>
                          <a:ext cx="635" cy="385"/>
                        </a:xfrm>
                        <a:prstGeom prst="rect">
                          <a:avLst/>
                        </a:prstGeom>
                        <a:noFill/>
                        <a:ln w="38100">
                          <a:miter/>
                        </a:ln>
                      </p:spPr>
                    </p:pic>
                  </p:oleObj>
                </mc:Fallback>
              </mc:AlternateContent>
            </a:graphicData>
          </a:graphic>
        </p:graphicFrame>
      </p:grpSp>
      <p:grpSp>
        <p:nvGrpSpPr>
          <p:cNvPr id="49236" name="组合 649300"/>
          <p:cNvGrpSpPr/>
          <p:nvPr/>
        </p:nvGrpSpPr>
        <p:grpSpPr>
          <a:xfrm>
            <a:off x="1520614" y="0"/>
            <a:ext cx="549377" cy="6859270"/>
            <a:chOff x="-58" y="-20"/>
            <a:chExt cx="346" cy="4335"/>
          </a:xfrm>
        </p:grpSpPr>
        <p:sp>
          <p:nvSpPr>
            <p:cNvPr id="49237" name="文本框 649301"/>
            <p:cNvSpPr txBox="1"/>
            <p:nvPr/>
          </p:nvSpPr>
          <p:spPr>
            <a:xfrm>
              <a:off x="-58" y="0"/>
              <a:ext cx="346" cy="4032"/>
            </a:xfrm>
            <a:prstGeom prst="rect">
              <a:avLst/>
            </a:prstGeom>
            <a:noFill/>
            <a:ln w="9525">
              <a:noFill/>
            </a:ln>
          </p:spPr>
          <p:txBody>
            <a:bodyPr vert="eaVert" lIns="90016" anchor="t">
              <a:spAutoFit/>
            </a:bodyPr>
            <a:p>
              <a:pPr eaLnBrk="0" hangingPunct="0">
                <a:spcBef>
                  <a:spcPct val="50000"/>
                </a:spcBef>
              </a:pPr>
              <a:r>
                <a:rPr lang="en-US" altLang="zh-CN" dirty="0">
                  <a:solidFill>
                    <a:srgbClr val="3399FF"/>
                  </a:solidFill>
                  <a:latin typeface="Times New Roman" panose="02020603050405020304" pitchFamily="18" charset="0"/>
                  <a:ea typeface="楷体_GB2312" pitchFamily="49" charset="-122"/>
                </a:rPr>
                <a:t>                   </a:t>
              </a:r>
              <a:r>
                <a:rPr lang="zh-CN" altLang="en-US" dirty="0">
                  <a:solidFill>
                    <a:srgbClr val="004800"/>
                  </a:solidFill>
                  <a:latin typeface="Times New Roman" panose="02020603050405020304" pitchFamily="18" charset="0"/>
                  <a:ea typeface="ˎ̥"/>
                </a:rPr>
                <a:t>  </a:t>
              </a:r>
              <a:r>
                <a:rPr lang="zh-CN" altLang="en-US" b="1" dirty="0">
                  <a:solidFill>
                    <a:srgbClr val="3399FF"/>
                  </a:solidFill>
                  <a:latin typeface="Times New Roman" panose="02020603050405020304" pitchFamily="18" charset="0"/>
                  <a:ea typeface="楷体_GB2312" pitchFamily="49" charset="-122"/>
                </a:rPr>
                <a:t>      </a:t>
              </a:r>
              <a:r>
                <a:rPr lang="zh-CN" altLang="en-US" b="1" dirty="0">
                  <a:solidFill>
                    <a:srgbClr val="800000"/>
                  </a:solidFill>
                  <a:latin typeface="华文隶书" panose="02010800040101010101" charset="-122"/>
                  <a:ea typeface="华文隶书" panose="02010800040101010101" charset="-122"/>
                </a:rPr>
                <a:t>数 学 建 模 </a:t>
              </a:r>
              <a:endParaRPr lang="zh-CN" altLang="en-US" dirty="0">
                <a:latin typeface="Times New Roman" panose="02020603050405020304" pitchFamily="18" charset="0"/>
                <a:ea typeface="宋体" panose="02010600030101010101" pitchFamily="2" charset="-122"/>
              </a:endParaRPr>
            </a:p>
          </p:txBody>
        </p:sp>
        <p:sp>
          <p:nvSpPr>
            <p:cNvPr id="49238" name="任意多边形 649302"/>
            <p:cNvSpPr/>
            <p:nvPr/>
          </p:nvSpPr>
          <p:spPr>
            <a:xfrm>
              <a:off x="273" y="-20"/>
              <a:ext cx="1" cy="4335"/>
            </a:xfrm>
            <a:custGeom>
              <a:avLst/>
              <a:gdLst/>
              <a:ahLst/>
              <a:cxnLst/>
              <a:pathLst>
                <a:path w="1" h="4335">
                  <a:moveTo>
                    <a:pt x="0" y="0"/>
                  </a:moveTo>
                  <a:lnTo>
                    <a:pt x="0" y="4335"/>
                  </a:lnTo>
                </a:path>
              </a:pathLst>
            </a:custGeom>
            <a:noFill/>
            <a:ln w="28575" cap="flat" cmpd="sng">
              <a:solidFill>
                <a:srgbClr val="DDDDDD"/>
              </a:solidFill>
              <a:prstDash val="solid"/>
              <a:round/>
              <a:headEnd type="none" w="med" len="med"/>
              <a:tailEnd type="none" w="med" len="med"/>
            </a:ln>
            <a:effectLst>
              <a:outerShdw dist="25400" algn="ctr" rotWithShape="0">
                <a:srgbClr val="B2B2B2"/>
              </a:outerShdw>
            </a:effectLst>
          </p:spPr>
          <p:txBody>
            <a:bodyPr/>
            <a:p>
              <a:endParaRPr lang="zh-CN" altLang="en-US"/>
            </a:p>
          </p:txBody>
        </p:sp>
      </p:grpSp>
      <p:graphicFrame>
        <p:nvGraphicFramePr>
          <p:cNvPr id="2" name="对象 1">
            <a:hlinkClick r:id="" action="ppaction://ole?verb="/>
          </p:cNvPr>
          <p:cNvGraphicFramePr>
            <a:graphicFrameLocks noChangeAspect="1"/>
          </p:cNvGraphicFramePr>
          <p:nvPr/>
        </p:nvGraphicFramePr>
        <p:xfrm>
          <a:off x="2409190" y="3709035"/>
          <a:ext cx="9818370" cy="711200"/>
        </p:xfrm>
        <a:graphic>
          <a:graphicData uri="http://schemas.openxmlformats.org/presentationml/2006/ole">
            <mc:AlternateContent xmlns:mc="http://schemas.openxmlformats.org/markup-compatibility/2006">
              <mc:Choice xmlns:v="urn:schemas-microsoft-com:vml" Requires="v">
                <p:oleObj spid="_x0000_s2049" name="" r:id="rId7" imgW="3505200" imgH="254000" progId="Equation.DSMT4">
                  <p:embed/>
                </p:oleObj>
              </mc:Choice>
              <mc:Fallback>
                <p:oleObj name="" r:id="rId7" imgW="3505200" imgH="254000" progId="Equation.DSMT4">
                  <p:embed/>
                  <p:pic>
                    <p:nvPicPr>
                      <p:cNvPr id="0" name="图片 2048"/>
                      <p:cNvPicPr/>
                      <p:nvPr/>
                    </p:nvPicPr>
                    <p:blipFill>
                      <a:blip r:embed="rId8"/>
                      <a:stretch>
                        <a:fillRect/>
                      </a:stretch>
                    </p:blipFill>
                    <p:spPr>
                      <a:xfrm>
                        <a:off x="2409190" y="3709035"/>
                        <a:ext cx="9818370" cy="711200"/>
                      </a:xfrm>
                      <a:prstGeom prst="rect">
                        <a:avLst/>
                      </a:prstGeom>
                    </p:spPr>
                  </p:pic>
                </p:oleObj>
              </mc:Fallback>
            </mc:AlternateContent>
          </a:graphicData>
        </a:graphic>
      </p:graphicFrame>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49221"/>
                                        </p:tgtEl>
                                        <p:attrNameLst>
                                          <p:attrName>style.visibility</p:attrName>
                                        </p:attrNameLst>
                                      </p:cBhvr>
                                      <p:to>
                                        <p:strVal val="visible"/>
                                      </p:to>
                                    </p:set>
                                    <p:anim calcmode="lin" valueType="num">
                                      <p:cBhvr>
                                        <p:cTn id="7" dur="500" fill="hold"/>
                                        <p:tgtEl>
                                          <p:spTgt spid="649221"/>
                                        </p:tgtEl>
                                        <p:attrNameLst>
                                          <p:attrName>ppt_w</p:attrName>
                                        </p:attrNameLst>
                                      </p:cBhvr>
                                      <p:tavLst>
                                        <p:tav tm="0">
                                          <p:val>
                                            <p:fltVal val="0.000000"/>
                                          </p:val>
                                        </p:tav>
                                        <p:tav tm="100000">
                                          <p:val>
                                            <p:strVal val="#ppt_w"/>
                                          </p:val>
                                        </p:tav>
                                      </p:tavLst>
                                    </p:anim>
                                    <p:anim calcmode="lin" valueType="num">
                                      <p:cBhvr>
                                        <p:cTn id="8" dur="500" fill="hold"/>
                                        <p:tgtEl>
                                          <p:spTgt spid="649221"/>
                                        </p:tgtEl>
                                        <p:attrNameLst>
                                          <p:attrName>ppt_h</p:attrName>
                                        </p:attrNameLst>
                                      </p:cBhvr>
                                      <p:tavLst>
                                        <p:tav tm="0">
                                          <p:val>
                                            <p:fltVal val="0.000000"/>
                                          </p:val>
                                        </p:tav>
                                        <p:tav tm="100000">
                                          <p:val>
                                            <p:strVal val="#ppt_h"/>
                                          </p:val>
                                        </p:tav>
                                      </p:tavLst>
                                    </p:anim>
                                    <p:animEffect transition="in" filter="fade">
                                      <p:cBhvr>
                                        <p:cTn id="9" dur="500"/>
                                        <p:tgtEl>
                                          <p:spTgt spid="649221"/>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49218"/>
                                        </p:tgtEl>
                                        <p:attrNameLst>
                                          <p:attrName>style.visibility</p:attrName>
                                        </p:attrNameLst>
                                      </p:cBhvr>
                                      <p:to>
                                        <p:strVal val="visible"/>
                                      </p:to>
                                    </p:set>
                                    <p:animEffect transition="in" filter="circle(in)">
                                      <p:cBhvr>
                                        <p:cTn id="14" dur="2000"/>
                                        <p:tgtEl>
                                          <p:spTgt spid="6492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49224"/>
                                        </p:tgtEl>
                                        <p:attrNameLst>
                                          <p:attrName>style.visibility</p:attrName>
                                        </p:attrNameLst>
                                      </p:cBhvr>
                                      <p:to>
                                        <p:strVal val="visible"/>
                                      </p:to>
                                    </p:set>
                                    <p:animEffect transition="in" filter="wipe(down)">
                                      <p:cBhvr>
                                        <p:cTn id="19" dur="500"/>
                                        <p:tgtEl>
                                          <p:spTgt spid="649224"/>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649294"/>
                                        </p:tgtEl>
                                        <p:attrNameLst>
                                          <p:attrName>style.visibility</p:attrName>
                                        </p:attrNameLst>
                                      </p:cBhvr>
                                      <p:to>
                                        <p:strVal val="visible"/>
                                      </p:to>
                                    </p:set>
                                    <p:animEffect transition="in" filter="wipe(left)">
                                      <p:cBhvr>
                                        <p:cTn id="23" dur="500"/>
                                        <p:tgtEl>
                                          <p:spTgt spid="64929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649224"/>
                                        </p:tgtEl>
                                      </p:cBhvr>
                                    </p:animEffect>
                                    <p:set>
                                      <p:cBhvr>
                                        <p:cTn id="28" dur="1" fill="hold">
                                          <p:stCondLst>
                                            <p:cond delay="499"/>
                                          </p:stCondLst>
                                        </p:cTn>
                                        <p:tgtEl>
                                          <p:spTgt spid="649224"/>
                                        </p:tgtEl>
                                        <p:attrNameLst>
                                          <p:attrName>style.visibility</p:attrName>
                                        </p:attrNameLst>
                                      </p:cBhvr>
                                      <p:to>
                                        <p:strVal val="hidden"/>
                                      </p:to>
                                    </p:set>
                                  </p:childTnLst>
                                </p:cTn>
                              </p:par>
                            </p:childTnLst>
                          </p:cTn>
                        </p:par>
                        <p:par>
                          <p:cTn id="29" fill="hold">
                            <p:stCondLst>
                              <p:cond delay="500"/>
                            </p:stCondLst>
                            <p:childTnLst>
                              <p:par>
                                <p:cTn id="30" presetID="22" presetClass="exit" presetSubtype="4" fill="hold" grpId="1" nodeType="afterEffect">
                                  <p:stCondLst>
                                    <p:cond delay="0"/>
                                  </p:stCondLst>
                                  <p:childTnLst>
                                    <p:animEffect transition="out" filter="wipe(down)">
                                      <p:cBhvr>
                                        <p:cTn id="31" dur="500"/>
                                        <p:tgtEl>
                                          <p:spTgt spid="649294"/>
                                        </p:tgtEl>
                                      </p:cBhvr>
                                    </p:animEffect>
                                    <p:set>
                                      <p:cBhvr>
                                        <p:cTn id="32" dur="1" fill="hold">
                                          <p:stCondLst>
                                            <p:cond delay="499"/>
                                          </p:stCondLst>
                                        </p:cTn>
                                        <p:tgtEl>
                                          <p:spTgt spid="64929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649295">
                                            <p:txEl>
                                              <p:charRg st="0" end="15"/>
                                            </p:txEl>
                                          </p:spTgt>
                                        </p:tgtEl>
                                        <p:attrNameLst>
                                          <p:attrName>style.visibility</p:attrName>
                                        </p:attrNameLst>
                                      </p:cBhvr>
                                      <p:to>
                                        <p:strVal val="visible"/>
                                      </p:to>
                                    </p:set>
                                    <p:animEffect transition="in" filter="strips(downRight)">
                                      <p:cBhvr>
                                        <p:cTn id="37" dur="500"/>
                                        <p:tgtEl>
                                          <p:spTgt spid="649295">
                                            <p:txEl>
                                              <p:charRg st="0" end="1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649297"/>
                                        </p:tgtEl>
                                        <p:attrNameLst>
                                          <p:attrName>style.visibility</p:attrName>
                                        </p:attrNameLst>
                                      </p:cBhvr>
                                      <p:to>
                                        <p:strVal val="visible"/>
                                      </p:to>
                                    </p:set>
                                    <p:animEffect transition="in" filter="strips(downRight)">
                                      <p:cBhvr>
                                        <p:cTn id="42" dur="500"/>
                                        <p:tgtEl>
                                          <p:spTgt spid="649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294" grpId="0" bldLvl="0" animBg="1"/>
      <p:bldP spid="649294" grpId="1"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58434" name="组合 658433"/>
          <p:cNvGrpSpPr/>
          <p:nvPr/>
        </p:nvGrpSpPr>
        <p:grpSpPr>
          <a:xfrm>
            <a:off x="2474877" y="1341686"/>
            <a:ext cx="8137445" cy="935210"/>
            <a:chOff x="374" y="1094"/>
            <a:chExt cx="4944" cy="1378"/>
          </a:xfrm>
        </p:grpSpPr>
        <p:sp>
          <p:nvSpPr>
            <p:cNvPr id="658435" name="圆角矩形 658434" descr="永恒"/>
            <p:cNvSpPr/>
            <p:nvPr/>
          </p:nvSpPr>
          <p:spPr>
            <a:xfrm>
              <a:off x="374" y="1094"/>
              <a:ext cx="4944" cy="1378"/>
            </a:xfrm>
            <a:prstGeom prst="roundRect">
              <a:avLst>
                <a:gd name="adj" fmla="val 16667"/>
              </a:avLst>
            </a:prstGeom>
            <a:blipFill rotWithShape="0">
              <a:blip r:embed="rId1"/>
            </a:blipFill>
            <a:ln w="25400" cap="flat" cmpd="sng">
              <a:solidFill>
                <a:srgbClr val="993300"/>
              </a:solidFill>
              <a:prstDash val="solid"/>
              <a:headEnd type="none" w="med" len="med"/>
              <a:tailEnd type="none" w="med" len="med"/>
            </a:ln>
          </p:spPr>
          <p:txBody>
            <a:bodyPr wrap="none" anchor="ctr"/>
            <a:p>
              <a:pPr fontAlgn="base"/>
              <a:endParaRPr sz="2000" b="1" strike="noStrike" noProof="1" dirty="0">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52227" name="文本框 658435"/>
            <p:cNvSpPr txBox="1"/>
            <p:nvPr/>
          </p:nvSpPr>
          <p:spPr>
            <a:xfrm>
              <a:off x="521" y="1225"/>
              <a:ext cx="4621" cy="1223"/>
            </a:xfrm>
            <a:prstGeom prst="rect">
              <a:avLst/>
            </a:prstGeom>
            <a:noFill/>
            <a:ln w="9525">
              <a:noFill/>
            </a:ln>
          </p:spPr>
          <p:txBody>
            <a:bodyPr anchor="t">
              <a:spAutoFit/>
            </a:bodyPr>
            <a:p>
              <a:pPr>
                <a:spcBef>
                  <a:spcPct val="50000"/>
                </a:spcBef>
              </a:pPr>
              <a:r>
                <a:rPr lang="en-US" altLang="zh-CN" b="1" dirty="0">
                  <a:latin typeface="Arial" panose="020B0604020202020204" pitchFamily="34" charset="0"/>
                  <a:ea typeface="宋体" panose="02010600030101010101" pitchFamily="2" charset="-122"/>
                </a:rPr>
                <a:t>      </a:t>
              </a:r>
              <a:r>
                <a:rPr lang="zh-CN" altLang="en-US" b="1" dirty="0">
                  <a:latin typeface="Arial" panose="020B0604020202020204" pitchFamily="34" charset="0"/>
                  <a:ea typeface="宋体" panose="02010600030101010101" pitchFamily="2" charset="-122"/>
                </a:rPr>
                <a:t>设产品产量为</a:t>
              </a:r>
              <a:r>
                <a:rPr lang="en-US" altLang="zh-CN" b="1" dirty="0">
                  <a:latin typeface="Arial" panose="020B0604020202020204" pitchFamily="34" charset="0"/>
                  <a:ea typeface="宋体" panose="02010600030101010101" pitchFamily="2" charset="-122"/>
                </a:rPr>
                <a:t>q,</a:t>
              </a:r>
              <a:r>
                <a:rPr lang="zh-CN" altLang="en-US" b="1" dirty="0">
                  <a:latin typeface="Arial" panose="020B0604020202020204" pitchFamily="34" charset="0"/>
                  <a:ea typeface="宋体" panose="02010600030101010101" pitchFamily="2" charset="-122"/>
                </a:rPr>
                <a:t>产品价格为</a:t>
              </a:r>
              <a:r>
                <a:rPr lang="en-US" altLang="zh-CN" b="1" dirty="0">
                  <a:latin typeface="Arial" panose="020B0604020202020204" pitchFamily="34" charset="0"/>
                  <a:ea typeface="宋体" panose="02010600030101010101" pitchFamily="2" charset="-122"/>
                </a:rPr>
                <a:t>p,</a:t>
              </a:r>
              <a:r>
                <a:rPr lang="zh-CN" altLang="en-US" b="1" dirty="0">
                  <a:latin typeface="Arial" panose="020B0604020202020204" pitchFamily="34" charset="0"/>
                  <a:ea typeface="宋体" panose="02010600030101010101" pitchFamily="2" charset="-122"/>
                </a:rPr>
                <a:t>固定成本</a:t>
              </a:r>
              <a:r>
                <a:rPr lang="en-US" altLang="zh-CN" b="1">
                  <a:latin typeface="Arial" panose="020B0604020202020204" pitchFamily="34" charset="0"/>
                  <a:ea typeface="宋体" panose="02010600030101010101" pitchFamily="2" charset="-122"/>
                </a:rPr>
                <a:t>c</a:t>
              </a:r>
              <a:r>
                <a:rPr lang="en-US" altLang="zh-CN" b="1" baseline="-25000">
                  <a:latin typeface="Arial" panose="020B0604020202020204" pitchFamily="34" charset="0"/>
                  <a:ea typeface="宋体" panose="02010600030101010101" pitchFamily="2" charset="-122"/>
                </a:rPr>
                <a:t>0</a:t>
              </a:r>
              <a:r>
                <a:rPr lang="zh-CN" altLang="en-US" b="1" dirty="0">
                  <a:latin typeface="Arial" panose="020B0604020202020204" pitchFamily="34" charset="0"/>
                  <a:ea typeface="宋体" panose="02010600030101010101" pitchFamily="2" charset="-122"/>
                </a:rPr>
                <a:t>，可变成本为</a:t>
              </a:r>
              <a:r>
                <a:rPr lang="en-US" altLang="zh-CN" b="1">
                  <a:latin typeface="Arial" panose="020B0604020202020204" pitchFamily="34" charset="0"/>
                  <a:ea typeface="宋体" panose="02010600030101010101" pitchFamily="2" charset="-122"/>
                </a:rPr>
                <a:t>c</a:t>
              </a:r>
              <a:r>
                <a:rPr lang="en-US" altLang="zh-CN" b="1" baseline="-25000">
                  <a:latin typeface="Arial" panose="020B0604020202020204" pitchFamily="34" charset="0"/>
                  <a:ea typeface="宋体" panose="02010600030101010101" pitchFamily="2" charset="-122"/>
                </a:rPr>
                <a:t>1.</a:t>
              </a:r>
              <a:endParaRPr lang="en-US" altLang="zh-CN" b="1" baseline="-25000">
                <a:latin typeface="Arial" panose="020B0604020202020204" pitchFamily="34" charset="0"/>
                <a:ea typeface="宋体" panose="02010600030101010101" pitchFamily="2" charset="-122"/>
              </a:endParaRPr>
            </a:p>
          </p:txBody>
        </p:sp>
      </p:grpSp>
      <p:grpSp>
        <p:nvGrpSpPr>
          <p:cNvPr id="658437" name="组合 658436"/>
          <p:cNvGrpSpPr/>
          <p:nvPr/>
        </p:nvGrpSpPr>
        <p:grpSpPr>
          <a:xfrm>
            <a:off x="2474877" y="476338"/>
            <a:ext cx="8193017" cy="838355"/>
            <a:chOff x="442" y="346"/>
            <a:chExt cx="3592" cy="528"/>
          </a:xfrm>
        </p:grpSpPr>
        <p:sp>
          <p:nvSpPr>
            <p:cNvPr id="52229" name="棱台 658437"/>
            <p:cNvSpPr/>
            <p:nvPr/>
          </p:nvSpPr>
          <p:spPr>
            <a:xfrm>
              <a:off x="442" y="346"/>
              <a:ext cx="2750" cy="528"/>
            </a:xfrm>
            <a:prstGeom prst="bevel">
              <a:avLst>
                <a:gd name="adj" fmla="val 12500"/>
              </a:avLst>
            </a:prstGeom>
            <a:solidFill>
              <a:srgbClr val="FF99FF"/>
            </a:solidFill>
            <a:ln w="25400" cap="flat" cmpd="sng">
              <a:solidFill>
                <a:srgbClr val="969696"/>
              </a:solidFill>
              <a:prstDash val="solid"/>
              <a:miter/>
              <a:headEnd type="none" w="med" len="med"/>
              <a:tailEnd type="none" w="med" len="med"/>
            </a:ln>
          </p:spPr>
          <p:txBody>
            <a:bodyPr wrap="none" lIns="90016" tIns="46808" rIns="90016" bIns="46808" anchor="ctr"/>
            <a:p>
              <a:r>
                <a:rPr lang="en-US" altLang="zh-CN" sz="4000" b="1" dirty="0">
                  <a:solidFill>
                    <a:srgbClr val="0033CC"/>
                  </a:solidFill>
                  <a:latin typeface="Arial" panose="020B0604020202020204" pitchFamily="34" charset="0"/>
                  <a:ea typeface="宋体" panose="02010600030101010101" pitchFamily="2" charset="-122"/>
                </a:rPr>
                <a:t>2.5</a:t>
              </a:r>
              <a:r>
                <a:rPr lang="en-US" altLang="zh-CN" sz="4000" b="1">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经济问题中的初等模型</a:t>
              </a:r>
              <a:endParaRPr lang="zh-CN" altLang="en-US" sz="3200" b="1">
                <a:latin typeface="Arial" panose="020B0604020202020204" pitchFamily="34" charset="0"/>
                <a:ea typeface="宋体" panose="02010600030101010101" pitchFamily="2" charset="-122"/>
              </a:endParaRPr>
            </a:p>
          </p:txBody>
        </p:sp>
        <p:pic>
          <p:nvPicPr>
            <p:cNvPr id="52230" name="图片 658438" descr="41679"/>
            <p:cNvPicPr>
              <a:picLocks noChangeAspect="1"/>
            </p:cNvPicPr>
            <p:nvPr/>
          </p:nvPicPr>
          <p:blipFill>
            <a:blip r:embed="rId2"/>
            <a:stretch>
              <a:fillRect/>
            </a:stretch>
          </p:blipFill>
          <p:spPr>
            <a:xfrm>
              <a:off x="3362" y="374"/>
              <a:ext cx="672" cy="430"/>
            </a:xfrm>
            <a:prstGeom prst="rect">
              <a:avLst/>
            </a:prstGeom>
            <a:noFill/>
            <a:ln w="9525">
              <a:noFill/>
            </a:ln>
          </p:spPr>
        </p:pic>
      </p:grpSp>
      <p:grpSp>
        <p:nvGrpSpPr>
          <p:cNvPr id="658440" name="组合 658439"/>
          <p:cNvGrpSpPr/>
          <p:nvPr/>
        </p:nvGrpSpPr>
        <p:grpSpPr>
          <a:xfrm>
            <a:off x="2467892" y="2276897"/>
            <a:ext cx="8100925" cy="4366433"/>
            <a:chOff x="204" y="1570"/>
            <a:chExt cx="5102" cy="2750"/>
          </a:xfrm>
        </p:grpSpPr>
        <p:sp>
          <p:nvSpPr>
            <p:cNvPr id="52232" name="折角形 658440" descr="信纸"/>
            <p:cNvSpPr/>
            <p:nvPr/>
          </p:nvSpPr>
          <p:spPr>
            <a:xfrm>
              <a:off x="204" y="1570"/>
              <a:ext cx="5102" cy="2750"/>
            </a:xfrm>
            <a:prstGeom prst="foldedCorner">
              <a:avLst>
                <a:gd name="adj" fmla="val 12500"/>
              </a:avLst>
            </a:prstGeom>
            <a:blipFill rotWithShape="1">
              <a:blip r:embed="rId1"/>
            </a:blipFill>
            <a:ln w="28575" cap="flat" cmpd="sng">
              <a:solidFill>
                <a:schemeClr val="tx1"/>
              </a:solidFill>
              <a:prstDash val="solid"/>
              <a:round/>
              <a:headEnd type="none" w="med" len="med"/>
              <a:tailEnd type="none" w="med" len="med"/>
            </a:ln>
            <a:effectLst>
              <a:outerShdw dist="107763" dir="2699999" algn="ctr" rotWithShape="0">
                <a:schemeClr val="bg2">
                  <a:alpha val="50000"/>
                </a:schemeClr>
              </a:outerShdw>
            </a:effectLst>
          </p:spPr>
          <p:txBody>
            <a:bodyPr anchor="t"/>
            <a:p>
              <a:endParaRPr lang="zh-CN" altLang="en-US">
                <a:latin typeface="Arial" panose="020B0604020202020204" pitchFamily="34" charset="0"/>
                <a:ea typeface="楷体_GB2312" pitchFamily="49" charset="-122"/>
              </a:endParaRPr>
            </a:p>
          </p:txBody>
        </p:sp>
        <p:sp>
          <p:nvSpPr>
            <p:cNvPr id="52233" name="矩形 658441"/>
            <p:cNvSpPr/>
            <p:nvPr/>
          </p:nvSpPr>
          <p:spPr>
            <a:xfrm>
              <a:off x="822" y="3198"/>
              <a:ext cx="1531" cy="340"/>
            </a:xfrm>
            <a:prstGeom prst="rect">
              <a:avLst/>
            </a:prstGeom>
            <a:gradFill rotWithShape="1">
              <a:gsLst>
                <a:gs pos="0">
                  <a:srgbClr val="33CCFF">
                    <a:alpha val="73000"/>
                  </a:srgbClr>
                </a:gs>
                <a:gs pos="100000">
                  <a:srgbClr val="28A1C9"/>
                </a:gs>
              </a:gsLst>
              <a:lin ang="5400000" scaled="1"/>
              <a:tileRect/>
            </a:gradFill>
            <a:ln w="28575" cap="flat" cmpd="sng">
              <a:solidFill>
                <a:srgbClr val="333300"/>
              </a:solidFill>
              <a:prstDash val="solid"/>
              <a:miter/>
              <a:headEnd type="none" w="med" len="med"/>
              <a:tailEnd type="none" w="med" len="med"/>
            </a:ln>
          </p:spPr>
          <p:txBody>
            <a:bodyPr anchor="t"/>
            <a:p>
              <a:endParaRPr lang="zh-CN" altLang="en-US">
                <a:latin typeface="Arial" panose="020B0604020202020204" pitchFamily="34" charset="0"/>
                <a:ea typeface="楷体_GB2312" pitchFamily="49" charset="-122"/>
              </a:endParaRPr>
            </a:p>
          </p:txBody>
        </p:sp>
        <p:sp>
          <p:nvSpPr>
            <p:cNvPr id="52234" name="矩形 658442"/>
            <p:cNvSpPr/>
            <p:nvPr/>
          </p:nvSpPr>
          <p:spPr>
            <a:xfrm>
              <a:off x="822" y="3878"/>
              <a:ext cx="1531" cy="340"/>
            </a:xfrm>
            <a:prstGeom prst="rect">
              <a:avLst/>
            </a:prstGeom>
            <a:gradFill rotWithShape="1">
              <a:gsLst>
                <a:gs pos="0">
                  <a:srgbClr val="33CCFF">
                    <a:alpha val="73000"/>
                  </a:srgbClr>
                </a:gs>
                <a:gs pos="100000">
                  <a:srgbClr val="28A1C9"/>
                </a:gs>
              </a:gsLst>
              <a:lin ang="5400000" scaled="1"/>
              <a:tileRect/>
            </a:gradFill>
            <a:ln w="28575" cap="flat" cmpd="sng">
              <a:solidFill>
                <a:srgbClr val="333300"/>
              </a:solidFill>
              <a:prstDash val="solid"/>
              <a:miter/>
              <a:headEnd type="none" w="med" len="med"/>
              <a:tailEnd type="none" w="med" len="med"/>
            </a:ln>
          </p:spPr>
          <p:txBody>
            <a:bodyPr anchor="t"/>
            <a:p>
              <a:endParaRPr lang="zh-CN" altLang="en-US">
                <a:latin typeface="Arial" panose="020B0604020202020204" pitchFamily="34" charset="0"/>
                <a:ea typeface="楷体_GB2312" pitchFamily="49" charset="-122"/>
              </a:endParaRPr>
            </a:p>
          </p:txBody>
        </p:sp>
        <p:sp>
          <p:nvSpPr>
            <p:cNvPr id="52235" name="矩形 658443"/>
            <p:cNvSpPr/>
            <p:nvPr/>
          </p:nvSpPr>
          <p:spPr>
            <a:xfrm>
              <a:off x="822" y="2517"/>
              <a:ext cx="1531" cy="340"/>
            </a:xfrm>
            <a:prstGeom prst="rect">
              <a:avLst/>
            </a:prstGeom>
            <a:gradFill rotWithShape="1">
              <a:gsLst>
                <a:gs pos="0">
                  <a:srgbClr val="33CCFF">
                    <a:alpha val="73000"/>
                  </a:srgbClr>
                </a:gs>
                <a:gs pos="100000">
                  <a:srgbClr val="28A1C9"/>
                </a:gs>
              </a:gsLst>
              <a:lin ang="5400000" scaled="1"/>
              <a:tileRect/>
            </a:gradFill>
            <a:ln w="28575" cap="flat" cmpd="sng">
              <a:solidFill>
                <a:srgbClr val="333300"/>
              </a:solidFill>
              <a:prstDash val="solid"/>
              <a:miter/>
              <a:headEnd type="none" w="med" len="med"/>
              <a:tailEnd type="none" w="med" len="med"/>
            </a:ln>
          </p:spPr>
          <p:txBody>
            <a:bodyPr anchor="t"/>
            <a:p>
              <a:endParaRPr lang="zh-CN" altLang="en-US">
                <a:latin typeface="Arial" panose="020B0604020202020204" pitchFamily="34" charset="0"/>
                <a:ea typeface="楷体_GB2312" pitchFamily="49" charset="-122"/>
              </a:endParaRPr>
            </a:p>
          </p:txBody>
        </p:sp>
        <p:sp>
          <p:nvSpPr>
            <p:cNvPr id="52236" name="矩形 658444"/>
            <p:cNvSpPr/>
            <p:nvPr/>
          </p:nvSpPr>
          <p:spPr>
            <a:xfrm>
              <a:off x="822" y="1837"/>
              <a:ext cx="1531" cy="340"/>
            </a:xfrm>
            <a:prstGeom prst="rect">
              <a:avLst/>
            </a:prstGeom>
            <a:gradFill rotWithShape="1">
              <a:gsLst>
                <a:gs pos="0">
                  <a:srgbClr val="33CCFF">
                    <a:alpha val="73000"/>
                  </a:srgbClr>
                </a:gs>
                <a:gs pos="100000">
                  <a:srgbClr val="28A1C9"/>
                </a:gs>
              </a:gsLst>
              <a:lin ang="5400000" scaled="1"/>
              <a:tileRect/>
            </a:gradFill>
            <a:ln w="28575" cap="flat" cmpd="sng">
              <a:solidFill>
                <a:srgbClr val="333300"/>
              </a:solidFill>
              <a:prstDash val="solid"/>
              <a:miter/>
              <a:headEnd type="none" w="med" len="med"/>
              <a:tailEnd type="none" w="med" len="med"/>
            </a:ln>
          </p:spPr>
          <p:txBody>
            <a:bodyPr anchor="t"/>
            <a:p>
              <a:endParaRPr lang="zh-CN" altLang="en-US">
                <a:latin typeface="Arial" panose="020B0604020202020204" pitchFamily="34" charset="0"/>
                <a:ea typeface="楷体_GB2312" pitchFamily="49" charset="-122"/>
              </a:endParaRPr>
            </a:p>
          </p:txBody>
        </p:sp>
        <p:sp>
          <p:nvSpPr>
            <p:cNvPr id="52237" name="文本框 658445"/>
            <p:cNvSpPr txBox="1"/>
            <p:nvPr/>
          </p:nvSpPr>
          <p:spPr>
            <a:xfrm>
              <a:off x="340" y="1842"/>
              <a:ext cx="4395" cy="2384"/>
            </a:xfrm>
            <a:prstGeom prst="rect">
              <a:avLst/>
            </a:prstGeom>
            <a:noFill/>
            <a:ln w="9525">
              <a:noFill/>
            </a:ln>
          </p:spPr>
          <p:txBody>
            <a:bodyPr anchor="t">
              <a:spAutoFit/>
            </a:bodyPr>
            <a:p>
              <a:r>
                <a:rPr lang="zh-CN" altLang="es-ES_tradnl" b="1" dirty="0">
                  <a:latin typeface="Arial" panose="020B0604020202020204" pitchFamily="34" charset="0"/>
                  <a:ea typeface="宋体" panose="02010600030101010101" pitchFamily="2" charset="-122"/>
                </a:rPr>
                <a:t>（</a:t>
              </a:r>
              <a:r>
                <a:rPr lang="es-ES_tradnl" altLang="zh-CN" b="1" dirty="0">
                  <a:latin typeface="Arial" panose="020B0604020202020204" pitchFamily="34" charset="0"/>
                  <a:ea typeface="宋体" panose="02010600030101010101" pitchFamily="2" charset="-122"/>
                </a:rPr>
                <a:t>1</a:t>
              </a:r>
              <a:r>
                <a:rPr lang="zh-CN" altLang="es-ES_tradnl" b="1" dirty="0">
                  <a:latin typeface="Arial" panose="020B0604020202020204" pitchFamily="34" charset="0"/>
                  <a:ea typeface="宋体" panose="02010600030101010101" pitchFamily="2" charset="-122"/>
                </a:rPr>
                <a:t>）    </a:t>
              </a:r>
              <a:r>
                <a:rPr lang="zh-CN" altLang="es-ES_tradnl" b="1" dirty="0">
                  <a:solidFill>
                    <a:srgbClr val="FF0000"/>
                  </a:solidFill>
                  <a:latin typeface="Arial" panose="020B0604020202020204" pitchFamily="34" charset="0"/>
                  <a:ea typeface="宋体" panose="02010600030101010101" pitchFamily="2" charset="-122"/>
                </a:rPr>
                <a:t>总成本函数</a:t>
              </a:r>
              <a:r>
                <a:rPr lang="zh-CN" altLang="es-ES_tradnl" b="1" dirty="0">
                  <a:latin typeface="Arial" panose="020B0604020202020204" pitchFamily="34" charset="0"/>
                  <a:ea typeface="宋体" panose="02010600030101010101" pitchFamily="2" charset="-122"/>
                </a:rPr>
                <a:t>：</a:t>
              </a:r>
              <a:endParaRPr lang="zh-CN" altLang="es-ES_tradnl" b="1" dirty="0">
                <a:latin typeface="Arial" panose="020B0604020202020204" pitchFamily="34" charset="0"/>
                <a:ea typeface="宋体" panose="02010600030101010101" pitchFamily="2" charset="-122"/>
              </a:endParaRPr>
            </a:p>
            <a:p>
              <a:endParaRPr lang="zh-CN" altLang="es-ES_tradnl" b="1" dirty="0">
                <a:latin typeface="Arial" panose="020B0604020202020204" pitchFamily="34" charset="0"/>
                <a:ea typeface="宋体" panose="02010600030101010101" pitchFamily="2" charset="-122"/>
              </a:endParaRPr>
            </a:p>
            <a:p>
              <a:endParaRPr lang="zh-CN" altLang="es-ES_tradnl" b="1" dirty="0">
                <a:latin typeface="Arial" panose="020B0604020202020204" pitchFamily="34" charset="0"/>
                <a:ea typeface="宋体" panose="02010600030101010101" pitchFamily="2" charset="-122"/>
              </a:endParaRPr>
            </a:p>
            <a:p>
              <a:r>
                <a:rPr lang="zh-CN" altLang="es-ES_tradnl" b="1" dirty="0">
                  <a:latin typeface="Arial" panose="020B0604020202020204" pitchFamily="34" charset="0"/>
                  <a:ea typeface="宋体" panose="02010600030101010101" pitchFamily="2" charset="-122"/>
                </a:rPr>
                <a:t>（</a:t>
              </a:r>
              <a:r>
                <a:rPr lang="en-US" altLang="zh-CN" b="1" dirty="0">
                  <a:latin typeface="Arial" panose="020B0604020202020204" pitchFamily="34" charset="0"/>
                  <a:ea typeface="宋体" panose="02010600030101010101" pitchFamily="2" charset="-122"/>
                </a:rPr>
                <a:t>2</a:t>
              </a:r>
              <a:r>
                <a:rPr lang="zh-CN" altLang="en-US" b="1" dirty="0">
                  <a:latin typeface="Arial" panose="020B0604020202020204" pitchFamily="34" charset="0"/>
                  <a:ea typeface="宋体" panose="02010600030101010101" pitchFamily="2" charset="-122"/>
                </a:rPr>
                <a:t>）     </a:t>
              </a:r>
              <a:r>
                <a:rPr lang="zh-CN" altLang="en-US" b="1" dirty="0">
                  <a:solidFill>
                    <a:srgbClr val="FF0000"/>
                  </a:solidFill>
                  <a:latin typeface="Arial" panose="020B0604020202020204" pitchFamily="34" charset="0"/>
                  <a:ea typeface="宋体" panose="02010600030101010101" pitchFamily="2" charset="-122"/>
                </a:rPr>
                <a:t>供给函数</a:t>
              </a:r>
              <a:r>
                <a:rPr lang="zh-CN" altLang="en-US" b="1" dirty="0">
                  <a:latin typeface="Arial" panose="020B0604020202020204" pitchFamily="34" charset="0"/>
                  <a:ea typeface="宋体" panose="02010600030101010101" pitchFamily="2" charset="-122"/>
                </a:rPr>
                <a:t>：</a:t>
              </a:r>
              <a:endParaRPr lang="zh-CN" altLang="en-US" b="1" dirty="0">
                <a:latin typeface="Arial" panose="020B0604020202020204" pitchFamily="34" charset="0"/>
                <a:ea typeface="宋体" panose="02010600030101010101" pitchFamily="2" charset="-122"/>
              </a:endParaRPr>
            </a:p>
            <a:p>
              <a:endParaRPr lang="zh-CN" altLang="en-US" b="1" dirty="0">
                <a:latin typeface="Arial" panose="020B0604020202020204" pitchFamily="34" charset="0"/>
                <a:ea typeface="宋体" panose="02010600030101010101" pitchFamily="2" charset="-122"/>
              </a:endParaRPr>
            </a:p>
            <a:p>
              <a:endParaRPr lang="zh-CN" altLang="en-US" b="1" dirty="0">
                <a:latin typeface="Arial" panose="020B0604020202020204" pitchFamily="34" charset="0"/>
                <a:ea typeface="宋体" panose="02010600030101010101" pitchFamily="2" charset="-122"/>
              </a:endParaRPr>
            </a:p>
            <a:p>
              <a:r>
                <a:rPr lang="zh-CN" altLang="en-US" b="1" dirty="0">
                  <a:latin typeface="Arial" panose="020B0604020202020204" pitchFamily="34" charset="0"/>
                  <a:ea typeface="宋体" panose="02010600030101010101" pitchFamily="2" charset="-122"/>
                </a:rPr>
                <a:t>（</a:t>
              </a:r>
              <a:r>
                <a:rPr lang="en-US" altLang="zh-CN" b="1" dirty="0">
                  <a:latin typeface="Arial" panose="020B0604020202020204" pitchFamily="34" charset="0"/>
                  <a:ea typeface="宋体" panose="02010600030101010101" pitchFamily="2" charset="-122"/>
                </a:rPr>
                <a:t>3</a:t>
              </a:r>
              <a:r>
                <a:rPr lang="zh-CN" altLang="en-US" b="1" dirty="0">
                  <a:latin typeface="Arial" panose="020B0604020202020204" pitchFamily="34" charset="0"/>
                  <a:ea typeface="宋体" panose="02010600030101010101" pitchFamily="2" charset="-122"/>
                </a:rPr>
                <a:t>）     </a:t>
              </a:r>
              <a:r>
                <a:rPr lang="zh-CN" altLang="en-US" b="1" dirty="0">
                  <a:solidFill>
                    <a:srgbClr val="FF0000"/>
                  </a:solidFill>
                  <a:latin typeface="Arial" panose="020B0604020202020204" pitchFamily="34" charset="0"/>
                  <a:ea typeface="宋体" panose="02010600030101010101" pitchFamily="2" charset="-122"/>
                </a:rPr>
                <a:t>需求函数</a:t>
              </a:r>
              <a:r>
                <a:rPr lang="zh-CN" altLang="en-US" b="1" dirty="0">
                  <a:latin typeface="Arial" panose="020B0604020202020204" pitchFamily="34" charset="0"/>
                  <a:ea typeface="宋体" panose="02010600030101010101" pitchFamily="2" charset="-122"/>
                </a:rPr>
                <a:t>：</a:t>
              </a:r>
              <a:endParaRPr lang="zh-CN" altLang="en-US" b="1" dirty="0">
                <a:latin typeface="Arial" panose="020B0604020202020204" pitchFamily="34" charset="0"/>
                <a:ea typeface="宋体" panose="02010600030101010101" pitchFamily="2" charset="-122"/>
              </a:endParaRPr>
            </a:p>
            <a:p>
              <a:endParaRPr lang="zh-CN" altLang="en-US" b="1" dirty="0">
                <a:latin typeface="Arial" panose="020B0604020202020204" pitchFamily="34" charset="0"/>
                <a:ea typeface="宋体" panose="02010600030101010101" pitchFamily="2" charset="-122"/>
              </a:endParaRPr>
            </a:p>
            <a:p>
              <a:endParaRPr lang="zh-CN" altLang="en-US" b="1" dirty="0">
                <a:latin typeface="Arial" panose="020B0604020202020204" pitchFamily="34" charset="0"/>
                <a:ea typeface="宋体" panose="02010600030101010101" pitchFamily="2" charset="-122"/>
              </a:endParaRPr>
            </a:p>
            <a:p>
              <a:r>
                <a:rPr lang="zh-CN" altLang="en-US" b="1" dirty="0">
                  <a:latin typeface="Arial" panose="020B0604020202020204" pitchFamily="34" charset="0"/>
                  <a:ea typeface="宋体" panose="02010600030101010101" pitchFamily="2" charset="-122"/>
                </a:rPr>
                <a:t>（</a:t>
              </a:r>
              <a:r>
                <a:rPr lang="en-US" altLang="zh-CN" b="1" dirty="0">
                  <a:latin typeface="Arial" panose="020B0604020202020204" pitchFamily="34" charset="0"/>
                  <a:ea typeface="宋体" panose="02010600030101010101" pitchFamily="2" charset="-122"/>
                </a:rPr>
                <a:t>4</a:t>
              </a:r>
              <a:r>
                <a:rPr lang="zh-CN" altLang="en-US" b="1" dirty="0">
                  <a:latin typeface="Arial" panose="020B0604020202020204" pitchFamily="34" charset="0"/>
                  <a:ea typeface="宋体" panose="02010600030101010101" pitchFamily="2" charset="-122"/>
                </a:rPr>
                <a:t>）    </a:t>
              </a:r>
              <a:r>
                <a:rPr lang="zh-CN" altLang="en-US" b="1" dirty="0">
                  <a:solidFill>
                    <a:srgbClr val="FF0000"/>
                  </a:solidFill>
                  <a:latin typeface="Arial" panose="020B0604020202020204" pitchFamily="34" charset="0"/>
                  <a:ea typeface="宋体" panose="02010600030101010101" pitchFamily="2" charset="-122"/>
                </a:rPr>
                <a:t>价格函数</a:t>
              </a:r>
              <a:r>
                <a:rPr lang="zh-CN" altLang="en-US" b="1" dirty="0">
                  <a:latin typeface="Arial" panose="020B0604020202020204" pitchFamily="34" charset="0"/>
                  <a:ea typeface="宋体" panose="02010600030101010101" pitchFamily="2" charset="-122"/>
                </a:rPr>
                <a:t>：</a:t>
              </a:r>
              <a:endParaRPr lang="zh-CN" altLang="en-US" b="1" dirty="0">
                <a:latin typeface="Arial" panose="020B0604020202020204" pitchFamily="34" charset="0"/>
                <a:ea typeface="宋体" panose="02010600030101010101" pitchFamily="2" charset="-122"/>
              </a:endParaRPr>
            </a:p>
          </p:txBody>
        </p:sp>
      </p:grpSp>
      <p:grpSp>
        <p:nvGrpSpPr>
          <p:cNvPr id="52242" name="组合 658450"/>
          <p:cNvGrpSpPr/>
          <p:nvPr/>
        </p:nvGrpSpPr>
        <p:grpSpPr>
          <a:xfrm>
            <a:off x="1520614" y="0"/>
            <a:ext cx="549377" cy="6859270"/>
            <a:chOff x="-58" y="-20"/>
            <a:chExt cx="346" cy="4335"/>
          </a:xfrm>
        </p:grpSpPr>
        <p:sp>
          <p:nvSpPr>
            <p:cNvPr id="52243" name="文本框 658451"/>
            <p:cNvSpPr txBox="1"/>
            <p:nvPr/>
          </p:nvSpPr>
          <p:spPr>
            <a:xfrm>
              <a:off x="-58" y="0"/>
              <a:ext cx="346" cy="4032"/>
            </a:xfrm>
            <a:prstGeom prst="rect">
              <a:avLst/>
            </a:prstGeom>
            <a:noFill/>
            <a:ln w="9525">
              <a:noFill/>
            </a:ln>
          </p:spPr>
          <p:txBody>
            <a:bodyPr vert="eaVert" lIns="90016" anchor="t">
              <a:spAutoFit/>
            </a:bodyPr>
            <a:p>
              <a:pPr eaLnBrk="0" hangingPunct="0">
                <a:spcBef>
                  <a:spcPct val="50000"/>
                </a:spcBef>
              </a:pPr>
              <a:r>
                <a:rPr lang="en-US" altLang="zh-CN" dirty="0">
                  <a:solidFill>
                    <a:srgbClr val="3399FF"/>
                  </a:solidFill>
                  <a:latin typeface="Times New Roman" panose="02020603050405020304" pitchFamily="18" charset="0"/>
                  <a:ea typeface="楷体_GB2312" pitchFamily="49" charset="-122"/>
                </a:rPr>
                <a:t>                   </a:t>
              </a:r>
              <a:r>
                <a:rPr lang="zh-CN" altLang="en-US" dirty="0">
                  <a:solidFill>
                    <a:srgbClr val="004800"/>
                  </a:solidFill>
                  <a:latin typeface="Times New Roman" panose="02020603050405020304" pitchFamily="18" charset="0"/>
                  <a:ea typeface="ˎ̥"/>
                </a:rPr>
                <a:t>  </a:t>
              </a:r>
              <a:r>
                <a:rPr lang="zh-CN" altLang="en-US" b="1" dirty="0">
                  <a:solidFill>
                    <a:srgbClr val="3399FF"/>
                  </a:solidFill>
                  <a:latin typeface="Times New Roman" panose="02020603050405020304" pitchFamily="18" charset="0"/>
                  <a:ea typeface="楷体_GB2312" pitchFamily="49" charset="-122"/>
                </a:rPr>
                <a:t>      </a:t>
              </a:r>
              <a:r>
                <a:rPr lang="zh-CN" altLang="en-US" b="1" dirty="0">
                  <a:solidFill>
                    <a:srgbClr val="800000"/>
                  </a:solidFill>
                  <a:latin typeface="华文隶书" panose="02010800040101010101" charset="-122"/>
                  <a:ea typeface="华文隶书" panose="02010800040101010101" charset="-122"/>
                </a:rPr>
                <a:t>数 学 建 模 </a:t>
              </a:r>
              <a:endParaRPr lang="zh-CN" altLang="en-US" dirty="0">
                <a:latin typeface="Times New Roman" panose="02020603050405020304" pitchFamily="18" charset="0"/>
                <a:ea typeface="宋体" panose="02010600030101010101" pitchFamily="2" charset="-122"/>
              </a:endParaRPr>
            </a:p>
          </p:txBody>
        </p:sp>
        <p:sp>
          <p:nvSpPr>
            <p:cNvPr id="52244" name="任意多边形 658452"/>
            <p:cNvSpPr/>
            <p:nvPr/>
          </p:nvSpPr>
          <p:spPr>
            <a:xfrm>
              <a:off x="273" y="-20"/>
              <a:ext cx="1" cy="4335"/>
            </a:xfrm>
            <a:custGeom>
              <a:avLst/>
              <a:gdLst/>
              <a:ahLst/>
              <a:cxnLst/>
              <a:pathLst>
                <a:path w="1" h="4335">
                  <a:moveTo>
                    <a:pt x="0" y="0"/>
                  </a:moveTo>
                  <a:lnTo>
                    <a:pt x="0" y="4335"/>
                  </a:lnTo>
                </a:path>
              </a:pathLst>
            </a:custGeom>
            <a:noFill/>
            <a:ln w="28575" cap="flat" cmpd="sng">
              <a:solidFill>
                <a:srgbClr val="DDDDDD"/>
              </a:solidFill>
              <a:prstDash val="solid"/>
              <a:round/>
              <a:headEnd type="none" w="med" len="med"/>
              <a:tailEnd type="none" w="med" len="med"/>
            </a:ln>
            <a:effectLst>
              <a:outerShdw dist="25400" algn="ctr" rotWithShape="0">
                <a:srgbClr val="B2B2B2"/>
              </a:outerShdw>
            </a:effectLst>
          </p:spPr>
          <p:txBody>
            <a:bodyPr/>
            <a:p>
              <a:endParaRPr lang="zh-CN" altLang="en-US"/>
            </a:p>
          </p:txBody>
        </p:sp>
      </p:grpSp>
      <p:graphicFrame>
        <p:nvGraphicFramePr>
          <p:cNvPr id="2" name="对象 1">
            <a:hlinkClick r:id="" action="ppaction://ole?verb="/>
          </p:cNvPr>
          <p:cNvGraphicFramePr>
            <a:graphicFrameLocks noChangeAspect="1"/>
          </p:cNvGraphicFramePr>
          <p:nvPr/>
        </p:nvGraphicFramePr>
        <p:xfrm>
          <a:off x="6136640" y="2652395"/>
          <a:ext cx="2998470" cy="588010"/>
        </p:xfrm>
        <a:graphic>
          <a:graphicData uri="http://schemas.openxmlformats.org/presentationml/2006/ole">
            <mc:AlternateContent xmlns:mc="http://schemas.openxmlformats.org/markup-compatibility/2006">
              <mc:Choice xmlns:v="urn:schemas-microsoft-com:vml" Requires="v">
                <p:oleObj spid="_x0000_s3073" name="" r:id="rId3" imgW="1295400" imgH="254000" progId="Equation.DSMT4">
                  <p:embed/>
                </p:oleObj>
              </mc:Choice>
              <mc:Fallback>
                <p:oleObj name="" r:id="rId3" imgW="1295400" imgH="254000" progId="Equation.DSMT4">
                  <p:embed/>
                  <p:pic>
                    <p:nvPicPr>
                      <p:cNvPr id="0" name="图片 3072"/>
                      <p:cNvPicPr/>
                      <p:nvPr/>
                    </p:nvPicPr>
                    <p:blipFill>
                      <a:blip r:embed="rId4"/>
                      <a:stretch>
                        <a:fillRect/>
                      </a:stretch>
                    </p:blipFill>
                    <p:spPr>
                      <a:xfrm>
                        <a:off x="6136640" y="2652395"/>
                        <a:ext cx="2998470" cy="588010"/>
                      </a:xfrm>
                      <a:prstGeom prst="rect">
                        <a:avLst/>
                      </a:prstGeom>
                    </p:spPr>
                  </p:pic>
                </p:oleObj>
              </mc:Fallback>
            </mc:AlternateContent>
          </a:graphicData>
        </a:graphic>
      </p:graphicFrame>
      <p:graphicFrame>
        <p:nvGraphicFramePr>
          <p:cNvPr id="3" name="对象 2">
            <a:hlinkClick r:id="" action="ppaction://ole?verb="/>
          </p:cNvPr>
          <p:cNvGraphicFramePr>
            <a:graphicFrameLocks noChangeAspect="1"/>
          </p:cNvGraphicFramePr>
          <p:nvPr/>
        </p:nvGraphicFramePr>
        <p:xfrm>
          <a:off x="6136640" y="3787140"/>
          <a:ext cx="1519555" cy="533400"/>
        </p:xfrm>
        <a:graphic>
          <a:graphicData uri="http://schemas.openxmlformats.org/presentationml/2006/ole">
            <mc:AlternateContent xmlns:mc="http://schemas.openxmlformats.org/markup-compatibility/2006">
              <mc:Choice xmlns:v="urn:schemas-microsoft-com:vml" Requires="v">
                <p:oleObj spid="_x0000_s3074" name="" r:id="rId5" imgW="723900" imgH="254000" progId="Equation.DSMT4">
                  <p:embed/>
                </p:oleObj>
              </mc:Choice>
              <mc:Fallback>
                <p:oleObj name="" r:id="rId5" imgW="723900" imgH="254000" progId="Equation.DSMT4">
                  <p:embed/>
                  <p:pic>
                    <p:nvPicPr>
                      <p:cNvPr id="0" name="图片 3073"/>
                      <p:cNvPicPr/>
                      <p:nvPr/>
                    </p:nvPicPr>
                    <p:blipFill>
                      <a:blip r:embed="rId6"/>
                      <a:stretch>
                        <a:fillRect/>
                      </a:stretch>
                    </p:blipFill>
                    <p:spPr>
                      <a:xfrm>
                        <a:off x="6136640" y="3787140"/>
                        <a:ext cx="1519555" cy="533400"/>
                      </a:xfrm>
                      <a:prstGeom prst="rect">
                        <a:avLst/>
                      </a:prstGeom>
                    </p:spPr>
                  </p:pic>
                </p:oleObj>
              </mc:Fallback>
            </mc:AlternateContent>
          </a:graphicData>
        </a:graphic>
      </p:graphicFrame>
      <p:graphicFrame>
        <p:nvGraphicFramePr>
          <p:cNvPr id="4" name="对象 3">
            <a:hlinkClick r:id="" action="ppaction://ole?verb="/>
          </p:cNvPr>
          <p:cNvGraphicFramePr>
            <a:graphicFrameLocks noChangeAspect="1"/>
          </p:cNvGraphicFramePr>
          <p:nvPr/>
        </p:nvGraphicFramePr>
        <p:xfrm>
          <a:off x="6384290" y="4857115"/>
          <a:ext cx="1495425" cy="544195"/>
        </p:xfrm>
        <a:graphic>
          <a:graphicData uri="http://schemas.openxmlformats.org/presentationml/2006/ole">
            <mc:AlternateContent xmlns:mc="http://schemas.openxmlformats.org/markup-compatibility/2006">
              <mc:Choice xmlns:v="urn:schemas-microsoft-com:vml" Requires="v">
                <p:oleObj spid="_x0000_s3075" name="" r:id="rId7" imgW="698500" imgH="254000" progId="Equation.DSMT4">
                  <p:embed/>
                </p:oleObj>
              </mc:Choice>
              <mc:Fallback>
                <p:oleObj name="" r:id="rId7" imgW="698500" imgH="254000" progId="Equation.DSMT4">
                  <p:embed/>
                  <p:pic>
                    <p:nvPicPr>
                      <p:cNvPr id="0" name="图片 3074"/>
                      <p:cNvPicPr/>
                      <p:nvPr/>
                    </p:nvPicPr>
                    <p:blipFill>
                      <a:blip r:embed="rId8"/>
                      <a:stretch>
                        <a:fillRect/>
                      </a:stretch>
                    </p:blipFill>
                    <p:spPr>
                      <a:xfrm>
                        <a:off x="6384290" y="4857115"/>
                        <a:ext cx="1495425" cy="544195"/>
                      </a:xfrm>
                      <a:prstGeom prst="rect">
                        <a:avLst/>
                      </a:prstGeom>
                    </p:spPr>
                  </p:pic>
                </p:oleObj>
              </mc:Fallback>
            </mc:AlternateContent>
          </a:graphicData>
        </a:graphic>
      </p:graphicFrame>
      <p:graphicFrame>
        <p:nvGraphicFramePr>
          <p:cNvPr id="5" name="对象 4">
            <a:hlinkClick r:id="" action="ppaction://ole?verb="/>
          </p:cNvPr>
          <p:cNvGraphicFramePr>
            <a:graphicFrameLocks noChangeAspect="1"/>
          </p:cNvGraphicFramePr>
          <p:nvPr/>
        </p:nvGraphicFramePr>
        <p:xfrm>
          <a:off x="6136640" y="5800725"/>
          <a:ext cx="3340735" cy="661670"/>
        </p:xfrm>
        <a:graphic>
          <a:graphicData uri="http://schemas.openxmlformats.org/presentationml/2006/ole">
            <mc:AlternateContent xmlns:mc="http://schemas.openxmlformats.org/markup-compatibility/2006">
              <mc:Choice xmlns:v="urn:schemas-microsoft-com:vml" Requires="v">
                <p:oleObj spid="_x0000_s3076" name="" r:id="rId9" imgW="1282700" imgH="254000" progId="Equation.DSMT4">
                  <p:embed/>
                </p:oleObj>
              </mc:Choice>
              <mc:Fallback>
                <p:oleObj name="" r:id="rId9" imgW="1282700" imgH="254000" progId="Equation.DSMT4">
                  <p:embed/>
                  <p:pic>
                    <p:nvPicPr>
                      <p:cNvPr id="0" name="图片 3075"/>
                      <p:cNvPicPr/>
                      <p:nvPr/>
                    </p:nvPicPr>
                    <p:blipFill>
                      <a:blip r:embed="rId10"/>
                      <a:stretch>
                        <a:fillRect/>
                      </a:stretch>
                    </p:blipFill>
                    <p:spPr>
                      <a:xfrm>
                        <a:off x="6136640" y="5800725"/>
                        <a:ext cx="3340735" cy="661670"/>
                      </a:xfrm>
                      <a:prstGeom prst="rect">
                        <a:avLst/>
                      </a:prstGeom>
                    </p:spPr>
                  </p:pic>
                </p:oleObj>
              </mc:Fallback>
            </mc:AlternateContent>
          </a:graphicData>
        </a:graphic>
      </p:graphicFrame>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58437"/>
                                        </p:tgtEl>
                                        <p:attrNameLst>
                                          <p:attrName>style.visibility</p:attrName>
                                        </p:attrNameLst>
                                      </p:cBhvr>
                                      <p:to>
                                        <p:strVal val="visible"/>
                                      </p:to>
                                    </p:set>
                                    <p:anim calcmode="lin" valueType="num">
                                      <p:cBhvr>
                                        <p:cTn id="7" dur="500" fill="hold"/>
                                        <p:tgtEl>
                                          <p:spTgt spid="658437"/>
                                        </p:tgtEl>
                                        <p:attrNameLst>
                                          <p:attrName>ppt_w</p:attrName>
                                        </p:attrNameLst>
                                      </p:cBhvr>
                                      <p:tavLst>
                                        <p:tav tm="0">
                                          <p:val>
                                            <p:fltVal val="0.000000"/>
                                          </p:val>
                                        </p:tav>
                                        <p:tav tm="100000">
                                          <p:val>
                                            <p:strVal val="#ppt_w"/>
                                          </p:val>
                                        </p:tav>
                                      </p:tavLst>
                                    </p:anim>
                                    <p:anim calcmode="lin" valueType="num">
                                      <p:cBhvr>
                                        <p:cTn id="8" dur="500" fill="hold"/>
                                        <p:tgtEl>
                                          <p:spTgt spid="658437"/>
                                        </p:tgtEl>
                                        <p:attrNameLst>
                                          <p:attrName>ppt_h</p:attrName>
                                        </p:attrNameLst>
                                      </p:cBhvr>
                                      <p:tavLst>
                                        <p:tav tm="0">
                                          <p:val>
                                            <p:fltVal val="0.000000"/>
                                          </p:val>
                                        </p:tav>
                                        <p:tav tm="100000">
                                          <p:val>
                                            <p:strVal val="#ppt_h"/>
                                          </p:val>
                                        </p:tav>
                                      </p:tavLst>
                                    </p:anim>
                                    <p:animEffect transition="in" filter="fade">
                                      <p:cBhvr>
                                        <p:cTn id="9" dur="500"/>
                                        <p:tgtEl>
                                          <p:spTgt spid="65843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658434"/>
                                        </p:tgtEl>
                                        <p:attrNameLst>
                                          <p:attrName>style.visibility</p:attrName>
                                        </p:attrNameLst>
                                      </p:cBhvr>
                                      <p:to>
                                        <p:strVal val="visible"/>
                                      </p:to>
                                    </p:set>
                                    <p:animEffect transition="in" filter="wipe(up)">
                                      <p:cBhvr>
                                        <p:cTn id="14" dur="500"/>
                                        <p:tgtEl>
                                          <p:spTgt spid="65843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58440"/>
                                        </p:tgtEl>
                                        <p:attrNameLst>
                                          <p:attrName>style.visibility</p:attrName>
                                        </p:attrNameLst>
                                      </p:cBhvr>
                                      <p:to>
                                        <p:strVal val="visible"/>
                                      </p:to>
                                    </p:set>
                                    <p:animEffect transition="in" filter="circle(in)">
                                      <p:cBhvr>
                                        <p:cTn id="19" dur="2000"/>
                                        <p:tgtEl>
                                          <p:spTgt spid="65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0482" name="标题 660481"/>
          <p:cNvSpPr>
            <a:spLocks noGrp="1"/>
          </p:cNvSpPr>
          <p:nvPr>
            <p:ph type="title"/>
          </p:nvPr>
        </p:nvSpPr>
        <p:spPr>
          <a:xfrm>
            <a:off x="2638421" y="333437"/>
            <a:ext cx="1800558" cy="765317"/>
          </a:xfrm>
        </p:spPr>
        <p:txBody>
          <a:bodyPr anchor="ctr"/>
          <a:p>
            <a:r>
              <a:rPr lang="zh-CN" altLang="en-US" sz="3600" b="1" dirty="0">
                <a:solidFill>
                  <a:srgbClr val="0033CC"/>
                </a:solidFill>
              </a:rPr>
              <a:t>例</a:t>
            </a:r>
            <a:r>
              <a:rPr lang="en-US" altLang="zh-CN" sz="3600" b="1">
                <a:solidFill>
                  <a:srgbClr val="0033CC"/>
                </a:solidFill>
              </a:rPr>
              <a:t>1</a:t>
            </a:r>
            <a:endParaRPr lang="en-US" altLang="zh-CN" sz="3600" b="1">
              <a:solidFill>
                <a:srgbClr val="0033CC"/>
              </a:solidFill>
            </a:endParaRPr>
          </a:p>
        </p:txBody>
      </p:sp>
      <p:sp>
        <p:nvSpPr>
          <p:cNvPr id="660483" name="折角形 660482"/>
          <p:cNvSpPr/>
          <p:nvPr/>
        </p:nvSpPr>
        <p:spPr>
          <a:xfrm>
            <a:off x="2236708" y="981257"/>
            <a:ext cx="8231124" cy="3240688"/>
          </a:xfrm>
          <a:prstGeom prst="foldedCorner">
            <a:avLst>
              <a:gd name="adj" fmla="val 7523"/>
            </a:avLst>
          </a:prstGeom>
          <a:gradFill rotWithShape="0">
            <a:gsLst>
              <a:gs pos="0">
                <a:schemeClr val="bg1"/>
              </a:gs>
              <a:gs pos="100000">
                <a:srgbClr val="FFFFCC"/>
              </a:gs>
            </a:gsLst>
            <a:lin ang="5400000" scaled="1"/>
            <a:tileRect/>
          </a:gradFill>
          <a:ln w="25400" cap="flat" cmpd="sng">
            <a:solidFill>
              <a:schemeClr val="tx1"/>
            </a:solidFill>
            <a:prstDash val="solid"/>
            <a:round/>
            <a:headEnd type="none" w="med" len="med"/>
            <a:tailEnd type="none" w="med" len="med"/>
          </a:ln>
        </p:spPr>
        <p:txBody>
          <a:bodyPr wrap="none" anchor="ctr"/>
          <a:p>
            <a:pPr fontAlgn="t"/>
            <a:r>
              <a:rPr lang="en-US" altLang="zh-CN" b="1" dirty="0">
                <a:solidFill>
                  <a:srgbClr val="0000FF"/>
                </a:solidFill>
                <a:latin typeface="Arial" panose="020B0604020202020204" pitchFamily="34" charset="0"/>
                <a:ea typeface="宋体" panose="02010600030101010101" pitchFamily="2" charset="-122"/>
              </a:rPr>
              <a:t>      </a:t>
            </a:r>
            <a:r>
              <a:rPr lang="zh-CN" altLang="en-US" b="1" dirty="0">
                <a:solidFill>
                  <a:srgbClr val="0000FF"/>
                </a:solidFill>
                <a:latin typeface="Arial" panose="020B0604020202020204" pitchFamily="34" charset="0"/>
                <a:ea typeface="宋体" panose="02010600030101010101" pitchFamily="2" charset="-122"/>
              </a:rPr>
              <a:t>某品牌收音机每台售价</a:t>
            </a:r>
            <a:r>
              <a:rPr lang="en-US" altLang="zh-CN" b="1" dirty="0">
                <a:solidFill>
                  <a:srgbClr val="0000FF"/>
                </a:solidFill>
                <a:latin typeface="Arial" panose="020B0604020202020204" pitchFamily="34" charset="0"/>
                <a:ea typeface="宋体" panose="02010600030101010101" pitchFamily="2" charset="-122"/>
              </a:rPr>
              <a:t>90</a:t>
            </a:r>
            <a:r>
              <a:rPr lang="zh-CN" altLang="en-US" b="1" dirty="0">
                <a:solidFill>
                  <a:srgbClr val="0000FF"/>
                </a:solidFill>
                <a:latin typeface="Arial" panose="020B0604020202020204" pitchFamily="34" charset="0"/>
                <a:ea typeface="宋体" panose="02010600030101010101" pitchFamily="2" charset="-122"/>
              </a:rPr>
              <a:t>元，成本为</a:t>
            </a:r>
            <a:r>
              <a:rPr lang="en-US" altLang="zh-CN" b="1" dirty="0">
                <a:solidFill>
                  <a:srgbClr val="0000FF"/>
                </a:solidFill>
                <a:latin typeface="Arial" panose="020B0604020202020204" pitchFamily="34" charset="0"/>
                <a:ea typeface="宋体" panose="02010600030101010101" pitchFamily="2" charset="-122"/>
              </a:rPr>
              <a:t>60</a:t>
            </a:r>
            <a:r>
              <a:rPr lang="zh-CN" altLang="en-US" b="1" dirty="0">
                <a:solidFill>
                  <a:srgbClr val="0000FF"/>
                </a:solidFill>
                <a:latin typeface="Arial" panose="020B0604020202020204" pitchFamily="34" charset="0"/>
                <a:ea typeface="宋体" panose="02010600030101010101" pitchFamily="2" charset="-122"/>
              </a:rPr>
              <a:t>元，厂家为鼓励</a:t>
            </a:r>
            <a:endParaRPr lang="zh-CN" altLang="en-US" b="1" dirty="0">
              <a:solidFill>
                <a:srgbClr val="0000FF"/>
              </a:solidFill>
              <a:latin typeface="Arial" panose="020B0604020202020204" pitchFamily="34" charset="0"/>
              <a:ea typeface="宋体" panose="02010600030101010101" pitchFamily="2" charset="-122"/>
            </a:endParaRPr>
          </a:p>
          <a:p>
            <a:pPr fontAlgn="t"/>
            <a:r>
              <a:rPr lang="zh-CN" altLang="en-US" b="1" dirty="0">
                <a:solidFill>
                  <a:srgbClr val="0000FF"/>
                </a:solidFill>
                <a:latin typeface="Arial" panose="020B0604020202020204" pitchFamily="34" charset="0"/>
                <a:ea typeface="宋体" panose="02010600030101010101" pitchFamily="2" charset="-122"/>
              </a:rPr>
              <a:t>销售商大量采购，决定凡是订购量超过</a:t>
            </a:r>
            <a:r>
              <a:rPr lang="en-US" altLang="zh-CN" b="1" dirty="0">
                <a:solidFill>
                  <a:srgbClr val="0000FF"/>
                </a:solidFill>
                <a:latin typeface="Arial" panose="020B0604020202020204" pitchFamily="34" charset="0"/>
                <a:ea typeface="宋体" panose="02010600030101010101" pitchFamily="2" charset="-122"/>
              </a:rPr>
              <a:t>100</a:t>
            </a:r>
            <a:r>
              <a:rPr lang="zh-CN" altLang="en-US" b="1" dirty="0">
                <a:solidFill>
                  <a:srgbClr val="0000FF"/>
                </a:solidFill>
                <a:latin typeface="Arial" panose="020B0604020202020204" pitchFamily="34" charset="0"/>
                <a:ea typeface="宋体" panose="02010600030101010101" pitchFamily="2" charset="-122"/>
              </a:rPr>
              <a:t>台以上的，每多</a:t>
            </a:r>
            <a:endParaRPr lang="zh-CN" altLang="en-US" b="1" dirty="0">
              <a:solidFill>
                <a:srgbClr val="0000FF"/>
              </a:solidFill>
              <a:latin typeface="Arial" panose="020B0604020202020204" pitchFamily="34" charset="0"/>
              <a:ea typeface="宋体" panose="02010600030101010101" pitchFamily="2" charset="-122"/>
            </a:endParaRPr>
          </a:p>
          <a:p>
            <a:pPr fontAlgn="t"/>
            <a:r>
              <a:rPr lang="zh-CN" altLang="en-US" b="1" dirty="0">
                <a:solidFill>
                  <a:srgbClr val="0000FF"/>
                </a:solidFill>
                <a:latin typeface="Arial" panose="020B0604020202020204" pitchFamily="34" charset="0"/>
                <a:ea typeface="宋体" panose="02010600030101010101" pitchFamily="2" charset="-122"/>
              </a:rPr>
              <a:t>订购一台，售价就降低</a:t>
            </a:r>
            <a:r>
              <a:rPr lang="en-US" altLang="zh-CN" b="1" dirty="0">
                <a:solidFill>
                  <a:srgbClr val="0000FF"/>
                </a:solidFill>
                <a:latin typeface="Arial" panose="020B0604020202020204" pitchFamily="34" charset="0"/>
                <a:ea typeface="宋体" panose="02010600030101010101" pitchFamily="2" charset="-122"/>
              </a:rPr>
              <a:t>1</a:t>
            </a:r>
            <a:r>
              <a:rPr lang="zh-CN" altLang="en-US" b="1" dirty="0">
                <a:solidFill>
                  <a:srgbClr val="0000FF"/>
                </a:solidFill>
                <a:latin typeface="Arial" panose="020B0604020202020204" pitchFamily="34" charset="0"/>
                <a:ea typeface="宋体" panose="02010600030101010101" pitchFamily="2" charset="-122"/>
              </a:rPr>
              <a:t>分（例如某商行订购</a:t>
            </a:r>
            <a:r>
              <a:rPr lang="en-US" altLang="zh-CN" b="1" dirty="0">
                <a:solidFill>
                  <a:srgbClr val="0000FF"/>
                </a:solidFill>
                <a:latin typeface="Arial" panose="020B0604020202020204" pitchFamily="34" charset="0"/>
                <a:ea typeface="宋体" panose="02010600030101010101" pitchFamily="2" charset="-122"/>
              </a:rPr>
              <a:t>300</a:t>
            </a:r>
            <a:r>
              <a:rPr lang="zh-CN" altLang="en-US" b="1" dirty="0">
                <a:solidFill>
                  <a:srgbClr val="0000FF"/>
                </a:solidFill>
                <a:latin typeface="Arial" panose="020B0604020202020204" pitchFamily="34" charset="0"/>
                <a:ea typeface="宋体" panose="02010600030101010101" pitchFamily="2" charset="-122"/>
              </a:rPr>
              <a:t>台，订购量</a:t>
            </a:r>
            <a:endParaRPr lang="zh-CN" altLang="en-US" b="1" dirty="0">
              <a:solidFill>
                <a:srgbClr val="0000FF"/>
              </a:solidFill>
              <a:latin typeface="Arial" panose="020B0604020202020204" pitchFamily="34" charset="0"/>
              <a:ea typeface="宋体" panose="02010600030101010101" pitchFamily="2" charset="-122"/>
            </a:endParaRPr>
          </a:p>
          <a:p>
            <a:pPr fontAlgn="t"/>
            <a:r>
              <a:rPr lang="zh-CN" altLang="en-US" b="1" dirty="0">
                <a:solidFill>
                  <a:srgbClr val="0000FF"/>
                </a:solidFill>
                <a:latin typeface="Arial" panose="020B0604020202020204" pitchFamily="34" charset="0"/>
                <a:ea typeface="宋体" panose="02010600030101010101" pitchFamily="2" charset="-122"/>
              </a:rPr>
              <a:t>比</a:t>
            </a:r>
            <a:r>
              <a:rPr lang="en-US" altLang="zh-CN" b="1" dirty="0">
                <a:solidFill>
                  <a:srgbClr val="0000FF"/>
                </a:solidFill>
                <a:latin typeface="Arial" panose="020B0604020202020204" pitchFamily="34" charset="0"/>
                <a:ea typeface="宋体" panose="02010600030101010101" pitchFamily="2" charset="-122"/>
              </a:rPr>
              <a:t>100</a:t>
            </a:r>
            <a:r>
              <a:rPr lang="zh-CN" altLang="en-US" b="1" dirty="0">
                <a:solidFill>
                  <a:srgbClr val="0000FF"/>
                </a:solidFill>
                <a:latin typeface="Arial" panose="020B0604020202020204" pitchFamily="34" charset="0"/>
                <a:ea typeface="宋体" panose="02010600030101010101" pitchFamily="2" charset="-122"/>
              </a:rPr>
              <a:t>台多</a:t>
            </a:r>
            <a:r>
              <a:rPr lang="en-US" altLang="zh-CN" b="1" dirty="0">
                <a:solidFill>
                  <a:srgbClr val="0000FF"/>
                </a:solidFill>
                <a:latin typeface="Arial" panose="020B0604020202020204" pitchFamily="34" charset="0"/>
                <a:ea typeface="宋体" panose="02010600030101010101" pitchFamily="2" charset="-122"/>
              </a:rPr>
              <a:t>200</a:t>
            </a:r>
            <a:r>
              <a:rPr lang="zh-CN" altLang="en-US" b="1" dirty="0">
                <a:solidFill>
                  <a:srgbClr val="0000FF"/>
                </a:solidFill>
                <a:latin typeface="Arial" panose="020B0604020202020204" pitchFamily="34" charset="0"/>
                <a:ea typeface="宋体" panose="02010600030101010101" pitchFamily="2" charset="-122"/>
              </a:rPr>
              <a:t>台，于是每台就降价</a:t>
            </a:r>
            <a:r>
              <a:rPr lang="en-US" altLang="zh-CN" b="1" dirty="0">
                <a:solidFill>
                  <a:srgbClr val="0000FF"/>
                </a:solidFill>
                <a:latin typeface="Arial" panose="020B0604020202020204" pitchFamily="34" charset="0"/>
                <a:ea typeface="宋体" panose="02010600030101010101" pitchFamily="2" charset="-122"/>
              </a:rPr>
              <a:t>0.01×200=2</a:t>
            </a:r>
            <a:r>
              <a:rPr lang="zh-CN" altLang="en-US" b="1" dirty="0">
                <a:solidFill>
                  <a:srgbClr val="0000FF"/>
                </a:solidFill>
                <a:latin typeface="Arial" panose="020B0604020202020204" pitchFamily="34" charset="0"/>
                <a:ea typeface="宋体" panose="02010600030101010101" pitchFamily="2" charset="-122"/>
              </a:rPr>
              <a:t>元，商行可</a:t>
            </a:r>
            <a:endParaRPr lang="zh-CN" altLang="en-US" b="1" dirty="0">
              <a:solidFill>
                <a:srgbClr val="0000FF"/>
              </a:solidFill>
              <a:latin typeface="Arial" panose="020B0604020202020204" pitchFamily="34" charset="0"/>
              <a:ea typeface="宋体" panose="02010600030101010101" pitchFamily="2" charset="-122"/>
            </a:endParaRPr>
          </a:p>
          <a:p>
            <a:pPr fontAlgn="t"/>
            <a:r>
              <a:rPr lang="zh-CN" altLang="en-US" b="1" dirty="0">
                <a:solidFill>
                  <a:srgbClr val="0000FF"/>
                </a:solidFill>
                <a:latin typeface="Arial" panose="020B0604020202020204" pitchFamily="34" charset="0"/>
                <a:ea typeface="宋体" panose="02010600030101010101" pitchFamily="2" charset="-122"/>
              </a:rPr>
              <a:t>按每台</a:t>
            </a:r>
            <a:r>
              <a:rPr lang="en-US" altLang="zh-CN" b="1" dirty="0">
                <a:solidFill>
                  <a:srgbClr val="0000FF"/>
                </a:solidFill>
                <a:latin typeface="Arial" panose="020B0604020202020204" pitchFamily="34" charset="0"/>
                <a:ea typeface="宋体" panose="02010600030101010101" pitchFamily="2" charset="-122"/>
              </a:rPr>
              <a:t>88</a:t>
            </a:r>
            <a:r>
              <a:rPr lang="zh-CN" altLang="en-US" b="1" dirty="0">
                <a:solidFill>
                  <a:srgbClr val="0000FF"/>
                </a:solidFill>
                <a:latin typeface="Arial" panose="020B0604020202020204" pitchFamily="34" charset="0"/>
                <a:ea typeface="宋体" panose="02010600030101010101" pitchFamily="2" charset="-122"/>
              </a:rPr>
              <a:t>元的价格购进</a:t>
            </a:r>
            <a:r>
              <a:rPr lang="en-US" altLang="zh-CN" b="1" dirty="0">
                <a:solidFill>
                  <a:srgbClr val="0000FF"/>
                </a:solidFill>
                <a:latin typeface="Arial" panose="020B0604020202020204" pitchFamily="34" charset="0"/>
                <a:ea typeface="宋体" panose="02010600030101010101" pitchFamily="2" charset="-122"/>
              </a:rPr>
              <a:t>300</a:t>
            </a:r>
            <a:r>
              <a:rPr lang="zh-CN" altLang="en-US" b="1" dirty="0">
                <a:solidFill>
                  <a:srgbClr val="0000FF"/>
                </a:solidFill>
                <a:latin typeface="Arial" panose="020B0604020202020204" pitchFamily="34" charset="0"/>
                <a:ea typeface="宋体" panose="02010600030101010101" pitchFamily="2" charset="-122"/>
              </a:rPr>
              <a:t>台）。但最低价格为</a:t>
            </a:r>
            <a:r>
              <a:rPr lang="en-US" altLang="zh-CN" b="1" dirty="0">
                <a:solidFill>
                  <a:srgbClr val="0000FF"/>
                </a:solidFill>
                <a:latin typeface="Arial" panose="020B0604020202020204" pitchFamily="34" charset="0"/>
                <a:ea typeface="宋体" panose="02010600030101010101" pitchFamily="2" charset="-122"/>
              </a:rPr>
              <a:t>75</a:t>
            </a:r>
            <a:r>
              <a:rPr lang="zh-CN" altLang="en-US" b="1" dirty="0">
                <a:solidFill>
                  <a:srgbClr val="0000FF"/>
                </a:solidFill>
                <a:latin typeface="Arial" panose="020B0604020202020204" pitchFamily="34" charset="0"/>
                <a:ea typeface="宋体" panose="02010600030101010101" pitchFamily="2" charset="-122"/>
              </a:rPr>
              <a:t>元</a:t>
            </a:r>
            <a:r>
              <a:rPr lang="en-US" altLang="zh-CN" b="1" dirty="0">
                <a:solidFill>
                  <a:srgbClr val="0000FF"/>
                </a:solidFill>
                <a:latin typeface="Arial" panose="020B0604020202020204" pitchFamily="34" charset="0"/>
                <a:ea typeface="宋体" panose="02010600030101010101" pitchFamily="2" charset="-122"/>
              </a:rPr>
              <a:t>/</a:t>
            </a:r>
            <a:r>
              <a:rPr lang="zh-CN" altLang="en-US" b="1" dirty="0">
                <a:solidFill>
                  <a:srgbClr val="0000FF"/>
                </a:solidFill>
                <a:latin typeface="Arial" panose="020B0604020202020204" pitchFamily="34" charset="0"/>
                <a:ea typeface="宋体" panose="02010600030101010101" pitchFamily="2" charset="-122"/>
              </a:rPr>
              <a:t>台。</a:t>
            </a:r>
            <a:endParaRPr lang="zh-CN" altLang="en-US" b="1" dirty="0">
              <a:solidFill>
                <a:srgbClr val="0000FF"/>
              </a:solidFill>
              <a:latin typeface="Arial" panose="020B0604020202020204" pitchFamily="34" charset="0"/>
              <a:ea typeface="宋体" panose="02010600030101010101" pitchFamily="2" charset="-122"/>
            </a:endParaRPr>
          </a:p>
          <a:p>
            <a:pPr fontAlgn="t"/>
            <a:r>
              <a:rPr lang="zh-CN" altLang="en-US" b="1" dirty="0">
                <a:solidFill>
                  <a:srgbClr val="0000FF"/>
                </a:solidFill>
                <a:latin typeface="Arial" panose="020B0604020202020204" pitchFamily="34" charset="0"/>
                <a:ea typeface="宋体" panose="02010600030101010101" pitchFamily="2" charset="-122"/>
              </a:rPr>
              <a:t>（</a:t>
            </a:r>
            <a:r>
              <a:rPr lang="en-US" altLang="zh-CN" b="1" dirty="0">
                <a:solidFill>
                  <a:srgbClr val="0000FF"/>
                </a:solidFill>
                <a:latin typeface="Arial" panose="020B0604020202020204" pitchFamily="34" charset="0"/>
                <a:ea typeface="宋体" panose="02010600030101010101" pitchFamily="2" charset="-122"/>
              </a:rPr>
              <a:t>1</a:t>
            </a:r>
            <a:r>
              <a:rPr lang="zh-CN" altLang="en-US" b="1" dirty="0">
                <a:solidFill>
                  <a:srgbClr val="0000FF"/>
                </a:solidFill>
                <a:latin typeface="Arial" panose="020B0604020202020204" pitchFamily="34" charset="0"/>
                <a:ea typeface="宋体" panose="02010600030101010101" pitchFamily="2" charset="-122"/>
              </a:rPr>
              <a:t>）建立订购量</a:t>
            </a:r>
            <a:r>
              <a:rPr lang="en-US" altLang="zh-CN" b="1">
                <a:solidFill>
                  <a:srgbClr val="FF0000"/>
                </a:solidFill>
                <a:latin typeface="Arial" panose="020B0604020202020204" pitchFamily="34" charset="0"/>
                <a:ea typeface="宋体" panose="02010600030101010101" pitchFamily="2" charset="-122"/>
              </a:rPr>
              <a:t>x</a:t>
            </a:r>
            <a:r>
              <a:rPr lang="zh-CN" altLang="en-US" b="1" dirty="0">
                <a:solidFill>
                  <a:srgbClr val="0000FF"/>
                </a:solidFill>
                <a:latin typeface="Arial" panose="020B0604020202020204" pitchFamily="34" charset="0"/>
                <a:ea typeface="宋体" panose="02010600030101010101" pitchFamily="2" charset="-122"/>
              </a:rPr>
              <a:t>与每台的实际售价</a:t>
            </a:r>
            <a:r>
              <a:rPr lang="en-US" altLang="zh-CN" b="1">
                <a:solidFill>
                  <a:srgbClr val="FF0000"/>
                </a:solidFill>
                <a:latin typeface="Arial" panose="020B0604020202020204" pitchFamily="34" charset="0"/>
                <a:ea typeface="宋体" panose="02010600030101010101" pitchFamily="2" charset="-122"/>
              </a:rPr>
              <a:t>p</a:t>
            </a:r>
            <a:r>
              <a:rPr lang="zh-CN" altLang="en-US" b="1" dirty="0">
                <a:solidFill>
                  <a:srgbClr val="0000FF"/>
                </a:solidFill>
                <a:latin typeface="Arial" panose="020B0604020202020204" pitchFamily="34" charset="0"/>
                <a:ea typeface="宋体" panose="02010600030101010101" pitchFamily="2" charset="-122"/>
              </a:rPr>
              <a:t>的数学模型。</a:t>
            </a:r>
            <a:endParaRPr lang="zh-CN" altLang="en-US" b="1" dirty="0">
              <a:solidFill>
                <a:srgbClr val="0000FF"/>
              </a:solidFill>
              <a:latin typeface="Arial" panose="020B0604020202020204" pitchFamily="34" charset="0"/>
              <a:ea typeface="宋体" panose="02010600030101010101" pitchFamily="2" charset="-122"/>
            </a:endParaRPr>
          </a:p>
          <a:p>
            <a:pPr fontAlgn="t"/>
            <a:r>
              <a:rPr lang="zh-CN" altLang="en-US" b="1" dirty="0">
                <a:solidFill>
                  <a:srgbClr val="0000FF"/>
                </a:solidFill>
                <a:latin typeface="Arial" panose="020B0604020202020204" pitchFamily="34" charset="0"/>
                <a:ea typeface="宋体" panose="02010600030101010101" pitchFamily="2" charset="-122"/>
              </a:rPr>
              <a:t>（</a:t>
            </a:r>
            <a:r>
              <a:rPr lang="en-US" altLang="zh-CN" b="1" dirty="0">
                <a:solidFill>
                  <a:srgbClr val="0000FF"/>
                </a:solidFill>
                <a:latin typeface="Arial" panose="020B0604020202020204" pitchFamily="34" charset="0"/>
                <a:ea typeface="宋体" panose="02010600030101010101" pitchFamily="2" charset="-122"/>
              </a:rPr>
              <a:t>2</a:t>
            </a:r>
            <a:r>
              <a:rPr lang="zh-CN" altLang="en-US" b="1" dirty="0">
                <a:solidFill>
                  <a:srgbClr val="0000FF"/>
                </a:solidFill>
                <a:latin typeface="Arial" panose="020B0604020202020204" pitchFamily="34" charset="0"/>
                <a:ea typeface="宋体" panose="02010600030101010101" pitchFamily="2" charset="-122"/>
              </a:rPr>
              <a:t>）建立利润</a:t>
            </a:r>
            <a:r>
              <a:rPr lang="en-US" altLang="zh-CN" b="1">
                <a:solidFill>
                  <a:srgbClr val="FF0000"/>
                </a:solidFill>
                <a:latin typeface="Arial" panose="020B0604020202020204" pitchFamily="34" charset="0"/>
                <a:ea typeface="宋体" panose="02010600030101010101" pitchFamily="2" charset="-122"/>
              </a:rPr>
              <a:t>L</a:t>
            </a:r>
            <a:r>
              <a:rPr lang="zh-CN" altLang="en-US" b="1" dirty="0">
                <a:solidFill>
                  <a:srgbClr val="0000FF"/>
                </a:solidFill>
                <a:latin typeface="Arial" panose="020B0604020202020204" pitchFamily="34" charset="0"/>
                <a:ea typeface="宋体" panose="02010600030101010101" pitchFamily="2" charset="-122"/>
              </a:rPr>
              <a:t>与订购量</a:t>
            </a:r>
            <a:r>
              <a:rPr lang="en-US" altLang="zh-CN" b="1">
                <a:solidFill>
                  <a:srgbClr val="FF0000"/>
                </a:solidFill>
                <a:latin typeface="Arial" panose="020B0604020202020204" pitchFamily="34" charset="0"/>
                <a:ea typeface="宋体" panose="02010600030101010101" pitchFamily="2" charset="-122"/>
              </a:rPr>
              <a:t>x</a:t>
            </a:r>
            <a:r>
              <a:rPr lang="zh-CN" altLang="en-US" b="1" dirty="0">
                <a:solidFill>
                  <a:srgbClr val="0000FF"/>
                </a:solidFill>
                <a:latin typeface="Arial" panose="020B0604020202020204" pitchFamily="34" charset="0"/>
                <a:ea typeface="宋体" panose="02010600030101010101" pitchFamily="2" charset="-122"/>
              </a:rPr>
              <a:t>的数学模型。</a:t>
            </a:r>
            <a:endParaRPr lang="zh-CN" altLang="en-US" b="1" dirty="0">
              <a:solidFill>
                <a:srgbClr val="0000FF"/>
              </a:solidFill>
              <a:latin typeface="Arial" panose="020B0604020202020204" pitchFamily="34" charset="0"/>
              <a:ea typeface="宋体" panose="02010600030101010101" pitchFamily="2" charset="-122"/>
            </a:endParaRPr>
          </a:p>
          <a:p>
            <a:pPr fontAlgn="t"/>
            <a:r>
              <a:rPr lang="zh-CN" altLang="en-US" b="1" dirty="0">
                <a:solidFill>
                  <a:srgbClr val="0000FF"/>
                </a:solidFill>
                <a:latin typeface="Arial" panose="020B0604020202020204" pitchFamily="34" charset="0"/>
                <a:ea typeface="宋体" panose="02010600030101010101" pitchFamily="2" charset="-122"/>
              </a:rPr>
              <a:t>（</a:t>
            </a:r>
            <a:r>
              <a:rPr lang="en-US" altLang="zh-CN" b="1" dirty="0">
                <a:solidFill>
                  <a:srgbClr val="0000FF"/>
                </a:solidFill>
                <a:latin typeface="Arial" panose="020B0604020202020204" pitchFamily="34" charset="0"/>
                <a:ea typeface="宋体" panose="02010600030101010101" pitchFamily="2" charset="-122"/>
              </a:rPr>
              <a:t>3</a:t>
            </a:r>
            <a:r>
              <a:rPr lang="zh-CN" altLang="en-US" b="1" dirty="0">
                <a:solidFill>
                  <a:srgbClr val="0000FF"/>
                </a:solidFill>
                <a:latin typeface="Arial" panose="020B0604020202020204" pitchFamily="34" charset="0"/>
                <a:ea typeface="宋体" panose="02010600030101010101" pitchFamily="2" charset="-122"/>
              </a:rPr>
              <a:t>）当一商行订购了</a:t>
            </a:r>
            <a:r>
              <a:rPr lang="en-US" altLang="zh-CN" b="1" dirty="0">
                <a:solidFill>
                  <a:srgbClr val="0000FF"/>
                </a:solidFill>
                <a:latin typeface="Arial" panose="020B0604020202020204" pitchFamily="34" charset="0"/>
                <a:ea typeface="宋体" panose="02010600030101010101" pitchFamily="2" charset="-122"/>
              </a:rPr>
              <a:t>1000</a:t>
            </a:r>
            <a:r>
              <a:rPr lang="zh-CN" altLang="en-US" b="1" dirty="0">
                <a:solidFill>
                  <a:srgbClr val="0000FF"/>
                </a:solidFill>
                <a:latin typeface="Arial" panose="020B0604020202020204" pitchFamily="34" charset="0"/>
                <a:ea typeface="宋体" panose="02010600030101010101" pitchFamily="2" charset="-122"/>
              </a:rPr>
              <a:t>台时，厂家可获利润多少？</a:t>
            </a:r>
            <a:endParaRPr lang="zh-CN" altLang="en-US" b="1" dirty="0">
              <a:solidFill>
                <a:srgbClr val="0000FF"/>
              </a:solidFill>
              <a:latin typeface="Arial" panose="020B0604020202020204" pitchFamily="34" charset="0"/>
              <a:ea typeface="宋体" panose="02010600030101010101" pitchFamily="2" charset="-122"/>
            </a:endParaRPr>
          </a:p>
        </p:txBody>
      </p:sp>
      <p:grpSp>
        <p:nvGrpSpPr>
          <p:cNvPr id="660484" name="组合 660483"/>
          <p:cNvGrpSpPr/>
          <p:nvPr/>
        </p:nvGrpSpPr>
        <p:grpSpPr>
          <a:xfrm flipH="1">
            <a:off x="2154143" y="460460"/>
            <a:ext cx="855821" cy="989196"/>
            <a:chOff x="448" y="2989"/>
            <a:chExt cx="818" cy="1133"/>
          </a:xfrm>
        </p:grpSpPr>
        <p:grpSp>
          <p:nvGrpSpPr>
            <p:cNvPr id="54276" name="组合 660484"/>
            <p:cNvGrpSpPr/>
            <p:nvPr/>
          </p:nvGrpSpPr>
          <p:grpSpPr>
            <a:xfrm>
              <a:off x="448" y="2989"/>
              <a:ext cx="694" cy="689"/>
              <a:chOff x="448" y="2989"/>
              <a:chExt cx="694" cy="689"/>
            </a:xfrm>
          </p:grpSpPr>
          <p:grpSp>
            <p:nvGrpSpPr>
              <p:cNvPr id="54277" name="组合 660485"/>
              <p:cNvGrpSpPr/>
              <p:nvPr/>
            </p:nvGrpSpPr>
            <p:grpSpPr>
              <a:xfrm>
                <a:off x="461" y="2998"/>
                <a:ext cx="681" cy="679"/>
                <a:chOff x="461" y="2998"/>
                <a:chExt cx="681" cy="679"/>
              </a:xfrm>
            </p:grpSpPr>
            <p:grpSp>
              <p:nvGrpSpPr>
                <p:cNvPr id="54278" name="组合 660486"/>
                <p:cNvGrpSpPr/>
                <p:nvPr/>
              </p:nvGrpSpPr>
              <p:grpSpPr>
                <a:xfrm>
                  <a:off x="461" y="2998"/>
                  <a:ext cx="681" cy="679"/>
                  <a:chOff x="461" y="2998"/>
                  <a:chExt cx="681" cy="679"/>
                </a:xfrm>
              </p:grpSpPr>
              <p:sp>
                <p:nvSpPr>
                  <p:cNvPr id="54279" name="任意多边形 660487"/>
                  <p:cNvSpPr/>
                  <p:nvPr/>
                </p:nvSpPr>
                <p:spPr>
                  <a:xfrm>
                    <a:off x="461" y="2998"/>
                    <a:ext cx="578" cy="394"/>
                  </a:xfrm>
                  <a:custGeom>
                    <a:avLst/>
                    <a:gdLst/>
                    <a:ahLst/>
                    <a:cxnLst/>
                    <a:pathLst>
                      <a:path w="1155" h="788">
                        <a:moveTo>
                          <a:pt x="24" y="788"/>
                        </a:moveTo>
                        <a:lnTo>
                          <a:pt x="7" y="695"/>
                        </a:lnTo>
                        <a:lnTo>
                          <a:pt x="0" y="605"/>
                        </a:lnTo>
                        <a:lnTo>
                          <a:pt x="3" y="543"/>
                        </a:lnTo>
                        <a:lnTo>
                          <a:pt x="14" y="487"/>
                        </a:lnTo>
                        <a:lnTo>
                          <a:pt x="31" y="425"/>
                        </a:lnTo>
                        <a:lnTo>
                          <a:pt x="58" y="362"/>
                        </a:lnTo>
                        <a:lnTo>
                          <a:pt x="93" y="297"/>
                        </a:lnTo>
                        <a:lnTo>
                          <a:pt x="128" y="245"/>
                        </a:lnTo>
                        <a:lnTo>
                          <a:pt x="169" y="193"/>
                        </a:lnTo>
                        <a:lnTo>
                          <a:pt x="217" y="148"/>
                        </a:lnTo>
                        <a:lnTo>
                          <a:pt x="266" y="110"/>
                        </a:lnTo>
                        <a:lnTo>
                          <a:pt x="318" y="79"/>
                        </a:lnTo>
                        <a:lnTo>
                          <a:pt x="381" y="52"/>
                        </a:lnTo>
                        <a:lnTo>
                          <a:pt x="454" y="27"/>
                        </a:lnTo>
                        <a:lnTo>
                          <a:pt x="516" y="10"/>
                        </a:lnTo>
                        <a:lnTo>
                          <a:pt x="592" y="0"/>
                        </a:lnTo>
                        <a:lnTo>
                          <a:pt x="689" y="0"/>
                        </a:lnTo>
                        <a:lnTo>
                          <a:pt x="761" y="14"/>
                        </a:lnTo>
                        <a:lnTo>
                          <a:pt x="848" y="34"/>
                        </a:lnTo>
                        <a:lnTo>
                          <a:pt x="934" y="72"/>
                        </a:lnTo>
                        <a:lnTo>
                          <a:pt x="1010" y="117"/>
                        </a:lnTo>
                        <a:lnTo>
                          <a:pt x="1062" y="162"/>
                        </a:lnTo>
                        <a:lnTo>
                          <a:pt x="1114" y="214"/>
                        </a:lnTo>
                        <a:lnTo>
                          <a:pt x="1155" y="266"/>
                        </a:lnTo>
                        <a:lnTo>
                          <a:pt x="1045" y="183"/>
                        </a:lnTo>
                        <a:lnTo>
                          <a:pt x="986" y="148"/>
                        </a:lnTo>
                        <a:lnTo>
                          <a:pt x="924" y="124"/>
                        </a:lnTo>
                        <a:lnTo>
                          <a:pt x="844" y="100"/>
                        </a:lnTo>
                        <a:lnTo>
                          <a:pt x="768" y="90"/>
                        </a:lnTo>
                        <a:lnTo>
                          <a:pt x="685" y="86"/>
                        </a:lnTo>
                        <a:lnTo>
                          <a:pt x="623" y="90"/>
                        </a:lnTo>
                        <a:lnTo>
                          <a:pt x="557" y="100"/>
                        </a:lnTo>
                        <a:lnTo>
                          <a:pt x="492" y="117"/>
                        </a:lnTo>
                        <a:lnTo>
                          <a:pt x="429" y="138"/>
                        </a:lnTo>
                        <a:lnTo>
                          <a:pt x="360" y="172"/>
                        </a:lnTo>
                        <a:lnTo>
                          <a:pt x="307" y="204"/>
                        </a:lnTo>
                        <a:lnTo>
                          <a:pt x="262" y="242"/>
                        </a:lnTo>
                        <a:lnTo>
                          <a:pt x="211" y="283"/>
                        </a:lnTo>
                        <a:lnTo>
                          <a:pt x="169" y="328"/>
                        </a:lnTo>
                        <a:lnTo>
                          <a:pt x="128" y="390"/>
                        </a:lnTo>
                        <a:lnTo>
                          <a:pt x="90" y="456"/>
                        </a:lnTo>
                        <a:lnTo>
                          <a:pt x="65" y="518"/>
                        </a:lnTo>
                        <a:lnTo>
                          <a:pt x="45" y="592"/>
                        </a:lnTo>
                        <a:lnTo>
                          <a:pt x="31" y="681"/>
                        </a:lnTo>
                        <a:lnTo>
                          <a:pt x="24" y="788"/>
                        </a:lnTo>
                        <a:close/>
                      </a:path>
                    </a:pathLst>
                  </a:custGeom>
                  <a:solidFill>
                    <a:srgbClr val="C0C0C0"/>
                  </a:solidFill>
                  <a:ln w="9525">
                    <a:noFill/>
                  </a:ln>
                </p:spPr>
                <p:txBody>
                  <a:bodyPr/>
                  <a:p>
                    <a:endParaRPr lang="zh-CN" altLang="en-US"/>
                  </a:p>
                </p:txBody>
              </p:sp>
              <p:sp>
                <p:nvSpPr>
                  <p:cNvPr id="54280" name="任意多边形 660488"/>
                  <p:cNvSpPr/>
                  <p:nvPr/>
                </p:nvSpPr>
                <p:spPr>
                  <a:xfrm>
                    <a:off x="505" y="3193"/>
                    <a:ext cx="637" cy="484"/>
                  </a:xfrm>
                  <a:custGeom>
                    <a:avLst/>
                    <a:gdLst/>
                    <a:ahLst/>
                    <a:cxnLst/>
                    <a:pathLst>
                      <a:path w="1274" h="968">
                        <a:moveTo>
                          <a:pt x="0" y="588"/>
                        </a:moveTo>
                        <a:lnTo>
                          <a:pt x="73" y="671"/>
                        </a:lnTo>
                        <a:lnTo>
                          <a:pt x="152" y="744"/>
                        </a:lnTo>
                        <a:lnTo>
                          <a:pt x="225" y="785"/>
                        </a:lnTo>
                        <a:lnTo>
                          <a:pt x="330" y="830"/>
                        </a:lnTo>
                        <a:lnTo>
                          <a:pt x="413" y="854"/>
                        </a:lnTo>
                        <a:lnTo>
                          <a:pt x="489" y="865"/>
                        </a:lnTo>
                        <a:lnTo>
                          <a:pt x="578" y="865"/>
                        </a:lnTo>
                        <a:lnTo>
                          <a:pt x="644" y="858"/>
                        </a:lnTo>
                        <a:lnTo>
                          <a:pt x="724" y="844"/>
                        </a:lnTo>
                        <a:lnTo>
                          <a:pt x="803" y="820"/>
                        </a:lnTo>
                        <a:lnTo>
                          <a:pt x="869" y="785"/>
                        </a:lnTo>
                        <a:lnTo>
                          <a:pt x="931" y="747"/>
                        </a:lnTo>
                        <a:lnTo>
                          <a:pt x="986" y="709"/>
                        </a:lnTo>
                        <a:lnTo>
                          <a:pt x="1041" y="654"/>
                        </a:lnTo>
                        <a:lnTo>
                          <a:pt x="1097" y="592"/>
                        </a:lnTo>
                        <a:lnTo>
                          <a:pt x="1139" y="533"/>
                        </a:lnTo>
                        <a:lnTo>
                          <a:pt x="1164" y="474"/>
                        </a:lnTo>
                        <a:lnTo>
                          <a:pt x="1195" y="381"/>
                        </a:lnTo>
                        <a:lnTo>
                          <a:pt x="1215" y="284"/>
                        </a:lnTo>
                        <a:lnTo>
                          <a:pt x="1219" y="198"/>
                        </a:lnTo>
                        <a:lnTo>
                          <a:pt x="1205" y="104"/>
                        </a:lnTo>
                        <a:lnTo>
                          <a:pt x="1174" y="0"/>
                        </a:lnTo>
                        <a:lnTo>
                          <a:pt x="1205" y="55"/>
                        </a:lnTo>
                        <a:lnTo>
                          <a:pt x="1240" y="135"/>
                        </a:lnTo>
                        <a:lnTo>
                          <a:pt x="1257" y="208"/>
                        </a:lnTo>
                        <a:lnTo>
                          <a:pt x="1274" y="278"/>
                        </a:lnTo>
                        <a:lnTo>
                          <a:pt x="1271" y="336"/>
                        </a:lnTo>
                        <a:lnTo>
                          <a:pt x="1267" y="416"/>
                        </a:lnTo>
                        <a:lnTo>
                          <a:pt x="1226" y="568"/>
                        </a:lnTo>
                        <a:lnTo>
                          <a:pt x="1184" y="651"/>
                        </a:lnTo>
                        <a:lnTo>
                          <a:pt x="1132" y="723"/>
                        </a:lnTo>
                        <a:lnTo>
                          <a:pt x="1076" y="785"/>
                        </a:lnTo>
                        <a:lnTo>
                          <a:pt x="1021" y="830"/>
                        </a:lnTo>
                        <a:lnTo>
                          <a:pt x="945" y="882"/>
                        </a:lnTo>
                        <a:lnTo>
                          <a:pt x="869" y="917"/>
                        </a:lnTo>
                        <a:lnTo>
                          <a:pt x="796" y="941"/>
                        </a:lnTo>
                        <a:lnTo>
                          <a:pt x="703" y="965"/>
                        </a:lnTo>
                        <a:lnTo>
                          <a:pt x="634" y="968"/>
                        </a:lnTo>
                        <a:lnTo>
                          <a:pt x="558" y="968"/>
                        </a:lnTo>
                        <a:lnTo>
                          <a:pt x="482" y="955"/>
                        </a:lnTo>
                        <a:lnTo>
                          <a:pt x="399" y="937"/>
                        </a:lnTo>
                        <a:lnTo>
                          <a:pt x="343" y="917"/>
                        </a:lnTo>
                        <a:lnTo>
                          <a:pt x="270" y="879"/>
                        </a:lnTo>
                        <a:lnTo>
                          <a:pt x="207" y="844"/>
                        </a:lnTo>
                        <a:lnTo>
                          <a:pt x="149" y="796"/>
                        </a:lnTo>
                        <a:lnTo>
                          <a:pt x="87" y="730"/>
                        </a:lnTo>
                        <a:lnTo>
                          <a:pt x="28" y="647"/>
                        </a:lnTo>
                        <a:lnTo>
                          <a:pt x="0" y="588"/>
                        </a:lnTo>
                        <a:close/>
                      </a:path>
                    </a:pathLst>
                  </a:custGeom>
                  <a:solidFill>
                    <a:srgbClr val="C0C0C0"/>
                  </a:solidFill>
                  <a:ln w="9525">
                    <a:noFill/>
                  </a:ln>
                </p:spPr>
                <p:txBody>
                  <a:bodyPr/>
                  <a:p>
                    <a:endParaRPr lang="zh-CN" altLang="en-US"/>
                  </a:p>
                </p:txBody>
              </p:sp>
            </p:grpSp>
            <p:grpSp>
              <p:nvGrpSpPr>
                <p:cNvPr id="54281" name="组合 660489"/>
                <p:cNvGrpSpPr/>
                <p:nvPr/>
              </p:nvGrpSpPr>
              <p:grpSpPr>
                <a:xfrm>
                  <a:off x="465" y="3007"/>
                  <a:ext cx="675" cy="641"/>
                  <a:chOff x="465" y="3007"/>
                  <a:chExt cx="675" cy="641"/>
                </a:xfrm>
              </p:grpSpPr>
              <p:sp>
                <p:nvSpPr>
                  <p:cNvPr id="54282" name="任意多边形 660490"/>
                  <p:cNvSpPr/>
                  <p:nvPr/>
                </p:nvSpPr>
                <p:spPr>
                  <a:xfrm>
                    <a:off x="503" y="3488"/>
                    <a:ext cx="166" cy="160"/>
                  </a:xfrm>
                  <a:custGeom>
                    <a:avLst/>
                    <a:gdLst/>
                    <a:ahLst/>
                    <a:cxnLst/>
                    <a:pathLst>
                      <a:path w="330" h="320">
                        <a:moveTo>
                          <a:pt x="0" y="0"/>
                        </a:moveTo>
                        <a:lnTo>
                          <a:pt x="34" y="64"/>
                        </a:lnTo>
                        <a:lnTo>
                          <a:pt x="68" y="114"/>
                        </a:lnTo>
                        <a:lnTo>
                          <a:pt x="104" y="159"/>
                        </a:lnTo>
                        <a:lnTo>
                          <a:pt x="159" y="213"/>
                        </a:lnTo>
                        <a:lnTo>
                          <a:pt x="200" y="247"/>
                        </a:lnTo>
                        <a:lnTo>
                          <a:pt x="253" y="281"/>
                        </a:lnTo>
                        <a:lnTo>
                          <a:pt x="330" y="320"/>
                        </a:lnTo>
                        <a:lnTo>
                          <a:pt x="244" y="202"/>
                        </a:lnTo>
                        <a:lnTo>
                          <a:pt x="196" y="175"/>
                        </a:lnTo>
                        <a:lnTo>
                          <a:pt x="161" y="150"/>
                        </a:lnTo>
                        <a:lnTo>
                          <a:pt x="110" y="116"/>
                        </a:lnTo>
                        <a:lnTo>
                          <a:pt x="71" y="79"/>
                        </a:lnTo>
                        <a:lnTo>
                          <a:pt x="40" y="48"/>
                        </a:lnTo>
                        <a:lnTo>
                          <a:pt x="0" y="0"/>
                        </a:lnTo>
                        <a:close/>
                      </a:path>
                    </a:pathLst>
                  </a:custGeom>
                  <a:solidFill>
                    <a:srgbClr val="808080"/>
                  </a:solidFill>
                  <a:ln w="9525">
                    <a:noFill/>
                  </a:ln>
                </p:spPr>
                <p:txBody>
                  <a:bodyPr/>
                  <a:p>
                    <a:endParaRPr lang="zh-CN" altLang="en-US"/>
                  </a:p>
                </p:txBody>
              </p:sp>
              <p:sp>
                <p:nvSpPr>
                  <p:cNvPr id="54283" name="任意多边形 660491"/>
                  <p:cNvSpPr/>
                  <p:nvPr/>
                </p:nvSpPr>
                <p:spPr>
                  <a:xfrm>
                    <a:off x="1081" y="3190"/>
                    <a:ext cx="59" cy="314"/>
                  </a:xfrm>
                  <a:custGeom>
                    <a:avLst/>
                    <a:gdLst/>
                    <a:ahLst/>
                    <a:cxnLst/>
                    <a:pathLst>
                      <a:path w="119" h="629">
                        <a:moveTo>
                          <a:pt x="22" y="0"/>
                        </a:moveTo>
                        <a:lnTo>
                          <a:pt x="45" y="43"/>
                        </a:lnTo>
                        <a:lnTo>
                          <a:pt x="60" y="80"/>
                        </a:lnTo>
                        <a:lnTo>
                          <a:pt x="76" y="118"/>
                        </a:lnTo>
                        <a:lnTo>
                          <a:pt x="88" y="154"/>
                        </a:lnTo>
                        <a:lnTo>
                          <a:pt x="97" y="189"/>
                        </a:lnTo>
                        <a:lnTo>
                          <a:pt x="114" y="250"/>
                        </a:lnTo>
                        <a:lnTo>
                          <a:pt x="119" y="310"/>
                        </a:lnTo>
                        <a:lnTo>
                          <a:pt x="115" y="402"/>
                        </a:lnTo>
                        <a:lnTo>
                          <a:pt x="107" y="464"/>
                        </a:lnTo>
                        <a:lnTo>
                          <a:pt x="95" y="515"/>
                        </a:lnTo>
                        <a:lnTo>
                          <a:pt x="75" y="568"/>
                        </a:lnTo>
                        <a:lnTo>
                          <a:pt x="49" y="629"/>
                        </a:lnTo>
                        <a:lnTo>
                          <a:pt x="0" y="510"/>
                        </a:lnTo>
                        <a:lnTo>
                          <a:pt x="22" y="458"/>
                        </a:lnTo>
                        <a:lnTo>
                          <a:pt x="32" y="431"/>
                        </a:lnTo>
                        <a:lnTo>
                          <a:pt x="45" y="395"/>
                        </a:lnTo>
                        <a:lnTo>
                          <a:pt x="53" y="358"/>
                        </a:lnTo>
                        <a:lnTo>
                          <a:pt x="60" y="302"/>
                        </a:lnTo>
                        <a:lnTo>
                          <a:pt x="64" y="255"/>
                        </a:lnTo>
                        <a:lnTo>
                          <a:pt x="64" y="184"/>
                        </a:lnTo>
                        <a:lnTo>
                          <a:pt x="53" y="121"/>
                        </a:lnTo>
                        <a:lnTo>
                          <a:pt x="42" y="69"/>
                        </a:lnTo>
                        <a:lnTo>
                          <a:pt x="35" y="42"/>
                        </a:lnTo>
                        <a:lnTo>
                          <a:pt x="22" y="0"/>
                        </a:lnTo>
                        <a:close/>
                      </a:path>
                    </a:pathLst>
                  </a:custGeom>
                  <a:solidFill>
                    <a:srgbClr val="808080"/>
                  </a:solidFill>
                  <a:ln w="9525">
                    <a:noFill/>
                  </a:ln>
                </p:spPr>
                <p:txBody>
                  <a:bodyPr/>
                  <a:p>
                    <a:endParaRPr lang="zh-CN" altLang="en-US"/>
                  </a:p>
                </p:txBody>
              </p:sp>
              <p:sp>
                <p:nvSpPr>
                  <p:cNvPr id="54284" name="任意多边形 660492"/>
                  <p:cNvSpPr/>
                  <p:nvPr/>
                </p:nvSpPr>
                <p:spPr>
                  <a:xfrm>
                    <a:off x="771" y="3007"/>
                    <a:ext cx="235" cy="95"/>
                  </a:xfrm>
                  <a:custGeom>
                    <a:avLst/>
                    <a:gdLst/>
                    <a:ahLst/>
                    <a:cxnLst/>
                    <a:pathLst>
                      <a:path w="470" h="190">
                        <a:moveTo>
                          <a:pt x="0" y="0"/>
                        </a:moveTo>
                        <a:lnTo>
                          <a:pt x="36" y="69"/>
                        </a:lnTo>
                        <a:lnTo>
                          <a:pt x="91" y="66"/>
                        </a:lnTo>
                        <a:lnTo>
                          <a:pt x="142" y="69"/>
                        </a:lnTo>
                        <a:lnTo>
                          <a:pt x="189" y="76"/>
                        </a:lnTo>
                        <a:lnTo>
                          <a:pt x="233" y="84"/>
                        </a:lnTo>
                        <a:lnTo>
                          <a:pt x="277" y="96"/>
                        </a:lnTo>
                        <a:lnTo>
                          <a:pt x="307" y="105"/>
                        </a:lnTo>
                        <a:lnTo>
                          <a:pt x="346" y="121"/>
                        </a:lnTo>
                        <a:lnTo>
                          <a:pt x="391" y="143"/>
                        </a:lnTo>
                        <a:lnTo>
                          <a:pt x="470" y="190"/>
                        </a:lnTo>
                        <a:lnTo>
                          <a:pt x="424" y="142"/>
                        </a:lnTo>
                        <a:lnTo>
                          <a:pt x="392" y="118"/>
                        </a:lnTo>
                        <a:lnTo>
                          <a:pt x="349" y="90"/>
                        </a:lnTo>
                        <a:lnTo>
                          <a:pt x="323" y="74"/>
                        </a:lnTo>
                        <a:lnTo>
                          <a:pt x="264" y="46"/>
                        </a:lnTo>
                        <a:lnTo>
                          <a:pt x="226" y="32"/>
                        </a:lnTo>
                        <a:lnTo>
                          <a:pt x="195" y="22"/>
                        </a:lnTo>
                        <a:lnTo>
                          <a:pt x="166" y="15"/>
                        </a:lnTo>
                        <a:lnTo>
                          <a:pt x="121" y="7"/>
                        </a:lnTo>
                        <a:lnTo>
                          <a:pt x="74" y="1"/>
                        </a:lnTo>
                        <a:lnTo>
                          <a:pt x="21" y="0"/>
                        </a:lnTo>
                        <a:lnTo>
                          <a:pt x="0" y="0"/>
                        </a:lnTo>
                        <a:close/>
                      </a:path>
                    </a:pathLst>
                  </a:custGeom>
                  <a:solidFill>
                    <a:srgbClr val="808080"/>
                  </a:solidFill>
                  <a:ln w="9525">
                    <a:noFill/>
                  </a:ln>
                </p:spPr>
                <p:txBody>
                  <a:bodyPr/>
                  <a:p>
                    <a:endParaRPr lang="zh-CN" altLang="en-US"/>
                  </a:p>
                </p:txBody>
              </p:sp>
              <p:sp>
                <p:nvSpPr>
                  <p:cNvPr id="54285" name="任意多边形 660493"/>
                  <p:cNvSpPr/>
                  <p:nvPr/>
                </p:nvSpPr>
                <p:spPr>
                  <a:xfrm>
                    <a:off x="465" y="3141"/>
                    <a:ext cx="75" cy="222"/>
                  </a:xfrm>
                  <a:custGeom>
                    <a:avLst/>
                    <a:gdLst/>
                    <a:ahLst/>
                    <a:cxnLst/>
                    <a:pathLst>
                      <a:path w="150" h="446">
                        <a:moveTo>
                          <a:pt x="0" y="342"/>
                        </a:moveTo>
                        <a:lnTo>
                          <a:pt x="3" y="308"/>
                        </a:lnTo>
                        <a:lnTo>
                          <a:pt x="6" y="270"/>
                        </a:lnTo>
                        <a:lnTo>
                          <a:pt x="16" y="209"/>
                        </a:lnTo>
                        <a:lnTo>
                          <a:pt x="27" y="160"/>
                        </a:lnTo>
                        <a:lnTo>
                          <a:pt x="44" y="117"/>
                        </a:lnTo>
                        <a:lnTo>
                          <a:pt x="64" y="72"/>
                        </a:lnTo>
                        <a:lnTo>
                          <a:pt x="83" y="37"/>
                        </a:lnTo>
                        <a:lnTo>
                          <a:pt x="106" y="0"/>
                        </a:lnTo>
                        <a:lnTo>
                          <a:pt x="150" y="58"/>
                        </a:lnTo>
                        <a:lnTo>
                          <a:pt x="124" y="92"/>
                        </a:lnTo>
                        <a:lnTo>
                          <a:pt x="106" y="124"/>
                        </a:lnTo>
                        <a:lnTo>
                          <a:pt x="91" y="152"/>
                        </a:lnTo>
                        <a:lnTo>
                          <a:pt x="69" y="193"/>
                        </a:lnTo>
                        <a:lnTo>
                          <a:pt x="55" y="228"/>
                        </a:lnTo>
                        <a:lnTo>
                          <a:pt x="47" y="263"/>
                        </a:lnTo>
                        <a:lnTo>
                          <a:pt x="37" y="297"/>
                        </a:lnTo>
                        <a:lnTo>
                          <a:pt x="30" y="335"/>
                        </a:lnTo>
                        <a:lnTo>
                          <a:pt x="24" y="381"/>
                        </a:lnTo>
                        <a:lnTo>
                          <a:pt x="19" y="427"/>
                        </a:lnTo>
                        <a:lnTo>
                          <a:pt x="11" y="446"/>
                        </a:lnTo>
                        <a:lnTo>
                          <a:pt x="0" y="342"/>
                        </a:lnTo>
                        <a:close/>
                      </a:path>
                    </a:pathLst>
                  </a:custGeom>
                  <a:solidFill>
                    <a:srgbClr val="808080"/>
                  </a:solidFill>
                  <a:ln w="9525">
                    <a:noFill/>
                  </a:ln>
                </p:spPr>
                <p:txBody>
                  <a:bodyPr/>
                  <a:p>
                    <a:endParaRPr lang="zh-CN" altLang="en-US"/>
                  </a:p>
                </p:txBody>
              </p:sp>
            </p:grpSp>
          </p:grpSp>
          <p:sp>
            <p:nvSpPr>
              <p:cNvPr id="54286" name="椭圆 660494"/>
              <p:cNvSpPr/>
              <p:nvPr/>
            </p:nvSpPr>
            <p:spPr>
              <a:xfrm>
                <a:off x="476" y="3041"/>
                <a:ext cx="666" cy="637"/>
              </a:xfrm>
              <a:prstGeom prst="ellipse">
                <a:avLst/>
              </a:prstGeom>
              <a:noFill/>
              <a:ln w="14288" cap="flat" cmpd="sng">
                <a:solidFill>
                  <a:srgbClr val="000000"/>
                </a:solidFill>
                <a:prstDash val="solid"/>
                <a:round/>
                <a:headEnd type="none" w="med" len="med"/>
                <a:tailEnd type="none" w="med" len="med"/>
              </a:ln>
            </p:spPr>
            <p:txBody>
              <a:bodyPr anchor="t"/>
              <a:p>
                <a:endParaRPr lang="zh-CN" altLang="en-US">
                  <a:latin typeface="Arial" panose="020B0604020202020204" pitchFamily="34" charset="0"/>
                  <a:ea typeface="楷体_GB2312" pitchFamily="49" charset="-122"/>
                </a:endParaRPr>
              </a:p>
            </p:txBody>
          </p:sp>
          <p:grpSp>
            <p:nvGrpSpPr>
              <p:cNvPr id="54287" name="组合 660495"/>
              <p:cNvGrpSpPr/>
              <p:nvPr/>
            </p:nvGrpSpPr>
            <p:grpSpPr>
              <a:xfrm>
                <a:off x="448" y="2989"/>
                <a:ext cx="666" cy="638"/>
                <a:chOff x="448" y="2989"/>
                <a:chExt cx="666" cy="638"/>
              </a:xfrm>
            </p:grpSpPr>
            <p:sp>
              <p:nvSpPr>
                <p:cNvPr id="54288" name="椭圆 660496"/>
                <p:cNvSpPr/>
                <p:nvPr/>
              </p:nvSpPr>
              <p:spPr>
                <a:xfrm>
                  <a:off x="456" y="2998"/>
                  <a:ext cx="650" cy="622"/>
                </a:xfrm>
                <a:prstGeom prst="ellipse">
                  <a:avLst/>
                </a:prstGeom>
                <a:noFill/>
                <a:ln w="36513" cap="flat" cmpd="sng">
                  <a:solidFill>
                    <a:srgbClr val="9F9F9F"/>
                  </a:solidFill>
                  <a:prstDash val="solid"/>
                  <a:round/>
                  <a:headEnd type="none" w="med" len="med"/>
                  <a:tailEnd type="none" w="med" len="med"/>
                </a:ln>
              </p:spPr>
              <p:txBody>
                <a:bodyPr anchor="t"/>
                <a:p>
                  <a:endParaRPr lang="zh-CN" altLang="en-US">
                    <a:latin typeface="Arial" panose="020B0604020202020204" pitchFamily="34" charset="0"/>
                    <a:ea typeface="楷体_GB2312" pitchFamily="49" charset="-122"/>
                  </a:endParaRPr>
                </a:p>
              </p:txBody>
            </p:sp>
            <p:sp>
              <p:nvSpPr>
                <p:cNvPr id="54289" name="椭圆 660497"/>
                <p:cNvSpPr/>
                <p:nvPr/>
              </p:nvSpPr>
              <p:spPr>
                <a:xfrm>
                  <a:off x="448" y="2989"/>
                  <a:ext cx="666" cy="638"/>
                </a:xfrm>
                <a:prstGeom prst="ellipse">
                  <a:avLst/>
                </a:prstGeom>
                <a:noFill/>
                <a:ln w="14288" cap="flat" cmpd="sng">
                  <a:solidFill>
                    <a:srgbClr val="000000"/>
                  </a:solidFill>
                  <a:prstDash val="solid"/>
                  <a:round/>
                  <a:headEnd type="none" w="med" len="med"/>
                  <a:tailEnd type="none" w="med" len="med"/>
                </a:ln>
              </p:spPr>
              <p:txBody>
                <a:bodyPr anchor="t"/>
                <a:p>
                  <a:endParaRPr lang="zh-CN" altLang="en-US">
                    <a:latin typeface="Arial" panose="020B0604020202020204" pitchFamily="34" charset="0"/>
                    <a:ea typeface="楷体_GB2312" pitchFamily="49" charset="-122"/>
                  </a:endParaRPr>
                </a:p>
              </p:txBody>
            </p:sp>
            <p:sp>
              <p:nvSpPr>
                <p:cNvPr id="54290" name="椭圆 660498"/>
                <p:cNvSpPr/>
                <p:nvPr/>
              </p:nvSpPr>
              <p:spPr>
                <a:xfrm>
                  <a:off x="467" y="3007"/>
                  <a:ext cx="628" cy="603"/>
                </a:xfrm>
                <a:prstGeom prst="ellipse">
                  <a:avLst/>
                </a:prstGeom>
                <a:noFill/>
                <a:ln w="7938" cap="flat" cmpd="sng">
                  <a:solidFill>
                    <a:srgbClr val="000000"/>
                  </a:solidFill>
                  <a:prstDash val="solid"/>
                  <a:round/>
                  <a:headEnd type="none" w="med" len="med"/>
                  <a:tailEnd type="none" w="med" len="med"/>
                </a:ln>
              </p:spPr>
              <p:txBody>
                <a:bodyPr anchor="t"/>
                <a:p>
                  <a:endParaRPr lang="zh-CN" altLang="en-US">
                    <a:latin typeface="Arial" panose="020B0604020202020204" pitchFamily="34" charset="0"/>
                    <a:ea typeface="楷体_GB2312" pitchFamily="49" charset="-122"/>
                  </a:endParaRPr>
                </a:p>
              </p:txBody>
            </p:sp>
          </p:grpSp>
        </p:grpSp>
        <p:grpSp>
          <p:nvGrpSpPr>
            <p:cNvPr id="54291" name="组合 660499"/>
            <p:cNvGrpSpPr/>
            <p:nvPr/>
          </p:nvGrpSpPr>
          <p:grpSpPr>
            <a:xfrm>
              <a:off x="925" y="3589"/>
              <a:ext cx="341" cy="533"/>
              <a:chOff x="925" y="3589"/>
              <a:chExt cx="341" cy="533"/>
            </a:xfrm>
          </p:grpSpPr>
          <p:sp>
            <p:nvSpPr>
              <p:cNvPr id="54292" name="任意多边形 660500"/>
              <p:cNvSpPr/>
              <p:nvPr/>
            </p:nvSpPr>
            <p:spPr>
              <a:xfrm>
                <a:off x="928" y="3617"/>
                <a:ext cx="325" cy="465"/>
              </a:xfrm>
              <a:custGeom>
                <a:avLst/>
                <a:gdLst/>
                <a:ahLst/>
                <a:cxnLst/>
                <a:pathLst>
                  <a:path w="649" h="930">
                    <a:moveTo>
                      <a:pt x="0" y="69"/>
                    </a:moveTo>
                    <a:lnTo>
                      <a:pt x="461" y="930"/>
                    </a:lnTo>
                    <a:lnTo>
                      <a:pt x="649" y="834"/>
                    </a:lnTo>
                    <a:lnTo>
                      <a:pt x="186" y="0"/>
                    </a:lnTo>
                    <a:lnTo>
                      <a:pt x="0" y="69"/>
                    </a:lnTo>
                    <a:close/>
                  </a:path>
                </a:pathLst>
              </a:custGeom>
              <a:solidFill>
                <a:srgbClr val="5F3F1F"/>
              </a:solidFill>
              <a:ln w="9525">
                <a:noFill/>
              </a:ln>
            </p:spPr>
            <p:txBody>
              <a:bodyPr/>
              <a:p>
                <a:endParaRPr lang="zh-CN" altLang="en-US"/>
              </a:p>
            </p:txBody>
          </p:sp>
          <p:sp>
            <p:nvSpPr>
              <p:cNvPr id="54293" name="任意多边形 660501"/>
              <p:cNvSpPr/>
              <p:nvPr/>
            </p:nvSpPr>
            <p:spPr>
              <a:xfrm>
                <a:off x="926" y="3589"/>
                <a:ext cx="99" cy="60"/>
              </a:xfrm>
              <a:custGeom>
                <a:avLst/>
                <a:gdLst/>
                <a:ahLst/>
                <a:cxnLst>
                  <a:cxn ang="90">
                    <a:pos x="811" y="27463"/>
                  </a:cxn>
                  <a:cxn ang="0">
                    <a:pos x="42150" y="14950"/>
                  </a:cxn>
                  <a:cxn ang="90">
                    <a:pos x="21600" y="21600"/>
                  </a:cxn>
                </a:cxnLst>
                <a:pathLst>
                  <a:path w="42151" h="27464" fill="none">
                    <a:moveTo>
                      <a:pt x="811" y="27463"/>
                    </a:moveTo>
                    <a:cubicBezTo>
                      <a:pt x="281" y="25602"/>
                      <a:pt x="0" y="23634"/>
                      <a:pt x="0" y="21600"/>
                    </a:cubicBezTo>
                    <a:cubicBezTo>
                      <a:pt x="0" y="9671"/>
                      <a:pt x="9671" y="0"/>
                      <a:pt x="21600" y="0"/>
                    </a:cubicBezTo>
                    <a:cubicBezTo>
                      <a:pt x="31207" y="0"/>
                      <a:pt x="39349" y="6272"/>
                      <a:pt x="42154" y="14940"/>
                    </a:cubicBezTo>
                  </a:path>
                  <a:path w="42151" h="27464" stroke="0">
                    <a:moveTo>
                      <a:pt x="811" y="27463"/>
                    </a:moveTo>
                    <a:cubicBezTo>
                      <a:pt x="281" y="25602"/>
                      <a:pt x="0" y="23634"/>
                      <a:pt x="0" y="21600"/>
                    </a:cubicBezTo>
                    <a:cubicBezTo>
                      <a:pt x="0" y="9671"/>
                      <a:pt x="9671" y="0"/>
                      <a:pt x="21600" y="0"/>
                    </a:cubicBezTo>
                    <a:cubicBezTo>
                      <a:pt x="31207" y="0"/>
                      <a:pt x="39349" y="6272"/>
                      <a:pt x="42154" y="14940"/>
                    </a:cubicBezTo>
                    <a:lnTo>
                      <a:pt x="21600" y="21600"/>
                    </a:lnTo>
                    <a:close/>
                  </a:path>
                </a:pathLst>
              </a:custGeom>
              <a:solidFill>
                <a:srgbClr val="5F3F1F"/>
              </a:solidFill>
              <a:ln w="7938" cap="flat" cmpd="sng">
                <a:solidFill>
                  <a:srgbClr val="000000"/>
                </a:solidFill>
                <a:prstDash val="solid"/>
                <a:round/>
                <a:headEnd type="none" w="med" len="med"/>
                <a:tailEnd type="none" w="med" len="med"/>
              </a:ln>
            </p:spPr>
            <p:txBody>
              <a:bodyPr/>
              <a:p>
                <a:endParaRPr lang="zh-CN" altLang="en-US"/>
              </a:p>
            </p:txBody>
          </p:sp>
          <p:sp>
            <p:nvSpPr>
              <p:cNvPr id="54294" name="任意多边形 660502"/>
              <p:cNvSpPr/>
              <p:nvPr/>
            </p:nvSpPr>
            <p:spPr>
              <a:xfrm>
                <a:off x="928" y="3596"/>
                <a:ext cx="99" cy="58"/>
              </a:xfrm>
              <a:custGeom>
                <a:avLst/>
                <a:gdLst/>
                <a:ahLst/>
                <a:cxnLst>
                  <a:cxn ang="90">
                    <a:pos x="157" y="24200"/>
                  </a:cxn>
                  <a:cxn ang="0">
                    <a:pos x="42111" y="14829"/>
                  </a:cxn>
                  <a:cxn ang="90">
                    <a:pos x="21600" y="21600"/>
                  </a:cxn>
                </a:cxnLst>
                <a:pathLst>
                  <a:path w="42111" h="24200" fill="none">
                    <a:moveTo>
                      <a:pt x="157" y="24200"/>
                    </a:moveTo>
                    <a:cubicBezTo>
                      <a:pt x="53" y="23349"/>
                      <a:pt x="0" y="22481"/>
                      <a:pt x="0" y="21600"/>
                    </a:cubicBezTo>
                    <a:cubicBezTo>
                      <a:pt x="0" y="9671"/>
                      <a:pt x="9671" y="0"/>
                      <a:pt x="21600" y="0"/>
                    </a:cubicBezTo>
                    <a:cubicBezTo>
                      <a:pt x="31162" y="0"/>
                      <a:pt x="39273" y="6214"/>
                      <a:pt x="42114" y="14819"/>
                    </a:cubicBezTo>
                  </a:path>
                  <a:path w="42111" h="24200" stroke="0">
                    <a:moveTo>
                      <a:pt x="157" y="24200"/>
                    </a:moveTo>
                    <a:cubicBezTo>
                      <a:pt x="53" y="23349"/>
                      <a:pt x="0" y="22481"/>
                      <a:pt x="0" y="21600"/>
                    </a:cubicBezTo>
                    <a:cubicBezTo>
                      <a:pt x="0" y="9671"/>
                      <a:pt x="9671" y="0"/>
                      <a:pt x="21600" y="0"/>
                    </a:cubicBezTo>
                    <a:cubicBezTo>
                      <a:pt x="31162" y="0"/>
                      <a:pt x="39273" y="6214"/>
                      <a:pt x="42114" y="14819"/>
                    </a:cubicBezTo>
                    <a:lnTo>
                      <a:pt x="21600" y="21600"/>
                    </a:lnTo>
                    <a:close/>
                  </a:path>
                </a:pathLst>
              </a:custGeom>
              <a:solidFill>
                <a:srgbClr val="5F3F1F"/>
              </a:solidFill>
              <a:ln w="9525">
                <a:noFill/>
              </a:ln>
            </p:spPr>
            <p:txBody>
              <a:bodyPr/>
              <a:p>
                <a:endParaRPr lang="zh-CN" altLang="en-US"/>
              </a:p>
            </p:txBody>
          </p:sp>
          <p:sp>
            <p:nvSpPr>
              <p:cNvPr id="54295" name="任意多边形 660503"/>
              <p:cNvSpPr/>
              <p:nvPr/>
            </p:nvSpPr>
            <p:spPr>
              <a:xfrm>
                <a:off x="925" y="3597"/>
                <a:ext cx="62" cy="119"/>
              </a:xfrm>
              <a:custGeom>
                <a:avLst/>
                <a:gdLst/>
                <a:ahLst/>
                <a:cxnLst/>
                <a:pathLst>
                  <a:path w="123" h="239">
                    <a:moveTo>
                      <a:pt x="3" y="111"/>
                    </a:moveTo>
                    <a:lnTo>
                      <a:pt x="0" y="95"/>
                    </a:lnTo>
                    <a:lnTo>
                      <a:pt x="0" y="80"/>
                    </a:lnTo>
                    <a:lnTo>
                      <a:pt x="2" y="67"/>
                    </a:lnTo>
                    <a:lnTo>
                      <a:pt x="7" y="49"/>
                    </a:lnTo>
                    <a:lnTo>
                      <a:pt x="14" y="34"/>
                    </a:lnTo>
                    <a:lnTo>
                      <a:pt x="24" y="20"/>
                    </a:lnTo>
                    <a:lnTo>
                      <a:pt x="36" y="8"/>
                    </a:lnTo>
                    <a:lnTo>
                      <a:pt x="47" y="0"/>
                    </a:lnTo>
                    <a:lnTo>
                      <a:pt x="123" y="129"/>
                    </a:lnTo>
                    <a:lnTo>
                      <a:pt x="109" y="137"/>
                    </a:lnTo>
                    <a:lnTo>
                      <a:pt x="100" y="146"/>
                    </a:lnTo>
                    <a:lnTo>
                      <a:pt x="91" y="156"/>
                    </a:lnTo>
                    <a:lnTo>
                      <a:pt x="84" y="167"/>
                    </a:lnTo>
                    <a:lnTo>
                      <a:pt x="76" y="188"/>
                    </a:lnTo>
                    <a:lnTo>
                      <a:pt x="71" y="216"/>
                    </a:lnTo>
                    <a:lnTo>
                      <a:pt x="71" y="239"/>
                    </a:lnTo>
                    <a:lnTo>
                      <a:pt x="3" y="111"/>
                    </a:lnTo>
                    <a:close/>
                  </a:path>
                </a:pathLst>
              </a:custGeom>
              <a:solidFill>
                <a:srgbClr val="3F1F00"/>
              </a:solidFill>
              <a:ln w="9525">
                <a:noFill/>
              </a:ln>
            </p:spPr>
            <p:txBody>
              <a:bodyPr/>
              <a:p>
                <a:endParaRPr lang="zh-CN" altLang="en-US"/>
              </a:p>
            </p:txBody>
          </p:sp>
          <p:sp>
            <p:nvSpPr>
              <p:cNvPr id="54296" name="任意多边形 660504"/>
              <p:cNvSpPr/>
              <p:nvPr/>
            </p:nvSpPr>
            <p:spPr>
              <a:xfrm>
                <a:off x="925" y="3593"/>
                <a:ext cx="51" cy="57"/>
              </a:xfrm>
              <a:custGeom>
                <a:avLst/>
                <a:gdLst/>
                <a:ahLst/>
                <a:cxnLst>
                  <a:cxn ang="90">
                    <a:pos x="724" y="25707"/>
                  </a:cxn>
                  <a:cxn ang="270">
                    <a:pos x="13843" y="0"/>
                  </a:cxn>
                  <a:cxn ang="0">
                    <a:pos x="21600" y="20159"/>
                  </a:cxn>
                </a:cxnLst>
                <a:pathLst>
                  <a:path w="21600" h="25707" fill="none">
                    <a:moveTo>
                      <a:pt x="724" y="25707"/>
                    </a:moveTo>
                    <a:cubicBezTo>
                      <a:pt x="249" y="23940"/>
                      <a:pt x="-1" y="22079"/>
                      <a:pt x="-1" y="20159"/>
                    </a:cubicBezTo>
                    <a:cubicBezTo>
                      <a:pt x="-1" y="10966"/>
                      <a:pt x="5743" y="3114"/>
                      <a:pt x="13834" y="-3"/>
                    </a:cubicBezTo>
                  </a:path>
                  <a:path w="21600" h="25707" stroke="0">
                    <a:moveTo>
                      <a:pt x="724" y="25707"/>
                    </a:moveTo>
                    <a:cubicBezTo>
                      <a:pt x="249" y="23940"/>
                      <a:pt x="-1" y="22079"/>
                      <a:pt x="-1" y="20159"/>
                    </a:cubicBezTo>
                    <a:cubicBezTo>
                      <a:pt x="-1" y="10966"/>
                      <a:pt x="5743" y="3114"/>
                      <a:pt x="13834" y="-3"/>
                    </a:cubicBezTo>
                    <a:lnTo>
                      <a:pt x="21600" y="20159"/>
                    </a:lnTo>
                    <a:close/>
                  </a:path>
                </a:pathLst>
              </a:custGeom>
              <a:noFill/>
              <a:ln w="7938" cap="flat" cmpd="sng">
                <a:solidFill>
                  <a:srgbClr val="000000"/>
                </a:solidFill>
                <a:prstDash val="solid"/>
                <a:round/>
                <a:headEnd type="none" w="med" len="med"/>
                <a:tailEnd type="none" w="med" len="med"/>
              </a:ln>
            </p:spPr>
            <p:txBody>
              <a:bodyPr/>
              <a:p>
                <a:endParaRPr lang="zh-CN" altLang="en-US"/>
              </a:p>
            </p:txBody>
          </p:sp>
          <p:sp>
            <p:nvSpPr>
              <p:cNvPr id="54297" name="任意多边形 660505"/>
              <p:cNvSpPr/>
              <p:nvPr/>
            </p:nvSpPr>
            <p:spPr>
              <a:xfrm>
                <a:off x="962" y="3654"/>
                <a:ext cx="99" cy="59"/>
              </a:xfrm>
              <a:custGeom>
                <a:avLst/>
                <a:gdLst/>
                <a:ahLst/>
                <a:cxnLst>
                  <a:cxn ang="90">
                    <a:pos x="696" y="27042"/>
                  </a:cxn>
                  <a:cxn ang="0">
                    <a:pos x="42322" y="15506"/>
                  </a:cxn>
                  <a:cxn ang="90">
                    <a:pos x="21600" y="21600"/>
                  </a:cxn>
                </a:cxnLst>
                <a:pathLst>
                  <a:path w="42323" h="27042" fill="none">
                    <a:moveTo>
                      <a:pt x="696" y="27042"/>
                    </a:moveTo>
                    <a:cubicBezTo>
                      <a:pt x="240" y="25307"/>
                      <a:pt x="-1" y="23481"/>
                      <a:pt x="-1" y="21600"/>
                    </a:cubicBezTo>
                    <a:cubicBezTo>
                      <a:pt x="-1" y="9671"/>
                      <a:pt x="9670" y="0"/>
                      <a:pt x="21599" y="0"/>
                    </a:cubicBezTo>
                    <a:cubicBezTo>
                      <a:pt x="31410" y="0"/>
                      <a:pt x="39694" y="6541"/>
                      <a:pt x="42324" y="15496"/>
                    </a:cubicBezTo>
                  </a:path>
                  <a:path w="42323" h="27042" stroke="0">
                    <a:moveTo>
                      <a:pt x="696" y="27042"/>
                    </a:moveTo>
                    <a:cubicBezTo>
                      <a:pt x="240" y="25307"/>
                      <a:pt x="-1" y="23481"/>
                      <a:pt x="-1" y="21600"/>
                    </a:cubicBezTo>
                    <a:cubicBezTo>
                      <a:pt x="-1" y="9671"/>
                      <a:pt x="9670" y="0"/>
                      <a:pt x="21599" y="0"/>
                    </a:cubicBezTo>
                    <a:cubicBezTo>
                      <a:pt x="31410" y="0"/>
                      <a:pt x="39694" y="6541"/>
                      <a:pt x="42324" y="15496"/>
                    </a:cubicBezTo>
                    <a:lnTo>
                      <a:pt x="21600" y="21600"/>
                    </a:lnTo>
                    <a:close/>
                  </a:path>
                </a:pathLst>
              </a:custGeom>
              <a:solidFill>
                <a:srgbClr val="7F3F00"/>
              </a:solidFill>
              <a:ln w="7938" cap="flat" cmpd="sng">
                <a:solidFill>
                  <a:srgbClr val="000000"/>
                </a:solidFill>
                <a:prstDash val="solid"/>
                <a:round/>
                <a:headEnd type="none" w="med" len="med"/>
                <a:tailEnd type="none" w="med" len="med"/>
              </a:ln>
            </p:spPr>
            <p:txBody>
              <a:bodyPr/>
              <a:p>
                <a:endParaRPr lang="zh-CN" altLang="en-US"/>
              </a:p>
            </p:txBody>
          </p:sp>
          <p:grpSp>
            <p:nvGrpSpPr>
              <p:cNvPr id="54298" name="组合 660506"/>
              <p:cNvGrpSpPr/>
              <p:nvPr/>
            </p:nvGrpSpPr>
            <p:grpSpPr>
              <a:xfrm>
                <a:off x="965" y="3664"/>
                <a:ext cx="105" cy="68"/>
                <a:chOff x="965" y="3664"/>
                <a:chExt cx="105" cy="68"/>
              </a:xfrm>
            </p:grpSpPr>
            <p:grpSp>
              <p:nvGrpSpPr>
                <p:cNvPr id="54299" name="组合 660507"/>
                <p:cNvGrpSpPr/>
                <p:nvPr/>
              </p:nvGrpSpPr>
              <p:grpSpPr>
                <a:xfrm>
                  <a:off x="965" y="3664"/>
                  <a:ext cx="100" cy="58"/>
                  <a:chOff x="965" y="3664"/>
                  <a:chExt cx="100" cy="58"/>
                </a:xfrm>
              </p:grpSpPr>
              <p:sp>
                <p:nvSpPr>
                  <p:cNvPr id="54300" name="任意多边形 660508"/>
                  <p:cNvSpPr/>
                  <p:nvPr/>
                </p:nvSpPr>
                <p:spPr>
                  <a:xfrm>
                    <a:off x="965" y="3664"/>
                    <a:ext cx="100" cy="58"/>
                  </a:xfrm>
                  <a:custGeom>
                    <a:avLst/>
                    <a:gdLst/>
                    <a:ahLst/>
                    <a:cxnLst>
                      <a:cxn ang="90">
                        <a:pos x="602" y="26664"/>
                      </a:cxn>
                      <a:cxn ang="0">
                        <a:pos x="42573" y="16435"/>
                      </a:cxn>
                      <a:cxn ang="90">
                        <a:pos x="21600" y="21600"/>
                      </a:cxn>
                    </a:cxnLst>
                    <a:pathLst>
                      <a:path w="42574" h="26665" fill="none">
                        <a:moveTo>
                          <a:pt x="602" y="26664"/>
                        </a:moveTo>
                        <a:cubicBezTo>
                          <a:pt x="207" y="25043"/>
                          <a:pt x="0" y="23346"/>
                          <a:pt x="0" y="21600"/>
                        </a:cubicBezTo>
                        <a:cubicBezTo>
                          <a:pt x="0" y="9671"/>
                          <a:pt x="9671" y="0"/>
                          <a:pt x="21600" y="0"/>
                        </a:cubicBezTo>
                        <a:cubicBezTo>
                          <a:pt x="31747" y="0"/>
                          <a:pt x="40261" y="6997"/>
                          <a:pt x="42576" y="16424"/>
                        </a:cubicBezTo>
                      </a:path>
                      <a:path w="42574" h="26665" stroke="0">
                        <a:moveTo>
                          <a:pt x="602" y="26664"/>
                        </a:moveTo>
                        <a:cubicBezTo>
                          <a:pt x="207" y="25043"/>
                          <a:pt x="0" y="23346"/>
                          <a:pt x="0" y="21600"/>
                        </a:cubicBezTo>
                        <a:cubicBezTo>
                          <a:pt x="0" y="9671"/>
                          <a:pt x="9671" y="0"/>
                          <a:pt x="21600" y="0"/>
                        </a:cubicBezTo>
                        <a:cubicBezTo>
                          <a:pt x="31747" y="0"/>
                          <a:pt x="40261" y="6997"/>
                          <a:pt x="42576" y="16424"/>
                        </a:cubicBezTo>
                        <a:lnTo>
                          <a:pt x="21600" y="21600"/>
                        </a:lnTo>
                        <a:close/>
                      </a:path>
                    </a:pathLst>
                  </a:custGeom>
                  <a:solidFill>
                    <a:srgbClr val="5F3F1F"/>
                  </a:solidFill>
                  <a:ln w="9525">
                    <a:noFill/>
                  </a:ln>
                </p:spPr>
                <p:txBody>
                  <a:bodyPr/>
                  <a:p>
                    <a:endParaRPr lang="zh-CN" altLang="en-US"/>
                  </a:p>
                </p:txBody>
              </p:sp>
              <p:sp>
                <p:nvSpPr>
                  <p:cNvPr id="54301" name="任意多边形 660509"/>
                  <p:cNvSpPr/>
                  <p:nvPr/>
                </p:nvSpPr>
                <p:spPr>
                  <a:xfrm>
                    <a:off x="965" y="3670"/>
                    <a:ext cx="51" cy="52"/>
                  </a:xfrm>
                  <a:custGeom>
                    <a:avLst/>
                    <a:gdLst/>
                    <a:ahLst/>
                    <a:cxnLst>
                      <a:cxn ang="90">
                        <a:pos x="602" y="24032"/>
                      </a:cxn>
                      <a:cxn ang="270">
                        <a:pos x="11266" y="0"/>
                      </a:cxn>
                      <a:cxn ang="0">
                        <a:pos x="21600" y="18968"/>
                      </a:cxn>
                    </a:cxnLst>
                    <a:pathLst>
                      <a:path w="21600" h="24033" fill="none">
                        <a:moveTo>
                          <a:pt x="602" y="24032"/>
                        </a:moveTo>
                        <a:cubicBezTo>
                          <a:pt x="207" y="22411"/>
                          <a:pt x="0" y="20714"/>
                          <a:pt x="0" y="18968"/>
                        </a:cubicBezTo>
                        <a:cubicBezTo>
                          <a:pt x="0" y="10783"/>
                          <a:pt x="4552" y="3662"/>
                          <a:pt x="11262" y="-2"/>
                        </a:cubicBezTo>
                      </a:path>
                      <a:path w="21600" h="24033" stroke="0">
                        <a:moveTo>
                          <a:pt x="602" y="24032"/>
                        </a:moveTo>
                        <a:cubicBezTo>
                          <a:pt x="207" y="22411"/>
                          <a:pt x="0" y="20714"/>
                          <a:pt x="0" y="18968"/>
                        </a:cubicBezTo>
                        <a:cubicBezTo>
                          <a:pt x="0" y="10783"/>
                          <a:pt x="4552" y="3662"/>
                          <a:pt x="11262" y="-2"/>
                        </a:cubicBezTo>
                        <a:lnTo>
                          <a:pt x="21600" y="18968"/>
                        </a:lnTo>
                        <a:close/>
                      </a:path>
                    </a:pathLst>
                  </a:custGeom>
                  <a:solidFill>
                    <a:srgbClr val="3F1F00"/>
                  </a:solidFill>
                  <a:ln w="9525">
                    <a:noFill/>
                  </a:ln>
                </p:spPr>
                <p:txBody>
                  <a:bodyPr/>
                  <a:p>
                    <a:endParaRPr lang="zh-CN" altLang="en-US"/>
                  </a:p>
                </p:txBody>
              </p:sp>
              <p:sp>
                <p:nvSpPr>
                  <p:cNvPr id="54302" name="任意多边形 660510"/>
                  <p:cNvSpPr/>
                  <p:nvPr/>
                </p:nvSpPr>
                <p:spPr>
                  <a:xfrm>
                    <a:off x="966" y="3664"/>
                    <a:ext cx="99" cy="58"/>
                  </a:xfrm>
                  <a:custGeom>
                    <a:avLst/>
                    <a:gdLst/>
                    <a:ahLst/>
                    <a:cxnLst>
                      <a:cxn ang="90">
                        <a:pos x="491" y="26180"/>
                      </a:cxn>
                      <a:cxn ang="0">
                        <a:pos x="42322" y="15506"/>
                      </a:cxn>
                      <a:cxn ang="90">
                        <a:pos x="21600" y="21600"/>
                      </a:cxn>
                    </a:cxnLst>
                    <a:pathLst>
                      <a:path w="42323" h="26180" fill="none">
                        <a:moveTo>
                          <a:pt x="491" y="26180"/>
                        </a:moveTo>
                        <a:cubicBezTo>
                          <a:pt x="168" y="24707"/>
                          <a:pt x="0" y="23173"/>
                          <a:pt x="0" y="21600"/>
                        </a:cubicBezTo>
                        <a:cubicBezTo>
                          <a:pt x="0" y="9671"/>
                          <a:pt x="9671" y="0"/>
                          <a:pt x="21600" y="0"/>
                        </a:cubicBezTo>
                        <a:cubicBezTo>
                          <a:pt x="31411" y="0"/>
                          <a:pt x="39695" y="6541"/>
                          <a:pt x="42325" y="15496"/>
                        </a:cubicBezTo>
                      </a:path>
                      <a:path w="42323" h="26180" stroke="0">
                        <a:moveTo>
                          <a:pt x="491" y="26180"/>
                        </a:moveTo>
                        <a:cubicBezTo>
                          <a:pt x="168" y="24707"/>
                          <a:pt x="0" y="23173"/>
                          <a:pt x="0" y="21600"/>
                        </a:cubicBezTo>
                        <a:cubicBezTo>
                          <a:pt x="0" y="9671"/>
                          <a:pt x="9671" y="0"/>
                          <a:pt x="21600" y="0"/>
                        </a:cubicBezTo>
                        <a:cubicBezTo>
                          <a:pt x="31411" y="0"/>
                          <a:pt x="39695" y="6541"/>
                          <a:pt x="42325" y="15496"/>
                        </a:cubicBezTo>
                        <a:lnTo>
                          <a:pt x="21600" y="21600"/>
                        </a:lnTo>
                        <a:close/>
                      </a:path>
                    </a:pathLst>
                  </a:custGeom>
                  <a:noFill/>
                  <a:ln w="7938" cap="flat" cmpd="sng">
                    <a:solidFill>
                      <a:srgbClr val="000000"/>
                    </a:solidFill>
                    <a:prstDash val="solid"/>
                    <a:round/>
                    <a:headEnd type="none" w="med" len="med"/>
                    <a:tailEnd type="none" w="med" len="med"/>
                  </a:ln>
                </p:spPr>
                <p:txBody>
                  <a:bodyPr/>
                  <a:p>
                    <a:endParaRPr lang="zh-CN" altLang="en-US"/>
                  </a:p>
                </p:txBody>
              </p:sp>
            </p:grpSp>
            <p:sp>
              <p:nvSpPr>
                <p:cNvPr id="54303" name="任意多边形 660511"/>
                <p:cNvSpPr/>
                <p:nvPr/>
              </p:nvSpPr>
              <p:spPr>
                <a:xfrm>
                  <a:off x="971" y="3674"/>
                  <a:ext cx="99" cy="58"/>
                </a:xfrm>
                <a:custGeom>
                  <a:avLst/>
                  <a:gdLst/>
                  <a:ahLst/>
                  <a:cxnLst>
                    <a:cxn ang="90">
                      <a:pos x="491" y="26180"/>
                    </a:cxn>
                    <a:cxn ang="0">
                      <a:pos x="42356" y="15623"/>
                    </a:cxn>
                    <a:cxn ang="90">
                      <a:pos x="21600" y="21600"/>
                    </a:cxn>
                  </a:cxnLst>
                  <a:pathLst>
                    <a:path w="42357" h="26180" fill="none">
                      <a:moveTo>
                        <a:pt x="491" y="26180"/>
                      </a:moveTo>
                      <a:cubicBezTo>
                        <a:pt x="168" y="24707"/>
                        <a:pt x="0" y="23173"/>
                        <a:pt x="0" y="21600"/>
                      </a:cubicBezTo>
                      <a:cubicBezTo>
                        <a:pt x="0" y="9671"/>
                        <a:pt x="9671" y="0"/>
                        <a:pt x="21600" y="0"/>
                      </a:cubicBezTo>
                      <a:cubicBezTo>
                        <a:pt x="31454" y="0"/>
                        <a:pt x="39767" y="6598"/>
                        <a:pt x="42359" y="15613"/>
                      </a:cubicBezTo>
                    </a:path>
                    <a:path w="42357" h="26180" stroke="0">
                      <a:moveTo>
                        <a:pt x="491" y="26180"/>
                      </a:moveTo>
                      <a:cubicBezTo>
                        <a:pt x="168" y="24707"/>
                        <a:pt x="0" y="23173"/>
                        <a:pt x="0" y="21600"/>
                      </a:cubicBezTo>
                      <a:cubicBezTo>
                        <a:pt x="0" y="9671"/>
                        <a:pt x="9671" y="0"/>
                        <a:pt x="21600" y="0"/>
                      </a:cubicBezTo>
                      <a:cubicBezTo>
                        <a:pt x="31454" y="0"/>
                        <a:pt x="39767" y="6598"/>
                        <a:pt x="42359" y="15613"/>
                      </a:cubicBezTo>
                      <a:lnTo>
                        <a:pt x="21600" y="21600"/>
                      </a:lnTo>
                      <a:close/>
                    </a:path>
                  </a:pathLst>
                </a:custGeom>
                <a:solidFill>
                  <a:srgbClr val="7F3F00"/>
                </a:solidFill>
                <a:ln w="7938" cap="flat" cmpd="sng">
                  <a:solidFill>
                    <a:srgbClr val="000000"/>
                  </a:solidFill>
                  <a:prstDash val="solid"/>
                  <a:round/>
                  <a:headEnd type="none" w="med" len="med"/>
                  <a:tailEnd type="none" w="med" len="med"/>
                </a:ln>
              </p:spPr>
              <p:txBody>
                <a:bodyPr/>
                <a:p>
                  <a:endParaRPr lang="zh-CN" altLang="en-US"/>
                </a:p>
              </p:txBody>
            </p:sp>
          </p:grpSp>
          <p:grpSp>
            <p:nvGrpSpPr>
              <p:cNvPr id="54304" name="组合 660512"/>
              <p:cNvGrpSpPr/>
              <p:nvPr/>
            </p:nvGrpSpPr>
            <p:grpSpPr>
              <a:xfrm>
                <a:off x="975" y="3683"/>
                <a:ext cx="105" cy="68"/>
                <a:chOff x="975" y="3683"/>
                <a:chExt cx="105" cy="68"/>
              </a:xfrm>
            </p:grpSpPr>
            <p:grpSp>
              <p:nvGrpSpPr>
                <p:cNvPr id="54305" name="组合 660513"/>
                <p:cNvGrpSpPr/>
                <p:nvPr/>
              </p:nvGrpSpPr>
              <p:grpSpPr>
                <a:xfrm>
                  <a:off x="975" y="3683"/>
                  <a:ext cx="100" cy="58"/>
                  <a:chOff x="975" y="3683"/>
                  <a:chExt cx="100" cy="58"/>
                </a:xfrm>
              </p:grpSpPr>
              <p:sp>
                <p:nvSpPr>
                  <p:cNvPr id="54306" name="任意多边形 660514"/>
                  <p:cNvSpPr/>
                  <p:nvPr/>
                </p:nvSpPr>
                <p:spPr>
                  <a:xfrm>
                    <a:off x="975" y="3684"/>
                    <a:ext cx="100" cy="57"/>
                  </a:xfrm>
                  <a:custGeom>
                    <a:avLst/>
                    <a:gdLst/>
                    <a:ahLst/>
                    <a:cxnLst>
                      <a:cxn ang="90">
                        <a:pos x="501" y="26226"/>
                      </a:cxn>
                      <a:cxn ang="0">
                        <a:pos x="42573" y="16435"/>
                      </a:cxn>
                      <a:cxn ang="90">
                        <a:pos x="21600" y="21600"/>
                      </a:cxn>
                    </a:cxnLst>
                    <a:pathLst>
                      <a:path w="42574" h="26227" fill="none">
                        <a:moveTo>
                          <a:pt x="501" y="26226"/>
                        </a:moveTo>
                        <a:cubicBezTo>
                          <a:pt x="172" y="24739"/>
                          <a:pt x="0" y="23189"/>
                          <a:pt x="0" y="21600"/>
                        </a:cubicBezTo>
                        <a:cubicBezTo>
                          <a:pt x="0" y="9671"/>
                          <a:pt x="9671" y="0"/>
                          <a:pt x="21600" y="0"/>
                        </a:cubicBezTo>
                        <a:cubicBezTo>
                          <a:pt x="31747" y="0"/>
                          <a:pt x="40261" y="6997"/>
                          <a:pt x="42576" y="16424"/>
                        </a:cubicBezTo>
                      </a:path>
                      <a:path w="42574" h="26227" stroke="0">
                        <a:moveTo>
                          <a:pt x="501" y="26226"/>
                        </a:moveTo>
                        <a:cubicBezTo>
                          <a:pt x="172" y="24739"/>
                          <a:pt x="0" y="23189"/>
                          <a:pt x="0" y="21600"/>
                        </a:cubicBezTo>
                        <a:cubicBezTo>
                          <a:pt x="0" y="9671"/>
                          <a:pt x="9671" y="0"/>
                          <a:pt x="21600" y="0"/>
                        </a:cubicBezTo>
                        <a:cubicBezTo>
                          <a:pt x="31747" y="0"/>
                          <a:pt x="40261" y="6997"/>
                          <a:pt x="42576" y="16424"/>
                        </a:cubicBezTo>
                        <a:lnTo>
                          <a:pt x="21600" y="21600"/>
                        </a:lnTo>
                        <a:close/>
                      </a:path>
                    </a:pathLst>
                  </a:custGeom>
                  <a:solidFill>
                    <a:srgbClr val="5F3F1F"/>
                  </a:solidFill>
                  <a:ln w="9525">
                    <a:noFill/>
                  </a:ln>
                </p:spPr>
                <p:txBody>
                  <a:bodyPr/>
                  <a:p>
                    <a:endParaRPr lang="zh-CN" altLang="en-US"/>
                  </a:p>
                </p:txBody>
              </p:sp>
              <p:sp>
                <p:nvSpPr>
                  <p:cNvPr id="54307" name="任意多边形 660515"/>
                  <p:cNvSpPr/>
                  <p:nvPr/>
                </p:nvSpPr>
                <p:spPr>
                  <a:xfrm>
                    <a:off x="975" y="3690"/>
                    <a:ext cx="51" cy="51"/>
                  </a:xfrm>
                  <a:custGeom>
                    <a:avLst/>
                    <a:gdLst/>
                    <a:ahLst/>
                    <a:cxnLst>
                      <a:cxn ang="90">
                        <a:pos x="501" y="23594"/>
                      </a:cxn>
                      <a:cxn ang="270">
                        <a:pos x="11266" y="0"/>
                      </a:cxn>
                      <a:cxn ang="0">
                        <a:pos x="21600" y="18968"/>
                      </a:cxn>
                    </a:cxnLst>
                    <a:pathLst>
                      <a:path w="21600" h="23595" fill="none">
                        <a:moveTo>
                          <a:pt x="501" y="23594"/>
                        </a:moveTo>
                        <a:cubicBezTo>
                          <a:pt x="172" y="22107"/>
                          <a:pt x="0" y="20557"/>
                          <a:pt x="0" y="18968"/>
                        </a:cubicBezTo>
                        <a:cubicBezTo>
                          <a:pt x="0" y="10783"/>
                          <a:pt x="4552" y="3662"/>
                          <a:pt x="11262" y="-2"/>
                        </a:cubicBezTo>
                      </a:path>
                      <a:path w="21600" h="23595" stroke="0">
                        <a:moveTo>
                          <a:pt x="501" y="23594"/>
                        </a:moveTo>
                        <a:cubicBezTo>
                          <a:pt x="172" y="22107"/>
                          <a:pt x="0" y="20557"/>
                          <a:pt x="0" y="18968"/>
                        </a:cubicBezTo>
                        <a:cubicBezTo>
                          <a:pt x="0" y="10783"/>
                          <a:pt x="4552" y="3662"/>
                          <a:pt x="11262" y="-2"/>
                        </a:cubicBezTo>
                        <a:lnTo>
                          <a:pt x="21600" y="18968"/>
                        </a:lnTo>
                        <a:close/>
                      </a:path>
                    </a:pathLst>
                  </a:custGeom>
                  <a:solidFill>
                    <a:srgbClr val="3F1F00"/>
                  </a:solidFill>
                  <a:ln w="9525">
                    <a:noFill/>
                  </a:ln>
                </p:spPr>
                <p:txBody>
                  <a:bodyPr/>
                  <a:p>
                    <a:endParaRPr lang="zh-CN" altLang="en-US"/>
                  </a:p>
                </p:txBody>
              </p:sp>
              <p:sp>
                <p:nvSpPr>
                  <p:cNvPr id="54308" name="任意多边形 660516"/>
                  <p:cNvSpPr/>
                  <p:nvPr/>
                </p:nvSpPr>
                <p:spPr>
                  <a:xfrm>
                    <a:off x="975" y="3683"/>
                    <a:ext cx="100" cy="58"/>
                  </a:xfrm>
                  <a:custGeom>
                    <a:avLst/>
                    <a:gdLst/>
                    <a:ahLst/>
                    <a:cxnLst>
                      <a:cxn ang="90">
                        <a:pos x="500" y="26223"/>
                      </a:cxn>
                      <a:cxn ang="0">
                        <a:pos x="42461" y="16000"/>
                      </a:cxn>
                      <a:cxn ang="90">
                        <a:pos x="21600" y="21600"/>
                      </a:cxn>
                    </a:cxnLst>
                    <a:pathLst>
                      <a:path w="42462" h="26223" fill="none">
                        <a:moveTo>
                          <a:pt x="500" y="26223"/>
                        </a:moveTo>
                        <a:cubicBezTo>
                          <a:pt x="170" y="24737"/>
                          <a:pt x="-1" y="23188"/>
                          <a:pt x="-1" y="21600"/>
                        </a:cubicBezTo>
                        <a:cubicBezTo>
                          <a:pt x="-1" y="9671"/>
                          <a:pt x="9670" y="0"/>
                          <a:pt x="21599" y="0"/>
                        </a:cubicBezTo>
                        <a:cubicBezTo>
                          <a:pt x="31590" y="0"/>
                          <a:pt x="39996" y="6783"/>
                          <a:pt x="42463" y="15989"/>
                        </a:cubicBezTo>
                      </a:path>
                      <a:path w="42462" h="26223" stroke="0">
                        <a:moveTo>
                          <a:pt x="500" y="26223"/>
                        </a:moveTo>
                        <a:cubicBezTo>
                          <a:pt x="170" y="24737"/>
                          <a:pt x="-1" y="23188"/>
                          <a:pt x="-1" y="21600"/>
                        </a:cubicBezTo>
                        <a:cubicBezTo>
                          <a:pt x="-1" y="9671"/>
                          <a:pt x="9670" y="0"/>
                          <a:pt x="21599" y="0"/>
                        </a:cubicBezTo>
                        <a:cubicBezTo>
                          <a:pt x="31590" y="0"/>
                          <a:pt x="39996" y="6783"/>
                          <a:pt x="42463" y="15989"/>
                        </a:cubicBezTo>
                        <a:lnTo>
                          <a:pt x="21600" y="21600"/>
                        </a:lnTo>
                        <a:close/>
                      </a:path>
                    </a:pathLst>
                  </a:custGeom>
                  <a:noFill/>
                  <a:ln w="7938" cap="flat" cmpd="sng">
                    <a:solidFill>
                      <a:srgbClr val="000000"/>
                    </a:solidFill>
                    <a:prstDash val="solid"/>
                    <a:round/>
                    <a:headEnd type="none" w="med" len="med"/>
                    <a:tailEnd type="none" w="med" len="med"/>
                  </a:ln>
                </p:spPr>
                <p:txBody>
                  <a:bodyPr/>
                  <a:p>
                    <a:endParaRPr lang="zh-CN" altLang="en-US"/>
                  </a:p>
                </p:txBody>
              </p:sp>
            </p:grpSp>
            <p:sp>
              <p:nvSpPr>
                <p:cNvPr id="54309" name="任意多边形 660517"/>
                <p:cNvSpPr/>
                <p:nvPr/>
              </p:nvSpPr>
              <p:spPr>
                <a:xfrm>
                  <a:off x="981" y="3694"/>
                  <a:ext cx="99" cy="57"/>
                </a:xfrm>
                <a:custGeom>
                  <a:avLst/>
                  <a:gdLst/>
                  <a:ahLst/>
                  <a:cxnLst>
                    <a:cxn ang="90">
                      <a:pos x="400" y="25739"/>
                    </a:cxn>
                    <a:cxn ang="0">
                      <a:pos x="42445" y="15941"/>
                    </a:cxn>
                    <a:cxn ang="90">
                      <a:pos x="21600" y="21600"/>
                    </a:cxn>
                  </a:cxnLst>
                  <a:pathLst>
                    <a:path w="42446" h="25740" fill="none">
                      <a:moveTo>
                        <a:pt x="400" y="25739"/>
                      </a:moveTo>
                      <a:cubicBezTo>
                        <a:pt x="136" y="24402"/>
                        <a:pt x="0" y="23017"/>
                        <a:pt x="0" y="21600"/>
                      </a:cubicBezTo>
                      <a:cubicBezTo>
                        <a:pt x="0" y="9671"/>
                        <a:pt x="9671" y="0"/>
                        <a:pt x="21600" y="0"/>
                      </a:cubicBezTo>
                      <a:cubicBezTo>
                        <a:pt x="31569" y="0"/>
                        <a:pt x="39961" y="6754"/>
                        <a:pt x="42448" y="15930"/>
                      </a:cubicBezTo>
                    </a:path>
                    <a:path w="42446" h="25740" stroke="0">
                      <a:moveTo>
                        <a:pt x="400" y="25739"/>
                      </a:moveTo>
                      <a:cubicBezTo>
                        <a:pt x="136" y="24402"/>
                        <a:pt x="0" y="23017"/>
                        <a:pt x="0" y="21600"/>
                      </a:cubicBezTo>
                      <a:cubicBezTo>
                        <a:pt x="0" y="9671"/>
                        <a:pt x="9671" y="0"/>
                        <a:pt x="21600" y="0"/>
                      </a:cubicBezTo>
                      <a:cubicBezTo>
                        <a:pt x="31569" y="0"/>
                        <a:pt x="39961" y="6754"/>
                        <a:pt x="42448" y="15930"/>
                      </a:cubicBezTo>
                      <a:lnTo>
                        <a:pt x="21600" y="21600"/>
                      </a:lnTo>
                      <a:close/>
                    </a:path>
                  </a:pathLst>
                </a:custGeom>
                <a:solidFill>
                  <a:srgbClr val="7F3F00"/>
                </a:solidFill>
                <a:ln w="7938" cap="flat" cmpd="sng">
                  <a:solidFill>
                    <a:srgbClr val="000000"/>
                  </a:solidFill>
                  <a:prstDash val="solid"/>
                  <a:round/>
                  <a:headEnd type="none" w="med" len="med"/>
                  <a:tailEnd type="none" w="med" len="med"/>
                </a:ln>
              </p:spPr>
              <p:txBody>
                <a:bodyPr/>
                <a:p>
                  <a:endParaRPr lang="zh-CN" altLang="en-US"/>
                </a:p>
              </p:txBody>
            </p:sp>
          </p:grpSp>
          <p:grpSp>
            <p:nvGrpSpPr>
              <p:cNvPr id="54310" name="组合 660518"/>
              <p:cNvGrpSpPr/>
              <p:nvPr/>
            </p:nvGrpSpPr>
            <p:grpSpPr>
              <a:xfrm>
                <a:off x="985" y="3702"/>
                <a:ext cx="100" cy="56"/>
                <a:chOff x="985" y="3702"/>
                <a:chExt cx="100" cy="56"/>
              </a:xfrm>
            </p:grpSpPr>
            <p:sp>
              <p:nvSpPr>
                <p:cNvPr id="54311" name="任意多边形 660519"/>
                <p:cNvSpPr/>
                <p:nvPr/>
              </p:nvSpPr>
              <p:spPr>
                <a:xfrm>
                  <a:off x="985" y="3702"/>
                  <a:ext cx="100" cy="56"/>
                </a:xfrm>
                <a:custGeom>
                  <a:avLst/>
                  <a:gdLst/>
                  <a:ahLst/>
                  <a:cxnLst>
                    <a:cxn ang="90">
                      <a:pos x="408" y="25782"/>
                    </a:cxn>
                    <a:cxn ang="0">
                      <a:pos x="42698" y="16973"/>
                    </a:cxn>
                    <a:cxn ang="90">
                      <a:pos x="21600" y="21600"/>
                    </a:cxn>
                  </a:cxnLst>
                  <a:pathLst>
                    <a:path w="42699" h="25782" fill="none">
                      <a:moveTo>
                        <a:pt x="408" y="25782"/>
                      </a:moveTo>
                      <a:cubicBezTo>
                        <a:pt x="138" y="24432"/>
                        <a:pt x="-1" y="23032"/>
                        <a:pt x="-1" y="21600"/>
                      </a:cubicBezTo>
                      <a:cubicBezTo>
                        <a:pt x="-1" y="9671"/>
                        <a:pt x="9670" y="0"/>
                        <a:pt x="21599" y="0"/>
                      </a:cubicBezTo>
                      <a:cubicBezTo>
                        <a:pt x="31939" y="0"/>
                        <a:pt x="40581" y="7265"/>
                        <a:pt x="42700" y="16962"/>
                      </a:cubicBezTo>
                    </a:path>
                    <a:path w="42699" h="25782" stroke="0">
                      <a:moveTo>
                        <a:pt x="408" y="25782"/>
                      </a:moveTo>
                      <a:cubicBezTo>
                        <a:pt x="138" y="24432"/>
                        <a:pt x="-1" y="23032"/>
                        <a:pt x="-1" y="21600"/>
                      </a:cubicBezTo>
                      <a:cubicBezTo>
                        <a:pt x="-1" y="9671"/>
                        <a:pt x="9670" y="0"/>
                        <a:pt x="21599" y="0"/>
                      </a:cubicBezTo>
                      <a:cubicBezTo>
                        <a:pt x="31939" y="0"/>
                        <a:pt x="40581" y="7265"/>
                        <a:pt x="42700" y="16962"/>
                      </a:cubicBezTo>
                      <a:lnTo>
                        <a:pt x="21600" y="21600"/>
                      </a:lnTo>
                      <a:close/>
                    </a:path>
                  </a:pathLst>
                </a:custGeom>
                <a:solidFill>
                  <a:srgbClr val="5F3F1F"/>
                </a:solidFill>
                <a:ln w="9525">
                  <a:noFill/>
                </a:ln>
              </p:spPr>
              <p:txBody>
                <a:bodyPr/>
                <a:p>
                  <a:endParaRPr lang="zh-CN" altLang="en-US"/>
                </a:p>
              </p:txBody>
            </p:sp>
            <p:sp>
              <p:nvSpPr>
                <p:cNvPr id="54312" name="任意多边形 660520"/>
                <p:cNvSpPr/>
                <p:nvPr/>
              </p:nvSpPr>
              <p:spPr>
                <a:xfrm>
                  <a:off x="985" y="3708"/>
                  <a:ext cx="51" cy="50"/>
                </a:xfrm>
                <a:custGeom>
                  <a:avLst/>
                  <a:gdLst/>
                  <a:ahLst/>
                  <a:cxnLst>
                    <a:cxn ang="90">
                      <a:pos x="408" y="23150"/>
                    </a:cxn>
                    <a:cxn ang="270">
                      <a:pos x="11266" y="0"/>
                    </a:cxn>
                    <a:cxn ang="0">
                      <a:pos x="21600" y="18968"/>
                    </a:cxn>
                  </a:cxnLst>
                  <a:pathLst>
                    <a:path w="21600" h="23150" fill="none">
                      <a:moveTo>
                        <a:pt x="408" y="23150"/>
                      </a:moveTo>
                      <a:cubicBezTo>
                        <a:pt x="138" y="21800"/>
                        <a:pt x="-1" y="20400"/>
                        <a:pt x="-1" y="18968"/>
                      </a:cubicBezTo>
                      <a:cubicBezTo>
                        <a:pt x="-1" y="10783"/>
                        <a:pt x="4551" y="3662"/>
                        <a:pt x="11261" y="-2"/>
                      </a:cubicBezTo>
                    </a:path>
                    <a:path w="21600" h="23150" stroke="0">
                      <a:moveTo>
                        <a:pt x="408" y="23150"/>
                      </a:moveTo>
                      <a:cubicBezTo>
                        <a:pt x="138" y="21800"/>
                        <a:pt x="-1" y="20400"/>
                        <a:pt x="-1" y="18968"/>
                      </a:cubicBezTo>
                      <a:cubicBezTo>
                        <a:pt x="-1" y="10783"/>
                        <a:pt x="4551" y="3662"/>
                        <a:pt x="11261" y="-2"/>
                      </a:cubicBezTo>
                      <a:lnTo>
                        <a:pt x="21600" y="18968"/>
                      </a:lnTo>
                      <a:close/>
                    </a:path>
                  </a:pathLst>
                </a:custGeom>
                <a:solidFill>
                  <a:srgbClr val="3F1F00"/>
                </a:solidFill>
                <a:ln w="9525">
                  <a:noFill/>
                </a:ln>
              </p:spPr>
              <p:txBody>
                <a:bodyPr/>
                <a:p>
                  <a:endParaRPr lang="zh-CN" altLang="en-US"/>
                </a:p>
              </p:txBody>
            </p:sp>
          </p:grpSp>
          <p:grpSp>
            <p:nvGrpSpPr>
              <p:cNvPr id="54313" name="组合 660521"/>
              <p:cNvGrpSpPr/>
              <p:nvPr/>
            </p:nvGrpSpPr>
            <p:grpSpPr>
              <a:xfrm>
                <a:off x="986" y="3702"/>
                <a:ext cx="105" cy="67"/>
                <a:chOff x="986" y="3702"/>
                <a:chExt cx="105" cy="67"/>
              </a:xfrm>
            </p:grpSpPr>
            <p:sp>
              <p:nvSpPr>
                <p:cNvPr id="54314" name="任意多边形 660522"/>
                <p:cNvSpPr/>
                <p:nvPr/>
              </p:nvSpPr>
              <p:spPr>
                <a:xfrm>
                  <a:off x="986" y="3702"/>
                  <a:ext cx="99" cy="57"/>
                </a:xfrm>
                <a:custGeom>
                  <a:avLst/>
                  <a:gdLst/>
                  <a:ahLst/>
                  <a:cxnLst>
                    <a:cxn ang="90">
                      <a:pos x="400" y="25739"/>
                    </a:cxn>
                    <a:cxn ang="0">
                      <a:pos x="42475" y="16051"/>
                    </a:cxn>
                    <a:cxn ang="90">
                      <a:pos x="21600" y="21600"/>
                    </a:cxn>
                  </a:cxnLst>
                  <a:pathLst>
                    <a:path w="42475" h="25740" fill="none">
                      <a:moveTo>
                        <a:pt x="400" y="25739"/>
                      </a:moveTo>
                      <a:cubicBezTo>
                        <a:pt x="136" y="24402"/>
                        <a:pt x="0" y="23017"/>
                        <a:pt x="0" y="21600"/>
                      </a:cubicBezTo>
                      <a:cubicBezTo>
                        <a:pt x="0" y="9671"/>
                        <a:pt x="9671" y="0"/>
                        <a:pt x="21600" y="0"/>
                      </a:cubicBezTo>
                      <a:cubicBezTo>
                        <a:pt x="31609" y="0"/>
                        <a:pt x="40028" y="6808"/>
                        <a:pt x="42478" y="16040"/>
                      </a:cubicBezTo>
                    </a:path>
                    <a:path w="42475" h="25740" stroke="0">
                      <a:moveTo>
                        <a:pt x="400" y="25739"/>
                      </a:moveTo>
                      <a:cubicBezTo>
                        <a:pt x="136" y="24402"/>
                        <a:pt x="0" y="23017"/>
                        <a:pt x="0" y="21600"/>
                      </a:cubicBezTo>
                      <a:cubicBezTo>
                        <a:pt x="0" y="9671"/>
                        <a:pt x="9671" y="0"/>
                        <a:pt x="21600" y="0"/>
                      </a:cubicBezTo>
                      <a:cubicBezTo>
                        <a:pt x="31609" y="0"/>
                        <a:pt x="40028" y="6808"/>
                        <a:pt x="42478" y="16040"/>
                      </a:cubicBezTo>
                      <a:lnTo>
                        <a:pt x="21600" y="21600"/>
                      </a:lnTo>
                      <a:close/>
                    </a:path>
                  </a:pathLst>
                </a:custGeom>
                <a:noFill/>
                <a:ln w="7938" cap="flat" cmpd="sng">
                  <a:solidFill>
                    <a:srgbClr val="000000"/>
                  </a:solidFill>
                  <a:prstDash val="solid"/>
                  <a:round/>
                  <a:headEnd type="none" w="med" len="med"/>
                  <a:tailEnd type="none" w="med" len="med"/>
                </a:ln>
              </p:spPr>
              <p:txBody>
                <a:bodyPr/>
                <a:p>
                  <a:endParaRPr lang="zh-CN" altLang="en-US"/>
                </a:p>
              </p:txBody>
            </p:sp>
            <p:sp>
              <p:nvSpPr>
                <p:cNvPr id="54315" name="任意多边形 660523"/>
                <p:cNvSpPr/>
                <p:nvPr/>
              </p:nvSpPr>
              <p:spPr>
                <a:xfrm>
                  <a:off x="991" y="3712"/>
                  <a:ext cx="100" cy="57"/>
                </a:xfrm>
                <a:custGeom>
                  <a:avLst/>
                  <a:gdLst/>
                  <a:ahLst/>
                  <a:cxnLst>
                    <a:cxn ang="90">
                      <a:pos x="400" y="25739"/>
                    </a:cxn>
                    <a:cxn ang="0">
                      <a:pos x="42586" y="16486"/>
                    </a:cxn>
                    <a:cxn ang="90">
                      <a:pos x="21600" y="21600"/>
                    </a:cxn>
                  </a:cxnLst>
                  <a:pathLst>
                    <a:path w="42586" h="25740" fill="none">
                      <a:moveTo>
                        <a:pt x="400" y="25739"/>
                      </a:moveTo>
                      <a:cubicBezTo>
                        <a:pt x="136" y="24402"/>
                        <a:pt x="0" y="23017"/>
                        <a:pt x="0" y="21600"/>
                      </a:cubicBezTo>
                      <a:cubicBezTo>
                        <a:pt x="0" y="9671"/>
                        <a:pt x="9671" y="0"/>
                        <a:pt x="21600" y="0"/>
                      </a:cubicBezTo>
                      <a:cubicBezTo>
                        <a:pt x="31766" y="0"/>
                        <a:pt x="40291" y="7023"/>
                        <a:pt x="42588" y="16475"/>
                      </a:cubicBezTo>
                    </a:path>
                    <a:path w="42586" h="25740" stroke="0">
                      <a:moveTo>
                        <a:pt x="400" y="25739"/>
                      </a:moveTo>
                      <a:cubicBezTo>
                        <a:pt x="136" y="24402"/>
                        <a:pt x="0" y="23017"/>
                        <a:pt x="0" y="21600"/>
                      </a:cubicBezTo>
                      <a:cubicBezTo>
                        <a:pt x="0" y="9671"/>
                        <a:pt x="9671" y="0"/>
                        <a:pt x="21600" y="0"/>
                      </a:cubicBezTo>
                      <a:cubicBezTo>
                        <a:pt x="31766" y="0"/>
                        <a:pt x="40291" y="7023"/>
                        <a:pt x="42588" y="16475"/>
                      </a:cubicBezTo>
                      <a:lnTo>
                        <a:pt x="21600" y="21600"/>
                      </a:lnTo>
                      <a:close/>
                    </a:path>
                  </a:pathLst>
                </a:custGeom>
                <a:solidFill>
                  <a:srgbClr val="7F3F00"/>
                </a:solidFill>
                <a:ln w="7938" cap="flat" cmpd="sng">
                  <a:solidFill>
                    <a:srgbClr val="000000"/>
                  </a:solidFill>
                  <a:prstDash val="solid"/>
                  <a:round/>
                  <a:headEnd type="none" w="med" len="med"/>
                  <a:tailEnd type="none" w="med" len="med"/>
                </a:ln>
              </p:spPr>
              <p:txBody>
                <a:bodyPr/>
                <a:p>
                  <a:endParaRPr lang="zh-CN" altLang="en-US"/>
                </a:p>
              </p:txBody>
            </p:sp>
          </p:grpSp>
          <p:grpSp>
            <p:nvGrpSpPr>
              <p:cNvPr id="54316" name="组合 660524"/>
              <p:cNvGrpSpPr/>
              <p:nvPr/>
            </p:nvGrpSpPr>
            <p:grpSpPr>
              <a:xfrm>
                <a:off x="928" y="3618"/>
                <a:ext cx="326" cy="467"/>
                <a:chOff x="928" y="3618"/>
                <a:chExt cx="326" cy="467"/>
              </a:xfrm>
            </p:grpSpPr>
            <p:sp>
              <p:nvSpPr>
                <p:cNvPr id="54317" name="直接连接符 660525"/>
                <p:cNvSpPr/>
                <p:nvPr/>
              </p:nvSpPr>
              <p:spPr>
                <a:xfrm>
                  <a:off x="1023" y="3618"/>
                  <a:ext cx="231" cy="416"/>
                </a:xfrm>
                <a:prstGeom prst="line">
                  <a:avLst/>
                </a:prstGeom>
                <a:ln w="7938" cap="flat" cmpd="sng">
                  <a:solidFill>
                    <a:srgbClr val="000000"/>
                  </a:solidFill>
                  <a:prstDash val="solid"/>
                  <a:round/>
                  <a:headEnd type="none" w="med" len="med"/>
                  <a:tailEnd type="none" w="med" len="med"/>
                </a:ln>
              </p:spPr>
            </p:sp>
            <p:sp>
              <p:nvSpPr>
                <p:cNvPr id="54318" name="直接连接符 660526"/>
                <p:cNvSpPr/>
                <p:nvPr/>
              </p:nvSpPr>
              <p:spPr>
                <a:xfrm>
                  <a:off x="928" y="3652"/>
                  <a:ext cx="232" cy="433"/>
                </a:xfrm>
                <a:prstGeom prst="line">
                  <a:avLst/>
                </a:prstGeom>
                <a:ln w="7938" cap="flat" cmpd="sng">
                  <a:solidFill>
                    <a:srgbClr val="000000"/>
                  </a:solidFill>
                  <a:prstDash val="solid"/>
                  <a:round/>
                  <a:headEnd type="none" w="med" len="med"/>
                  <a:tailEnd type="none" w="med" len="med"/>
                </a:ln>
              </p:spPr>
            </p:sp>
          </p:grpSp>
          <p:grpSp>
            <p:nvGrpSpPr>
              <p:cNvPr id="54319" name="组合 660527"/>
              <p:cNvGrpSpPr/>
              <p:nvPr/>
            </p:nvGrpSpPr>
            <p:grpSpPr>
              <a:xfrm>
                <a:off x="996" y="3720"/>
                <a:ext cx="104" cy="67"/>
                <a:chOff x="996" y="3720"/>
                <a:chExt cx="104" cy="67"/>
              </a:xfrm>
            </p:grpSpPr>
            <p:grpSp>
              <p:nvGrpSpPr>
                <p:cNvPr id="54320" name="组合 660528"/>
                <p:cNvGrpSpPr/>
                <p:nvPr/>
              </p:nvGrpSpPr>
              <p:grpSpPr>
                <a:xfrm>
                  <a:off x="996" y="3720"/>
                  <a:ext cx="100" cy="56"/>
                  <a:chOff x="996" y="3720"/>
                  <a:chExt cx="100" cy="56"/>
                </a:xfrm>
              </p:grpSpPr>
              <p:sp>
                <p:nvSpPr>
                  <p:cNvPr id="54321" name="任意多边形 660529"/>
                  <p:cNvSpPr/>
                  <p:nvPr/>
                </p:nvSpPr>
                <p:spPr>
                  <a:xfrm>
                    <a:off x="996" y="3720"/>
                    <a:ext cx="100" cy="56"/>
                  </a:xfrm>
                  <a:custGeom>
                    <a:avLst/>
                    <a:gdLst/>
                    <a:ahLst/>
                    <a:cxnLst>
                      <a:cxn ang="90">
                        <a:pos x="318" y="25294"/>
                      </a:cxn>
                      <a:cxn ang="0">
                        <a:pos x="42688" y="16928"/>
                      </a:cxn>
                      <a:cxn ang="90">
                        <a:pos x="21600" y="21600"/>
                      </a:cxn>
                    </a:cxnLst>
                    <a:pathLst>
                      <a:path w="42689" h="25294" fill="none">
                        <a:moveTo>
                          <a:pt x="318" y="25294"/>
                        </a:moveTo>
                        <a:cubicBezTo>
                          <a:pt x="108" y="24096"/>
                          <a:pt x="0" y="22861"/>
                          <a:pt x="0" y="21600"/>
                        </a:cubicBezTo>
                        <a:cubicBezTo>
                          <a:pt x="0" y="9671"/>
                          <a:pt x="9671" y="0"/>
                          <a:pt x="21600" y="0"/>
                        </a:cubicBezTo>
                        <a:cubicBezTo>
                          <a:pt x="31924" y="0"/>
                          <a:pt x="40555" y="7242"/>
                          <a:pt x="42691" y="16917"/>
                        </a:cubicBezTo>
                      </a:path>
                      <a:path w="42689" h="25294" stroke="0">
                        <a:moveTo>
                          <a:pt x="318" y="25294"/>
                        </a:moveTo>
                        <a:cubicBezTo>
                          <a:pt x="108" y="24096"/>
                          <a:pt x="0" y="22861"/>
                          <a:pt x="0" y="21600"/>
                        </a:cubicBezTo>
                        <a:cubicBezTo>
                          <a:pt x="0" y="9671"/>
                          <a:pt x="9671" y="0"/>
                          <a:pt x="21600" y="0"/>
                        </a:cubicBezTo>
                        <a:cubicBezTo>
                          <a:pt x="31924" y="0"/>
                          <a:pt x="40555" y="7242"/>
                          <a:pt x="42691" y="16917"/>
                        </a:cubicBezTo>
                        <a:lnTo>
                          <a:pt x="21600" y="21600"/>
                        </a:lnTo>
                        <a:close/>
                      </a:path>
                    </a:pathLst>
                  </a:custGeom>
                  <a:solidFill>
                    <a:srgbClr val="5F3F1F"/>
                  </a:solidFill>
                  <a:ln w="9525">
                    <a:noFill/>
                  </a:ln>
                </p:spPr>
                <p:txBody>
                  <a:bodyPr/>
                  <a:p>
                    <a:endParaRPr lang="zh-CN" altLang="en-US"/>
                  </a:p>
                </p:txBody>
              </p:sp>
              <p:sp>
                <p:nvSpPr>
                  <p:cNvPr id="54322" name="任意多边形 660530"/>
                  <p:cNvSpPr/>
                  <p:nvPr/>
                </p:nvSpPr>
                <p:spPr>
                  <a:xfrm>
                    <a:off x="996" y="3727"/>
                    <a:ext cx="51" cy="49"/>
                  </a:xfrm>
                  <a:custGeom>
                    <a:avLst/>
                    <a:gdLst/>
                    <a:ahLst/>
                    <a:cxnLst>
                      <a:cxn ang="90">
                        <a:pos x="318" y="22431"/>
                      </a:cxn>
                      <a:cxn ang="270">
                        <a:pos x="10853" y="0"/>
                      </a:cxn>
                      <a:cxn ang="0">
                        <a:pos x="21600" y="18737"/>
                      </a:cxn>
                    </a:cxnLst>
                    <a:pathLst>
                      <a:path w="21600" h="22431" fill="none">
                        <a:moveTo>
                          <a:pt x="318" y="22431"/>
                        </a:moveTo>
                        <a:cubicBezTo>
                          <a:pt x="108" y="21233"/>
                          <a:pt x="0" y="19998"/>
                          <a:pt x="0" y="18737"/>
                        </a:cubicBezTo>
                        <a:cubicBezTo>
                          <a:pt x="0" y="10721"/>
                          <a:pt x="4366" y="3725"/>
                          <a:pt x="10849" y="-2"/>
                        </a:cubicBezTo>
                      </a:path>
                      <a:path w="21600" h="22431" stroke="0">
                        <a:moveTo>
                          <a:pt x="318" y="22431"/>
                        </a:moveTo>
                        <a:cubicBezTo>
                          <a:pt x="108" y="21233"/>
                          <a:pt x="0" y="19998"/>
                          <a:pt x="0" y="18737"/>
                        </a:cubicBezTo>
                        <a:cubicBezTo>
                          <a:pt x="0" y="10721"/>
                          <a:pt x="4366" y="3725"/>
                          <a:pt x="10849" y="-2"/>
                        </a:cubicBezTo>
                        <a:lnTo>
                          <a:pt x="21600" y="18737"/>
                        </a:lnTo>
                        <a:close/>
                      </a:path>
                    </a:pathLst>
                  </a:custGeom>
                  <a:solidFill>
                    <a:srgbClr val="3F1F00"/>
                  </a:solidFill>
                  <a:ln w="9525">
                    <a:noFill/>
                  </a:ln>
                </p:spPr>
                <p:txBody>
                  <a:bodyPr/>
                  <a:p>
                    <a:endParaRPr lang="zh-CN" altLang="en-US"/>
                  </a:p>
                </p:txBody>
              </p:sp>
            </p:grpSp>
            <p:sp>
              <p:nvSpPr>
                <p:cNvPr id="54323" name="任意多边形 660531"/>
                <p:cNvSpPr/>
                <p:nvPr/>
              </p:nvSpPr>
              <p:spPr>
                <a:xfrm>
                  <a:off x="996" y="3720"/>
                  <a:ext cx="101" cy="57"/>
                </a:xfrm>
                <a:custGeom>
                  <a:avLst/>
                  <a:gdLst/>
                  <a:ahLst/>
                  <a:cxnLst>
                    <a:cxn ang="90">
                      <a:pos x="408" y="25779"/>
                    </a:cxn>
                    <a:cxn ang="0">
                      <a:pos x="42574" y="16439"/>
                    </a:cxn>
                    <a:cxn ang="90">
                      <a:pos x="21600" y="21600"/>
                    </a:cxn>
                  </a:cxnLst>
                  <a:pathLst>
                    <a:path w="42574" h="25779" fill="none">
                      <a:moveTo>
                        <a:pt x="408" y="25779"/>
                      </a:moveTo>
                      <a:cubicBezTo>
                        <a:pt x="139" y="24430"/>
                        <a:pt x="0" y="23031"/>
                        <a:pt x="0" y="21600"/>
                      </a:cubicBezTo>
                      <a:cubicBezTo>
                        <a:pt x="0" y="9671"/>
                        <a:pt x="9671" y="0"/>
                        <a:pt x="21600" y="0"/>
                      </a:cubicBezTo>
                      <a:cubicBezTo>
                        <a:pt x="31749" y="0"/>
                        <a:pt x="40263" y="6999"/>
                        <a:pt x="42577" y="16428"/>
                      </a:cubicBezTo>
                    </a:path>
                    <a:path w="42574" h="25779" stroke="0">
                      <a:moveTo>
                        <a:pt x="408" y="25779"/>
                      </a:moveTo>
                      <a:cubicBezTo>
                        <a:pt x="139" y="24430"/>
                        <a:pt x="0" y="23031"/>
                        <a:pt x="0" y="21600"/>
                      </a:cubicBezTo>
                      <a:cubicBezTo>
                        <a:pt x="0" y="9671"/>
                        <a:pt x="9671" y="0"/>
                        <a:pt x="21600" y="0"/>
                      </a:cubicBezTo>
                      <a:cubicBezTo>
                        <a:pt x="31749" y="0"/>
                        <a:pt x="40263" y="6999"/>
                        <a:pt x="42577" y="16428"/>
                      </a:cubicBezTo>
                      <a:lnTo>
                        <a:pt x="21600" y="21600"/>
                      </a:lnTo>
                      <a:close/>
                    </a:path>
                  </a:pathLst>
                </a:custGeom>
                <a:noFill/>
                <a:ln w="7938" cap="flat" cmpd="sng">
                  <a:solidFill>
                    <a:srgbClr val="000000"/>
                  </a:solidFill>
                  <a:prstDash val="solid"/>
                  <a:round/>
                  <a:headEnd type="none" w="med" len="med"/>
                  <a:tailEnd type="none" w="med" len="med"/>
                </a:ln>
              </p:spPr>
              <p:txBody>
                <a:bodyPr/>
                <a:p>
                  <a:endParaRPr lang="zh-CN" altLang="en-US"/>
                </a:p>
              </p:txBody>
            </p:sp>
            <p:sp>
              <p:nvSpPr>
                <p:cNvPr id="54324" name="任意多边形 660532"/>
                <p:cNvSpPr/>
                <p:nvPr/>
              </p:nvSpPr>
              <p:spPr>
                <a:xfrm>
                  <a:off x="1001" y="3729"/>
                  <a:ext cx="99" cy="58"/>
                </a:xfrm>
                <a:custGeom>
                  <a:avLst/>
                  <a:gdLst/>
                  <a:ahLst/>
                  <a:cxnLst>
                    <a:cxn ang="90">
                      <a:pos x="602" y="26664"/>
                    </a:cxn>
                    <a:cxn ang="0">
                      <a:pos x="42460" y="15996"/>
                    </a:cxn>
                    <a:cxn ang="90">
                      <a:pos x="21600" y="21600"/>
                    </a:cxn>
                  </a:cxnLst>
                  <a:pathLst>
                    <a:path w="42461" h="26665" fill="none">
                      <a:moveTo>
                        <a:pt x="602" y="26664"/>
                      </a:moveTo>
                      <a:cubicBezTo>
                        <a:pt x="207" y="25043"/>
                        <a:pt x="0" y="23346"/>
                        <a:pt x="0" y="21600"/>
                      </a:cubicBezTo>
                      <a:cubicBezTo>
                        <a:pt x="0" y="9671"/>
                        <a:pt x="9671" y="0"/>
                        <a:pt x="21600" y="0"/>
                      </a:cubicBezTo>
                      <a:cubicBezTo>
                        <a:pt x="31589" y="0"/>
                        <a:pt x="39995" y="6781"/>
                        <a:pt x="42463" y="15985"/>
                      </a:cubicBezTo>
                    </a:path>
                    <a:path w="42461" h="26665" stroke="0">
                      <a:moveTo>
                        <a:pt x="602" y="26664"/>
                      </a:moveTo>
                      <a:cubicBezTo>
                        <a:pt x="207" y="25043"/>
                        <a:pt x="0" y="23346"/>
                        <a:pt x="0" y="21600"/>
                      </a:cubicBezTo>
                      <a:cubicBezTo>
                        <a:pt x="0" y="9671"/>
                        <a:pt x="9671" y="0"/>
                        <a:pt x="21600" y="0"/>
                      </a:cubicBezTo>
                      <a:cubicBezTo>
                        <a:pt x="31589" y="0"/>
                        <a:pt x="39995" y="6781"/>
                        <a:pt x="42463" y="15985"/>
                      </a:cubicBezTo>
                      <a:lnTo>
                        <a:pt x="21600" y="21600"/>
                      </a:lnTo>
                      <a:close/>
                    </a:path>
                  </a:pathLst>
                </a:custGeom>
                <a:solidFill>
                  <a:srgbClr val="5F3F1F"/>
                </a:solidFill>
                <a:ln w="9525">
                  <a:noFill/>
                </a:ln>
              </p:spPr>
              <p:txBody>
                <a:bodyPr/>
                <a:p>
                  <a:endParaRPr lang="zh-CN" altLang="en-US"/>
                </a:p>
              </p:txBody>
            </p:sp>
          </p:grpSp>
          <p:sp>
            <p:nvSpPr>
              <p:cNvPr id="54325" name="任意多边形 660533"/>
              <p:cNvSpPr/>
              <p:nvPr/>
            </p:nvSpPr>
            <p:spPr>
              <a:xfrm>
                <a:off x="999" y="3731"/>
                <a:ext cx="200" cy="344"/>
              </a:xfrm>
              <a:custGeom>
                <a:avLst/>
                <a:gdLst/>
                <a:ahLst/>
                <a:cxnLst/>
                <a:pathLst>
                  <a:path w="401" h="687">
                    <a:moveTo>
                      <a:pt x="51" y="0"/>
                    </a:moveTo>
                    <a:lnTo>
                      <a:pt x="36" y="9"/>
                    </a:lnTo>
                    <a:lnTo>
                      <a:pt x="25" y="18"/>
                    </a:lnTo>
                    <a:lnTo>
                      <a:pt x="14" y="30"/>
                    </a:lnTo>
                    <a:lnTo>
                      <a:pt x="10" y="41"/>
                    </a:lnTo>
                    <a:lnTo>
                      <a:pt x="5" y="54"/>
                    </a:lnTo>
                    <a:lnTo>
                      <a:pt x="2" y="66"/>
                    </a:lnTo>
                    <a:lnTo>
                      <a:pt x="0" y="81"/>
                    </a:lnTo>
                    <a:lnTo>
                      <a:pt x="0" y="99"/>
                    </a:lnTo>
                    <a:lnTo>
                      <a:pt x="311" y="687"/>
                    </a:lnTo>
                    <a:lnTo>
                      <a:pt x="401" y="625"/>
                    </a:lnTo>
                    <a:lnTo>
                      <a:pt x="51" y="0"/>
                    </a:lnTo>
                    <a:close/>
                  </a:path>
                </a:pathLst>
              </a:custGeom>
              <a:solidFill>
                <a:srgbClr val="3F1F00"/>
              </a:solidFill>
              <a:ln w="9525">
                <a:noFill/>
              </a:ln>
            </p:spPr>
            <p:txBody>
              <a:bodyPr/>
              <a:p>
                <a:endParaRPr lang="zh-CN" altLang="en-US"/>
              </a:p>
            </p:txBody>
          </p:sp>
          <p:sp>
            <p:nvSpPr>
              <p:cNvPr id="54326" name="椭圆 660534"/>
              <p:cNvSpPr/>
              <p:nvPr/>
            </p:nvSpPr>
            <p:spPr>
              <a:xfrm>
                <a:off x="1156" y="4016"/>
                <a:ext cx="110" cy="106"/>
              </a:xfrm>
              <a:prstGeom prst="ellipse">
                <a:avLst/>
              </a:prstGeom>
              <a:solidFill>
                <a:srgbClr val="7F5F3F"/>
              </a:solidFill>
              <a:ln w="7938" cap="flat" cmpd="sng">
                <a:solidFill>
                  <a:srgbClr val="000000"/>
                </a:solidFill>
                <a:prstDash val="solid"/>
                <a:round/>
                <a:headEnd type="none" w="med" len="med"/>
                <a:tailEnd type="none" w="med" len="med"/>
              </a:ln>
            </p:spPr>
            <p:txBody>
              <a:bodyPr anchor="t"/>
              <a:p>
                <a:endParaRPr lang="zh-CN" altLang="en-US">
                  <a:latin typeface="Arial" panose="020B0604020202020204" pitchFamily="34" charset="0"/>
                  <a:ea typeface="楷体_GB2312" pitchFamily="49" charset="-122"/>
                </a:endParaRPr>
              </a:p>
            </p:txBody>
          </p:sp>
        </p:grpSp>
      </p:grpSp>
      <p:sp>
        <p:nvSpPr>
          <p:cNvPr id="54327" name="矩形 660535"/>
          <p:cNvSpPr/>
          <p:nvPr/>
        </p:nvSpPr>
        <p:spPr>
          <a:xfrm>
            <a:off x="1768309" y="0"/>
            <a:ext cx="9145693" cy="0"/>
          </a:xfrm>
          <a:prstGeom prst="rect">
            <a:avLst/>
          </a:prstGeom>
          <a:noFill/>
          <a:ln w="9525">
            <a:noFill/>
          </a:ln>
        </p:spPr>
        <p:txBody>
          <a:bodyPr anchor="t"/>
          <a:p>
            <a:endParaRPr lang="zh-CN" altLang="en-US">
              <a:latin typeface="Arial" panose="020B0604020202020204" pitchFamily="34" charset="0"/>
              <a:ea typeface="楷体_GB2312" pitchFamily="49" charset="-122"/>
            </a:endParaRPr>
          </a:p>
        </p:txBody>
      </p:sp>
      <p:sp>
        <p:nvSpPr>
          <p:cNvPr id="54328" name="矩形 660536"/>
          <p:cNvSpPr/>
          <p:nvPr/>
        </p:nvSpPr>
        <p:spPr>
          <a:xfrm>
            <a:off x="1768309" y="0"/>
            <a:ext cx="9145693" cy="0"/>
          </a:xfrm>
          <a:prstGeom prst="rect">
            <a:avLst/>
          </a:prstGeom>
          <a:noFill/>
          <a:ln w="9525">
            <a:noFill/>
          </a:ln>
        </p:spPr>
        <p:txBody>
          <a:bodyPr anchor="t"/>
          <a:p>
            <a:endParaRPr lang="zh-CN" altLang="en-US">
              <a:latin typeface="Arial" panose="020B0604020202020204" pitchFamily="34" charset="0"/>
              <a:ea typeface="楷体_GB2312" pitchFamily="49" charset="-122"/>
            </a:endParaRPr>
          </a:p>
        </p:txBody>
      </p:sp>
      <p:grpSp>
        <p:nvGrpSpPr>
          <p:cNvPr id="660538" name="组合 660537"/>
          <p:cNvGrpSpPr/>
          <p:nvPr/>
        </p:nvGrpSpPr>
        <p:grpSpPr>
          <a:xfrm>
            <a:off x="2668588" y="4366433"/>
            <a:ext cx="7057745" cy="2232438"/>
            <a:chOff x="703" y="2704"/>
            <a:chExt cx="4445" cy="1406"/>
          </a:xfrm>
        </p:grpSpPr>
        <p:sp>
          <p:nvSpPr>
            <p:cNvPr id="54330" name="圆角矩形 660538" descr="永恒"/>
            <p:cNvSpPr/>
            <p:nvPr/>
          </p:nvSpPr>
          <p:spPr>
            <a:xfrm>
              <a:off x="703" y="2704"/>
              <a:ext cx="4445" cy="1406"/>
            </a:xfrm>
            <a:prstGeom prst="roundRect">
              <a:avLst>
                <a:gd name="adj" fmla="val 16667"/>
              </a:avLst>
            </a:prstGeom>
            <a:blipFill rotWithShape="0">
              <a:blip r:embed="rId1"/>
            </a:blipFill>
            <a:ln w="25400" cap="flat" cmpd="sng">
              <a:solidFill>
                <a:srgbClr val="993300"/>
              </a:solidFill>
              <a:prstDash val="solid"/>
              <a:round/>
              <a:headEnd type="none" w="med" len="med"/>
              <a:tailEnd type="none" w="med" len="med"/>
            </a:ln>
            <a:effectLst>
              <a:outerShdw dist="107763" dir="2699999" algn="ctr" rotWithShape="0">
                <a:schemeClr val="bg2">
                  <a:alpha val="50000"/>
                </a:schemeClr>
              </a:outerShdw>
            </a:effectLst>
          </p:spPr>
          <p:txBody>
            <a:bodyPr wrap="none" anchor="ctr"/>
            <a:p>
              <a:endParaRPr lang="zh-CN" altLang="zh-CN" b="1" dirty="0">
                <a:latin typeface="宋体" panose="02010600030101010101" pitchFamily="2" charset="-122"/>
                <a:ea typeface="宋体" panose="02010600030101010101" pitchFamily="2" charset="-122"/>
              </a:endParaRPr>
            </a:p>
          </p:txBody>
        </p:sp>
        <p:sp>
          <p:nvSpPr>
            <p:cNvPr id="54331" name="文本框 660539"/>
            <p:cNvSpPr txBox="1"/>
            <p:nvPr/>
          </p:nvSpPr>
          <p:spPr>
            <a:xfrm>
              <a:off x="703" y="2704"/>
              <a:ext cx="4391" cy="290"/>
            </a:xfrm>
            <a:prstGeom prst="rect">
              <a:avLst/>
            </a:prstGeom>
            <a:noFill/>
            <a:ln w="9525">
              <a:noFill/>
            </a:ln>
          </p:spPr>
          <p:txBody>
            <a:bodyPr anchor="t">
              <a:spAutoFit/>
            </a:bodyPr>
            <a:p>
              <a:pPr>
                <a:spcBef>
                  <a:spcPct val="50000"/>
                </a:spcBef>
              </a:pPr>
              <a:r>
                <a:rPr lang="zh-CN" altLang="en-US" b="1" dirty="0">
                  <a:latin typeface="Arial" panose="020B0604020202020204" pitchFamily="34" charset="0"/>
                  <a:ea typeface="宋体" panose="02010600030101010101" pitchFamily="2" charset="-122"/>
                </a:rPr>
                <a:t>据此不难将售价与订购量归纳为如下的数学模型：</a:t>
              </a:r>
              <a:r>
                <a:rPr lang="zh-CN" altLang="en-US" dirty="0">
                  <a:latin typeface="Arial" panose="020B0604020202020204" pitchFamily="34" charset="0"/>
                  <a:ea typeface="宋体" panose="02010600030101010101" pitchFamily="2" charset="-122"/>
                </a:rPr>
                <a:t> </a:t>
              </a:r>
              <a:r>
                <a:rPr lang="zh-CN" altLang="en-US" b="1">
                  <a:solidFill>
                    <a:srgbClr val="0000FF"/>
                  </a:solidFill>
                  <a:latin typeface="Arial" panose="020B0604020202020204" pitchFamily="34" charset="0"/>
                  <a:ea typeface="宋体" panose="02010600030101010101" pitchFamily="2" charset="-122"/>
                </a:rPr>
                <a:t> </a:t>
              </a:r>
              <a:endParaRPr lang="zh-CN" altLang="en-US">
                <a:solidFill>
                  <a:srgbClr val="0000FF"/>
                </a:solidFill>
                <a:latin typeface="Times New Roman" panose="02020603050405020304" pitchFamily="18" charset="0"/>
                <a:ea typeface="宋体" panose="02010600030101010101" pitchFamily="2" charset="-122"/>
              </a:endParaRPr>
            </a:p>
          </p:txBody>
        </p:sp>
        <p:graphicFrame>
          <p:nvGraphicFramePr>
            <p:cNvPr id="54332" name="对象 660540"/>
            <p:cNvGraphicFramePr/>
            <p:nvPr/>
          </p:nvGraphicFramePr>
          <p:xfrm>
            <a:off x="975" y="3067"/>
            <a:ext cx="3674" cy="906"/>
          </p:xfrm>
          <a:graphic>
            <a:graphicData uri="http://schemas.openxmlformats.org/presentationml/2006/ole">
              <mc:AlternateContent xmlns:mc="http://schemas.openxmlformats.org/markup-compatibility/2006">
                <mc:Choice xmlns:v="urn:schemas-microsoft-com:vml" Requires="v">
                  <p:oleObj spid="_x0000_s3144" name="" r:id="rId2" imgW="2564130" imgH="711200" progId="Equation.DSMT4">
                    <p:embed/>
                  </p:oleObj>
                </mc:Choice>
                <mc:Fallback>
                  <p:oleObj name="" r:id="rId2" imgW="2564130" imgH="711200" progId="Equation.DSMT4">
                    <p:embed/>
                    <p:pic>
                      <p:nvPicPr>
                        <p:cNvPr id="0" name="图片 3143"/>
                        <p:cNvPicPr/>
                        <p:nvPr/>
                      </p:nvPicPr>
                      <p:blipFill>
                        <a:blip r:embed="rId3">
                          <a:clrChange>
                            <a:clrFrom>
                              <a:srgbClr val="000000"/>
                            </a:clrFrom>
                            <a:clrTo>
                              <a:srgbClr val="0000FF"/>
                            </a:clrTo>
                          </a:clrChange>
                        </a:blip>
                        <a:stretch>
                          <a:fillRect/>
                        </a:stretch>
                      </p:blipFill>
                      <p:spPr>
                        <a:xfrm>
                          <a:off x="975" y="3067"/>
                          <a:ext cx="3674" cy="906"/>
                        </a:xfrm>
                        <a:prstGeom prst="rect">
                          <a:avLst/>
                        </a:prstGeom>
                        <a:noFill/>
                        <a:ln w="38100">
                          <a:noFill/>
                          <a:miter/>
                        </a:ln>
                      </p:spPr>
                    </p:pic>
                  </p:oleObj>
                </mc:Fallback>
              </mc:AlternateContent>
            </a:graphicData>
          </a:graphic>
        </p:graphicFrame>
      </p:grpSp>
      <p:grpSp>
        <p:nvGrpSpPr>
          <p:cNvPr id="660542" name="组合 660541"/>
          <p:cNvGrpSpPr/>
          <p:nvPr/>
        </p:nvGrpSpPr>
        <p:grpSpPr>
          <a:xfrm>
            <a:off x="2206541" y="4006005"/>
            <a:ext cx="8648713" cy="2576989"/>
            <a:chOff x="204" y="2533"/>
            <a:chExt cx="5447" cy="1623"/>
          </a:xfrm>
        </p:grpSpPr>
        <p:grpSp>
          <p:nvGrpSpPr>
            <p:cNvPr id="54334" name="组合 660542"/>
            <p:cNvGrpSpPr/>
            <p:nvPr/>
          </p:nvGrpSpPr>
          <p:grpSpPr>
            <a:xfrm>
              <a:off x="1655" y="2533"/>
              <a:ext cx="3996" cy="1623"/>
              <a:chOff x="1662" y="2443"/>
              <a:chExt cx="3996" cy="1787"/>
            </a:xfrm>
          </p:grpSpPr>
          <p:sp>
            <p:nvSpPr>
              <p:cNvPr id="54335" name="云形标注 660543"/>
              <p:cNvSpPr/>
              <p:nvPr/>
            </p:nvSpPr>
            <p:spPr>
              <a:xfrm rot="10800000">
                <a:off x="1662" y="2443"/>
                <a:ext cx="3996" cy="1787"/>
              </a:xfrm>
              <a:prstGeom prst="cloudCallout">
                <a:avLst>
                  <a:gd name="adj1" fmla="val 67440"/>
                  <a:gd name="adj2" fmla="val 11667"/>
                </a:avLst>
              </a:prstGeom>
              <a:gradFill rotWithShape="0">
                <a:gsLst>
                  <a:gs pos="0">
                    <a:srgbClr val="CCFFCC"/>
                  </a:gs>
                  <a:gs pos="100000">
                    <a:srgbClr val="96BB96"/>
                  </a:gs>
                </a:gsLst>
                <a:lin ang="2700000" scaled="1"/>
                <a:tileRect/>
              </a:gradFill>
              <a:ln w="9525" cap="flat" cmpd="sng">
                <a:solidFill>
                  <a:srgbClr val="CCFFFF"/>
                </a:solidFill>
                <a:prstDash val="solid"/>
                <a:round/>
                <a:headEnd type="none" w="med" len="med"/>
                <a:tailEnd type="none" w="med" len="med"/>
              </a:ln>
            </p:spPr>
            <p:txBody>
              <a:bodyPr rot="10800000" wrap="none" lIns="0" rIns="0" anchor="ctr"/>
              <a:p>
                <a:pPr algn="ctr"/>
                <a:endParaRPr lang="en-US" altLang="zh-CN" sz="2000" b="1">
                  <a:latin typeface="Times New Roman" panose="02020603050405020304" pitchFamily="18" charset="0"/>
                  <a:ea typeface="宋体" panose="02010600030101010101" pitchFamily="2" charset="-122"/>
                </a:endParaRPr>
              </a:p>
              <a:p>
                <a:pPr algn="ctr"/>
                <a:endParaRPr lang="en-US" altLang="zh-CN" sz="2000" b="1">
                  <a:latin typeface="Times New Roman" panose="02020603050405020304" pitchFamily="18" charset="0"/>
                  <a:ea typeface="宋体" panose="02010600030101010101" pitchFamily="2" charset="-122"/>
                </a:endParaRPr>
              </a:p>
            </p:txBody>
          </p:sp>
          <p:sp>
            <p:nvSpPr>
              <p:cNvPr id="54336" name="文本框 660544"/>
              <p:cNvSpPr txBox="1"/>
              <p:nvPr/>
            </p:nvSpPr>
            <p:spPr>
              <a:xfrm>
                <a:off x="2002" y="2823"/>
                <a:ext cx="3288" cy="1088"/>
              </a:xfrm>
              <a:prstGeom prst="rect">
                <a:avLst/>
              </a:prstGeom>
              <a:noFill/>
              <a:ln w="9525">
                <a:noFill/>
              </a:ln>
            </p:spPr>
            <p:txBody>
              <a:bodyPr anchor="t">
                <a:spAutoFit/>
              </a:bodyPr>
              <a:p>
                <a:r>
                  <a:rPr lang="en-US" altLang="zh-CN" b="1" dirty="0">
                    <a:latin typeface="Arial" panose="020B0604020202020204" pitchFamily="34" charset="0"/>
                    <a:ea typeface="宋体" panose="02010600030101010101" pitchFamily="2" charset="-122"/>
                  </a:rPr>
                  <a:t>     </a:t>
                </a:r>
                <a:r>
                  <a:rPr lang="zh-CN" altLang="en-US" b="1" dirty="0">
                    <a:latin typeface="Arial" panose="020B0604020202020204" pitchFamily="34" charset="0"/>
                    <a:ea typeface="宋体" panose="02010600030101010101" pitchFamily="2" charset="-122"/>
                  </a:rPr>
                  <a:t>当</a:t>
                </a:r>
                <a:r>
                  <a:rPr lang="en-US" altLang="zh-CN" b="1">
                    <a:latin typeface="Arial" panose="020B0604020202020204" pitchFamily="34" charset="0"/>
                    <a:ea typeface="宋体" panose="02010600030101010101" pitchFamily="2" charset="-122"/>
                  </a:rPr>
                  <a:t>x</a:t>
                </a:r>
                <a:r>
                  <a:rPr lang="en-US" altLang="zh-CN" b="1" dirty="0">
                    <a:latin typeface="Arial" panose="020B0604020202020204" pitchFamily="34" charset="0"/>
                    <a:ea typeface="宋体" panose="02010600030101010101" pitchFamily="2" charset="-122"/>
                  </a:rPr>
                  <a:t>≤100</a:t>
                </a:r>
                <a:r>
                  <a:rPr lang="zh-CN" altLang="en-US" b="1" dirty="0">
                    <a:latin typeface="Arial" panose="020B0604020202020204" pitchFamily="34" charset="0"/>
                    <a:ea typeface="宋体" panose="02010600030101010101" pitchFamily="2" charset="-122"/>
                  </a:rPr>
                  <a:t>时，每台售价</a:t>
                </a:r>
                <a:r>
                  <a:rPr lang="en-US" altLang="zh-CN" b="1">
                    <a:solidFill>
                      <a:srgbClr val="FF0000"/>
                    </a:solidFill>
                    <a:latin typeface="Arial" panose="020B0604020202020204" pitchFamily="34" charset="0"/>
                    <a:ea typeface="宋体" panose="02010600030101010101" pitchFamily="2" charset="-122"/>
                  </a:rPr>
                  <a:t>90</a:t>
                </a:r>
                <a:r>
                  <a:rPr lang="zh-CN" altLang="en-US" b="1" dirty="0">
                    <a:latin typeface="Arial" panose="020B0604020202020204" pitchFamily="34" charset="0"/>
                    <a:ea typeface="宋体" panose="02010600030101010101" pitchFamily="2" charset="-122"/>
                  </a:rPr>
                  <a:t>元；当订购量超过</a:t>
                </a:r>
                <a:r>
                  <a:rPr lang="en-US" altLang="zh-CN" b="1" dirty="0">
                    <a:latin typeface="Arial" panose="020B0604020202020204" pitchFamily="34" charset="0"/>
                    <a:ea typeface="宋体" panose="02010600030101010101" pitchFamily="2" charset="-122"/>
                  </a:rPr>
                  <a:t>1600</a:t>
                </a:r>
                <a:r>
                  <a:rPr lang="zh-CN" altLang="en-US" b="1" dirty="0">
                    <a:latin typeface="Arial" panose="020B0604020202020204" pitchFamily="34" charset="0"/>
                    <a:ea typeface="宋体" panose="02010600030101010101" pitchFamily="2" charset="-122"/>
                  </a:rPr>
                  <a:t>台时，每台售价</a:t>
                </a:r>
                <a:r>
                  <a:rPr lang="en-US" altLang="zh-CN" b="1">
                    <a:solidFill>
                      <a:srgbClr val="FF0000"/>
                    </a:solidFill>
                    <a:latin typeface="Arial" panose="020B0604020202020204" pitchFamily="34" charset="0"/>
                    <a:ea typeface="宋体" panose="02010600030101010101" pitchFamily="2" charset="-122"/>
                  </a:rPr>
                  <a:t>75</a:t>
                </a:r>
                <a:r>
                  <a:rPr lang="zh-CN" altLang="en-US" b="1" dirty="0">
                    <a:latin typeface="Arial" panose="020B0604020202020204" pitchFamily="34" charset="0"/>
                    <a:ea typeface="宋体" panose="02010600030101010101" pitchFamily="2" charset="-122"/>
                  </a:rPr>
                  <a:t>元；当订购量在</a:t>
                </a:r>
                <a:r>
                  <a:rPr lang="en-US" altLang="zh-CN" b="1" dirty="0">
                    <a:latin typeface="Arial" panose="020B0604020202020204" pitchFamily="34" charset="0"/>
                    <a:ea typeface="宋体" panose="02010600030101010101" pitchFamily="2" charset="-122"/>
                  </a:rPr>
                  <a:t>100</a:t>
                </a:r>
                <a:r>
                  <a:rPr lang="zh-CN" altLang="en-US" b="1" dirty="0">
                    <a:latin typeface="Arial" panose="020B0604020202020204" pitchFamily="34" charset="0"/>
                    <a:ea typeface="宋体" panose="02010600030101010101" pitchFamily="2" charset="-122"/>
                  </a:rPr>
                  <a:t>到</a:t>
                </a:r>
                <a:r>
                  <a:rPr lang="en-US" altLang="zh-CN" b="1" dirty="0">
                    <a:latin typeface="Arial" panose="020B0604020202020204" pitchFamily="34" charset="0"/>
                    <a:ea typeface="宋体" panose="02010600030101010101" pitchFamily="2" charset="-122"/>
                  </a:rPr>
                  <a:t>1600</a:t>
                </a:r>
                <a:r>
                  <a:rPr lang="zh-CN" altLang="en-US" b="1" dirty="0">
                    <a:latin typeface="Arial" panose="020B0604020202020204" pitchFamily="34" charset="0"/>
                    <a:ea typeface="宋体" panose="02010600030101010101" pitchFamily="2" charset="-122"/>
                  </a:rPr>
                  <a:t>台之间时，每台售价为</a:t>
                </a:r>
                <a:r>
                  <a:rPr lang="en-US" altLang="zh-CN" b="1">
                    <a:solidFill>
                      <a:srgbClr val="FF0000"/>
                    </a:solidFill>
                    <a:latin typeface="Arial" panose="020B0604020202020204" pitchFamily="34" charset="0"/>
                    <a:ea typeface="宋体" panose="02010600030101010101" pitchFamily="2" charset="-122"/>
                  </a:rPr>
                  <a:t>90-(x-100) ×0.01</a:t>
                </a:r>
                <a:endParaRPr lang="en-US" altLang="zh-CN" b="1">
                  <a:solidFill>
                    <a:srgbClr val="FF0000"/>
                  </a:solidFill>
                  <a:latin typeface="Arial" panose="020B0604020202020204" pitchFamily="34" charset="0"/>
                  <a:ea typeface="Arial" panose="020B0604020202020204" pitchFamily="34" charset="0"/>
                </a:endParaRPr>
              </a:p>
            </p:txBody>
          </p:sp>
        </p:grpSp>
        <p:pic>
          <p:nvPicPr>
            <p:cNvPr id="54337" name="图片 660545"/>
            <p:cNvPicPr>
              <a:picLocks noChangeAspect="1"/>
            </p:cNvPicPr>
            <p:nvPr/>
          </p:nvPicPr>
          <p:blipFill>
            <a:blip r:embed="rId4"/>
            <a:srcRect l="39522" t="12469" r="39290" b="20677"/>
            <a:stretch>
              <a:fillRect/>
            </a:stretch>
          </p:blipFill>
          <p:spPr>
            <a:xfrm>
              <a:off x="204" y="2976"/>
              <a:ext cx="650" cy="1134"/>
            </a:xfrm>
            <a:prstGeom prst="rect">
              <a:avLst/>
            </a:prstGeom>
            <a:noFill/>
            <a:ln w="9525">
              <a:noFill/>
            </a:ln>
          </p:spPr>
        </p:pic>
      </p:grpSp>
      <p:sp>
        <p:nvSpPr>
          <p:cNvPr id="54338" name="矩形 660546"/>
          <p:cNvSpPr/>
          <p:nvPr/>
        </p:nvSpPr>
        <p:spPr>
          <a:xfrm>
            <a:off x="161462" y="338201"/>
            <a:ext cx="9506122" cy="0"/>
          </a:xfrm>
          <a:prstGeom prst="rect">
            <a:avLst/>
          </a:prstGeom>
          <a:noFill/>
          <a:ln w="9525">
            <a:noFill/>
          </a:ln>
        </p:spPr>
        <p:txBody>
          <a:bodyPr anchor="t"/>
          <a:p>
            <a:endParaRPr lang="zh-CN" altLang="en-US">
              <a:latin typeface="Arial" panose="020B0604020202020204" pitchFamily="34" charset="0"/>
              <a:ea typeface="楷体_GB2312" pitchFamily="49" charset="-122"/>
            </a:endParaRPr>
          </a:p>
        </p:txBody>
      </p:sp>
      <p:grpSp>
        <p:nvGrpSpPr>
          <p:cNvPr id="660548" name="组合 660547"/>
          <p:cNvGrpSpPr/>
          <p:nvPr/>
        </p:nvGrpSpPr>
        <p:grpSpPr>
          <a:xfrm>
            <a:off x="4685086" y="1341686"/>
            <a:ext cx="4398189" cy="1530633"/>
            <a:chOff x="1864" y="378"/>
            <a:chExt cx="2770" cy="964"/>
          </a:xfrm>
        </p:grpSpPr>
        <p:sp>
          <p:nvSpPr>
            <p:cNvPr id="54340" name="圆角矩形标注 660548"/>
            <p:cNvSpPr/>
            <p:nvPr/>
          </p:nvSpPr>
          <p:spPr>
            <a:xfrm>
              <a:off x="1864" y="378"/>
              <a:ext cx="2770" cy="964"/>
            </a:xfrm>
            <a:prstGeom prst="wedgeRoundRectCallout">
              <a:avLst>
                <a:gd name="adj1" fmla="val -53417"/>
                <a:gd name="adj2" fmla="val 76972"/>
                <a:gd name="adj3" fmla="val 16667"/>
              </a:avLst>
            </a:prstGeom>
            <a:solidFill>
              <a:srgbClr val="E9BBF7"/>
            </a:solidFill>
            <a:ln w="9525" cap="flat" cmpd="sng">
              <a:solidFill>
                <a:schemeClr val="tx1"/>
              </a:solidFill>
              <a:prstDash val="solid"/>
              <a:miter/>
              <a:headEnd type="none" w="med" len="med"/>
              <a:tailEnd type="none" w="med" len="med"/>
            </a:ln>
          </p:spPr>
          <p:txBody>
            <a:bodyPr anchor="t"/>
            <a:p>
              <a:pPr algn="ctr"/>
              <a:endParaRPr lang="zh-CN" altLang="zh-CN" dirty="0">
                <a:latin typeface="Arial" panose="020B0604020202020204" pitchFamily="34" charset="0"/>
                <a:ea typeface="宋体" panose="02010600030101010101" pitchFamily="2" charset="-122"/>
              </a:endParaRPr>
            </a:p>
          </p:txBody>
        </p:sp>
        <p:sp>
          <p:nvSpPr>
            <p:cNvPr id="54341" name="文本框 660549"/>
            <p:cNvSpPr txBox="1"/>
            <p:nvPr/>
          </p:nvSpPr>
          <p:spPr>
            <a:xfrm>
              <a:off x="1893" y="471"/>
              <a:ext cx="2593" cy="871"/>
            </a:xfrm>
            <a:prstGeom prst="rect">
              <a:avLst/>
            </a:prstGeom>
            <a:noFill/>
            <a:ln w="9525">
              <a:noFill/>
            </a:ln>
          </p:spPr>
          <p:txBody>
            <a:bodyPr anchor="t">
              <a:spAutoFit/>
            </a:bodyPr>
            <a:p>
              <a:pPr>
                <a:spcBef>
                  <a:spcPct val="50000"/>
                </a:spcBef>
              </a:pPr>
              <a:r>
                <a:rPr lang="zh-CN" altLang="en-US" b="1" dirty="0">
                  <a:latin typeface="Times New Roman" panose="02020603050405020304" pitchFamily="18" charset="0"/>
                  <a:ea typeface="宋体" panose="02010600030101010101" pitchFamily="2" charset="-122"/>
                </a:rPr>
                <a:t>每台利润是实际售价</a:t>
              </a:r>
              <a:r>
                <a:rPr lang="en-US" altLang="zh-CN" b="1" dirty="0">
                  <a:latin typeface="Times New Roman" panose="02020603050405020304" pitchFamily="18" charset="0"/>
                  <a:ea typeface="宋体" panose="02010600030101010101" pitchFamily="2" charset="-122"/>
                </a:rPr>
                <a:t>p</a:t>
              </a:r>
              <a:r>
                <a:rPr lang="zh-CN" altLang="en-US" b="1" dirty="0">
                  <a:latin typeface="Times New Roman" panose="02020603050405020304" pitchFamily="18" charset="0"/>
                  <a:ea typeface="宋体" panose="02010600030101010101" pitchFamily="2" charset="-122"/>
                </a:rPr>
                <a:t>与成本</a:t>
              </a:r>
              <a:r>
                <a:rPr lang="en-US" altLang="zh-CN" b="1" dirty="0">
                  <a:latin typeface="Times New Roman" panose="02020603050405020304" pitchFamily="18" charset="0"/>
                  <a:ea typeface="宋体" panose="02010600030101010101" pitchFamily="2" charset="-122"/>
                </a:rPr>
                <a:t>60</a:t>
              </a:r>
              <a:r>
                <a:rPr lang="zh-CN" altLang="en-US" b="1" dirty="0">
                  <a:latin typeface="Times New Roman" panose="02020603050405020304" pitchFamily="18" charset="0"/>
                  <a:ea typeface="宋体" panose="02010600030101010101" pitchFamily="2" charset="-122"/>
                </a:rPr>
                <a:t>元之差，所以</a:t>
              </a:r>
              <a:endParaRPr lang="zh-CN" altLang="en-US" b="1" dirty="0">
                <a:latin typeface="Times New Roman" panose="02020603050405020304" pitchFamily="18" charset="0"/>
                <a:ea typeface="宋体" panose="02010600030101010101" pitchFamily="2" charset="-122"/>
              </a:endParaRPr>
            </a:p>
            <a:p>
              <a:pPr>
                <a:spcBef>
                  <a:spcPct val="50000"/>
                </a:spcBef>
              </a:pPr>
              <a:r>
                <a:rPr lang="zh-CN" altLang="en-US" b="1">
                  <a:latin typeface="Times New Roman" panose="02020603050405020304" pitchFamily="18" charset="0"/>
                  <a:ea typeface="宋体" panose="02010600030101010101" pitchFamily="2" charset="-122"/>
                </a:rPr>
                <a:t>                </a:t>
              </a:r>
              <a:r>
                <a:rPr lang="en-US" altLang="zh-CN" b="1">
                  <a:latin typeface="Times New Roman" panose="02020603050405020304" pitchFamily="18" charset="0"/>
                  <a:ea typeface="宋体" panose="02010600030101010101" pitchFamily="2" charset="-122"/>
                </a:rPr>
                <a:t>L=(p-60)x</a:t>
              </a:r>
              <a:endParaRPr lang="en-US" altLang="zh-CN" b="1">
                <a:latin typeface="Arial" panose="020B0604020202020204" pitchFamily="34" charset="0"/>
                <a:ea typeface="宋体" panose="02010600030101010101" pitchFamily="2" charset="-122"/>
              </a:endParaRPr>
            </a:p>
          </p:txBody>
        </p:sp>
      </p:grpSp>
      <p:grpSp>
        <p:nvGrpSpPr>
          <p:cNvPr id="54342" name="组合 660550"/>
          <p:cNvGrpSpPr/>
          <p:nvPr/>
        </p:nvGrpSpPr>
        <p:grpSpPr>
          <a:xfrm>
            <a:off x="1520614" y="0"/>
            <a:ext cx="549377" cy="6859270"/>
            <a:chOff x="-58" y="-20"/>
            <a:chExt cx="346" cy="4335"/>
          </a:xfrm>
        </p:grpSpPr>
        <p:sp>
          <p:nvSpPr>
            <p:cNvPr id="54343" name="文本框 660551"/>
            <p:cNvSpPr txBox="1"/>
            <p:nvPr/>
          </p:nvSpPr>
          <p:spPr>
            <a:xfrm>
              <a:off x="-58" y="0"/>
              <a:ext cx="346" cy="4032"/>
            </a:xfrm>
            <a:prstGeom prst="rect">
              <a:avLst/>
            </a:prstGeom>
            <a:noFill/>
            <a:ln w="9525">
              <a:noFill/>
            </a:ln>
          </p:spPr>
          <p:txBody>
            <a:bodyPr vert="eaVert" lIns="90016" anchor="t">
              <a:spAutoFit/>
            </a:bodyPr>
            <a:p>
              <a:pPr eaLnBrk="0" hangingPunct="0">
                <a:spcBef>
                  <a:spcPct val="50000"/>
                </a:spcBef>
              </a:pPr>
              <a:r>
                <a:rPr lang="en-US" altLang="zh-CN" dirty="0">
                  <a:solidFill>
                    <a:srgbClr val="3399FF"/>
                  </a:solidFill>
                  <a:latin typeface="Times New Roman" panose="02020603050405020304" pitchFamily="18" charset="0"/>
                  <a:ea typeface="楷体_GB2312" pitchFamily="49" charset="-122"/>
                </a:rPr>
                <a:t>                   </a:t>
              </a:r>
              <a:r>
                <a:rPr lang="zh-CN" altLang="en-US" dirty="0">
                  <a:solidFill>
                    <a:srgbClr val="004800"/>
                  </a:solidFill>
                  <a:latin typeface="Times New Roman" panose="02020603050405020304" pitchFamily="18" charset="0"/>
                  <a:ea typeface="ˎ̥"/>
                </a:rPr>
                <a:t>  </a:t>
              </a:r>
              <a:r>
                <a:rPr lang="zh-CN" altLang="en-US" b="1" dirty="0">
                  <a:solidFill>
                    <a:srgbClr val="3399FF"/>
                  </a:solidFill>
                  <a:latin typeface="Times New Roman" panose="02020603050405020304" pitchFamily="18" charset="0"/>
                  <a:ea typeface="楷体_GB2312" pitchFamily="49" charset="-122"/>
                </a:rPr>
                <a:t>      </a:t>
              </a:r>
              <a:r>
                <a:rPr lang="zh-CN" altLang="en-US" b="1" dirty="0">
                  <a:solidFill>
                    <a:srgbClr val="800000"/>
                  </a:solidFill>
                  <a:latin typeface="华文隶书" panose="02010800040101010101" charset="-122"/>
                  <a:ea typeface="华文隶书" panose="02010800040101010101" charset="-122"/>
                </a:rPr>
                <a:t>数 学 建 模 </a:t>
              </a:r>
              <a:endParaRPr lang="zh-CN" altLang="en-US" dirty="0">
                <a:latin typeface="Times New Roman" panose="02020603050405020304" pitchFamily="18" charset="0"/>
                <a:ea typeface="宋体" panose="02010600030101010101" pitchFamily="2" charset="-122"/>
              </a:endParaRPr>
            </a:p>
          </p:txBody>
        </p:sp>
        <p:sp>
          <p:nvSpPr>
            <p:cNvPr id="54344" name="任意多边形 660552"/>
            <p:cNvSpPr/>
            <p:nvPr/>
          </p:nvSpPr>
          <p:spPr>
            <a:xfrm>
              <a:off x="273" y="-20"/>
              <a:ext cx="1" cy="4335"/>
            </a:xfrm>
            <a:custGeom>
              <a:avLst/>
              <a:gdLst/>
              <a:ahLst/>
              <a:cxnLst/>
              <a:pathLst>
                <a:path w="1" h="4335">
                  <a:moveTo>
                    <a:pt x="0" y="0"/>
                  </a:moveTo>
                  <a:lnTo>
                    <a:pt x="0" y="4335"/>
                  </a:lnTo>
                </a:path>
              </a:pathLst>
            </a:custGeom>
            <a:noFill/>
            <a:ln w="28575" cap="flat" cmpd="sng">
              <a:solidFill>
                <a:srgbClr val="DDDDDD"/>
              </a:solidFill>
              <a:prstDash val="solid"/>
              <a:round/>
              <a:headEnd type="none" w="med" len="med"/>
              <a:tailEnd type="none" w="med" len="med"/>
            </a:ln>
            <a:effectLst>
              <a:outerShdw dist="25400" algn="ctr" rotWithShape="0">
                <a:srgbClr val="B2B2B2"/>
              </a:outerShdw>
            </a:effectLst>
          </p:spPr>
          <p:txBody>
            <a:bodyPr/>
            <a:p>
              <a:endParaRPr lang="zh-CN" altLang="en-US"/>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60484"/>
                                        </p:tgtEl>
                                        <p:attrNameLst>
                                          <p:attrName>style.visibility</p:attrName>
                                        </p:attrNameLst>
                                      </p:cBhvr>
                                      <p:to>
                                        <p:strVal val="visible"/>
                                      </p:to>
                                    </p:set>
                                  </p:childTnLst>
                                </p:cTn>
                              </p:par>
                            </p:childTnLst>
                          </p:cTn>
                        </p:par>
                        <p:par>
                          <p:cTn id="7" fill="hold">
                            <p:stCondLst>
                              <p:cond delay="0"/>
                            </p:stCondLst>
                            <p:childTnLst>
                              <p:par>
                                <p:cTn id="8" presetID="8" presetClass="entr" presetSubtype="32" fill="hold" grpId="0" nodeType="afterEffect">
                                  <p:stCondLst>
                                    <p:cond delay="0"/>
                                  </p:stCondLst>
                                  <p:childTnLst>
                                    <p:set>
                                      <p:cBhvr>
                                        <p:cTn id="9" dur="1" fill="hold">
                                          <p:stCondLst>
                                            <p:cond delay="0"/>
                                          </p:stCondLst>
                                        </p:cTn>
                                        <p:tgtEl>
                                          <p:spTgt spid="660482"/>
                                        </p:tgtEl>
                                        <p:attrNameLst>
                                          <p:attrName>style.visibility</p:attrName>
                                        </p:attrNameLst>
                                      </p:cBhvr>
                                      <p:to>
                                        <p:strVal val="visible"/>
                                      </p:to>
                                    </p:set>
                                    <p:animEffect transition="in" filter="diamond(out)">
                                      <p:cBhvr>
                                        <p:cTn id="10" dur="2000"/>
                                        <p:tgtEl>
                                          <p:spTgt spid="66048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60483"/>
                                        </p:tgtEl>
                                        <p:attrNameLst>
                                          <p:attrName>style.visibility</p:attrName>
                                        </p:attrNameLst>
                                      </p:cBhvr>
                                      <p:to>
                                        <p:strVal val="visible"/>
                                      </p:to>
                                    </p:set>
                                    <p:animEffect transition="in" filter="wipe(up)">
                                      <p:cBhvr>
                                        <p:cTn id="15" dur="500"/>
                                        <p:tgtEl>
                                          <p:spTgt spid="66048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660542"/>
                                        </p:tgtEl>
                                        <p:attrNameLst>
                                          <p:attrName>style.visibility</p:attrName>
                                        </p:attrNameLst>
                                      </p:cBhvr>
                                      <p:to>
                                        <p:strVal val="visible"/>
                                      </p:to>
                                    </p:set>
                                    <p:animEffect transition="in" filter="strips(downRight)">
                                      <p:cBhvr>
                                        <p:cTn id="20" dur="500"/>
                                        <p:tgtEl>
                                          <p:spTgt spid="66054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660542"/>
                                        </p:tgtEl>
                                        <p:attrNameLst>
                                          <p:attrName>ppt_x</p:attrName>
                                        </p:attrNameLst>
                                      </p:cBhvr>
                                      <p:tavLst>
                                        <p:tav tm="0">
                                          <p:val>
                                            <p:strVal val="ppt_x"/>
                                          </p:val>
                                        </p:tav>
                                        <p:tav tm="100000">
                                          <p:val>
                                            <p:strVal val="ppt_x"/>
                                          </p:val>
                                        </p:tav>
                                      </p:tavLst>
                                    </p:anim>
                                    <p:anim calcmode="lin" valueType="num">
                                      <p:cBhvr additive="base">
                                        <p:cTn id="25" dur="500"/>
                                        <p:tgtEl>
                                          <p:spTgt spid="660542"/>
                                        </p:tgtEl>
                                        <p:attrNameLst>
                                          <p:attrName>ppt_y</p:attrName>
                                        </p:attrNameLst>
                                      </p:cBhvr>
                                      <p:tavLst>
                                        <p:tav tm="0">
                                          <p:val>
                                            <p:strVal val="ppt_y"/>
                                          </p:val>
                                        </p:tav>
                                        <p:tav tm="100000">
                                          <p:val>
                                            <p:strVal val="1+ppt_h/2"/>
                                          </p:val>
                                        </p:tav>
                                      </p:tavLst>
                                    </p:anim>
                                    <p:set>
                                      <p:cBhvr>
                                        <p:cTn id="26" dur="1" fill="hold">
                                          <p:stCondLst>
                                            <p:cond delay="499"/>
                                          </p:stCondLst>
                                        </p:cTn>
                                        <p:tgtEl>
                                          <p:spTgt spid="66054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3" presetClass="entr" presetSubtype="32" fill="hold" nodeType="clickEffect">
                                  <p:stCondLst>
                                    <p:cond delay="0"/>
                                  </p:stCondLst>
                                  <p:childTnLst>
                                    <p:set>
                                      <p:cBhvr>
                                        <p:cTn id="30" dur="1" fill="hold">
                                          <p:stCondLst>
                                            <p:cond delay="0"/>
                                          </p:stCondLst>
                                        </p:cTn>
                                        <p:tgtEl>
                                          <p:spTgt spid="660538"/>
                                        </p:tgtEl>
                                        <p:attrNameLst>
                                          <p:attrName>style.visibility</p:attrName>
                                        </p:attrNameLst>
                                      </p:cBhvr>
                                      <p:to>
                                        <p:strVal val="visible"/>
                                      </p:to>
                                    </p:set>
                                    <p:animEffect transition="in" filter="plus(out)">
                                      <p:cBhvr>
                                        <p:cTn id="31" dur="1000"/>
                                        <p:tgtEl>
                                          <p:spTgt spid="660538"/>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660548"/>
                                        </p:tgtEl>
                                        <p:attrNameLst>
                                          <p:attrName>style.visibility</p:attrName>
                                        </p:attrNameLst>
                                      </p:cBhvr>
                                      <p:to>
                                        <p:strVal val="visible"/>
                                      </p:to>
                                    </p:set>
                                    <p:animEffect transition="in" filter="diamond(in)">
                                      <p:cBhvr>
                                        <p:cTn id="36" dur="500"/>
                                        <p:tgtEl>
                                          <p:spTgt spid="660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2" grpId="0"/>
      <p:bldP spid="66048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矩形 135169"/>
          <p:cNvSpPr/>
          <p:nvPr/>
        </p:nvSpPr>
        <p:spPr>
          <a:xfrm>
            <a:off x="2589198" y="609713"/>
            <a:ext cx="7164126" cy="838355"/>
          </a:xfrm>
          <a:prstGeom prst="rect">
            <a:avLst/>
          </a:prstGeom>
          <a:noFill/>
          <a:ln w="9525">
            <a:noFill/>
          </a:ln>
        </p:spPr>
        <p:txBody>
          <a:bodyPr wrap="none" anchor="ctr"/>
          <a:p>
            <a:pPr algn="ctr"/>
            <a:r>
              <a:rPr lang="zh-CN" altLang="en-US" sz="3200" b="1" baseline="0" dirty="0">
                <a:solidFill>
                  <a:srgbClr val="FF3300"/>
                </a:solidFill>
                <a:latin typeface="Times New Roman" panose="02020603050405020304" pitchFamily="18" charset="0"/>
                <a:ea typeface="楷体_GB2312" pitchFamily="49" charset="-122"/>
              </a:rPr>
              <a:t>航行问题</a:t>
            </a:r>
            <a:r>
              <a:rPr lang="zh-CN" altLang="en-US" sz="3200" b="1" baseline="0" dirty="0">
                <a:solidFill>
                  <a:schemeClr val="tx1"/>
                </a:solidFill>
                <a:latin typeface="Times New Roman" panose="02020603050405020304" pitchFamily="18" charset="0"/>
                <a:ea typeface="楷体_GB2312" pitchFamily="49" charset="-122"/>
              </a:rPr>
              <a:t>建立数学模型的基本步骤</a:t>
            </a:r>
            <a:endParaRPr lang="zh-CN" altLang="en-US" b="1" baseline="0">
              <a:solidFill>
                <a:schemeClr val="tx1"/>
              </a:solidFill>
              <a:latin typeface="Times New Roman" panose="02020603050405020304" pitchFamily="18" charset="0"/>
              <a:ea typeface="宋体" panose="02010600030101010101" pitchFamily="2" charset="-122"/>
            </a:endParaRPr>
          </a:p>
        </p:txBody>
      </p:sp>
      <p:sp>
        <p:nvSpPr>
          <p:cNvPr id="135171" name="矩形 135170"/>
          <p:cNvSpPr/>
          <p:nvPr/>
        </p:nvSpPr>
        <p:spPr>
          <a:xfrm>
            <a:off x="2436770" y="1676710"/>
            <a:ext cx="7392769" cy="609713"/>
          </a:xfrm>
          <a:prstGeom prst="rect">
            <a:avLst/>
          </a:prstGeom>
          <a:noFill/>
          <a:ln w="9525">
            <a:noFill/>
          </a:ln>
        </p:spPr>
        <p:txBody>
          <a:bodyPr wrap="none" anchor="ctr"/>
          <a:p>
            <a:pPr>
              <a:buChar char="•"/>
            </a:pPr>
            <a:r>
              <a:rPr lang="en-US" altLang="zh-CN" sz="2800" b="1" baseline="0" dirty="0">
                <a:solidFill>
                  <a:schemeClr val="tx1"/>
                </a:solidFill>
                <a:latin typeface="Times New Roman" panose="02020603050405020304" pitchFamily="18" charset="0"/>
                <a:ea typeface="宋体" panose="02010600030101010101" pitchFamily="2" charset="-122"/>
              </a:rPr>
              <a:t> </a:t>
            </a:r>
            <a:r>
              <a:rPr lang="zh-CN" altLang="en-US" sz="2800" b="1" baseline="0" dirty="0">
                <a:solidFill>
                  <a:schemeClr val="tx1"/>
                </a:solidFill>
                <a:latin typeface="Times New Roman" panose="02020603050405020304" pitchFamily="18" charset="0"/>
                <a:ea typeface="宋体" panose="02010600030101010101" pitchFamily="2" charset="-122"/>
              </a:rPr>
              <a:t>作出简化假设（船速、水速为常数）；</a:t>
            </a:r>
            <a:endParaRPr lang="zh-CN" altLang="en-US" sz="2800" b="1" baseline="0">
              <a:solidFill>
                <a:schemeClr val="tx1"/>
              </a:solidFill>
              <a:latin typeface="Times New Roman" panose="02020603050405020304" pitchFamily="18" charset="0"/>
              <a:ea typeface="宋体" panose="02010600030101010101" pitchFamily="2" charset="-122"/>
            </a:endParaRPr>
          </a:p>
        </p:txBody>
      </p:sp>
      <p:sp>
        <p:nvSpPr>
          <p:cNvPr id="135172" name="矩形 135171"/>
          <p:cNvSpPr/>
          <p:nvPr/>
        </p:nvSpPr>
        <p:spPr>
          <a:xfrm>
            <a:off x="2436770" y="2438852"/>
            <a:ext cx="7392769" cy="685927"/>
          </a:xfrm>
          <a:prstGeom prst="rect">
            <a:avLst/>
          </a:prstGeom>
          <a:noFill/>
          <a:ln w="9525">
            <a:noFill/>
          </a:ln>
        </p:spPr>
        <p:txBody>
          <a:bodyPr wrap="none" anchor="ctr"/>
          <a:p>
            <a:pPr>
              <a:buChar char="•"/>
            </a:pPr>
            <a:r>
              <a:rPr lang="en-US" altLang="zh-CN" sz="2800" b="1" baseline="0" dirty="0">
                <a:solidFill>
                  <a:schemeClr val="tx1"/>
                </a:solidFill>
                <a:latin typeface="Times New Roman" panose="02020603050405020304" pitchFamily="18" charset="0"/>
                <a:ea typeface="宋体" panose="02010600030101010101" pitchFamily="2" charset="-122"/>
              </a:rPr>
              <a:t> </a:t>
            </a:r>
            <a:r>
              <a:rPr lang="zh-CN" altLang="en-US" sz="2800" b="1" baseline="0" dirty="0">
                <a:solidFill>
                  <a:schemeClr val="tx1"/>
                </a:solidFill>
                <a:latin typeface="Times New Roman" panose="02020603050405020304" pitchFamily="18" charset="0"/>
                <a:ea typeface="宋体" panose="02010600030101010101" pitchFamily="2" charset="-122"/>
              </a:rPr>
              <a:t>用符号表示有关量（</a:t>
            </a:r>
            <a:r>
              <a:rPr lang="en-US" altLang="zh-CN" sz="2800" b="1" i="1" baseline="0">
                <a:solidFill>
                  <a:schemeClr val="tx1"/>
                </a:solidFill>
                <a:latin typeface="Times New Roman" panose="02020603050405020304" pitchFamily="18" charset="0"/>
                <a:ea typeface="宋体" panose="02010600030101010101" pitchFamily="2" charset="-122"/>
              </a:rPr>
              <a:t>x, y</a:t>
            </a:r>
            <a:r>
              <a:rPr lang="zh-CN" altLang="en-US" sz="2800" b="1" baseline="0" dirty="0">
                <a:solidFill>
                  <a:schemeClr val="tx1"/>
                </a:solidFill>
                <a:latin typeface="Times New Roman" panose="02020603050405020304" pitchFamily="18" charset="0"/>
                <a:ea typeface="宋体" panose="02010600030101010101" pitchFamily="2" charset="-122"/>
              </a:rPr>
              <a:t>表示船速和水速）；</a:t>
            </a:r>
            <a:endParaRPr lang="zh-CN" altLang="en-US" sz="2800" b="1" baseline="0">
              <a:solidFill>
                <a:schemeClr val="tx1"/>
              </a:solidFill>
              <a:latin typeface="Times New Roman" panose="02020603050405020304" pitchFamily="18" charset="0"/>
              <a:ea typeface="宋体" panose="02010600030101010101" pitchFamily="2" charset="-122"/>
            </a:endParaRPr>
          </a:p>
        </p:txBody>
      </p:sp>
      <p:sp>
        <p:nvSpPr>
          <p:cNvPr id="135173" name="矩形 135172"/>
          <p:cNvSpPr/>
          <p:nvPr/>
        </p:nvSpPr>
        <p:spPr>
          <a:xfrm>
            <a:off x="2436770" y="3277207"/>
            <a:ext cx="7316555" cy="1143212"/>
          </a:xfrm>
          <a:prstGeom prst="rect">
            <a:avLst/>
          </a:prstGeom>
          <a:noFill/>
          <a:ln w="9525">
            <a:noFill/>
          </a:ln>
        </p:spPr>
        <p:txBody>
          <a:bodyPr wrap="none" anchor="ctr"/>
          <a:p>
            <a:pPr>
              <a:lnSpc>
                <a:spcPct val="120000"/>
              </a:lnSpc>
              <a:buChar char="•"/>
            </a:pPr>
            <a:r>
              <a:rPr lang="en-US" altLang="zh-CN" sz="2800" b="1" baseline="0" dirty="0">
                <a:solidFill>
                  <a:schemeClr val="tx1"/>
                </a:solidFill>
                <a:latin typeface="Times New Roman" panose="02020603050405020304" pitchFamily="18" charset="0"/>
                <a:ea typeface="宋体" panose="02010600030101010101" pitchFamily="2" charset="-122"/>
              </a:rPr>
              <a:t> </a:t>
            </a:r>
            <a:r>
              <a:rPr lang="zh-CN" altLang="en-US" sz="2800" b="1" baseline="0" dirty="0">
                <a:solidFill>
                  <a:schemeClr val="tx1"/>
                </a:solidFill>
                <a:latin typeface="Times New Roman" panose="02020603050405020304" pitchFamily="18" charset="0"/>
                <a:ea typeface="宋体" panose="02010600030101010101" pitchFamily="2" charset="-122"/>
              </a:rPr>
              <a:t>用物理定律（匀速运动的距离等于速度乘以</a:t>
            </a:r>
            <a:endParaRPr lang="zh-CN" altLang="en-US" sz="2800" b="1" baseline="0" dirty="0">
              <a:solidFill>
                <a:schemeClr val="tx1"/>
              </a:solidFill>
              <a:latin typeface="Times New Roman" panose="02020603050405020304" pitchFamily="18" charset="0"/>
              <a:ea typeface="宋体" panose="02010600030101010101" pitchFamily="2" charset="-122"/>
            </a:endParaRPr>
          </a:p>
          <a:p>
            <a:pPr>
              <a:lnSpc>
                <a:spcPct val="120000"/>
              </a:lnSpc>
            </a:pPr>
            <a:r>
              <a:rPr lang="zh-CN" altLang="en-US" sz="2800" b="1" baseline="0" dirty="0">
                <a:solidFill>
                  <a:schemeClr val="tx1"/>
                </a:solidFill>
                <a:latin typeface="Times New Roman" panose="02020603050405020304" pitchFamily="18" charset="0"/>
                <a:ea typeface="宋体" panose="02010600030101010101" pitchFamily="2" charset="-122"/>
              </a:rPr>
              <a:t>  时间）列出数学式子（二元一次方程）；</a:t>
            </a:r>
            <a:endParaRPr lang="zh-CN" altLang="en-US" sz="2800" b="1" baseline="0">
              <a:solidFill>
                <a:schemeClr val="tx1"/>
              </a:solidFill>
              <a:latin typeface="Times New Roman" panose="02020603050405020304" pitchFamily="18" charset="0"/>
              <a:ea typeface="宋体" panose="02010600030101010101" pitchFamily="2" charset="-122"/>
            </a:endParaRPr>
          </a:p>
        </p:txBody>
      </p:sp>
      <p:sp>
        <p:nvSpPr>
          <p:cNvPr id="135174" name="矩形 135173"/>
          <p:cNvSpPr/>
          <p:nvPr/>
        </p:nvSpPr>
        <p:spPr>
          <a:xfrm>
            <a:off x="2436770" y="4572847"/>
            <a:ext cx="7011698" cy="609713"/>
          </a:xfrm>
          <a:prstGeom prst="rect">
            <a:avLst/>
          </a:prstGeom>
          <a:noFill/>
          <a:ln w="9525">
            <a:noFill/>
          </a:ln>
        </p:spPr>
        <p:txBody>
          <a:bodyPr wrap="none" anchor="ctr"/>
          <a:p>
            <a:pPr>
              <a:buChar char="•"/>
            </a:pPr>
            <a:r>
              <a:rPr lang="en-US" altLang="zh-CN" sz="2800" b="1" baseline="0" dirty="0">
                <a:solidFill>
                  <a:schemeClr val="tx1"/>
                </a:solidFill>
                <a:latin typeface="Times New Roman" panose="02020603050405020304" pitchFamily="18" charset="0"/>
                <a:ea typeface="宋体" panose="02010600030101010101" pitchFamily="2" charset="-122"/>
              </a:rPr>
              <a:t> </a:t>
            </a:r>
            <a:r>
              <a:rPr lang="zh-CN" altLang="en-US" sz="2800" b="1" baseline="0" dirty="0">
                <a:solidFill>
                  <a:schemeClr val="tx1"/>
                </a:solidFill>
                <a:latin typeface="Times New Roman" panose="02020603050405020304" pitchFamily="18" charset="0"/>
                <a:ea typeface="宋体" panose="02010600030101010101" pitchFamily="2" charset="-122"/>
              </a:rPr>
              <a:t>求解得到数学解答（</a:t>
            </a:r>
            <a:r>
              <a:rPr lang="en-US" altLang="zh-CN" sz="2800" b="1" i="1" baseline="0">
                <a:solidFill>
                  <a:schemeClr val="tx1"/>
                </a:solidFill>
                <a:latin typeface="Times New Roman" panose="02020603050405020304" pitchFamily="18" charset="0"/>
                <a:ea typeface="宋体" panose="02010600030101010101" pitchFamily="2" charset="-122"/>
              </a:rPr>
              <a:t>x</a:t>
            </a:r>
            <a:r>
              <a:rPr lang="en-US" altLang="zh-CN" sz="2800" b="1" baseline="0">
                <a:solidFill>
                  <a:schemeClr val="tx1"/>
                </a:solidFill>
                <a:latin typeface="Times New Roman" panose="02020603050405020304" pitchFamily="18" charset="0"/>
                <a:ea typeface="宋体" panose="02010600030101010101" pitchFamily="2" charset="-122"/>
              </a:rPr>
              <a:t>=20,  </a:t>
            </a:r>
            <a:r>
              <a:rPr lang="en-US" altLang="zh-CN" sz="2800" b="1" i="1" baseline="0">
                <a:solidFill>
                  <a:schemeClr val="tx1"/>
                </a:solidFill>
                <a:latin typeface="Times New Roman" panose="02020603050405020304" pitchFamily="18" charset="0"/>
                <a:ea typeface="宋体" panose="02010600030101010101" pitchFamily="2" charset="-122"/>
              </a:rPr>
              <a:t>y</a:t>
            </a:r>
            <a:r>
              <a:rPr lang="en-US" altLang="zh-CN" sz="2800" b="1" baseline="0">
                <a:solidFill>
                  <a:schemeClr val="tx1"/>
                </a:solidFill>
                <a:latin typeface="Times New Roman" panose="02020603050405020304" pitchFamily="18" charset="0"/>
                <a:ea typeface="宋体" panose="02010600030101010101" pitchFamily="2" charset="-122"/>
              </a:rPr>
              <a:t>=5</a:t>
            </a:r>
            <a:r>
              <a:rPr lang="zh-CN" altLang="en-US" sz="2800" b="1" baseline="0">
                <a:solidFill>
                  <a:schemeClr val="tx1"/>
                </a:solidFill>
                <a:latin typeface="Times New Roman" panose="02020603050405020304" pitchFamily="18" charset="0"/>
                <a:ea typeface="宋体" panose="02010600030101010101" pitchFamily="2" charset="-122"/>
              </a:rPr>
              <a:t>）；</a:t>
            </a:r>
            <a:endParaRPr lang="zh-CN" altLang="en-US" sz="2800" b="1" baseline="0">
              <a:solidFill>
                <a:schemeClr val="tx1"/>
              </a:solidFill>
              <a:latin typeface="Times New Roman" panose="02020603050405020304" pitchFamily="18" charset="0"/>
              <a:ea typeface="宋体" panose="02010600030101010101" pitchFamily="2" charset="-122"/>
            </a:endParaRPr>
          </a:p>
        </p:txBody>
      </p:sp>
      <p:sp>
        <p:nvSpPr>
          <p:cNvPr id="135175" name="矩形 135174"/>
          <p:cNvSpPr/>
          <p:nvPr/>
        </p:nvSpPr>
        <p:spPr>
          <a:xfrm>
            <a:off x="2436770" y="5487416"/>
            <a:ext cx="7011698" cy="609713"/>
          </a:xfrm>
          <a:prstGeom prst="rect">
            <a:avLst/>
          </a:prstGeom>
          <a:noFill/>
          <a:ln w="9525">
            <a:noFill/>
          </a:ln>
        </p:spPr>
        <p:txBody>
          <a:bodyPr wrap="none" anchor="ctr"/>
          <a:p>
            <a:pPr>
              <a:buChar char="•"/>
            </a:pPr>
            <a:r>
              <a:rPr lang="en-US" altLang="zh-CN" sz="2800" b="1" baseline="0" dirty="0">
                <a:solidFill>
                  <a:schemeClr val="tx1"/>
                </a:solidFill>
                <a:latin typeface="Times New Roman" panose="02020603050405020304" pitchFamily="18" charset="0"/>
                <a:ea typeface="宋体" panose="02010600030101010101" pitchFamily="2" charset="-122"/>
              </a:rPr>
              <a:t> </a:t>
            </a:r>
            <a:r>
              <a:rPr lang="zh-CN" altLang="en-US" sz="2800" b="1" baseline="0" dirty="0">
                <a:solidFill>
                  <a:schemeClr val="tx1"/>
                </a:solidFill>
                <a:latin typeface="Times New Roman" panose="02020603050405020304" pitchFamily="18" charset="0"/>
                <a:ea typeface="宋体" panose="02010600030101010101" pitchFamily="2" charset="-122"/>
              </a:rPr>
              <a:t>回答原问题（船速每小时</a:t>
            </a:r>
            <a:r>
              <a:rPr lang="en-US" altLang="zh-CN" sz="2800" b="1" baseline="0" dirty="0">
                <a:solidFill>
                  <a:schemeClr val="tx1"/>
                </a:solidFill>
                <a:latin typeface="Times New Roman" panose="02020603050405020304" pitchFamily="18" charset="0"/>
                <a:ea typeface="宋体" panose="02010600030101010101" pitchFamily="2" charset="-122"/>
              </a:rPr>
              <a:t>20</a:t>
            </a:r>
            <a:r>
              <a:rPr lang="zh-CN" altLang="en-US" sz="2800" b="1" baseline="0" dirty="0">
                <a:solidFill>
                  <a:schemeClr val="tx1"/>
                </a:solidFill>
                <a:latin typeface="Times New Roman" panose="02020603050405020304" pitchFamily="18" charset="0"/>
                <a:ea typeface="宋体" panose="02010600030101010101" pitchFamily="2" charset="-122"/>
              </a:rPr>
              <a:t>千米</a:t>
            </a:r>
            <a:r>
              <a:rPr lang="en-US" altLang="zh-CN" sz="2800" b="1" baseline="0" dirty="0">
                <a:solidFill>
                  <a:schemeClr val="tx1"/>
                </a:solidFill>
                <a:latin typeface="Times New Roman" panose="02020603050405020304" pitchFamily="18" charset="0"/>
                <a:ea typeface="宋体" panose="02010600030101010101" pitchFamily="2" charset="-122"/>
              </a:rPr>
              <a:t>/</a:t>
            </a:r>
            <a:r>
              <a:rPr lang="zh-CN" altLang="en-US" sz="2800" b="1" baseline="0" dirty="0">
                <a:solidFill>
                  <a:schemeClr val="tx1"/>
                </a:solidFill>
                <a:latin typeface="Times New Roman" panose="02020603050405020304" pitchFamily="18" charset="0"/>
                <a:ea typeface="宋体" panose="02010600030101010101" pitchFamily="2" charset="-122"/>
              </a:rPr>
              <a:t>小时）。</a:t>
            </a:r>
            <a:endParaRPr lang="zh-CN" altLang="en-US" sz="2800" b="1" baseline="0">
              <a:solidFill>
                <a:schemeClr val="tx1"/>
              </a:solidFill>
              <a:latin typeface="Times New Roman" panose="02020603050405020304" pitchFamily="18"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35171"/>
                                        </p:tgtEl>
                                        <p:attrNameLst>
                                          <p:attrName>style.visibility</p:attrName>
                                        </p:attrNameLst>
                                      </p:cBhvr>
                                      <p:to>
                                        <p:strVal val="visible"/>
                                      </p:to>
                                    </p:set>
                                    <p:animEffect transition="in" filter="barn(outHorizontal)">
                                      <p:cBhvr>
                                        <p:cTn id="7" dur="500"/>
                                        <p:tgtEl>
                                          <p:spTgt spid="13517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35172"/>
                                        </p:tgtEl>
                                        <p:attrNameLst>
                                          <p:attrName>style.visibility</p:attrName>
                                        </p:attrNameLst>
                                      </p:cBhvr>
                                      <p:to>
                                        <p:strVal val="visible"/>
                                      </p:to>
                                    </p:set>
                                    <p:animEffect transition="in" filter="checkerboard(down)">
                                      <p:cBhvr>
                                        <p:cTn id="12" dur="500"/>
                                        <p:tgtEl>
                                          <p:spTgt spid="13517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5173"/>
                                        </p:tgtEl>
                                        <p:attrNameLst>
                                          <p:attrName>style.visibility</p:attrName>
                                        </p:attrNameLst>
                                      </p:cBhvr>
                                      <p:to>
                                        <p:strVal val="visible"/>
                                      </p:to>
                                    </p:set>
                                    <p:animEffect transition="in" filter="dissolve">
                                      <p:cBhvr>
                                        <p:cTn id="17" dur="500"/>
                                        <p:tgtEl>
                                          <p:spTgt spid="13517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5174"/>
                                        </p:tgtEl>
                                        <p:attrNameLst>
                                          <p:attrName>style.visibility</p:attrName>
                                        </p:attrNameLst>
                                      </p:cBhvr>
                                      <p:to>
                                        <p:strVal val="visible"/>
                                      </p:to>
                                    </p:set>
                                    <p:animEffect transition="in" filter="barn(inVertical)">
                                      <p:cBhvr>
                                        <p:cTn id="22" dur="500"/>
                                        <p:tgtEl>
                                          <p:spTgt spid="13517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5175"/>
                                        </p:tgtEl>
                                        <p:attrNameLst>
                                          <p:attrName>style.visibility</p:attrName>
                                        </p:attrNameLst>
                                      </p:cBhvr>
                                      <p:to>
                                        <p:strVal val="visible"/>
                                      </p:to>
                                    </p:set>
                                    <p:animEffect transition="in" filter="box(in)">
                                      <p:cBhvr>
                                        <p:cTn id="27" dur="500"/>
                                        <p:tgtEl>
                                          <p:spTgt spid="135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animBg="1"/>
      <p:bldP spid="135172" grpId="0" animBg="1"/>
      <p:bldP spid="135173" grpId="0" animBg="1"/>
      <p:bldP spid="135174" grpId="0" animBg="1"/>
      <p:bldP spid="13517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矩形 137217"/>
          <p:cNvSpPr/>
          <p:nvPr/>
        </p:nvSpPr>
        <p:spPr>
          <a:xfrm>
            <a:off x="2244648" y="457285"/>
            <a:ext cx="7164126" cy="1371854"/>
          </a:xfrm>
          <a:prstGeom prst="rect">
            <a:avLst/>
          </a:prstGeom>
          <a:solidFill>
            <a:srgbClr val="FFFF00"/>
          </a:solidFill>
          <a:ln w="9525">
            <a:noFill/>
          </a:ln>
        </p:spPr>
        <p:txBody>
          <a:bodyPr wrap="none" anchor="ctr"/>
          <a:p>
            <a:pPr algn="ctr">
              <a:lnSpc>
                <a:spcPct val="120000"/>
              </a:lnSpc>
            </a:pPr>
            <a:r>
              <a:rPr lang="zh-CN" altLang="en-US" sz="3200" b="1" baseline="0" dirty="0">
                <a:solidFill>
                  <a:schemeClr val="tx1"/>
                </a:solidFill>
                <a:latin typeface="Times New Roman" panose="02020603050405020304" pitchFamily="18" charset="0"/>
                <a:ea typeface="楷体_GB2312" pitchFamily="49" charset="-122"/>
              </a:rPr>
              <a:t>数学模型 </a:t>
            </a:r>
            <a:r>
              <a:rPr lang="en-US" altLang="zh-CN" sz="3200" b="1" baseline="0" dirty="0">
                <a:solidFill>
                  <a:schemeClr val="tx1"/>
                </a:solidFill>
                <a:latin typeface="Times New Roman" panose="02020603050405020304" pitchFamily="18" charset="0"/>
                <a:ea typeface="楷体_GB2312" pitchFamily="49" charset="-122"/>
              </a:rPr>
              <a:t>(Mathematical Model) </a:t>
            </a:r>
            <a:r>
              <a:rPr lang="zh-CN" altLang="en-US" sz="3200" b="1" baseline="0" dirty="0">
                <a:solidFill>
                  <a:schemeClr val="tx1"/>
                </a:solidFill>
                <a:latin typeface="Times New Roman" panose="02020603050405020304" pitchFamily="18" charset="0"/>
                <a:ea typeface="楷体_GB2312" pitchFamily="49" charset="-122"/>
              </a:rPr>
              <a:t>和</a:t>
            </a:r>
            <a:endParaRPr lang="zh-CN" altLang="en-US" sz="3200" b="1" baseline="0" dirty="0">
              <a:solidFill>
                <a:schemeClr val="tx1"/>
              </a:solidFill>
              <a:latin typeface="Times New Roman" panose="02020603050405020304" pitchFamily="18" charset="0"/>
              <a:ea typeface="楷体_GB2312" pitchFamily="49" charset="-122"/>
            </a:endParaRPr>
          </a:p>
          <a:p>
            <a:pPr algn="ctr">
              <a:lnSpc>
                <a:spcPct val="120000"/>
              </a:lnSpc>
            </a:pPr>
            <a:r>
              <a:rPr lang="zh-CN" altLang="en-US" sz="3200" b="1" baseline="0" dirty="0">
                <a:solidFill>
                  <a:schemeClr val="tx1"/>
                </a:solidFill>
                <a:latin typeface="Times New Roman" panose="02020603050405020304" pitchFamily="18" charset="0"/>
                <a:ea typeface="楷体_GB2312" pitchFamily="49" charset="-122"/>
              </a:rPr>
              <a:t>数学建模（</a:t>
            </a:r>
            <a:r>
              <a:rPr lang="en-US" altLang="zh-CN" sz="3200" b="1" baseline="0">
                <a:solidFill>
                  <a:schemeClr val="tx1"/>
                </a:solidFill>
                <a:latin typeface="Times New Roman" panose="02020603050405020304" pitchFamily="18" charset="0"/>
                <a:ea typeface="楷体_GB2312" pitchFamily="49" charset="-122"/>
              </a:rPr>
              <a:t>Mathematical Modeling)</a:t>
            </a:r>
            <a:endParaRPr lang="en-US" altLang="zh-CN" sz="3200" b="1" baseline="0">
              <a:solidFill>
                <a:schemeClr val="tx1"/>
              </a:solidFill>
              <a:latin typeface="Times New Roman" panose="02020603050405020304" pitchFamily="18" charset="0"/>
              <a:ea typeface="楷体_GB2312" pitchFamily="49" charset="-122"/>
            </a:endParaRPr>
          </a:p>
        </p:txBody>
      </p:sp>
      <p:sp>
        <p:nvSpPr>
          <p:cNvPr id="137219" name="矩形 137218"/>
          <p:cNvSpPr/>
          <p:nvPr/>
        </p:nvSpPr>
        <p:spPr>
          <a:xfrm>
            <a:off x="2206541" y="2637326"/>
            <a:ext cx="7273684" cy="1656069"/>
          </a:xfrm>
          <a:prstGeom prst="rect">
            <a:avLst/>
          </a:prstGeom>
          <a:noFill/>
          <a:ln w="9525">
            <a:noFill/>
          </a:ln>
        </p:spPr>
        <p:txBody>
          <a:bodyPr wrap="none" anchor="ctr"/>
          <a:p>
            <a:pPr>
              <a:lnSpc>
                <a:spcPct val="130000"/>
              </a:lnSpc>
            </a:pPr>
            <a:r>
              <a:rPr lang="zh-CN" altLang="en-US" sz="2800" b="1" baseline="0" dirty="0">
                <a:solidFill>
                  <a:schemeClr val="tx1"/>
                </a:solidFill>
                <a:latin typeface="宋体" panose="02010600030101010101" pitchFamily="2" charset="-122"/>
                <a:ea typeface="宋体" panose="02010600030101010101" pitchFamily="2" charset="-122"/>
              </a:rPr>
              <a:t>对于一个</a:t>
            </a:r>
            <a:r>
              <a:rPr lang="zh-CN" altLang="en-US" sz="2800" b="1" baseline="0" dirty="0">
                <a:solidFill>
                  <a:srgbClr val="FF3300"/>
                </a:solidFill>
                <a:latin typeface="宋体" panose="02010600030101010101" pitchFamily="2" charset="-122"/>
                <a:ea typeface="宋体" panose="02010600030101010101" pitchFamily="2" charset="-122"/>
              </a:rPr>
              <a:t>现实对象</a:t>
            </a:r>
            <a:r>
              <a:rPr lang="zh-CN" altLang="en-US" sz="2800" b="1" baseline="0" dirty="0">
                <a:solidFill>
                  <a:schemeClr val="tx1"/>
                </a:solidFill>
                <a:latin typeface="宋体" panose="02010600030101010101" pitchFamily="2" charset="-122"/>
                <a:ea typeface="宋体" panose="02010600030101010101" pitchFamily="2" charset="-122"/>
              </a:rPr>
              <a:t>，为了一个</a:t>
            </a:r>
            <a:r>
              <a:rPr lang="zh-CN" altLang="en-US" sz="2800" b="1" baseline="0" dirty="0">
                <a:solidFill>
                  <a:srgbClr val="FF3300"/>
                </a:solidFill>
                <a:latin typeface="宋体" panose="02010600030101010101" pitchFamily="2" charset="-122"/>
                <a:ea typeface="宋体" panose="02010600030101010101" pitchFamily="2" charset="-122"/>
              </a:rPr>
              <a:t>特定目的</a:t>
            </a:r>
            <a:r>
              <a:rPr lang="zh-CN" altLang="en-US" sz="2800" b="1" baseline="0" dirty="0">
                <a:solidFill>
                  <a:schemeClr val="tx1"/>
                </a:solidFill>
                <a:latin typeface="宋体" panose="02010600030101010101" pitchFamily="2" charset="-122"/>
                <a:ea typeface="宋体" panose="02010600030101010101" pitchFamily="2" charset="-122"/>
              </a:rPr>
              <a:t>，</a:t>
            </a:r>
            <a:endParaRPr lang="zh-CN" altLang="en-US" sz="2800" b="1" baseline="0" dirty="0">
              <a:solidFill>
                <a:schemeClr val="tx1"/>
              </a:solidFill>
              <a:latin typeface="宋体" panose="02010600030101010101" pitchFamily="2" charset="-122"/>
              <a:ea typeface="宋体" panose="02010600030101010101" pitchFamily="2" charset="-122"/>
            </a:endParaRPr>
          </a:p>
          <a:p>
            <a:pPr>
              <a:lnSpc>
                <a:spcPct val="130000"/>
              </a:lnSpc>
            </a:pPr>
            <a:r>
              <a:rPr lang="zh-CN" altLang="en-US" sz="2800" b="1" baseline="0" dirty="0">
                <a:solidFill>
                  <a:schemeClr val="tx1"/>
                </a:solidFill>
                <a:latin typeface="宋体" panose="02010600030101010101" pitchFamily="2" charset="-122"/>
                <a:ea typeface="宋体" panose="02010600030101010101" pitchFamily="2" charset="-122"/>
              </a:rPr>
              <a:t>根据其</a:t>
            </a:r>
            <a:r>
              <a:rPr lang="zh-CN" altLang="en-US" sz="2800" b="1" baseline="0" dirty="0">
                <a:solidFill>
                  <a:srgbClr val="FF3300"/>
                </a:solidFill>
                <a:latin typeface="宋体" panose="02010600030101010101" pitchFamily="2" charset="-122"/>
                <a:ea typeface="宋体" panose="02010600030101010101" pitchFamily="2" charset="-122"/>
              </a:rPr>
              <a:t>内在规律</a:t>
            </a:r>
            <a:r>
              <a:rPr lang="zh-CN" altLang="en-US" sz="2800" b="1" baseline="0" dirty="0">
                <a:solidFill>
                  <a:schemeClr val="tx1"/>
                </a:solidFill>
                <a:latin typeface="宋体" panose="02010600030101010101" pitchFamily="2" charset="-122"/>
                <a:ea typeface="宋体" panose="02010600030101010101" pitchFamily="2" charset="-122"/>
              </a:rPr>
              <a:t>，作出必要的</a:t>
            </a:r>
            <a:r>
              <a:rPr lang="zh-CN" altLang="en-US" sz="2800" b="1" baseline="0" dirty="0">
                <a:solidFill>
                  <a:srgbClr val="FF3300"/>
                </a:solidFill>
                <a:latin typeface="宋体" panose="02010600030101010101" pitchFamily="2" charset="-122"/>
                <a:ea typeface="宋体" panose="02010600030101010101" pitchFamily="2" charset="-122"/>
              </a:rPr>
              <a:t>简化假设</a:t>
            </a:r>
            <a:r>
              <a:rPr lang="zh-CN" altLang="en-US" sz="2800" b="1" baseline="0" dirty="0">
                <a:solidFill>
                  <a:schemeClr val="tx1"/>
                </a:solidFill>
                <a:latin typeface="宋体" panose="02010600030101010101" pitchFamily="2" charset="-122"/>
                <a:ea typeface="宋体" panose="02010600030101010101" pitchFamily="2" charset="-122"/>
              </a:rPr>
              <a:t>，</a:t>
            </a:r>
            <a:endParaRPr lang="zh-CN" altLang="en-US" sz="2800" b="1" baseline="0" dirty="0">
              <a:solidFill>
                <a:schemeClr val="tx1"/>
              </a:solidFill>
              <a:latin typeface="宋体" panose="02010600030101010101" pitchFamily="2" charset="-122"/>
              <a:ea typeface="宋体" panose="02010600030101010101" pitchFamily="2" charset="-122"/>
            </a:endParaRPr>
          </a:p>
          <a:p>
            <a:pPr>
              <a:lnSpc>
                <a:spcPct val="130000"/>
              </a:lnSpc>
            </a:pPr>
            <a:r>
              <a:rPr lang="zh-CN" altLang="en-US" sz="2800" b="1" baseline="0" dirty="0">
                <a:solidFill>
                  <a:schemeClr val="tx1"/>
                </a:solidFill>
                <a:latin typeface="宋体" panose="02010600030101010101" pitchFamily="2" charset="-122"/>
                <a:ea typeface="宋体" panose="02010600030101010101" pitchFamily="2" charset="-122"/>
              </a:rPr>
              <a:t>运用适当的</a:t>
            </a:r>
            <a:r>
              <a:rPr lang="zh-CN" altLang="en-US" sz="2800" b="1" baseline="0" dirty="0">
                <a:solidFill>
                  <a:srgbClr val="FF3300"/>
                </a:solidFill>
                <a:latin typeface="宋体" panose="02010600030101010101" pitchFamily="2" charset="-122"/>
                <a:ea typeface="宋体" panose="02010600030101010101" pitchFamily="2" charset="-122"/>
              </a:rPr>
              <a:t>数学工具</a:t>
            </a:r>
            <a:r>
              <a:rPr lang="zh-CN" altLang="en-US" sz="2800" b="1" baseline="0" dirty="0">
                <a:solidFill>
                  <a:schemeClr val="tx1"/>
                </a:solidFill>
                <a:latin typeface="宋体" panose="02010600030101010101" pitchFamily="2" charset="-122"/>
                <a:ea typeface="宋体" panose="02010600030101010101" pitchFamily="2" charset="-122"/>
              </a:rPr>
              <a:t>，得到的一个</a:t>
            </a:r>
            <a:r>
              <a:rPr lang="zh-CN" altLang="en-US" sz="2800" b="1" baseline="0" dirty="0">
                <a:solidFill>
                  <a:srgbClr val="FF3300"/>
                </a:solidFill>
                <a:latin typeface="宋体" panose="02010600030101010101" pitchFamily="2" charset="-122"/>
                <a:ea typeface="宋体" panose="02010600030101010101" pitchFamily="2" charset="-122"/>
              </a:rPr>
              <a:t>数学结构</a:t>
            </a:r>
            <a:r>
              <a:rPr lang="zh-CN" altLang="en-US" sz="2800" b="1" baseline="0" dirty="0">
                <a:solidFill>
                  <a:schemeClr val="tx1"/>
                </a:solidFill>
                <a:latin typeface="宋体" panose="02010600030101010101" pitchFamily="2" charset="-122"/>
                <a:ea typeface="宋体" panose="02010600030101010101" pitchFamily="2" charset="-122"/>
              </a:rPr>
              <a:t>。</a:t>
            </a:r>
            <a:endParaRPr lang="zh-CN" altLang="en-US" sz="2800" b="1" baseline="0">
              <a:solidFill>
                <a:schemeClr val="tx1"/>
              </a:solidFill>
              <a:latin typeface="隶书" panose="02010509060101010101" pitchFamily="49" charset="-122"/>
              <a:ea typeface="隶书" panose="02010509060101010101" pitchFamily="49" charset="-122"/>
            </a:endParaRPr>
          </a:p>
        </p:txBody>
      </p:sp>
      <p:sp>
        <p:nvSpPr>
          <p:cNvPr id="137220" name="矩形 137219"/>
          <p:cNvSpPr/>
          <p:nvPr/>
        </p:nvSpPr>
        <p:spPr>
          <a:xfrm>
            <a:off x="3646669" y="4582373"/>
            <a:ext cx="5774807" cy="1295640"/>
          </a:xfrm>
          <a:prstGeom prst="rect">
            <a:avLst/>
          </a:prstGeom>
          <a:noFill/>
          <a:ln w="9525">
            <a:noFill/>
          </a:ln>
        </p:spPr>
        <p:txBody>
          <a:bodyPr wrap="none" anchor="ctr"/>
          <a:p>
            <a:pPr algn="ctr">
              <a:lnSpc>
                <a:spcPct val="130000"/>
              </a:lnSpc>
            </a:pPr>
            <a:r>
              <a:rPr lang="zh-CN" altLang="en-US" sz="2800" b="1" baseline="0" dirty="0">
                <a:solidFill>
                  <a:schemeClr val="tx1"/>
                </a:solidFill>
                <a:latin typeface="Times New Roman" panose="02020603050405020304" pitchFamily="18" charset="0"/>
                <a:ea typeface="宋体" panose="02010600030101010101" pitchFamily="2" charset="-122"/>
              </a:rPr>
              <a:t>建立数学模型的全过程</a:t>
            </a:r>
            <a:endParaRPr lang="zh-CN" altLang="en-US" sz="2800" b="1" baseline="0" dirty="0">
              <a:solidFill>
                <a:schemeClr val="tx1"/>
              </a:solidFill>
              <a:latin typeface="Times New Roman" panose="02020603050405020304" pitchFamily="18" charset="0"/>
              <a:ea typeface="宋体" panose="02010600030101010101" pitchFamily="2" charset="-122"/>
            </a:endParaRPr>
          </a:p>
          <a:p>
            <a:pPr algn="ctr">
              <a:lnSpc>
                <a:spcPct val="130000"/>
              </a:lnSpc>
            </a:pPr>
            <a:r>
              <a:rPr lang="zh-CN" altLang="en-US" sz="2800" b="1" baseline="0" dirty="0">
                <a:solidFill>
                  <a:schemeClr val="tx1"/>
                </a:solidFill>
                <a:latin typeface="Times New Roman" panose="02020603050405020304" pitchFamily="18" charset="0"/>
                <a:ea typeface="宋体" panose="02010600030101010101" pitchFamily="2" charset="-122"/>
              </a:rPr>
              <a:t>（包括表述、求解、解释、检验等）</a:t>
            </a:r>
            <a:endParaRPr lang="zh-CN" altLang="en-US" sz="2800" b="1" baseline="0">
              <a:solidFill>
                <a:schemeClr val="tx1"/>
              </a:solidFill>
              <a:latin typeface="Times New Roman" panose="02020603050405020304" pitchFamily="18" charset="0"/>
              <a:ea typeface="宋体" panose="02010600030101010101" pitchFamily="2" charset="-122"/>
            </a:endParaRPr>
          </a:p>
        </p:txBody>
      </p:sp>
      <p:sp>
        <p:nvSpPr>
          <p:cNvPr id="137221" name="文本框 137220"/>
          <p:cNvSpPr txBox="1"/>
          <p:nvPr/>
        </p:nvSpPr>
        <p:spPr>
          <a:xfrm>
            <a:off x="2206541" y="1916468"/>
            <a:ext cx="2016498" cy="583565"/>
          </a:xfrm>
          <a:prstGeom prst="rect">
            <a:avLst/>
          </a:prstGeom>
          <a:solidFill>
            <a:srgbClr val="FFCCFF"/>
          </a:solidFill>
          <a:ln w="9525">
            <a:noFill/>
          </a:ln>
        </p:spPr>
        <p:txBody>
          <a:bodyPr anchor="t">
            <a:spAutoFit/>
          </a:bodyPr>
          <a:p>
            <a:pPr algn="ctr">
              <a:spcBef>
                <a:spcPct val="50000"/>
              </a:spcBef>
            </a:pPr>
            <a:r>
              <a:rPr lang="zh-CN" altLang="en-US" sz="3200" b="1" baseline="0" dirty="0">
                <a:solidFill>
                  <a:schemeClr val="tx1"/>
                </a:solidFill>
                <a:latin typeface="Times New Roman" panose="02020603050405020304" pitchFamily="18" charset="0"/>
                <a:ea typeface="楷体_GB2312" pitchFamily="49" charset="-122"/>
              </a:rPr>
              <a:t>数学模型</a:t>
            </a:r>
            <a:endParaRPr lang="zh-CN" altLang="en-US" sz="3200" b="1" baseline="0" dirty="0">
              <a:solidFill>
                <a:schemeClr val="tx1"/>
              </a:solidFill>
              <a:latin typeface="Times New Roman" panose="02020603050405020304" pitchFamily="18" charset="0"/>
              <a:ea typeface="楷体_GB2312" pitchFamily="49" charset="-122"/>
            </a:endParaRPr>
          </a:p>
        </p:txBody>
      </p:sp>
      <p:sp>
        <p:nvSpPr>
          <p:cNvPr id="137222" name="文本框 137221"/>
          <p:cNvSpPr txBox="1"/>
          <p:nvPr/>
        </p:nvSpPr>
        <p:spPr>
          <a:xfrm>
            <a:off x="2277991" y="4653825"/>
            <a:ext cx="1008250" cy="1076325"/>
          </a:xfrm>
          <a:prstGeom prst="rect">
            <a:avLst/>
          </a:prstGeom>
          <a:solidFill>
            <a:srgbClr val="FFCCFF"/>
          </a:solidFill>
          <a:ln w="9525">
            <a:noFill/>
          </a:ln>
        </p:spPr>
        <p:txBody>
          <a:bodyPr anchor="t">
            <a:spAutoFit/>
          </a:bodyPr>
          <a:p>
            <a:pPr>
              <a:spcBef>
                <a:spcPct val="50000"/>
              </a:spcBef>
            </a:pPr>
            <a:r>
              <a:rPr lang="zh-CN" altLang="en-US" sz="3200" b="1" baseline="0" dirty="0">
                <a:solidFill>
                  <a:schemeClr val="tx1"/>
                </a:solidFill>
                <a:latin typeface="Times New Roman" panose="02020603050405020304" pitchFamily="18" charset="0"/>
                <a:ea typeface="楷体_GB2312" pitchFamily="49" charset="-122"/>
              </a:rPr>
              <a:t>数学建模</a:t>
            </a:r>
            <a:endParaRPr lang="zh-CN" altLang="en-US" sz="3200" b="1" baseline="0" dirty="0">
              <a:solidFill>
                <a:schemeClr val="tx1"/>
              </a:solidFill>
              <a:latin typeface="Times New Roman" panose="02020603050405020304" pitchFamily="18" charset="0"/>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7221"/>
                                        </p:tgtEl>
                                        <p:attrNameLst>
                                          <p:attrName>style.visibility</p:attrName>
                                        </p:attrNameLst>
                                      </p:cBhvr>
                                      <p:to>
                                        <p:strVal val="visible"/>
                                      </p:to>
                                    </p:set>
                                    <p:anim calcmode="lin" valueType="num">
                                      <p:cBhvr additive="base">
                                        <p:cTn id="7" dur="500" fill="hold"/>
                                        <p:tgtEl>
                                          <p:spTgt spid="137221"/>
                                        </p:tgtEl>
                                        <p:attrNameLst>
                                          <p:attrName>ppt_x</p:attrName>
                                        </p:attrNameLst>
                                      </p:cBhvr>
                                      <p:tavLst>
                                        <p:tav tm="0">
                                          <p:val>
                                            <p:strVal val="0-#ppt_w/2"/>
                                          </p:val>
                                        </p:tav>
                                        <p:tav tm="100000">
                                          <p:val>
                                            <p:strVal val="#ppt_x"/>
                                          </p:val>
                                        </p:tav>
                                      </p:tavLst>
                                    </p:anim>
                                    <p:anim calcmode="lin" valueType="num">
                                      <p:cBhvr additive="base">
                                        <p:cTn id="8" dur="500" fill="hold"/>
                                        <p:tgtEl>
                                          <p:spTgt spid="1372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iterate type="wd">
                                    <p:tmPct val="100000"/>
                                  </p:iterate>
                                  <p:childTnLst>
                                    <p:set>
                                      <p:cBhvr>
                                        <p:cTn id="12" dur="1" fill="hold">
                                          <p:stCondLst>
                                            <p:cond delay="0"/>
                                          </p:stCondLst>
                                        </p:cTn>
                                        <p:tgtEl>
                                          <p:spTgt spid="137219"/>
                                        </p:tgtEl>
                                        <p:attrNameLst>
                                          <p:attrName>style.visibility</p:attrName>
                                        </p:attrNameLst>
                                      </p:cBhvr>
                                      <p:to>
                                        <p:strVal val="visible"/>
                                      </p:to>
                                    </p:set>
                                    <p:animEffect transition="in" filter="dissolve">
                                      <p:cBhvr>
                                        <p:cTn id="13" dur="300"/>
                                        <p:tgtEl>
                                          <p:spTgt spid="137219"/>
                                        </p:tgtEl>
                                      </p:cBhvr>
                                    </p:animEffect>
                                  </p:childTnLst>
                                  <p:subTnLst>
                                    <p:audio>
                                      <p:cMediaNode>
                                        <p:cTn display="0" masterRel="sameClick">
                                          <p:stCondLst>
                                            <p:cond evt="begin" delay="0">
                                              <p:tn val="11"/>
                                            </p:cond>
                                          </p:stCondLst>
                                          <p:endCondLst>
                                            <p:cond evt="onStopAudio" delay="0">
                                              <p:tgtEl>
                                                <p:sldTgt/>
                                              </p:tgtEl>
                                            </p:cond>
                                          </p:endCondLst>
                                        </p:cTn>
                                        <p:tgtEl>
                                          <p:sndTgt r:embed="rId1" name="EXPLODE.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37222"/>
                                        </p:tgtEl>
                                        <p:attrNameLst>
                                          <p:attrName>style.visibility</p:attrName>
                                        </p:attrNameLst>
                                      </p:cBhvr>
                                      <p:to>
                                        <p:strVal val="visible"/>
                                      </p:to>
                                    </p:set>
                                    <p:anim calcmode="lin" valueType="num">
                                      <p:cBhvr additive="base">
                                        <p:cTn id="18" dur="500" fill="hold"/>
                                        <p:tgtEl>
                                          <p:spTgt spid="137222"/>
                                        </p:tgtEl>
                                        <p:attrNameLst>
                                          <p:attrName>ppt_x</p:attrName>
                                        </p:attrNameLst>
                                      </p:cBhvr>
                                      <p:tavLst>
                                        <p:tav tm="0">
                                          <p:val>
                                            <p:strVal val="0-#ppt_w/2"/>
                                          </p:val>
                                        </p:tav>
                                        <p:tav tm="100000">
                                          <p:val>
                                            <p:strVal val="#ppt_x"/>
                                          </p:val>
                                        </p:tav>
                                      </p:tavLst>
                                    </p:anim>
                                    <p:anim calcmode="lin" valueType="num">
                                      <p:cBhvr additive="base">
                                        <p:cTn id="19" dur="500" fill="hold"/>
                                        <p:tgtEl>
                                          <p:spTgt spid="1372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137220"/>
                                        </p:tgtEl>
                                        <p:attrNameLst>
                                          <p:attrName>style.visibility</p:attrName>
                                        </p:attrNameLst>
                                      </p:cBhvr>
                                      <p:to>
                                        <p:strVal val="visible"/>
                                      </p:to>
                                    </p:set>
                                    <p:animEffect transition="in" filter="box(out)">
                                      <p:cBhvr>
                                        <p:cTn id="24" dur="500"/>
                                        <p:tgtEl>
                                          <p:spTgt spid="137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animBg="1"/>
      <p:bldP spid="137220" grpId="0" animBg="1"/>
      <p:bldP spid="137221" grpId="0" bldLvl="0" animBg="1"/>
      <p:bldP spid="13722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矩形 141313"/>
          <p:cNvSpPr/>
          <p:nvPr/>
        </p:nvSpPr>
        <p:spPr>
          <a:xfrm>
            <a:off x="3275125" y="609713"/>
            <a:ext cx="5944701" cy="838355"/>
          </a:xfrm>
          <a:prstGeom prst="rect">
            <a:avLst/>
          </a:prstGeom>
          <a:noFill/>
          <a:ln w="9525">
            <a:noFill/>
          </a:ln>
        </p:spPr>
        <p:txBody>
          <a:bodyPr wrap="none" anchor="ctr"/>
          <a:p>
            <a:pPr algn="ctr"/>
            <a:r>
              <a:rPr lang="zh-CN" altLang="en-US" sz="3600" b="1" baseline="0" dirty="0">
                <a:solidFill>
                  <a:schemeClr val="tx1"/>
                </a:solidFill>
                <a:latin typeface="楷体_GB2312" pitchFamily="49" charset="-122"/>
                <a:ea typeface="楷体_GB2312" pitchFamily="49" charset="-122"/>
              </a:rPr>
              <a:t>数学建模的具体应用</a:t>
            </a:r>
            <a:endParaRPr lang="zh-CN" altLang="en-US" sz="3600" b="1" baseline="0">
              <a:solidFill>
                <a:schemeClr val="tx1"/>
              </a:solidFill>
              <a:latin typeface="楷体_GB2312" pitchFamily="49" charset="-122"/>
              <a:ea typeface="楷体_GB2312" pitchFamily="49" charset="-122"/>
            </a:endParaRPr>
          </a:p>
        </p:txBody>
      </p:sp>
      <p:sp>
        <p:nvSpPr>
          <p:cNvPr id="141315" name="矩形 141314"/>
          <p:cNvSpPr/>
          <p:nvPr/>
        </p:nvSpPr>
        <p:spPr>
          <a:xfrm>
            <a:off x="2284342" y="1829139"/>
            <a:ext cx="2515066" cy="762141"/>
          </a:xfrm>
          <a:prstGeom prst="rect">
            <a:avLst/>
          </a:prstGeom>
          <a:solidFill>
            <a:srgbClr val="FFFF99"/>
          </a:solidFill>
          <a:ln w="9525" cap="flat" cmpd="sng">
            <a:solidFill>
              <a:schemeClr val="tx1"/>
            </a:solidFill>
            <a:prstDash val="solid"/>
            <a:miter/>
            <a:headEnd type="none" w="med" len="med"/>
            <a:tailEnd type="none" w="med" len="med"/>
          </a:ln>
        </p:spPr>
        <p:txBody>
          <a:bodyPr wrap="none" anchor="ctr"/>
          <a:p>
            <a:pPr algn="ctr">
              <a:buChar char="•"/>
            </a:pPr>
            <a:r>
              <a:rPr lang="en-US" altLang="zh-CN" b="1" baseline="0">
                <a:solidFill>
                  <a:schemeClr val="tx1"/>
                </a:solidFill>
                <a:latin typeface="Times New Roman" panose="02020603050405020304" pitchFamily="18" charset="0"/>
                <a:ea typeface="宋体" panose="02010600030101010101" pitchFamily="2" charset="-122"/>
              </a:rPr>
              <a:t> </a:t>
            </a:r>
            <a:r>
              <a:rPr lang="zh-CN" altLang="en-US" sz="3200" b="1" baseline="0" dirty="0">
                <a:solidFill>
                  <a:schemeClr val="tx1"/>
                </a:solidFill>
                <a:latin typeface="Times New Roman" panose="02020603050405020304" pitchFamily="18" charset="0"/>
                <a:ea typeface="楷体_GB2312" pitchFamily="49" charset="-122"/>
              </a:rPr>
              <a:t>分析与设计</a:t>
            </a:r>
            <a:endParaRPr lang="zh-CN" altLang="en-US" b="1" baseline="0">
              <a:solidFill>
                <a:schemeClr val="tx1"/>
              </a:solidFill>
              <a:latin typeface="Times New Roman" panose="02020603050405020304" pitchFamily="18" charset="0"/>
              <a:ea typeface="宋体" panose="02010600030101010101" pitchFamily="2" charset="-122"/>
            </a:endParaRPr>
          </a:p>
        </p:txBody>
      </p:sp>
      <p:sp>
        <p:nvSpPr>
          <p:cNvPr id="141316" name="矩形 141315"/>
          <p:cNvSpPr/>
          <p:nvPr/>
        </p:nvSpPr>
        <p:spPr>
          <a:xfrm>
            <a:off x="7162045" y="1905353"/>
            <a:ext cx="2515066" cy="762141"/>
          </a:xfrm>
          <a:prstGeom prst="rect">
            <a:avLst/>
          </a:prstGeom>
          <a:solidFill>
            <a:srgbClr val="FFFF99"/>
          </a:solidFill>
          <a:ln w="9525" cap="flat" cmpd="sng">
            <a:solidFill>
              <a:schemeClr val="tx1"/>
            </a:solidFill>
            <a:prstDash val="solid"/>
            <a:miter/>
            <a:headEnd type="none" w="med" len="med"/>
            <a:tailEnd type="none" w="med" len="med"/>
          </a:ln>
        </p:spPr>
        <p:txBody>
          <a:bodyPr wrap="none" anchor="ctr"/>
          <a:p>
            <a:pPr algn="ctr">
              <a:buChar char="•"/>
            </a:pPr>
            <a:r>
              <a:rPr lang="en-US" altLang="zh-CN" b="1" baseline="0">
                <a:solidFill>
                  <a:schemeClr val="tx1"/>
                </a:solidFill>
                <a:latin typeface="Times New Roman" panose="02020603050405020304" pitchFamily="18" charset="0"/>
                <a:ea typeface="宋体" panose="02010600030101010101" pitchFamily="2" charset="-122"/>
              </a:rPr>
              <a:t> </a:t>
            </a:r>
            <a:r>
              <a:rPr lang="zh-CN" altLang="en-US" sz="3200" b="1" baseline="0" dirty="0">
                <a:solidFill>
                  <a:schemeClr val="tx1"/>
                </a:solidFill>
                <a:latin typeface="Times New Roman" panose="02020603050405020304" pitchFamily="18" charset="0"/>
                <a:ea typeface="楷体_GB2312" pitchFamily="49" charset="-122"/>
              </a:rPr>
              <a:t>预报与决策</a:t>
            </a:r>
            <a:endParaRPr lang="zh-CN" altLang="en-US" sz="3200" b="1" baseline="0">
              <a:solidFill>
                <a:schemeClr val="tx1"/>
              </a:solidFill>
              <a:latin typeface="Times New Roman" panose="02020603050405020304" pitchFamily="18" charset="0"/>
              <a:ea typeface="楷体_GB2312" pitchFamily="49" charset="-122"/>
            </a:endParaRPr>
          </a:p>
        </p:txBody>
      </p:sp>
      <p:sp>
        <p:nvSpPr>
          <p:cNvPr id="141317" name="矩形 141316"/>
          <p:cNvSpPr/>
          <p:nvPr/>
        </p:nvSpPr>
        <p:spPr>
          <a:xfrm>
            <a:off x="2284342" y="2972350"/>
            <a:ext cx="2515066" cy="762141"/>
          </a:xfrm>
          <a:prstGeom prst="rect">
            <a:avLst/>
          </a:prstGeom>
          <a:solidFill>
            <a:srgbClr val="FFFF99"/>
          </a:solidFill>
          <a:ln w="9525" cap="flat" cmpd="sng">
            <a:solidFill>
              <a:schemeClr val="tx1"/>
            </a:solidFill>
            <a:prstDash val="solid"/>
            <a:miter/>
            <a:headEnd type="none" w="med" len="med"/>
            <a:tailEnd type="none" w="med" len="med"/>
          </a:ln>
        </p:spPr>
        <p:txBody>
          <a:bodyPr wrap="none" anchor="ctr"/>
          <a:p>
            <a:pPr algn="ctr">
              <a:buChar char="•"/>
            </a:pPr>
            <a:r>
              <a:rPr lang="en-US" altLang="zh-CN" b="1" baseline="0">
                <a:solidFill>
                  <a:schemeClr val="tx1"/>
                </a:solidFill>
                <a:latin typeface="Times New Roman" panose="02020603050405020304" pitchFamily="18" charset="0"/>
                <a:ea typeface="宋体" panose="02010600030101010101" pitchFamily="2" charset="-122"/>
              </a:rPr>
              <a:t>  </a:t>
            </a:r>
            <a:r>
              <a:rPr lang="zh-CN" altLang="en-US" sz="3200" b="1" baseline="0" dirty="0">
                <a:solidFill>
                  <a:schemeClr val="tx1"/>
                </a:solidFill>
                <a:latin typeface="Times New Roman" panose="02020603050405020304" pitchFamily="18" charset="0"/>
                <a:ea typeface="楷体_GB2312" pitchFamily="49" charset="-122"/>
              </a:rPr>
              <a:t>控制与优化</a:t>
            </a:r>
            <a:endParaRPr lang="zh-CN" altLang="en-US" b="1" baseline="0">
              <a:solidFill>
                <a:schemeClr val="tx1"/>
              </a:solidFill>
              <a:latin typeface="Times New Roman" panose="02020603050405020304" pitchFamily="18" charset="0"/>
              <a:ea typeface="宋体" panose="02010600030101010101" pitchFamily="2" charset="-122"/>
            </a:endParaRPr>
          </a:p>
        </p:txBody>
      </p:sp>
      <p:sp>
        <p:nvSpPr>
          <p:cNvPr id="141318" name="矩形 141317"/>
          <p:cNvSpPr/>
          <p:nvPr/>
        </p:nvSpPr>
        <p:spPr>
          <a:xfrm>
            <a:off x="7162045" y="2972350"/>
            <a:ext cx="2438852" cy="762141"/>
          </a:xfrm>
          <a:prstGeom prst="rect">
            <a:avLst/>
          </a:prstGeom>
          <a:solidFill>
            <a:srgbClr val="FFFF99"/>
          </a:solidFill>
          <a:ln w="9525" cap="flat" cmpd="sng">
            <a:solidFill>
              <a:schemeClr val="tx1"/>
            </a:solidFill>
            <a:prstDash val="solid"/>
            <a:miter/>
            <a:headEnd type="none" w="med" len="med"/>
            <a:tailEnd type="none" w="med" len="med"/>
          </a:ln>
        </p:spPr>
        <p:txBody>
          <a:bodyPr wrap="none" anchor="ctr"/>
          <a:p>
            <a:pPr algn="ctr">
              <a:buChar char="•"/>
            </a:pPr>
            <a:r>
              <a:rPr lang="en-US" altLang="zh-CN" b="1" baseline="0">
                <a:solidFill>
                  <a:schemeClr val="tx1"/>
                </a:solidFill>
                <a:latin typeface="Times New Roman" panose="02020603050405020304" pitchFamily="18" charset="0"/>
                <a:ea typeface="宋体" panose="02010600030101010101" pitchFamily="2" charset="-122"/>
              </a:rPr>
              <a:t> </a:t>
            </a:r>
            <a:r>
              <a:rPr lang="zh-CN" altLang="en-US" sz="3200" b="1" baseline="0" dirty="0">
                <a:solidFill>
                  <a:schemeClr val="tx1"/>
                </a:solidFill>
                <a:latin typeface="Times New Roman" panose="02020603050405020304" pitchFamily="18" charset="0"/>
                <a:ea typeface="楷体_GB2312" pitchFamily="49" charset="-122"/>
              </a:rPr>
              <a:t>规划与管理</a:t>
            </a:r>
            <a:endParaRPr lang="zh-CN" altLang="en-US" b="1" baseline="0">
              <a:solidFill>
                <a:schemeClr val="tx1"/>
              </a:solidFill>
              <a:latin typeface="Times New Roman" panose="02020603050405020304" pitchFamily="18" charset="0"/>
              <a:ea typeface="宋体" panose="02010600030101010101" pitchFamily="2" charset="-122"/>
            </a:endParaRPr>
          </a:p>
        </p:txBody>
      </p:sp>
      <p:sp>
        <p:nvSpPr>
          <p:cNvPr id="141319" name="矩形 141318"/>
          <p:cNvSpPr/>
          <p:nvPr/>
        </p:nvSpPr>
        <p:spPr>
          <a:xfrm>
            <a:off x="2436770" y="4267990"/>
            <a:ext cx="2210209" cy="609713"/>
          </a:xfrm>
          <a:prstGeom prst="rect">
            <a:avLst/>
          </a:prstGeom>
          <a:solidFill>
            <a:srgbClr val="FFCCFF"/>
          </a:solidFill>
          <a:ln w="9525" cap="flat" cmpd="sng">
            <a:solidFill>
              <a:schemeClr val="tx1"/>
            </a:solidFill>
            <a:prstDash val="solid"/>
            <a:miter/>
            <a:headEnd type="none" w="med" len="med"/>
            <a:tailEnd type="none" w="med" len="med"/>
          </a:ln>
        </p:spPr>
        <p:txBody>
          <a:bodyPr wrap="none" anchor="ctr"/>
          <a:p>
            <a:pPr algn="ctr"/>
            <a:r>
              <a:rPr lang="zh-CN" altLang="en-US" sz="3600" baseline="0" dirty="0">
                <a:solidFill>
                  <a:schemeClr val="tx1"/>
                </a:solidFill>
                <a:latin typeface="Times New Roman" panose="02020603050405020304" pitchFamily="18" charset="0"/>
                <a:ea typeface="隶书" panose="02010509060101010101" pitchFamily="49" charset="-122"/>
              </a:rPr>
              <a:t>数学建模</a:t>
            </a:r>
            <a:endParaRPr lang="zh-CN" altLang="en-US" sz="3600" baseline="0">
              <a:solidFill>
                <a:schemeClr val="tx1"/>
              </a:solidFill>
              <a:latin typeface="Times New Roman" panose="02020603050405020304" pitchFamily="18" charset="0"/>
              <a:ea typeface="宋体" panose="02010600030101010101" pitchFamily="2" charset="-122"/>
            </a:endParaRPr>
          </a:p>
        </p:txBody>
      </p:sp>
      <p:sp>
        <p:nvSpPr>
          <p:cNvPr id="141320" name="矩形 141319"/>
          <p:cNvSpPr/>
          <p:nvPr/>
        </p:nvSpPr>
        <p:spPr>
          <a:xfrm>
            <a:off x="7162045" y="4267990"/>
            <a:ext cx="2362637" cy="609713"/>
          </a:xfrm>
          <a:prstGeom prst="rect">
            <a:avLst/>
          </a:prstGeom>
          <a:solidFill>
            <a:srgbClr val="CCFFCC"/>
          </a:solidFill>
          <a:ln w="9525" cap="flat" cmpd="sng">
            <a:solidFill>
              <a:schemeClr val="tx1"/>
            </a:solidFill>
            <a:prstDash val="solid"/>
            <a:miter/>
            <a:headEnd type="none" w="med" len="med"/>
            <a:tailEnd type="none" w="med" len="med"/>
          </a:ln>
        </p:spPr>
        <p:txBody>
          <a:bodyPr wrap="none" anchor="ctr"/>
          <a:p>
            <a:pPr algn="ctr"/>
            <a:r>
              <a:rPr lang="zh-CN" altLang="en-US" sz="3600" baseline="0" dirty="0">
                <a:solidFill>
                  <a:schemeClr val="tx1"/>
                </a:solidFill>
                <a:latin typeface="Times New Roman" panose="02020603050405020304" pitchFamily="18" charset="0"/>
                <a:ea typeface="隶书" panose="02010509060101010101" pitchFamily="49" charset="-122"/>
              </a:rPr>
              <a:t>计算机技术</a:t>
            </a:r>
            <a:endParaRPr lang="zh-CN" altLang="en-US" sz="3600" baseline="0">
              <a:solidFill>
                <a:schemeClr val="tx1"/>
              </a:solidFill>
              <a:latin typeface="Times New Roman" panose="02020603050405020304" pitchFamily="18" charset="0"/>
              <a:ea typeface="隶书" panose="02010509060101010101" pitchFamily="49" charset="-122"/>
            </a:endParaRPr>
          </a:p>
        </p:txBody>
      </p:sp>
      <p:sp>
        <p:nvSpPr>
          <p:cNvPr id="141321" name="矩形 141320"/>
          <p:cNvSpPr/>
          <p:nvPr/>
        </p:nvSpPr>
        <p:spPr>
          <a:xfrm>
            <a:off x="4723194" y="5563630"/>
            <a:ext cx="2362637" cy="685927"/>
          </a:xfrm>
          <a:prstGeom prst="rect">
            <a:avLst/>
          </a:prstGeom>
          <a:gradFill rotWithShape="0">
            <a:gsLst>
              <a:gs pos="0">
                <a:srgbClr val="00CCFF"/>
              </a:gs>
              <a:gs pos="100000">
                <a:schemeClr val="bg1"/>
              </a:gs>
            </a:gsLst>
            <a:lin ang="0" scaled="1"/>
            <a:tileRect/>
          </a:gradFill>
          <a:ln w="9525" cap="flat" cmpd="sng">
            <a:solidFill>
              <a:schemeClr val="tx1"/>
            </a:solidFill>
            <a:prstDash val="solid"/>
            <a:miter/>
            <a:headEnd type="none" w="med" len="med"/>
            <a:tailEnd type="none" w="med" len="med"/>
          </a:ln>
        </p:spPr>
        <p:txBody>
          <a:bodyPr wrap="none" anchor="ctr"/>
          <a:p>
            <a:pPr algn="ctr"/>
            <a:r>
              <a:rPr lang="zh-CN" altLang="en-US" sz="3200" b="1" baseline="0" dirty="0">
                <a:solidFill>
                  <a:schemeClr val="tx1"/>
                </a:solidFill>
                <a:latin typeface="Times New Roman" panose="02020603050405020304" pitchFamily="18" charset="0"/>
                <a:ea typeface="宋体" panose="02010600030101010101" pitchFamily="2" charset="-122"/>
              </a:rPr>
              <a:t>知识经济</a:t>
            </a:r>
            <a:endParaRPr lang="zh-CN" altLang="en-US" sz="3200" baseline="0">
              <a:solidFill>
                <a:schemeClr val="tx1"/>
              </a:solidFill>
              <a:latin typeface="Times New Roman" panose="02020603050405020304" pitchFamily="18" charset="0"/>
              <a:ea typeface="宋体" panose="02010600030101010101" pitchFamily="2" charset="-122"/>
            </a:endParaRPr>
          </a:p>
        </p:txBody>
      </p:sp>
      <p:grpSp>
        <p:nvGrpSpPr>
          <p:cNvPr id="141322" name="组合 141321"/>
          <p:cNvGrpSpPr/>
          <p:nvPr/>
        </p:nvGrpSpPr>
        <p:grpSpPr>
          <a:xfrm>
            <a:off x="3427554" y="4877703"/>
            <a:ext cx="4953917" cy="990783"/>
            <a:chOff x="1200" y="3072"/>
            <a:chExt cx="3120" cy="624"/>
          </a:xfrm>
        </p:grpSpPr>
        <p:grpSp>
          <p:nvGrpSpPr>
            <p:cNvPr id="16394" name="组合 141322"/>
            <p:cNvGrpSpPr/>
            <p:nvPr/>
          </p:nvGrpSpPr>
          <p:grpSpPr>
            <a:xfrm>
              <a:off x="1200" y="3072"/>
              <a:ext cx="816" cy="624"/>
              <a:chOff x="1200" y="3072"/>
              <a:chExt cx="816" cy="624"/>
            </a:xfrm>
          </p:grpSpPr>
          <p:sp>
            <p:nvSpPr>
              <p:cNvPr id="16395" name="直接连接符 141323"/>
              <p:cNvSpPr/>
              <p:nvPr/>
            </p:nvSpPr>
            <p:spPr>
              <a:xfrm>
                <a:off x="1200" y="3072"/>
                <a:ext cx="0" cy="624"/>
              </a:xfrm>
              <a:prstGeom prst="line">
                <a:avLst/>
              </a:prstGeom>
              <a:ln w="9525" cap="flat" cmpd="sng">
                <a:solidFill>
                  <a:schemeClr val="tx1"/>
                </a:solidFill>
                <a:prstDash val="solid"/>
                <a:round/>
                <a:headEnd type="none" w="med" len="med"/>
                <a:tailEnd type="none" w="med" len="med"/>
              </a:ln>
            </p:spPr>
          </p:sp>
          <p:sp>
            <p:nvSpPr>
              <p:cNvPr id="16396" name="直接连接符 141324"/>
              <p:cNvSpPr/>
              <p:nvPr/>
            </p:nvSpPr>
            <p:spPr>
              <a:xfrm>
                <a:off x="1200" y="3696"/>
                <a:ext cx="816" cy="0"/>
              </a:xfrm>
              <a:prstGeom prst="line">
                <a:avLst/>
              </a:prstGeom>
              <a:ln w="9525" cap="flat" cmpd="sng">
                <a:solidFill>
                  <a:schemeClr val="tx1"/>
                </a:solidFill>
                <a:prstDash val="solid"/>
                <a:round/>
                <a:headEnd type="none" w="med" len="med"/>
                <a:tailEnd type="stealth" w="med" len="lg"/>
              </a:ln>
            </p:spPr>
          </p:sp>
        </p:grpSp>
        <p:grpSp>
          <p:nvGrpSpPr>
            <p:cNvPr id="16397" name="组合 141325"/>
            <p:cNvGrpSpPr/>
            <p:nvPr/>
          </p:nvGrpSpPr>
          <p:grpSpPr>
            <a:xfrm>
              <a:off x="3504" y="3072"/>
              <a:ext cx="816" cy="624"/>
              <a:chOff x="3504" y="3072"/>
              <a:chExt cx="816" cy="624"/>
            </a:xfrm>
          </p:grpSpPr>
          <p:sp>
            <p:nvSpPr>
              <p:cNvPr id="16398" name="直接连接符 141326"/>
              <p:cNvSpPr/>
              <p:nvPr/>
            </p:nvSpPr>
            <p:spPr>
              <a:xfrm>
                <a:off x="4320" y="3072"/>
                <a:ext cx="0" cy="624"/>
              </a:xfrm>
              <a:prstGeom prst="line">
                <a:avLst/>
              </a:prstGeom>
              <a:ln w="9525" cap="flat" cmpd="sng">
                <a:solidFill>
                  <a:schemeClr val="tx1"/>
                </a:solidFill>
                <a:prstDash val="solid"/>
                <a:round/>
                <a:headEnd type="none" w="med" len="med"/>
                <a:tailEnd type="none" w="med" len="med"/>
              </a:ln>
            </p:spPr>
          </p:sp>
          <p:sp>
            <p:nvSpPr>
              <p:cNvPr id="16399" name="直接连接符 141327"/>
              <p:cNvSpPr/>
              <p:nvPr/>
            </p:nvSpPr>
            <p:spPr>
              <a:xfrm flipH="1">
                <a:off x="3504" y="3696"/>
                <a:ext cx="816" cy="0"/>
              </a:xfrm>
              <a:prstGeom prst="line">
                <a:avLst/>
              </a:prstGeom>
              <a:ln w="9525" cap="flat" cmpd="sng">
                <a:solidFill>
                  <a:schemeClr val="tx1"/>
                </a:solidFill>
                <a:prstDash val="solid"/>
                <a:round/>
                <a:headEnd type="none" w="med" len="med"/>
                <a:tailEnd type="stealth" w="med" len="lg"/>
              </a:ln>
            </p:spPr>
          </p:sp>
        </p:grpSp>
      </p:grpSp>
      <p:grpSp>
        <p:nvGrpSpPr>
          <p:cNvPr id="141329" name="组合 141328"/>
          <p:cNvGrpSpPr/>
          <p:nvPr/>
        </p:nvGrpSpPr>
        <p:grpSpPr>
          <a:xfrm>
            <a:off x="4646979" y="3963134"/>
            <a:ext cx="2515066" cy="609713"/>
            <a:chOff x="1968" y="2496"/>
            <a:chExt cx="1584" cy="384"/>
          </a:xfrm>
        </p:grpSpPr>
        <p:sp>
          <p:nvSpPr>
            <p:cNvPr id="16401" name="直接连接符 141329"/>
            <p:cNvSpPr/>
            <p:nvPr/>
          </p:nvSpPr>
          <p:spPr>
            <a:xfrm>
              <a:off x="1968" y="2880"/>
              <a:ext cx="1584" cy="0"/>
            </a:xfrm>
            <a:prstGeom prst="line">
              <a:avLst/>
            </a:prstGeom>
            <a:ln w="9525" cap="flat" cmpd="sng">
              <a:solidFill>
                <a:schemeClr val="tx1"/>
              </a:solidFill>
              <a:prstDash val="solid"/>
              <a:round/>
              <a:headEnd type="triangle" w="med" len="med"/>
              <a:tailEnd type="triangle" w="med" len="med"/>
            </a:ln>
          </p:spPr>
        </p:sp>
        <p:sp>
          <p:nvSpPr>
            <p:cNvPr id="16402" name="矩形 141330"/>
            <p:cNvSpPr/>
            <p:nvPr/>
          </p:nvSpPr>
          <p:spPr>
            <a:xfrm>
              <a:off x="2208" y="2496"/>
              <a:ext cx="1104" cy="336"/>
            </a:xfrm>
            <a:prstGeom prst="rect">
              <a:avLst/>
            </a:prstGeom>
            <a:solidFill>
              <a:srgbClr val="FFCC99"/>
            </a:solidFill>
            <a:ln w="9525">
              <a:noFill/>
            </a:ln>
          </p:spPr>
          <p:txBody>
            <a:bodyPr wrap="none" anchor="ctr"/>
            <a:p>
              <a:pPr algn="ctr"/>
              <a:r>
                <a:rPr lang="zh-CN" altLang="en-US" sz="2800" b="1" baseline="0" dirty="0">
                  <a:solidFill>
                    <a:schemeClr val="tx1"/>
                  </a:solidFill>
                  <a:latin typeface="Times New Roman" panose="02020603050405020304" pitchFamily="18" charset="0"/>
                  <a:ea typeface="宋体" panose="02010600030101010101" pitchFamily="2" charset="-122"/>
                </a:rPr>
                <a:t>如虎添翼</a:t>
              </a:r>
              <a:endParaRPr lang="zh-CN" altLang="en-US" sz="2800" baseline="0">
                <a:solidFill>
                  <a:schemeClr val="tx1"/>
                </a:solidFill>
                <a:latin typeface="Times New Roman" panose="02020603050405020304" pitchFamily="18" charset="0"/>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1315"/>
                                        </p:tgtEl>
                                        <p:attrNameLst>
                                          <p:attrName>style.visibility</p:attrName>
                                        </p:attrNameLst>
                                      </p:cBhvr>
                                      <p:to>
                                        <p:strVal val="visible"/>
                                      </p:to>
                                    </p:set>
                                    <p:animEffect transition="in" filter="box(in)">
                                      <p:cBhvr>
                                        <p:cTn id="7" dur="500"/>
                                        <p:tgtEl>
                                          <p:spTgt spid="1413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1316"/>
                                        </p:tgtEl>
                                        <p:attrNameLst>
                                          <p:attrName>style.visibility</p:attrName>
                                        </p:attrNameLst>
                                      </p:cBhvr>
                                      <p:to>
                                        <p:strVal val="visible"/>
                                      </p:to>
                                    </p:set>
                                    <p:animEffect transition="in" filter="box(out)">
                                      <p:cBhvr>
                                        <p:cTn id="12" dur="500"/>
                                        <p:tgtEl>
                                          <p:spTgt spid="1413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1317"/>
                                        </p:tgtEl>
                                        <p:attrNameLst>
                                          <p:attrName>style.visibility</p:attrName>
                                        </p:attrNameLst>
                                      </p:cBhvr>
                                      <p:to>
                                        <p:strVal val="visible"/>
                                      </p:to>
                                    </p:set>
                                    <p:animEffect transition="in" filter="checkerboard(across)">
                                      <p:cBhvr>
                                        <p:cTn id="17" dur="500"/>
                                        <p:tgtEl>
                                          <p:spTgt spid="1413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1318"/>
                                        </p:tgtEl>
                                        <p:attrNameLst>
                                          <p:attrName>style.visibility</p:attrName>
                                        </p:attrNameLst>
                                      </p:cBhvr>
                                      <p:to>
                                        <p:strVal val="visible"/>
                                      </p:to>
                                    </p:set>
                                    <p:animEffect transition="in" filter="box(in)">
                                      <p:cBhvr>
                                        <p:cTn id="22" dur="500"/>
                                        <p:tgtEl>
                                          <p:spTgt spid="1413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1319"/>
                                        </p:tgtEl>
                                        <p:attrNameLst>
                                          <p:attrName>style.visibility</p:attrName>
                                        </p:attrNameLst>
                                      </p:cBhvr>
                                      <p:to>
                                        <p:strVal val="visible"/>
                                      </p:to>
                                    </p:set>
                                    <p:animEffect transition="in" filter="blinds(horizontal)">
                                      <p:cBhvr>
                                        <p:cTn id="27" dur="500"/>
                                        <p:tgtEl>
                                          <p:spTgt spid="1413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1320"/>
                                        </p:tgtEl>
                                        <p:attrNameLst>
                                          <p:attrName>style.visibility</p:attrName>
                                        </p:attrNameLst>
                                      </p:cBhvr>
                                      <p:to>
                                        <p:strVal val="visible"/>
                                      </p:to>
                                    </p:set>
                                    <p:animEffect transition="in" filter="barn(inVertical)">
                                      <p:cBhvr>
                                        <p:cTn id="32" dur="500"/>
                                        <p:tgtEl>
                                          <p:spTgt spid="14132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41322"/>
                                        </p:tgtEl>
                                        <p:attrNameLst>
                                          <p:attrName>style.visibility</p:attrName>
                                        </p:attrNameLst>
                                      </p:cBhvr>
                                      <p:to>
                                        <p:strVal val="visible"/>
                                      </p:to>
                                    </p:set>
                                    <p:animEffect transition="in" filter="dissolve">
                                      <p:cBhvr>
                                        <p:cTn id="37" dur="500"/>
                                        <p:tgtEl>
                                          <p:spTgt spid="14132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5" fill="hold" grpId="0" nodeType="clickEffect">
                                  <p:stCondLst>
                                    <p:cond delay="0"/>
                                  </p:stCondLst>
                                  <p:childTnLst>
                                    <p:set>
                                      <p:cBhvr>
                                        <p:cTn id="41" dur="1" fill="hold">
                                          <p:stCondLst>
                                            <p:cond delay="0"/>
                                          </p:stCondLst>
                                        </p:cTn>
                                        <p:tgtEl>
                                          <p:spTgt spid="141321"/>
                                        </p:tgtEl>
                                        <p:attrNameLst>
                                          <p:attrName>style.visibility</p:attrName>
                                        </p:attrNameLst>
                                      </p:cBhvr>
                                      <p:to>
                                        <p:strVal val="visible"/>
                                      </p:to>
                                    </p:set>
                                    <p:animEffect transition="in" filter="checkerboard(down)">
                                      <p:cBhvr>
                                        <p:cTn id="42" dur="500"/>
                                        <p:tgtEl>
                                          <p:spTgt spid="14132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nodeType="clickEffect">
                                  <p:stCondLst>
                                    <p:cond delay="0"/>
                                  </p:stCondLst>
                                  <p:childTnLst>
                                    <p:set>
                                      <p:cBhvr>
                                        <p:cTn id="46" dur="1" fill="hold">
                                          <p:stCondLst>
                                            <p:cond delay="0"/>
                                          </p:stCondLst>
                                        </p:cTn>
                                        <p:tgtEl>
                                          <p:spTgt spid="141329"/>
                                        </p:tgtEl>
                                        <p:attrNameLst>
                                          <p:attrName>style.visibility</p:attrName>
                                        </p:attrNameLst>
                                      </p:cBhvr>
                                      <p:to>
                                        <p:strVal val="visible"/>
                                      </p:to>
                                    </p:set>
                                    <p:animEffect transition="in" filter="box(out)">
                                      <p:cBhvr>
                                        <p:cTn id="47" dur="500"/>
                                        <p:tgtEl>
                                          <p:spTgt spid="141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ldLvl="0" animBg="1"/>
      <p:bldP spid="141316" grpId="0" bldLvl="0" animBg="1"/>
      <p:bldP spid="141317" grpId="0" bldLvl="0" animBg="1"/>
      <p:bldP spid="141318" grpId="0" bldLvl="0" animBg="1"/>
      <p:bldP spid="141319" grpId="0" bldLvl="0" animBg="1"/>
      <p:bldP spid="141320" grpId="0" bldLvl="0" animBg="1"/>
      <p:bldP spid="14132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4" name="矩形 172033"/>
          <p:cNvSpPr/>
          <p:nvPr/>
        </p:nvSpPr>
        <p:spPr>
          <a:xfrm>
            <a:off x="1827057" y="457285"/>
            <a:ext cx="4642710" cy="685927"/>
          </a:xfrm>
          <a:prstGeom prst="rect">
            <a:avLst/>
          </a:prstGeom>
          <a:solidFill>
            <a:srgbClr val="FFFF00"/>
          </a:solidFill>
          <a:ln w="9525">
            <a:noFill/>
          </a:ln>
        </p:spPr>
        <p:txBody>
          <a:bodyPr wrap="none" anchor="ctr"/>
          <a:p>
            <a:pPr>
              <a:buChar char="•"/>
            </a:pPr>
            <a:r>
              <a:rPr lang="zh-CN" altLang="en-US" sz="3200" b="1" baseline="0" dirty="0">
                <a:solidFill>
                  <a:schemeClr val="tx1"/>
                </a:solidFill>
                <a:latin typeface="楷体_GB2312" pitchFamily="49" charset="-122"/>
                <a:ea typeface="楷体_GB2312" pitchFamily="49" charset="-122"/>
              </a:rPr>
              <a:t>数学建模的一般步骤</a:t>
            </a:r>
            <a:endParaRPr lang="zh-CN" altLang="en-US" sz="3200" b="1" baseline="0">
              <a:solidFill>
                <a:schemeClr val="tx1"/>
              </a:solidFill>
              <a:latin typeface="楷体_GB2312" pitchFamily="49" charset="-122"/>
              <a:ea typeface="楷体_GB2312" pitchFamily="49" charset="-122"/>
            </a:endParaRPr>
          </a:p>
        </p:txBody>
      </p:sp>
      <p:grpSp>
        <p:nvGrpSpPr>
          <p:cNvPr id="172035" name="组合 172034"/>
          <p:cNvGrpSpPr/>
          <p:nvPr/>
        </p:nvGrpSpPr>
        <p:grpSpPr>
          <a:xfrm>
            <a:off x="1979485" y="1273411"/>
            <a:ext cx="6830690" cy="2918365"/>
            <a:chOff x="816" y="768"/>
            <a:chExt cx="4302" cy="1838"/>
          </a:xfrm>
        </p:grpSpPr>
        <p:sp>
          <p:nvSpPr>
            <p:cNvPr id="50179" name="文本框 172035"/>
            <p:cNvSpPr txBox="1"/>
            <p:nvPr/>
          </p:nvSpPr>
          <p:spPr>
            <a:xfrm>
              <a:off x="816" y="778"/>
              <a:ext cx="1086" cy="346"/>
            </a:xfrm>
            <a:prstGeom prst="rect">
              <a:avLst/>
            </a:prstGeom>
            <a:solidFill>
              <a:srgbClr val="99CC00"/>
            </a:solidFill>
            <a:ln w="9525" cap="flat" cmpd="sng">
              <a:solidFill>
                <a:srgbClr val="000000"/>
              </a:solidFill>
              <a:prstDash val="solid"/>
              <a:miter/>
              <a:headEnd type="none" w="med" len="med"/>
              <a:tailEnd type="none" w="med" len="med"/>
            </a:ln>
          </p:spPr>
          <p:txBody>
            <a:bodyPr anchor="t"/>
            <a:p>
              <a:pPr algn="just"/>
              <a:r>
                <a:rPr lang="zh-CN" altLang="en-US" sz="2800" b="1" baseline="0" dirty="0">
                  <a:solidFill>
                    <a:schemeClr val="tx1"/>
                  </a:solidFill>
                  <a:latin typeface="Times New Roman" panose="02020603050405020304" pitchFamily="18" charset="0"/>
                  <a:ea typeface="宋体" panose="02010600030101010101" pitchFamily="2" charset="-122"/>
                </a:rPr>
                <a:t>模型准备</a:t>
              </a:r>
              <a:endParaRPr lang="zh-CN" altLang="en-US" sz="2800" b="1" baseline="0" dirty="0">
                <a:solidFill>
                  <a:schemeClr val="tx1"/>
                </a:solidFill>
                <a:latin typeface="Times New Roman" panose="02020603050405020304" pitchFamily="18" charset="0"/>
                <a:ea typeface="宋体" panose="02010600030101010101" pitchFamily="2" charset="-122"/>
              </a:endParaRPr>
            </a:p>
          </p:txBody>
        </p:sp>
        <p:sp>
          <p:nvSpPr>
            <p:cNvPr id="50180" name="直接连接符 172036"/>
            <p:cNvSpPr/>
            <p:nvPr/>
          </p:nvSpPr>
          <p:spPr>
            <a:xfrm>
              <a:off x="3534" y="922"/>
              <a:ext cx="528" cy="0"/>
            </a:xfrm>
            <a:prstGeom prst="line">
              <a:avLst/>
            </a:prstGeom>
            <a:ln w="9525" cap="flat" cmpd="sng">
              <a:solidFill>
                <a:srgbClr val="000000"/>
              </a:solidFill>
              <a:prstDash val="solid"/>
              <a:round/>
              <a:headEnd type="none" w="med" len="med"/>
              <a:tailEnd type="triangle" w="med" len="med"/>
            </a:ln>
          </p:spPr>
        </p:sp>
        <p:sp>
          <p:nvSpPr>
            <p:cNvPr id="50181" name="直接连接符 172037"/>
            <p:cNvSpPr/>
            <p:nvPr/>
          </p:nvSpPr>
          <p:spPr>
            <a:xfrm>
              <a:off x="4542" y="1114"/>
              <a:ext cx="0" cy="384"/>
            </a:xfrm>
            <a:prstGeom prst="line">
              <a:avLst/>
            </a:prstGeom>
            <a:ln w="9525" cap="flat" cmpd="sng">
              <a:solidFill>
                <a:srgbClr val="000000"/>
              </a:solidFill>
              <a:prstDash val="solid"/>
              <a:round/>
              <a:headEnd type="none" w="med" len="med"/>
              <a:tailEnd type="triangle" w="med" len="med"/>
            </a:ln>
          </p:spPr>
        </p:sp>
        <p:sp>
          <p:nvSpPr>
            <p:cNvPr id="50182" name="直接连接符 172038"/>
            <p:cNvSpPr/>
            <p:nvPr/>
          </p:nvSpPr>
          <p:spPr>
            <a:xfrm flipH="1" flipV="1">
              <a:off x="3552" y="2448"/>
              <a:ext cx="476" cy="0"/>
            </a:xfrm>
            <a:prstGeom prst="line">
              <a:avLst/>
            </a:prstGeom>
            <a:ln w="9525" cap="flat" cmpd="sng">
              <a:solidFill>
                <a:srgbClr val="000000"/>
              </a:solidFill>
              <a:prstDash val="solid"/>
              <a:round/>
              <a:headEnd type="none" w="med" len="med"/>
              <a:tailEnd type="triangle" w="med" len="med"/>
            </a:ln>
          </p:spPr>
        </p:sp>
        <p:sp>
          <p:nvSpPr>
            <p:cNvPr id="50183" name="文本框 172039"/>
            <p:cNvSpPr txBox="1"/>
            <p:nvPr/>
          </p:nvSpPr>
          <p:spPr>
            <a:xfrm>
              <a:off x="2448" y="768"/>
              <a:ext cx="1086" cy="346"/>
            </a:xfrm>
            <a:prstGeom prst="rect">
              <a:avLst/>
            </a:prstGeom>
            <a:solidFill>
              <a:srgbClr val="99CC00"/>
            </a:solidFill>
            <a:ln w="9525" cap="flat" cmpd="sng">
              <a:solidFill>
                <a:srgbClr val="000000"/>
              </a:solidFill>
              <a:prstDash val="solid"/>
              <a:miter/>
              <a:headEnd type="none" w="med" len="med"/>
              <a:tailEnd type="none" w="med" len="med"/>
            </a:ln>
          </p:spPr>
          <p:txBody>
            <a:bodyPr anchor="t"/>
            <a:p>
              <a:pPr algn="just"/>
              <a:r>
                <a:rPr lang="zh-CN" altLang="en-US" sz="2800" b="1" baseline="0" dirty="0">
                  <a:solidFill>
                    <a:schemeClr val="tx1"/>
                  </a:solidFill>
                  <a:latin typeface="Times New Roman" panose="02020603050405020304" pitchFamily="18" charset="0"/>
                  <a:ea typeface="宋体" panose="02010600030101010101" pitchFamily="2" charset="-122"/>
                </a:rPr>
                <a:t>模型假设</a:t>
              </a:r>
              <a:endParaRPr lang="zh-CN" altLang="en-US" sz="2800" b="1" baseline="0" dirty="0">
                <a:solidFill>
                  <a:schemeClr val="tx1"/>
                </a:solidFill>
                <a:latin typeface="Times New Roman" panose="02020603050405020304" pitchFamily="18" charset="0"/>
                <a:ea typeface="宋体" panose="02010600030101010101" pitchFamily="2" charset="-122"/>
              </a:endParaRPr>
            </a:p>
          </p:txBody>
        </p:sp>
        <p:sp>
          <p:nvSpPr>
            <p:cNvPr id="50184" name="直接连接符 172040"/>
            <p:cNvSpPr/>
            <p:nvPr/>
          </p:nvSpPr>
          <p:spPr>
            <a:xfrm>
              <a:off x="1902" y="922"/>
              <a:ext cx="576" cy="0"/>
            </a:xfrm>
            <a:prstGeom prst="line">
              <a:avLst/>
            </a:prstGeom>
            <a:ln w="9525" cap="flat" cmpd="sng">
              <a:solidFill>
                <a:schemeClr val="tx1"/>
              </a:solidFill>
              <a:prstDash val="solid"/>
              <a:round/>
              <a:headEnd type="none" w="med" len="med"/>
              <a:tailEnd type="triangle" w="med" len="med"/>
            </a:ln>
          </p:spPr>
        </p:sp>
        <p:sp>
          <p:nvSpPr>
            <p:cNvPr id="50185" name="文本框 172041"/>
            <p:cNvSpPr txBox="1"/>
            <p:nvPr/>
          </p:nvSpPr>
          <p:spPr>
            <a:xfrm>
              <a:off x="4032" y="768"/>
              <a:ext cx="1086" cy="346"/>
            </a:xfrm>
            <a:prstGeom prst="rect">
              <a:avLst/>
            </a:prstGeom>
            <a:solidFill>
              <a:srgbClr val="99CC00"/>
            </a:solidFill>
            <a:ln w="9525" cap="flat" cmpd="sng">
              <a:solidFill>
                <a:srgbClr val="000000"/>
              </a:solidFill>
              <a:prstDash val="solid"/>
              <a:miter/>
              <a:headEnd type="none" w="med" len="med"/>
              <a:tailEnd type="none" w="med" len="med"/>
            </a:ln>
          </p:spPr>
          <p:txBody>
            <a:bodyPr anchor="t"/>
            <a:p>
              <a:pPr algn="just"/>
              <a:r>
                <a:rPr lang="zh-CN" altLang="en-US" sz="2800" b="1" baseline="0" dirty="0">
                  <a:solidFill>
                    <a:schemeClr val="tx1"/>
                  </a:solidFill>
                  <a:latin typeface="Times New Roman" panose="02020603050405020304" pitchFamily="18" charset="0"/>
                  <a:ea typeface="宋体" panose="02010600030101010101" pitchFamily="2" charset="-122"/>
                </a:rPr>
                <a:t>模型构建</a:t>
              </a:r>
              <a:endParaRPr lang="zh-CN" altLang="en-US" sz="2800" b="1" baseline="0">
                <a:solidFill>
                  <a:schemeClr val="tx1"/>
                </a:solidFill>
                <a:latin typeface="Times New Roman" panose="02020603050405020304" pitchFamily="18" charset="0"/>
                <a:ea typeface="宋体" panose="02010600030101010101" pitchFamily="2" charset="-122"/>
              </a:endParaRPr>
            </a:p>
          </p:txBody>
        </p:sp>
        <p:sp>
          <p:nvSpPr>
            <p:cNvPr id="50186" name="文本框 172042"/>
            <p:cNvSpPr txBox="1"/>
            <p:nvPr/>
          </p:nvSpPr>
          <p:spPr>
            <a:xfrm>
              <a:off x="4032" y="1498"/>
              <a:ext cx="1086" cy="346"/>
            </a:xfrm>
            <a:prstGeom prst="rect">
              <a:avLst/>
            </a:prstGeom>
            <a:solidFill>
              <a:srgbClr val="99CC00"/>
            </a:solidFill>
            <a:ln w="9525" cap="flat" cmpd="sng">
              <a:solidFill>
                <a:srgbClr val="000000"/>
              </a:solidFill>
              <a:prstDash val="solid"/>
              <a:miter/>
              <a:headEnd type="none" w="med" len="med"/>
              <a:tailEnd type="none" w="med" len="med"/>
            </a:ln>
          </p:spPr>
          <p:txBody>
            <a:bodyPr anchor="t"/>
            <a:p>
              <a:pPr algn="just"/>
              <a:r>
                <a:rPr lang="zh-CN" altLang="en-US" sz="2800" b="1" baseline="0" dirty="0">
                  <a:solidFill>
                    <a:schemeClr val="tx1"/>
                  </a:solidFill>
                  <a:latin typeface="Times New Roman" panose="02020603050405020304" pitchFamily="18" charset="0"/>
                  <a:ea typeface="宋体" panose="02010600030101010101" pitchFamily="2" charset="-122"/>
                </a:rPr>
                <a:t>模型求解</a:t>
              </a:r>
              <a:endParaRPr lang="zh-CN" altLang="en-US" sz="2800" b="1" baseline="0" dirty="0">
                <a:solidFill>
                  <a:schemeClr val="tx1"/>
                </a:solidFill>
                <a:latin typeface="Times New Roman" panose="02020603050405020304" pitchFamily="18" charset="0"/>
                <a:ea typeface="宋体" panose="02010600030101010101" pitchFamily="2" charset="-122"/>
              </a:endParaRPr>
            </a:p>
          </p:txBody>
        </p:sp>
        <p:sp>
          <p:nvSpPr>
            <p:cNvPr id="50187" name="文本框 172043"/>
            <p:cNvSpPr txBox="1"/>
            <p:nvPr/>
          </p:nvSpPr>
          <p:spPr>
            <a:xfrm>
              <a:off x="4032" y="2246"/>
              <a:ext cx="1086" cy="346"/>
            </a:xfrm>
            <a:prstGeom prst="rect">
              <a:avLst/>
            </a:prstGeom>
            <a:solidFill>
              <a:srgbClr val="99CC00"/>
            </a:solidFill>
            <a:ln w="9525" cap="flat" cmpd="sng">
              <a:solidFill>
                <a:srgbClr val="000000"/>
              </a:solidFill>
              <a:prstDash val="solid"/>
              <a:miter/>
              <a:headEnd type="none" w="med" len="med"/>
              <a:tailEnd type="none" w="med" len="med"/>
            </a:ln>
          </p:spPr>
          <p:txBody>
            <a:bodyPr anchor="t"/>
            <a:p>
              <a:pPr algn="just"/>
              <a:r>
                <a:rPr lang="zh-CN" altLang="en-US" sz="2800" b="1" baseline="0" dirty="0">
                  <a:solidFill>
                    <a:schemeClr val="tx1"/>
                  </a:solidFill>
                  <a:latin typeface="Times New Roman" panose="02020603050405020304" pitchFamily="18" charset="0"/>
                  <a:ea typeface="宋体" panose="02010600030101010101" pitchFamily="2" charset="-122"/>
                </a:rPr>
                <a:t>模型分析</a:t>
              </a:r>
              <a:endParaRPr lang="zh-CN" altLang="en-US" sz="2800" b="1" baseline="0" dirty="0">
                <a:solidFill>
                  <a:schemeClr val="tx1"/>
                </a:solidFill>
                <a:latin typeface="Times New Roman" panose="02020603050405020304" pitchFamily="18" charset="0"/>
                <a:ea typeface="宋体" panose="02010600030101010101" pitchFamily="2" charset="-122"/>
              </a:endParaRPr>
            </a:p>
          </p:txBody>
        </p:sp>
        <p:sp>
          <p:nvSpPr>
            <p:cNvPr id="50188" name="文本框 172044"/>
            <p:cNvSpPr txBox="1"/>
            <p:nvPr/>
          </p:nvSpPr>
          <p:spPr>
            <a:xfrm>
              <a:off x="2482" y="2260"/>
              <a:ext cx="1086" cy="346"/>
            </a:xfrm>
            <a:prstGeom prst="rect">
              <a:avLst/>
            </a:prstGeom>
            <a:solidFill>
              <a:srgbClr val="99CC00"/>
            </a:solidFill>
            <a:ln w="9525" cap="flat" cmpd="sng">
              <a:solidFill>
                <a:srgbClr val="000000"/>
              </a:solidFill>
              <a:prstDash val="solid"/>
              <a:miter/>
              <a:headEnd type="none" w="med" len="med"/>
              <a:tailEnd type="none" w="med" len="med"/>
            </a:ln>
          </p:spPr>
          <p:txBody>
            <a:bodyPr anchor="t"/>
            <a:p>
              <a:pPr algn="just"/>
              <a:r>
                <a:rPr lang="zh-CN" altLang="en-US" sz="2800" b="1" baseline="0" dirty="0">
                  <a:solidFill>
                    <a:schemeClr val="tx1"/>
                  </a:solidFill>
                  <a:latin typeface="Times New Roman" panose="02020603050405020304" pitchFamily="18" charset="0"/>
                  <a:ea typeface="宋体" panose="02010600030101010101" pitchFamily="2" charset="-122"/>
                </a:rPr>
                <a:t>模型检验</a:t>
              </a:r>
              <a:endParaRPr lang="zh-CN" altLang="en-US" sz="2800" b="1" baseline="0" dirty="0">
                <a:solidFill>
                  <a:schemeClr val="tx1"/>
                </a:solidFill>
                <a:latin typeface="Times New Roman" panose="02020603050405020304" pitchFamily="18" charset="0"/>
                <a:ea typeface="宋体" panose="02010600030101010101" pitchFamily="2" charset="-122"/>
              </a:endParaRPr>
            </a:p>
          </p:txBody>
        </p:sp>
        <p:sp>
          <p:nvSpPr>
            <p:cNvPr id="50189" name="文本框 172045"/>
            <p:cNvSpPr txBox="1"/>
            <p:nvPr/>
          </p:nvSpPr>
          <p:spPr>
            <a:xfrm>
              <a:off x="860" y="2252"/>
              <a:ext cx="1086" cy="346"/>
            </a:xfrm>
            <a:prstGeom prst="rect">
              <a:avLst/>
            </a:prstGeom>
            <a:solidFill>
              <a:srgbClr val="99CC00"/>
            </a:solidFill>
            <a:ln w="9525" cap="flat" cmpd="sng">
              <a:solidFill>
                <a:srgbClr val="000000"/>
              </a:solidFill>
              <a:prstDash val="solid"/>
              <a:miter/>
              <a:headEnd type="none" w="med" len="med"/>
              <a:tailEnd type="none" w="med" len="med"/>
            </a:ln>
          </p:spPr>
          <p:txBody>
            <a:bodyPr anchor="t"/>
            <a:p>
              <a:pPr algn="just"/>
              <a:r>
                <a:rPr lang="zh-CN" altLang="en-US" sz="2800" b="1" baseline="0" dirty="0">
                  <a:solidFill>
                    <a:schemeClr val="tx1"/>
                  </a:solidFill>
                  <a:latin typeface="Times New Roman" panose="02020603050405020304" pitchFamily="18" charset="0"/>
                  <a:ea typeface="宋体" panose="02010600030101010101" pitchFamily="2" charset="-122"/>
                </a:rPr>
                <a:t>模型应用</a:t>
              </a:r>
              <a:endParaRPr lang="zh-CN" altLang="en-US" sz="2800" b="1" baseline="0" dirty="0">
                <a:solidFill>
                  <a:schemeClr val="tx1"/>
                </a:solidFill>
                <a:latin typeface="Times New Roman" panose="02020603050405020304" pitchFamily="18" charset="0"/>
                <a:ea typeface="宋体" panose="02010600030101010101" pitchFamily="2" charset="-122"/>
              </a:endParaRPr>
            </a:p>
          </p:txBody>
        </p:sp>
        <p:sp>
          <p:nvSpPr>
            <p:cNvPr id="50190" name="直接连接符 172046"/>
            <p:cNvSpPr/>
            <p:nvPr/>
          </p:nvSpPr>
          <p:spPr>
            <a:xfrm>
              <a:off x="4560" y="1872"/>
              <a:ext cx="0" cy="384"/>
            </a:xfrm>
            <a:prstGeom prst="line">
              <a:avLst/>
            </a:prstGeom>
            <a:ln w="9525" cap="flat" cmpd="sng">
              <a:solidFill>
                <a:srgbClr val="000000"/>
              </a:solidFill>
              <a:prstDash val="solid"/>
              <a:round/>
              <a:headEnd type="none" w="med" len="med"/>
              <a:tailEnd type="triangle" w="med" len="med"/>
            </a:ln>
          </p:spPr>
        </p:sp>
        <p:sp>
          <p:nvSpPr>
            <p:cNvPr id="50191" name="直接连接符 172047"/>
            <p:cNvSpPr/>
            <p:nvPr/>
          </p:nvSpPr>
          <p:spPr>
            <a:xfrm flipH="1" flipV="1">
              <a:off x="1968" y="2400"/>
              <a:ext cx="476" cy="0"/>
            </a:xfrm>
            <a:prstGeom prst="line">
              <a:avLst/>
            </a:prstGeom>
            <a:ln w="9525" cap="flat" cmpd="sng">
              <a:solidFill>
                <a:srgbClr val="000000"/>
              </a:solidFill>
              <a:prstDash val="solid"/>
              <a:round/>
              <a:headEnd type="none" w="med" len="med"/>
              <a:tailEnd type="triangle" w="med" len="med"/>
            </a:ln>
          </p:spPr>
        </p:sp>
        <p:sp>
          <p:nvSpPr>
            <p:cNvPr id="50192" name="直接连接符 172048"/>
            <p:cNvSpPr/>
            <p:nvPr/>
          </p:nvSpPr>
          <p:spPr>
            <a:xfrm flipV="1">
              <a:off x="2976" y="1104"/>
              <a:ext cx="0" cy="1152"/>
            </a:xfrm>
            <a:prstGeom prst="line">
              <a:avLst/>
            </a:prstGeom>
            <a:ln w="9525" cap="flat" cmpd="sng">
              <a:solidFill>
                <a:srgbClr val="003366"/>
              </a:solidFill>
              <a:prstDash val="solid"/>
              <a:round/>
              <a:headEnd type="none" w="med" len="med"/>
              <a:tailEnd type="triangle" w="med" len="med"/>
            </a:ln>
          </p:spPr>
        </p:sp>
      </p:grpSp>
      <p:grpSp>
        <p:nvGrpSpPr>
          <p:cNvPr id="172050" name="组合 172049"/>
          <p:cNvGrpSpPr/>
          <p:nvPr/>
        </p:nvGrpSpPr>
        <p:grpSpPr>
          <a:xfrm>
            <a:off x="1827057" y="4328326"/>
            <a:ext cx="8462942" cy="1862482"/>
            <a:chOff x="192" y="2726"/>
            <a:chExt cx="5330" cy="1173"/>
          </a:xfrm>
        </p:grpSpPr>
        <p:sp>
          <p:nvSpPr>
            <p:cNvPr id="50194" name="矩形 172050"/>
            <p:cNvSpPr/>
            <p:nvPr/>
          </p:nvSpPr>
          <p:spPr>
            <a:xfrm>
              <a:off x="192" y="2792"/>
              <a:ext cx="1144" cy="368"/>
            </a:xfrm>
            <a:prstGeom prst="rect">
              <a:avLst/>
            </a:prstGeom>
            <a:noFill/>
            <a:ln w="9525" cap="flat" cmpd="sng">
              <a:solidFill>
                <a:srgbClr val="000000"/>
              </a:solidFill>
              <a:prstDash val="solid"/>
              <a:miter/>
              <a:headEnd type="none" w="med" len="med"/>
              <a:tailEnd type="none" w="med" len="med"/>
            </a:ln>
          </p:spPr>
          <p:txBody>
            <a:bodyPr wrap="none" anchor="t">
              <a:spAutoFit/>
            </a:bodyPr>
            <a:p>
              <a:r>
                <a:rPr lang="zh-CN" altLang="en-US" sz="3200" b="1" baseline="0" dirty="0">
                  <a:solidFill>
                    <a:schemeClr val="accent2"/>
                  </a:solidFill>
                  <a:latin typeface="Times New Roman" panose="02020603050405020304" pitchFamily="18" charset="0"/>
                  <a:ea typeface="楷体_GB2312" pitchFamily="49" charset="-122"/>
                </a:rPr>
                <a:t>模型准备</a:t>
              </a:r>
              <a:endParaRPr lang="zh-CN" altLang="en-US" sz="2800" b="1" baseline="0" dirty="0">
                <a:solidFill>
                  <a:schemeClr val="tx1"/>
                </a:solidFill>
                <a:latin typeface="Times New Roman" panose="02020603050405020304" pitchFamily="18" charset="0"/>
                <a:ea typeface="宋体" panose="02010600030101010101" pitchFamily="2" charset="-122"/>
              </a:endParaRPr>
            </a:p>
          </p:txBody>
        </p:sp>
        <p:sp>
          <p:nvSpPr>
            <p:cNvPr id="50195" name="矩形 172051"/>
            <p:cNvSpPr/>
            <p:nvPr/>
          </p:nvSpPr>
          <p:spPr>
            <a:xfrm>
              <a:off x="1490" y="2726"/>
              <a:ext cx="4032" cy="1173"/>
            </a:xfrm>
            <a:prstGeom prst="rect">
              <a:avLst/>
            </a:prstGeom>
            <a:noFill/>
            <a:ln w="9525">
              <a:noFill/>
            </a:ln>
          </p:spPr>
          <p:txBody>
            <a:bodyPr anchor="t">
              <a:spAutoFit/>
            </a:bodyPr>
            <a:p>
              <a:pPr>
                <a:lnSpc>
                  <a:spcPct val="120000"/>
                </a:lnSpc>
              </a:pPr>
              <a:r>
                <a:rPr lang="zh-CN" altLang="en-US" sz="3200" b="1" baseline="0" dirty="0">
                  <a:solidFill>
                    <a:schemeClr val="tx1"/>
                  </a:solidFill>
                  <a:latin typeface="楷体_GB2312" pitchFamily="49" charset="-122"/>
                  <a:ea typeface="楷体_GB2312" pitchFamily="49" charset="-122"/>
                </a:rPr>
                <a:t>了解实际背景，明确建模目的，搜集有关信息，掌握对象特征，</a:t>
              </a:r>
              <a:r>
                <a:rPr lang="zh-CN" altLang="en-US" sz="3200" b="1" baseline="0" dirty="0">
                  <a:solidFill>
                    <a:schemeClr val="tx1"/>
                  </a:solidFill>
                  <a:latin typeface="Times New Roman" panose="02020603050405020304" pitchFamily="18" charset="0"/>
                  <a:ea typeface="楷体_GB2312" pitchFamily="49" charset="-122"/>
                </a:rPr>
                <a:t>形成一个比较清晰的‘问题’</a:t>
              </a:r>
              <a:endParaRPr lang="zh-CN" altLang="en-US" sz="3200" b="1" baseline="0" dirty="0">
                <a:solidFill>
                  <a:schemeClr val="tx1"/>
                </a:solidFill>
                <a:latin typeface="Times New Roman" panose="02020603050405020304" pitchFamily="18" charset="0"/>
                <a:ea typeface="楷体_GB2312" pitchFamily="49" charset="-122"/>
              </a:endParaRPr>
            </a:p>
          </p:txBody>
        </p:sp>
      </p:grpSp>
      <p:graphicFrame>
        <p:nvGraphicFramePr>
          <p:cNvPr id="172053" name="对象 172052"/>
          <p:cNvGraphicFramePr/>
          <p:nvPr/>
        </p:nvGraphicFramePr>
        <p:xfrm>
          <a:off x="9223002" y="685927"/>
          <a:ext cx="1063822" cy="1066998"/>
        </p:xfrm>
        <a:graphic>
          <a:graphicData uri="http://schemas.openxmlformats.org/presentationml/2006/ole">
            <mc:AlternateContent xmlns:mc="http://schemas.openxmlformats.org/markup-compatibility/2006">
              <mc:Choice xmlns:v="urn:schemas-microsoft-com:vml" Requires="v">
                <p:oleObj spid="_x0000_s3117" name="" r:id="rId1" imgW="3453130" imgH="3459480" progId="MS_ClipArt_Gallery.2">
                  <p:embed/>
                </p:oleObj>
              </mc:Choice>
              <mc:Fallback>
                <p:oleObj name="" r:id="rId1" imgW="3453130" imgH="3459480" progId="MS_ClipArt_Gallery.2">
                  <p:embed/>
                  <p:pic>
                    <p:nvPicPr>
                      <p:cNvPr id="0" name="图片 3116"/>
                      <p:cNvPicPr/>
                      <p:nvPr/>
                    </p:nvPicPr>
                    <p:blipFill>
                      <a:blip r:embed="rId2"/>
                      <a:stretch>
                        <a:fillRect/>
                      </a:stretch>
                    </p:blipFill>
                    <p:spPr>
                      <a:xfrm>
                        <a:off x="9223002" y="685927"/>
                        <a:ext cx="1063822" cy="1066998"/>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2034"/>
                                        </p:tgtEl>
                                        <p:attrNameLst>
                                          <p:attrName>style.visibility</p:attrName>
                                        </p:attrNameLst>
                                      </p:cBhvr>
                                      <p:to>
                                        <p:strVal val="visible"/>
                                      </p:to>
                                    </p:set>
                                    <p:animEffect transition="in" filter="dissolve">
                                      <p:cBhvr>
                                        <p:cTn id="7" dur="500"/>
                                        <p:tgtEl>
                                          <p:spTgt spid="17203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72035"/>
                                        </p:tgtEl>
                                        <p:attrNameLst>
                                          <p:attrName>style.visibility</p:attrName>
                                        </p:attrNameLst>
                                      </p:cBhvr>
                                      <p:to>
                                        <p:strVal val="visible"/>
                                      </p:to>
                                    </p:set>
                                    <p:animEffect transition="in" filter="strips(downLeft)">
                                      <p:cBhvr>
                                        <p:cTn id="12" dur="500"/>
                                        <p:tgtEl>
                                          <p:spTgt spid="17203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2053"/>
                                        </p:tgtEl>
                                        <p:attrNameLst>
                                          <p:attrName>style.visibility</p:attrName>
                                        </p:attrNameLst>
                                      </p:cBhvr>
                                      <p:to>
                                        <p:strVal val="visible"/>
                                      </p:to>
                                    </p:set>
                                    <p:anim calcmode="lin" valueType="num">
                                      <p:cBhvr additive="base">
                                        <p:cTn id="17" dur="500" fill="hold"/>
                                        <p:tgtEl>
                                          <p:spTgt spid="172053"/>
                                        </p:tgtEl>
                                        <p:attrNameLst>
                                          <p:attrName>ppt_x</p:attrName>
                                        </p:attrNameLst>
                                      </p:cBhvr>
                                      <p:tavLst>
                                        <p:tav tm="0">
                                          <p:val>
                                            <p:strVal val="#ppt_x"/>
                                          </p:val>
                                        </p:tav>
                                        <p:tav tm="100000">
                                          <p:val>
                                            <p:strVal val="#ppt_x"/>
                                          </p:val>
                                        </p:tav>
                                      </p:tavLst>
                                    </p:anim>
                                    <p:anim calcmode="lin" valueType="num">
                                      <p:cBhvr additive="base">
                                        <p:cTn id="18" dur="500" fill="hold"/>
                                        <p:tgtEl>
                                          <p:spTgt spid="17205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172050"/>
                                        </p:tgtEl>
                                        <p:attrNameLst>
                                          <p:attrName>style.visibility</p:attrName>
                                        </p:attrNameLst>
                                      </p:cBhvr>
                                      <p:to>
                                        <p:strVal val="visible"/>
                                      </p:to>
                                    </p:set>
                                    <p:animEffect transition="in" filter="barn(inHorizontal)">
                                      <p:cBhvr>
                                        <p:cTn id="23" dur="500"/>
                                        <p:tgtEl>
                                          <p:spTgt spid="17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标题 152577"/>
          <p:cNvSpPr>
            <a:spLocks noGrp="1"/>
          </p:cNvSpPr>
          <p:nvPr>
            <p:ph type="title"/>
          </p:nvPr>
        </p:nvSpPr>
        <p:spPr>
          <a:xfrm>
            <a:off x="1979485" y="457285"/>
            <a:ext cx="8231124" cy="847882"/>
          </a:xfrm>
        </p:spPr>
        <p:txBody>
          <a:bodyPr anchor="ctr"/>
          <a:p>
            <a:pPr fontAlgn="base"/>
            <a:r>
              <a:rPr lang="zh-CN" altLang="en-US" sz="3600" b="1" strike="noStrike" noProof="1" dirty="0">
                <a:effectLst>
                  <a:outerShdw blurRad="38100" dist="38100" dir="2700000">
                    <a:srgbClr val="C0C0C0"/>
                  </a:outerShdw>
                </a:effectLst>
                <a:latin typeface="楷体_GB2312" pitchFamily="49" charset="-122"/>
                <a:ea typeface="楷体_GB2312" pitchFamily="49" charset="-122"/>
              </a:rPr>
              <a:t>示例</a:t>
            </a:r>
            <a:r>
              <a:rPr lang="en-US" altLang="zh-CN" sz="3600" b="1" strike="noStrike" noProof="1">
                <a:latin typeface="楷体_GB2312" pitchFamily="49" charset="-122"/>
                <a:ea typeface="楷体_GB2312" pitchFamily="49" charset="-122"/>
              </a:rPr>
              <a:t>:</a:t>
            </a:r>
            <a:r>
              <a:rPr lang="en-US" altLang="zh-CN" sz="3600" b="1" strike="noStrike" noProof="1" dirty="0">
                <a:effectLst>
                  <a:outerShdw blurRad="38100" dist="38100" dir="2700000">
                    <a:srgbClr val="C0C0C0"/>
                  </a:outerShdw>
                </a:effectLst>
                <a:latin typeface="楷体_GB2312" pitchFamily="49" charset="-122"/>
                <a:ea typeface="楷体_GB2312" pitchFamily="49" charset="-122"/>
              </a:rPr>
              <a:t> </a:t>
            </a:r>
            <a:r>
              <a:rPr lang="zh-CN" altLang="en-US" sz="3600" b="1" strike="noStrike" noProof="1" dirty="0">
                <a:effectLst>
                  <a:outerShdw blurRad="38100" dist="38100" dir="2700000">
                    <a:srgbClr val="C0C0C0"/>
                  </a:outerShdw>
                </a:effectLst>
                <a:latin typeface="楷体_GB2312" pitchFamily="49" charset="-122"/>
                <a:ea typeface="楷体_GB2312" pitchFamily="49" charset="-122"/>
              </a:rPr>
              <a:t>可口可乐饮料罐的形状</a:t>
            </a:r>
            <a:endParaRPr lang="zh-CN" altLang="en-US" sz="3600" b="1" strike="noStrike" noProof="1" dirty="0">
              <a:effectLst>
                <a:outerShdw blurRad="38100" dist="38100" dir="2700000">
                  <a:srgbClr val="C0C0C0"/>
                </a:outerShdw>
              </a:effectLst>
              <a:latin typeface="楷体_GB2312" pitchFamily="49" charset="-122"/>
              <a:ea typeface="楷体_GB2312" pitchFamily="49" charset="-122"/>
            </a:endParaRPr>
          </a:p>
        </p:txBody>
      </p:sp>
      <p:pic>
        <p:nvPicPr>
          <p:cNvPr id="152579" name="内容占位符 152578" descr="1103337133_coaiQb"/>
          <p:cNvPicPr>
            <a:picLocks noGrp="1" noChangeAspect="1"/>
          </p:cNvPicPr>
          <p:nvPr>
            <p:ph sz="half" idx="1"/>
          </p:nvPr>
        </p:nvPicPr>
        <p:blipFill>
          <a:blip r:embed="rId1"/>
          <a:stretch>
            <a:fillRect/>
          </a:stretch>
        </p:blipFill>
        <p:spPr>
          <a:xfrm>
            <a:off x="1917562" y="2349935"/>
            <a:ext cx="3810706" cy="2858029"/>
          </a:xfrm>
        </p:spPr>
      </p:pic>
      <p:sp>
        <p:nvSpPr>
          <p:cNvPr id="58371" name="矩形 152579"/>
          <p:cNvSpPr/>
          <p:nvPr/>
        </p:nvSpPr>
        <p:spPr>
          <a:xfrm>
            <a:off x="1701622" y="981257"/>
            <a:ext cx="8354972" cy="1152738"/>
          </a:xfrm>
          <a:prstGeom prst="rect">
            <a:avLst/>
          </a:prstGeom>
          <a:noFill/>
          <a:ln w="9525">
            <a:noFill/>
          </a:ln>
        </p:spPr>
        <p:txBody>
          <a:bodyPr anchor="t"/>
          <a:p>
            <a:r>
              <a:rPr lang="zh-CN" altLang="en-US" b="1" baseline="0" dirty="0">
                <a:solidFill>
                  <a:schemeClr val="tx1"/>
                </a:solidFill>
                <a:latin typeface="Arial" panose="020B0604020202020204" pitchFamily="34" charset="0"/>
                <a:ea typeface="宋体" panose="02010600030101010101" pitchFamily="2" charset="-122"/>
              </a:rPr>
              <a:t>可口可乐、雪碧、健力宝等销量极大的饮料罐</a:t>
            </a:r>
            <a:r>
              <a:rPr lang="en-US" altLang="zh-CN" b="1" baseline="0" dirty="0">
                <a:solidFill>
                  <a:schemeClr val="tx1"/>
                </a:solidFill>
                <a:latin typeface="Arial" panose="020B0604020202020204" pitchFamily="34" charset="0"/>
                <a:ea typeface="宋体" panose="02010600030101010101" pitchFamily="2" charset="-122"/>
              </a:rPr>
              <a:t>(</a:t>
            </a:r>
            <a:r>
              <a:rPr lang="zh-CN" altLang="en-US" b="1" baseline="0" dirty="0">
                <a:solidFill>
                  <a:schemeClr val="tx1"/>
                </a:solidFill>
                <a:latin typeface="Arial" panose="020B0604020202020204" pitchFamily="34" charset="0"/>
                <a:ea typeface="宋体" panose="02010600030101010101" pitchFamily="2" charset="-122"/>
              </a:rPr>
              <a:t>易拉罐</a:t>
            </a:r>
            <a:r>
              <a:rPr lang="en-US" altLang="zh-CN" b="1" baseline="0" dirty="0">
                <a:solidFill>
                  <a:schemeClr val="tx1"/>
                </a:solidFill>
                <a:latin typeface="Arial" panose="020B0604020202020204" pitchFamily="34" charset="0"/>
                <a:ea typeface="宋体" panose="02010600030101010101" pitchFamily="2" charset="-122"/>
              </a:rPr>
              <a:t>)</a:t>
            </a:r>
            <a:r>
              <a:rPr lang="zh-CN" altLang="en-US" b="1" baseline="0" dirty="0">
                <a:solidFill>
                  <a:schemeClr val="tx1"/>
                </a:solidFill>
                <a:latin typeface="Arial" panose="020B0604020202020204" pitchFamily="34" charset="0"/>
                <a:ea typeface="宋体" panose="02010600030101010101" pitchFamily="2" charset="-122"/>
              </a:rPr>
              <a:t>顶盖的直径和从顶盖到底部的高之比为多少</a:t>
            </a:r>
            <a:r>
              <a:rPr lang="en-US" altLang="zh-CN" b="1" baseline="0" dirty="0">
                <a:solidFill>
                  <a:schemeClr val="tx1"/>
                </a:solidFill>
                <a:latin typeface="Arial" panose="020B0604020202020204" pitchFamily="34" charset="0"/>
                <a:ea typeface="宋体" panose="02010600030101010101" pitchFamily="2" charset="-122"/>
              </a:rPr>
              <a:t>? </a:t>
            </a:r>
            <a:r>
              <a:rPr lang="zh-CN" altLang="en-US" b="1" baseline="0" dirty="0">
                <a:solidFill>
                  <a:schemeClr val="tx1"/>
                </a:solidFill>
                <a:latin typeface="Arial" panose="020B0604020202020204" pitchFamily="34" charset="0"/>
                <a:ea typeface="宋体" panose="02010600030101010101" pitchFamily="2" charset="-122"/>
              </a:rPr>
              <a:t>为什么</a:t>
            </a:r>
            <a:r>
              <a:rPr lang="en-US" altLang="zh-CN" b="1" baseline="0" dirty="0">
                <a:solidFill>
                  <a:schemeClr val="tx1"/>
                </a:solidFill>
                <a:latin typeface="Arial" panose="020B0604020202020204" pitchFamily="34" charset="0"/>
                <a:ea typeface="宋体" panose="02010600030101010101" pitchFamily="2" charset="-122"/>
              </a:rPr>
              <a:t>? </a:t>
            </a:r>
            <a:r>
              <a:rPr lang="zh-CN" altLang="en-US" b="1" baseline="0" dirty="0">
                <a:solidFill>
                  <a:schemeClr val="tx1"/>
                </a:solidFill>
                <a:latin typeface="Arial" panose="020B0604020202020204" pitchFamily="34" charset="0"/>
                <a:ea typeface="宋体" panose="02010600030101010101" pitchFamily="2" charset="-122"/>
              </a:rPr>
              <a:t>它们的形状为什么是这样的</a:t>
            </a:r>
            <a:r>
              <a:rPr lang="en-US" altLang="zh-CN" b="1" baseline="0">
                <a:solidFill>
                  <a:schemeClr val="tx1"/>
                </a:solidFill>
                <a:latin typeface="Arial" panose="020B0604020202020204" pitchFamily="34" charset="0"/>
                <a:ea typeface="宋体" panose="02010600030101010101" pitchFamily="2" charset="-122"/>
              </a:rPr>
              <a:t>?</a:t>
            </a:r>
            <a:endParaRPr lang="en-US" altLang="zh-CN" b="1" baseline="0">
              <a:solidFill>
                <a:schemeClr val="tx1"/>
              </a:solidFill>
              <a:latin typeface="Arial" panose="020B0604020202020204" pitchFamily="34" charset="0"/>
              <a:ea typeface="宋体" panose="02010600030101010101" pitchFamily="2" charset="-122"/>
            </a:endParaRPr>
          </a:p>
        </p:txBody>
      </p:sp>
      <p:pic>
        <p:nvPicPr>
          <p:cNvPr id="152581" name="内容占位符 152580" descr="200511714653197"/>
          <p:cNvPicPr>
            <a:picLocks noGrp="1" noChangeAspect="1"/>
          </p:cNvPicPr>
          <p:nvPr>
            <p:ph sz="half" idx="2"/>
          </p:nvPr>
        </p:nvPicPr>
        <p:blipFill>
          <a:blip r:embed="rId2"/>
          <a:stretch>
            <a:fillRect/>
          </a:stretch>
        </p:blipFill>
        <p:spPr>
          <a:xfrm>
            <a:off x="5879108" y="2624624"/>
            <a:ext cx="4248937" cy="2469019"/>
          </a:xfrm>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579"/>
                                        </p:tgtEl>
                                        <p:attrNameLst>
                                          <p:attrName>style.visibility</p:attrName>
                                        </p:attrNameLst>
                                      </p:cBhvr>
                                      <p:to>
                                        <p:strVal val="visible"/>
                                      </p:to>
                                    </p:set>
                                    <p:anim calcmode="lin" valueType="num">
                                      <p:cBhvr additive="base">
                                        <p:cTn id="7" dur="500" fill="hold"/>
                                        <p:tgtEl>
                                          <p:spTgt spid="152579"/>
                                        </p:tgtEl>
                                        <p:attrNameLst>
                                          <p:attrName>ppt_x</p:attrName>
                                        </p:attrNameLst>
                                      </p:cBhvr>
                                      <p:tavLst>
                                        <p:tav tm="0">
                                          <p:val>
                                            <p:strVal val="#ppt_x"/>
                                          </p:val>
                                        </p:tav>
                                        <p:tav tm="100000">
                                          <p:val>
                                            <p:strVal val="#ppt_x"/>
                                          </p:val>
                                        </p:tav>
                                      </p:tavLst>
                                    </p:anim>
                                    <p:anim calcmode="lin" valueType="num">
                                      <p:cBhvr additive="base">
                                        <p:cTn id="8" dur="500" fill="hold"/>
                                        <p:tgtEl>
                                          <p:spTgt spid="15257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152581"/>
                                        </p:tgtEl>
                                        <p:attrNameLst>
                                          <p:attrName>style.visibility</p:attrName>
                                        </p:attrNameLst>
                                      </p:cBhvr>
                                      <p:to>
                                        <p:strVal val="visible"/>
                                      </p:to>
                                    </p:set>
                                    <p:animEffect transition="in" filter="diamond(in)">
                                      <p:cBhvr>
                                        <p:cTn id="12" dur="2000"/>
                                        <p:tgtEl>
                                          <p:spTgt spid="152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02" name="内容占位符 153601" descr="Ad_Cocacola_054"/>
          <p:cNvPicPr>
            <a:picLocks noGrp="1" noChangeAspect="1"/>
          </p:cNvPicPr>
          <p:nvPr>
            <p:ph idx="1"/>
          </p:nvPr>
        </p:nvPicPr>
        <p:blipFill>
          <a:blip r:embed="rId1"/>
          <a:stretch>
            <a:fillRect/>
          </a:stretch>
        </p:blipFill>
        <p:spPr>
          <a:xfrm>
            <a:off x="2062051" y="620828"/>
            <a:ext cx="7994543" cy="5485828"/>
          </a:xfrm>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53602"/>
                                        </p:tgtEl>
                                        <p:attrNameLst>
                                          <p:attrName>style.visibility</p:attrName>
                                        </p:attrNameLst>
                                      </p:cBhvr>
                                      <p:to>
                                        <p:strVal val="visible"/>
                                      </p:to>
                                    </p:set>
                                    <p:animEffect transition="in" filter="blinds(horizontal)">
                                      <p:cBhvr>
                                        <p:cTn id="7" dur="500"/>
                                        <p:tgtEl>
                                          <p:spTgt spid="153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棱台 154625" descr="白色大理石"/>
          <p:cNvSpPr/>
          <p:nvPr/>
        </p:nvSpPr>
        <p:spPr>
          <a:xfrm>
            <a:off x="2781322" y="476338"/>
            <a:ext cx="6267023" cy="792310"/>
          </a:xfrm>
          <a:prstGeom prst="bevel">
            <a:avLst>
              <a:gd name="adj" fmla="val 12500"/>
            </a:avLst>
          </a:prstGeom>
          <a:blipFill rotWithShape="0">
            <a:blip r:embed="rId1"/>
          </a:blipFill>
          <a:ln w="25400" cap="flat" cmpd="sng">
            <a:solidFill>
              <a:srgbClr val="969696"/>
            </a:solidFill>
            <a:prstDash val="solid"/>
            <a:miter/>
            <a:headEnd type="none" w="med" len="med"/>
            <a:tailEnd type="none" w="med" len="med"/>
          </a:ln>
        </p:spPr>
        <p:txBody>
          <a:bodyPr wrap="none" lIns="90016" tIns="46808" rIns="90016" bIns="46808" anchor="ctr"/>
          <a:p>
            <a:pPr algn="ctr" fontAlgn="base">
              <a:buClr>
                <a:schemeClr val="bg1"/>
              </a:buClr>
            </a:pPr>
            <a:r>
              <a:rPr lang="zh-CN" altLang="en-US" sz="3600" b="1" strike="noStrike" baseline="0" noProof="1" dirty="0">
                <a:solidFill>
                  <a:schemeClr val="tx1"/>
                </a:solidFill>
                <a:effectLst>
                  <a:outerShdw blurRad="38100" dist="38100" dir="2700000">
                    <a:srgbClr val="FFFFFF"/>
                  </a:outerShdw>
                </a:effectLst>
                <a:latin typeface="Arial" panose="020B0604020202020204" pitchFamily="34" charset="0"/>
                <a:ea typeface="楷体_GB2312" pitchFamily="49" charset="-122"/>
                <a:cs typeface="+mn-cs"/>
              </a:rPr>
              <a:t>示例</a:t>
            </a:r>
            <a:r>
              <a:rPr lang="en-US" altLang="zh-CN" sz="3600" b="1" strike="noStrike" baseline="0" noProof="1">
                <a:solidFill>
                  <a:schemeClr val="tx2"/>
                </a:solidFill>
                <a:latin typeface="Times New Roman" panose="02020603050405020304" pitchFamily="18" charset="0"/>
                <a:ea typeface="宋体" panose="02010600030101010101" pitchFamily="2" charset="-122"/>
                <a:cs typeface="+mn-cs"/>
              </a:rPr>
              <a:t>:</a:t>
            </a:r>
            <a:r>
              <a:rPr lang="en-US" altLang="zh-CN" sz="3600" b="1" strike="noStrike" baseline="0" noProof="1">
                <a:solidFill>
                  <a:schemeClr val="tx1"/>
                </a:solidFill>
                <a:effectLst>
                  <a:outerShdw blurRad="38100" dist="38100" dir="2700000">
                    <a:srgbClr val="FFFFFF"/>
                  </a:outerShdw>
                </a:effectLst>
                <a:latin typeface="Arial" panose="020B0604020202020204" pitchFamily="34" charset="0"/>
                <a:ea typeface="宋体" panose="02010600030101010101" pitchFamily="2" charset="-122"/>
                <a:cs typeface="+mn-cs"/>
              </a:rPr>
              <a:t> </a:t>
            </a:r>
            <a:r>
              <a:rPr lang="zh-CN" altLang="en-US" sz="3600" b="1" strike="noStrike" baseline="0" noProof="1" dirty="0">
                <a:solidFill>
                  <a:schemeClr val="tx1"/>
                </a:solidFill>
                <a:effectLst>
                  <a:outerShdw blurRad="38100" dist="38100" dir="2700000">
                    <a:srgbClr val="FFFFFF"/>
                  </a:outerShdw>
                </a:effectLst>
                <a:latin typeface="Arial" panose="020B0604020202020204" pitchFamily="34" charset="0"/>
                <a:ea typeface="楷体_GB2312" pitchFamily="49" charset="-122"/>
                <a:cs typeface="+mn-cs"/>
              </a:rPr>
              <a:t>可口可乐饮料罐的形状</a:t>
            </a:r>
            <a:endParaRPr lang="zh-CN" altLang="en-US" sz="3600" b="1" strike="noStrike" baseline="0" noProof="1">
              <a:solidFill>
                <a:schemeClr val="tx1"/>
              </a:solidFill>
              <a:effectLst>
                <a:outerShdw blurRad="38100" dist="38100" dir="2700000">
                  <a:srgbClr val="FFFFFF"/>
                </a:outerShdw>
              </a:effectLst>
              <a:latin typeface="Arial" panose="020B0604020202020204" pitchFamily="34" charset="0"/>
              <a:ea typeface="楷体_GB2312" pitchFamily="49" charset="-122"/>
            </a:endParaRPr>
          </a:p>
        </p:txBody>
      </p:sp>
      <p:grpSp>
        <p:nvGrpSpPr>
          <p:cNvPr id="154627" name="组合 154626"/>
          <p:cNvGrpSpPr/>
          <p:nvPr/>
        </p:nvGrpSpPr>
        <p:grpSpPr>
          <a:xfrm>
            <a:off x="2349442" y="5085705"/>
            <a:ext cx="1371854" cy="1600496"/>
            <a:chOff x="624" y="2647"/>
            <a:chExt cx="1242" cy="1289"/>
          </a:xfrm>
        </p:grpSpPr>
        <p:grpSp>
          <p:nvGrpSpPr>
            <p:cNvPr id="60419" name="组合 154627"/>
            <p:cNvGrpSpPr/>
            <p:nvPr/>
          </p:nvGrpSpPr>
          <p:grpSpPr>
            <a:xfrm>
              <a:off x="624" y="3312"/>
              <a:ext cx="528" cy="624"/>
              <a:chOff x="2016" y="3024"/>
              <a:chExt cx="528" cy="624"/>
            </a:xfrm>
          </p:grpSpPr>
          <p:sp>
            <p:nvSpPr>
              <p:cNvPr id="60420" name="直角三角形 154628"/>
              <p:cNvSpPr/>
              <p:nvPr/>
            </p:nvSpPr>
            <p:spPr>
              <a:xfrm flipH="1">
                <a:off x="2016" y="3072"/>
                <a:ext cx="480" cy="576"/>
              </a:xfrm>
              <a:prstGeom prst="rtTriangle">
                <a:avLst/>
              </a:prstGeom>
              <a:solidFill>
                <a:srgbClr val="00FFFF"/>
              </a:solidFill>
              <a:ln w="9525">
                <a:noFill/>
              </a:ln>
            </p:spPr>
            <p:txBody>
              <a:bodyPr anchor="t"/>
              <a:p>
                <a:endParaRPr lang="zh-CN" altLang="en-US">
                  <a:latin typeface="Times New Roman" panose="02020603050405020304" pitchFamily="18" charset="0"/>
                  <a:ea typeface="宋体" panose="02010600030101010101" pitchFamily="2" charset="-122"/>
                </a:endParaRPr>
              </a:p>
            </p:txBody>
          </p:sp>
          <p:grpSp>
            <p:nvGrpSpPr>
              <p:cNvPr id="60421" name="组合 154629"/>
              <p:cNvGrpSpPr/>
              <p:nvPr/>
            </p:nvGrpSpPr>
            <p:grpSpPr>
              <a:xfrm>
                <a:off x="2016" y="3024"/>
                <a:ext cx="528" cy="624"/>
                <a:chOff x="576" y="3312"/>
                <a:chExt cx="528" cy="624"/>
              </a:xfrm>
            </p:grpSpPr>
            <p:sp>
              <p:nvSpPr>
                <p:cNvPr id="60422" name="任意多边形 154630"/>
                <p:cNvSpPr/>
                <p:nvPr/>
              </p:nvSpPr>
              <p:spPr>
                <a:xfrm>
                  <a:off x="576" y="3312"/>
                  <a:ext cx="528" cy="624"/>
                </a:xfrm>
                <a:custGeom>
                  <a:avLst/>
                  <a:gdLst/>
                  <a:ahLst/>
                  <a:cxnLst/>
                  <a:pathLst>
                    <a:path w="528" h="624">
                      <a:moveTo>
                        <a:pt x="528" y="0"/>
                      </a:moveTo>
                      <a:cubicBezTo>
                        <a:pt x="484" y="20"/>
                        <a:pt x="440" y="40"/>
                        <a:pt x="384" y="96"/>
                      </a:cubicBezTo>
                      <a:cubicBezTo>
                        <a:pt x="328" y="152"/>
                        <a:pt x="256" y="248"/>
                        <a:pt x="192" y="336"/>
                      </a:cubicBezTo>
                      <a:cubicBezTo>
                        <a:pt x="128" y="424"/>
                        <a:pt x="64" y="524"/>
                        <a:pt x="0" y="624"/>
                      </a:cubicBezTo>
                    </a:path>
                  </a:pathLst>
                </a:custGeom>
                <a:solidFill>
                  <a:srgbClr val="00FFFF"/>
                </a:solidFill>
                <a:ln w="9525" cap="flat" cmpd="sng">
                  <a:solidFill>
                    <a:schemeClr val="tx1"/>
                  </a:solidFill>
                  <a:prstDash val="solid"/>
                  <a:round/>
                  <a:headEnd type="none" w="med" len="med"/>
                  <a:tailEnd type="none" w="med" len="med"/>
                </a:ln>
              </p:spPr>
              <p:txBody>
                <a:bodyPr/>
                <a:p>
                  <a:endParaRPr lang="zh-CN" altLang="en-US"/>
                </a:p>
              </p:txBody>
            </p:sp>
            <p:sp>
              <p:nvSpPr>
                <p:cNvPr id="60423" name="任意多边形 154631"/>
                <p:cNvSpPr/>
                <p:nvPr/>
              </p:nvSpPr>
              <p:spPr>
                <a:xfrm>
                  <a:off x="672" y="3696"/>
                  <a:ext cx="192" cy="240"/>
                </a:xfrm>
                <a:custGeom>
                  <a:avLst/>
                  <a:gdLst/>
                  <a:ahLst/>
                  <a:cxnLst/>
                  <a:pathLst>
                    <a:path w="192" h="240">
                      <a:moveTo>
                        <a:pt x="192" y="0"/>
                      </a:moveTo>
                      <a:cubicBezTo>
                        <a:pt x="156" y="12"/>
                        <a:pt x="120" y="24"/>
                        <a:pt x="96" y="48"/>
                      </a:cubicBezTo>
                      <a:cubicBezTo>
                        <a:pt x="72" y="72"/>
                        <a:pt x="64" y="112"/>
                        <a:pt x="48" y="144"/>
                      </a:cubicBezTo>
                      <a:cubicBezTo>
                        <a:pt x="32" y="176"/>
                        <a:pt x="16" y="208"/>
                        <a:pt x="0" y="240"/>
                      </a:cubicBezTo>
                    </a:path>
                  </a:pathLst>
                </a:custGeom>
                <a:solidFill>
                  <a:srgbClr val="00FFFF"/>
                </a:solidFill>
                <a:ln w="9525" cap="flat" cmpd="sng">
                  <a:solidFill>
                    <a:schemeClr val="tx1"/>
                  </a:solidFill>
                  <a:prstDash val="solid"/>
                  <a:round/>
                  <a:headEnd type="none" w="med" len="med"/>
                  <a:tailEnd type="none" w="med" len="med"/>
                </a:ln>
              </p:spPr>
              <p:txBody>
                <a:bodyPr/>
                <a:p>
                  <a:endParaRPr lang="zh-CN" altLang="en-US"/>
                </a:p>
              </p:txBody>
            </p:sp>
            <p:sp>
              <p:nvSpPr>
                <p:cNvPr id="60424" name="直接连接符 154632"/>
                <p:cNvSpPr/>
                <p:nvPr/>
              </p:nvSpPr>
              <p:spPr>
                <a:xfrm>
                  <a:off x="576" y="3936"/>
                  <a:ext cx="288" cy="0"/>
                </a:xfrm>
                <a:prstGeom prst="line">
                  <a:avLst/>
                </a:prstGeom>
                <a:ln w="9525" cap="flat" cmpd="sng">
                  <a:solidFill>
                    <a:schemeClr val="tx1"/>
                  </a:solidFill>
                  <a:prstDash val="solid"/>
                  <a:round/>
                  <a:headEnd type="none" w="med" len="med"/>
                  <a:tailEnd type="none" w="med" len="med"/>
                </a:ln>
              </p:spPr>
            </p:sp>
          </p:grpSp>
        </p:grpSp>
        <p:grpSp>
          <p:nvGrpSpPr>
            <p:cNvPr id="60425" name="组合 154633"/>
            <p:cNvGrpSpPr/>
            <p:nvPr/>
          </p:nvGrpSpPr>
          <p:grpSpPr>
            <a:xfrm>
              <a:off x="1134" y="2647"/>
              <a:ext cx="732" cy="823"/>
              <a:chOff x="1134" y="2647"/>
              <a:chExt cx="732" cy="823"/>
            </a:xfrm>
          </p:grpSpPr>
          <p:grpSp>
            <p:nvGrpSpPr>
              <p:cNvPr id="60426" name="组合 154634"/>
              <p:cNvGrpSpPr/>
              <p:nvPr/>
            </p:nvGrpSpPr>
            <p:grpSpPr>
              <a:xfrm>
                <a:off x="1134" y="2647"/>
                <a:ext cx="732" cy="823"/>
                <a:chOff x="1134" y="2647"/>
                <a:chExt cx="732" cy="823"/>
              </a:xfrm>
            </p:grpSpPr>
            <p:grpSp>
              <p:nvGrpSpPr>
                <p:cNvPr id="60427" name="组合 154635"/>
                <p:cNvGrpSpPr/>
                <p:nvPr/>
              </p:nvGrpSpPr>
              <p:grpSpPr>
                <a:xfrm>
                  <a:off x="1134" y="2647"/>
                  <a:ext cx="721" cy="823"/>
                  <a:chOff x="1134" y="2647"/>
                  <a:chExt cx="721" cy="823"/>
                </a:xfrm>
              </p:grpSpPr>
              <p:grpSp>
                <p:nvGrpSpPr>
                  <p:cNvPr id="60428" name="组合 154636"/>
                  <p:cNvGrpSpPr/>
                  <p:nvPr/>
                </p:nvGrpSpPr>
                <p:grpSpPr>
                  <a:xfrm>
                    <a:off x="1134" y="2647"/>
                    <a:ext cx="721" cy="823"/>
                    <a:chOff x="1134" y="2647"/>
                    <a:chExt cx="721" cy="823"/>
                  </a:xfrm>
                </p:grpSpPr>
                <p:sp>
                  <p:nvSpPr>
                    <p:cNvPr id="60429" name="任意多边形 154637"/>
                    <p:cNvSpPr/>
                    <p:nvPr/>
                  </p:nvSpPr>
                  <p:spPr>
                    <a:xfrm>
                      <a:off x="1134" y="2647"/>
                      <a:ext cx="721" cy="823"/>
                    </a:xfrm>
                    <a:custGeom>
                      <a:avLst/>
                      <a:gdLst/>
                      <a:ahLst/>
                      <a:cxnLst/>
                      <a:pathLst>
                        <a:path w="1442" h="1645">
                          <a:moveTo>
                            <a:pt x="0" y="1375"/>
                          </a:moveTo>
                          <a:lnTo>
                            <a:pt x="140" y="1196"/>
                          </a:lnTo>
                          <a:lnTo>
                            <a:pt x="238" y="1089"/>
                          </a:lnTo>
                          <a:lnTo>
                            <a:pt x="300" y="1011"/>
                          </a:lnTo>
                          <a:lnTo>
                            <a:pt x="305" y="918"/>
                          </a:lnTo>
                          <a:lnTo>
                            <a:pt x="276" y="840"/>
                          </a:lnTo>
                          <a:lnTo>
                            <a:pt x="233" y="773"/>
                          </a:lnTo>
                          <a:lnTo>
                            <a:pt x="213" y="710"/>
                          </a:lnTo>
                          <a:lnTo>
                            <a:pt x="191" y="663"/>
                          </a:lnTo>
                          <a:lnTo>
                            <a:pt x="170" y="554"/>
                          </a:lnTo>
                          <a:lnTo>
                            <a:pt x="172" y="485"/>
                          </a:lnTo>
                          <a:lnTo>
                            <a:pt x="182" y="387"/>
                          </a:lnTo>
                          <a:lnTo>
                            <a:pt x="211" y="304"/>
                          </a:lnTo>
                          <a:lnTo>
                            <a:pt x="257" y="216"/>
                          </a:lnTo>
                          <a:lnTo>
                            <a:pt x="305" y="165"/>
                          </a:lnTo>
                          <a:lnTo>
                            <a:pt x="379" y="97"/>
                          </a:lnTo>
                          <a:lnTo>
                            <a:pt x="484" y="48"/>
                          </a:lnTo>
                          <a:lnTo>
                            <a:pt x="577" y="22"/>
                          </a:lnTo>
                          <a:lnTo>
                            <a:pt x="689" y="1"/>
                          </a:lnTo>
                          <a:lnTo>
                            <a:pt x="801" y="0"/>
                          </a:lnTo>
                          <a:lnTo>
                            <a:pt x="891" y="8"/>
                          </a:lnTo>
                          <a:lnTo>
                            <a:pt x="1003" y="34"/>
                          </a:lnTo>
                          <a:lnTo>
                            <a:pt x="1108" y="71"/>
                          </a:lnTo>
                          <a:lnTo>
                            <a:pt x="1183" y="112"/>
                          </a:lnTo>
                          <a:lnTo>
                            <a:pt x="1271" y="182"/>
                          </a:lnTo>
                          <a:lnTo>
                            <a:pt x="1344" y="273"/>
                          </a:lnTo>
                          <a:lnTo>
                            <a:pt x="1393" y="366"/>
                          </a:lnTo>
                          <a:lnTo>
                            <a:pt x="1425" y="433"/>
                          </a:lnTo>
                          <a:lnTo>
                            <a:pt x="1442" y="551"/>
                          </a:lnTo>
                          <a:lnTo>
                            <a:pt x="1437" y="674"/>
                          </a:lnTo>
                          <a:lnTo>
                            <a:pt x="1426" y="768"/>
                          </a:lnTo>
                          <a:lnTo>
                            <a:pt x="1393" y="891"/>
                          </a:lnTo>
                          <a:lnTo>
                            <a:pt x="1350" y="1015"/>
                          </a:lnTo>
                          <a:lnTo>
                            <a:pt x="1297" y="1109"/>
                          </a:lnTo>
                          <a:lnTo>
                            <a:pt x="1226" y="1210"/>
                          </a:lnTo>
                          <a:lnTo>
                            <a:pt x="1141" y="1272"/>
                          </a:lnTo>
                          <a:lnTo>
                            <a:pt x="1056" y="1304"/>
                          </a:lnTo>
                          <a:lnTo>
                            <a:pt x="962" y="1324"/>
                          </a:lnTo>
                          <a:lnTo>
                            <a:pt x="879" y="1323"/>
                          </a:lnTo>
                          <a:lnTo>
                            <a:pt x="811" y="1298"/>
                          </a:lnTo>
                          <a:lnTo>
                            <a:pt x="752" y="1265"/>
                          </a:lnTo>
                          <a:lnTo>
                            <a:pt x="724" y="1254"/>
                          </a:lnTo>
                          <a:lnTo>
                            <a:pt x="748" y="1319"/>
                          </a:lnTo>
                          <a:lnTo>
                            <a:pt x="791" y="1381"/>
                          </a:lnTo>
                          <a:lnTo>
                            <a:pt x="811" y="1469"/>
                          </a:lnTo>
                          <a:lnTo>
                            <a:pt x="811" y="1645"/>
                          </a:lnTo>
                          <a:lnTo>
                            <a:pt x="625" y="1631"/>
                          </a:lnTo>
                          <a:lnTo>
                            <a:pt x="441" y="1557"/>
                          </a:lnTo>
                          <a:lnTo>
                            <a:pt x="305" y="1474"/>
                          </a:lnTo>
                          <a:lnTo>
                            <a:pt x="0" y="1375"/>
                          </a:lnTo>
                          <a:close/>
                        </a:path>
                      </a:pathLst>
                    </a:custGeom>
                    <a:solidFill>
                      <a:srgbClr val="E0A080"/>
                    </a:solidFill>
                    <a:ln w="6350" cap="flat" cmpd="sng">
                      <a:solidFill>
                        <a:srgbClr val="000000"/>
                      </a:solidFill>
                      <a:prstDash val="solid"/>
                      <a:round/>
                      <a:headEnd type="none" w="med" len="med"/>
                      <a:tailEnd type="none" w="med" len="med"/>
                    </a:ln>
                  </p:spPr>
                  <p:txBody>
                    <a:bodyPr/>
                    <a:p>
                      <a:endParaRPr lang="zh-CN" altLang="en-US"/>
                    </a:p>
                  </p:txBody>
                </p:sp>
                <p:sp>
                  <p:nvSpPr>
                    <p:cNvPr id="60430" name="任意多边形 154638"/>
                    <p:cNvSpPr/>
                    <p:nvPr/>
                  </p:nvSpPr>
                  <p:spPr>
                    <a:xfrm>
                      <a:off x="1533" y="2952"/>
                      <a:ext cx="43" cy="139"/>
                    </a:xfrm>
                    <a:custGeom>
                      <a:avLst/>
                      <a:gdLst/>
                      <a:ahLst/>
                      <a:cxnLst/>
                      <a:pathLst>
                        <a:path w="86" h="277">
                          <a:moveTo>
                            <a:pt x="86" y="277"/>
                          </a:moveTo>
                          <a:lnTo>
                            <a:pt x="46" y="265"/>
                          </a:lnTo>
                          <a:lnTo>
                            <a:pt x="24" y="241"/>
                          </a:lnTo>
                          <a:lnTo>
                            <a:pt x="7" y="202"/>
                          </a:lnTo>
                          <a:lnTo>
                            <a:pt x="0" y="153"/>
                          </a:lnTo>
                          <a:lnTo>
                            <a:pt x="3" y="96"/>
                          </a:lnTo>
                          <a:lnTo>
                            <a:pt x="16" y="60"/>
                          </a:lnTo>
                          <a:lnTo>
                            <a:pt x="39" y="24"/>
                          </a:lnTo>
                          <a:lnTo>
                            <a:pt x="65" y="0"/>
                          </a:lnTo>
                        </a:path>
                      </a:pathLst>
                    </a:custGeom>
                    <a:noFill/>
                    <a:ln w="6350" cap="flat" cmpd="sng">
                      <a:solidFill>
                        <a:srgbClr val="000000"/>
                      </a:solidFill>
                      <a:prstDash val="solid"/>
                      <a:round/>
                      <a:headEnd type="none" w="med" len="med"/>
                      <a:tailEnd type="none" w="med" len="med"/>
                    </a:ln>
                  </p:spPr>
                  <p:txBody>
                    <a:bodyPr/>
                    <a:p>
                      <a:endParaRPr lang="zh-CN" altLang="en-US"/>
                    </a:p>
                  </p:txBody>
                </p:sp>
              </p:grpSp>
              <p:grpSp>
                <p:nvGrpSpPr>
                  <p:cNvPr id="60431" name="组合 154639"/>
                  <p:cNvGrpSpPr/>
                  <p:nvPr/>
                </p:nvGrpSpPr>
                <p:grpSpPr>
                  <a:xfrm>
                    <a:off x="1159" y="2649"/>
                    <a:ext cx="630" cy="526"/>
                    <a:chOff x="1159" y="2649"/>
                    <a:chExt cx="630" cy="526"/>
                  </a:xfrm>
                </p:grpSpPr>
                <p:grpSp>
                  <p:nvGrpSpPr>
                    <p:cNvPr id="60432" name="组合 154640"/>
                    <p:cNvGrpSpPr/>
                    <p:nvPr/>
                  </p:nvGrpSpPr>
                  <p:grpSpPr>
                    <a:xfrm>
                      <a:off x="1314" y="2649"/>
                      <a:ext cx="414" cy="152"/>
                      <a:chOff x="1314" y="2649"/>
                      <a:chExt cx="414" cy="152"/>
                    </a:xfrm>
                  </p:grpSpPr>
                  <p:sp>
                    <p:nvSpPr>
                      <p:cNvPr id="60433" name="任意多边形 154641"/>
                      <p:cNvSpPr/>
                      <p:nvPr/>
                    </p:nvSpPr>
                    <p:spPr>
                      <a:xfrm>
                        <a:off x="1344" y="2671"/>
                        <a:ext cx="384" cy="130"/>
                      </a:xfrm>
                      <a:custGeom>
                        <a:avLst/>
                        <a:gdLst/>
                        <a:ahLst/>
                        <a:cxnLst/>
                        <a:pathLst>
                          <a:path w="768" h="259">
                            <a:moveTo>
                              <a:pt x="0" y="259"/>
                            </a:moveTo>
                            <a:lnTo>
                              <a:pt x="64" y="176"/>
                            </a:lnTo>
                            <a:lnTo>
                              <a:pt x="140" y="115"/>
                            </a:lnTo>
                            <a:lnTo>
                              <a:pt x="229" y="64"/>
                            </a:lnTo>
                            <a:lnTo>
                              <a:pt x="321" y="29"/>
                            </a:lnTo>
                            <a:lnTo>
                              <a:pt x="427" y="11"/>
                            </a:lnTo>
                            <a:lnTo>
                              <a:pt x="556" y="0"/>
                            </a:lnTo>
                            <a:lnTo>
                              <a:pt x="649" y="16"/>
                            </a:lnTo>
                            <a:lnTo>
                              <a:pt x="768" y="56"/>
                            </a:lnTo>
                          </a:path>
                        </a:pathLst>
                      </a:custGeom>
                      <a:noFill/>
                      <a:ln w="6350" cap="flat" cmpd="sng">
                        <a:solidFill>
                          <a:srgbClr val="804000"/>
                        </a:solidFill>
                        <a:prstDash val="solid"/>
                        <a:round/>
                        <a:headEnd type="none" w="med" len="med"/>
                        <a:tailEnd type="none" w="med" len="med"/>
                      </a:ln>
                    </p:spPr>
                    <p:txBody>
                      <a:bodyPr/>
                      <a:p>
                        <a:endParaRPr lang="zh-CN" altLang="en-US"/>
                      </a:p>
                    </p:txBody>
                  </p:sp>
                  <p:sp>
                    <p:nvSpPr>
                      <p:cNvPr id="60434" name="任意多边形 154642"/>
                      <p:cNvSpPr/>
                      <p:nvPr/>
                    </p:nvSpPr>
                    <p:spPr>
                      <a:xfrm>
                        <a:off x="1314" y="2649"/>
                        <a:ext cx="389" cy="142"/>
                      </a:xfrm>
                      <a:custGeom>
                        <a:avLst/>
                        <a:gdLst/>
                        <a:ahLst/>
                        <a:cxnLst/>
                        <a:pathLst>
                          <a:path w="776" h="285">
                            <a:moveTo>
                              <a:pt x="0" y="285"/>
                            </a:moveTo>
                            <a:lnTo>
                              <a:pt x="40" y="205"/>
                            </a:lnTo>
                            <a:lnTo>
                              <a:pt x="88" y="141"/>
                            </a:lnTo>
                            <a:lnTo>
                              <a:pt x="147" y="84"/>
                            </a:lnTo>
                            <a:lnTo>
                              <a:pt x="227" y="35"/>
                            </a:lnTo>
                            <a:lnTo>
                              <a:pt x="341" y="5"/>
                            </a:lnTo>
                            <a:lnTo>
                              <a:pt x="450" y="0"/>
                            </a:lnTo>
                            <a:lnTo>
                              <a:pt x="568" y="14"/>
                            </a:lnTo>
                            <a:lnTo>
                              <a:pt x="668" y="38"/>
                            </a:lnTo>
                            <a:lnTo>
                              <a:pt x="726" y="62"/>
                            </a:lnTo>
                            <a:lnTo>
                              <a:pt x="776" y="86"/>
                            </a:lnTo>
                          </a:path>
                        </a:pathLst>
                      </a:custGeom>
                      <a:noFill/>
                      <a:ln w="6350" cap="flat" cmpd="sng">
                        <a:solidFill>
                          <a:srgbClr val="804000"/>
                        </a:solidFill>
                        <a:prstDash val="solid"/>
                        <a:round/>
                        <a:headEnd type="none" w="med" len="med"/>
                        <a:tailEnd type="none" w="med" len="med"/>
                      </a:ln>
                    </p:spPr>
                    <p:txBody>
                      <a:bodyPr/>
                      <a:p>
                        <a:endParaRPr lang="zh-CN" altLang="en-US"/>
                      </a:p>
                    </p:txBody>
                  </p:sp>
                </p:grpSp>
                <p:grpSp>
                  <p:nvGrpSpPr>
                    <p:cNvPr id="60435" name="组合 154643"/>
                    <p:cNvGrpSpPr/>
                    <p:nvPr/>
                  </p:nvGrpSpPr>
                  <p:grpSpPr>
                    <a:xfrm>
                      <a:off x="1159" y="2743"/>
                      <a:ext cx="630" cy="432"/>
                      <a:chOff x="1159" y="2743"/>
                      <a:chExt cx="630" cy="432"/>
                    </a:xfrm>
                  </p:grpSpPr>
                  <p:grpSp>
                    <p:nvGrpSpPr>
                      <p:cNvPr id="60436" name="组合 154644"/>
                      <p:cNvGrpSpPr/>
                      <p:nvPr/>
                    </p:nvGrpSpPr>
                    <p:grpSpPr>
                      <a:xfrm>
                        <a:off x="1159" y="2743"/>
                        <a:ext cx="225" cy="249"/>
                        <a:chOff x="1159" y="2743"/>
                        <a:chExt cx="225" cy="249"/>
                      </a:xfrm>
                    </p:grpSpPr>
                    <p:sp>
                      <p:nvSpPr>
                        <p:cNvPr id="60437" name="任意多边形 154645"/>
                        <p:cNvSpPr/>
                        <p:nvPr/>
                      </p:nvSpPr>
                      <p:spPr>
                        <a:xfrm>
                          <a:off x="1159" y="2743"/>
                          <a:ext cx="225" cy="249"/>
                        </a:xfrm>
                        <a:custGeom>
                          <a:avLst/>
                          <a:gdLst/>
                          <a:ahLst/>
                          <a:cxnLst/>
                          <a:pathLst>
                            <a:path w="449" h="498">
                              <a:moveTo>
                                <a:pt x="83" y="472"/>
                              </a:moveTo>
                              <a:lnTo>
                                <a:pt x="24" y="408"/>
                              </a:lnTo>
                              <a:lnTo>
                                <a:pt x="0" y="323"/>
                              </a:lnTo>
                              <a:lnTo>
                                <a:pt x="16" y="215"/>
                              </a:lnTo>
                              <a:lnTo>
                                <a:pt x="49" y="134"/>
                              </a:lnTo>
                              <a:lnTo>
                                <a:pt x="75" y="93"/>
                              </a:lnTo>
                              <a:lnTo>
                                <a:pt x="104" y="40"/>
                              </a:lnTo>
                              <a:lnTo>
                                <a:pt x="119" y="23"/>
                              </a:lnTo>
                              <a:lnTo>
                                <a:pt x="140" y="1"/>
                              </a:lnTo>
                              <a:lnTo>
                                <a:pt x="162" y="0"/>
                              </a:lnTo>
                              <a:lnTo>
                                <a:pt x="174" y="19"/>
                              </a:lnTo>
                              <a:lnTo>
                                <a:pt x="185" y="44"/>
                              </a:lnTo>
                              <a:lnTo>
                                <a:pt x="195" y="28"/>
                              </a:lnTo>
                              <a:lnTo>
                                <a:pt x="220" y="25"/>
                              </a:lnTo>
                              <a:lnTo>
                                <a:pt x="235" y="44"/>
                              </a:lnTo>
                              <a:lnTo>
                                <a:pt x="242" y="70"/>
                              </a:lnTo>
                              <a:lnTo>
                                <a:pt x="248" y="110"/>
                              </a:lnTo>
                              <a:lnTo>
                                <a:pt x="265" y="99"/>
                              </a:lnTo>
                              <a:lnTo>
                                <a:pt x="286" y="113"/>
                              </a:lnTo>
                              <a:lnTo>
                                <a:pt x="291" y="126"/>
                              </a:lnTo>
                              <a:lnTo>
                                <a:pt x="290" y="149"/>
                              </a:lnTo>
                              <a:lnTo>
                                <a:pt x="286" y="168"/>
                              </a:lnTo>
                              <a:lnTo>
                                <a:pt x="300" y="152"/>
                              </a:lnTo>
                              <a:lnTo>
                                <a:pt x="319" y="142"/>
                              </a:lnTo>
                              <a:lnTo>
                                <a:pt x="348" y="149"/>
                              </a:lnTo>
                              <a:lnTo>
                                <a:pt x="351" y="166"/>
                              </a:lnTo>
                              <a:lnTo>
                                <a:pt x="354" y="181"/>
                              </a:lnTo>
                              <a:lnTo>
                                <a:pt x="354" y="200"/>
                              </a:lnTo>
                              <a:lnTo>
                                <a:pt x="371" y="194"/>
                              </a:lnTo>
                              <a:lnTo>
                                <a:pt x="391" y="205"/>
                              </a:lnTo>
                              <a:lnTo>
                                <a:pt x="399" y="220"/>
                              </a:lnTo>
                              <a:lnTo>
                                <a:pt x="404" y="245"/>
                              </a:lnTo>
                              <a:lnTo>
                                <a:pt x="423" y="253"/>
                              </a:lnTo>
                              <a:lnTo>
                                <a:pt x="433" y="283"/>
                              </a:lnTo>
                              <a:lnTo>
                                <a:pt x="429" y="312"/>
                              </a:lnTo>
                              <a:lnTo>
                                <a:pt x="423" y="366"/>
                              </a:lnTo>
                              <a:lnTo>
                                <a:pt x="427" y="398"/>
                              </a:lnTo>
                              <a:lnTo>
                                <a:pt x="438" y="422"/>
                              </a:lnTo>
                              <a:lnTo>
                                <a:pt x="449" y="445"/>
                              </a:lnTo>
                              <a:lnTo>
                                <a:pt x="446" y="471"/>
                              </a:lnTo>
                              <a:lnTo>
                                <a:pt x="433" y="491"/>
                              </a:lnTo>
                              <a:lnTo>
                                <a:pt x="417" y="498"/>
                              </a:lnTo>
                              <a:lnTo>
                                <a:pt x="398" y="498"/>
                              </a:lnTo>
                              <a:lnTo>
                                <a:pt x="381" y="492"/>
                              </a:lnTo>
                              <a:lnTo>
                                <a:pt x="360" y="472"/>
                              </a:lnTo>
                              <a:lnTo>
                                <a:pt x="351" y="455"/>
                              </a:lnTo>
                              <a:lnTo>
                                <a:pt x="348" y="445"/>
                              </a:lnTo>
                              <a:lnTo>
                                <a:pt x="328" y="450"/>
                              </a:lnTo>
                              <a:lnTo>
                                <a:pt x="306" y="449"/>
                              </a:lnTo>
                              <a:lnTo>
                                <a:pt x="290" y="440"/>
                              </a:lnTo>
                              <a:lnTo>
                                <a:pt x="284" y="433"/>
                              </a:lnTo>
                              <a:lnTo>
                                <a:pt x="265" y="433"/>
                              </a:lnTo>
                              <a:lnTo>
                                <a:pt x="254" y="428"/>
                              </a:lnTo>
                              <a:lnTo>
                                <a:pt x="248" y="423"/>
                              </a:lnTo>
                              <a:lnTo>
                                <a:pt x="233" y="423"/>
                              </a:lnTo>
                              <a:lnTo>
                                <a:pt x="220" y="417"/>
                              </a:lnTo>
                              <a:lnTo>
                                <a:pt x="210" y="398"/>
                              </a:lnTo>
                              <a:lnTo>
                                <a:pt x="200" y="385"/>
                              </a:lnTo>
                              <a:lnTo>
                                <a:pt x="195" y="398"/>
                              </a:lnTo>
                              <a:lnTo>
                                <a:pt x="187" y="418"/>
                              </a:lnTo>
                              <a:lnTo>
                                <a:pt x="172" y="428"/>
                              </a:lnTo>
                              <a:lnTo>
                                <a:pt x="158" y="429"/>
                              </a:lnTo>
                              <a:lnTo>
                                <a:pt x="148" y="429"/>
                              </a:lnTo>
                              <a:lnTo>
                                <a:pt x="144" y="440"/>
                              </a:lnTo>
                              <a:lnTo>
                                <a:pt x="134" y="455"/>
                              </a:lnTo>
                              <a:lnTo>
                                <a:pt x="119" y="472"/>
                              </a:lnTo>
                              <a:lnTo>
                                <a:pt x="83" y="472"/>
                              </a:lnTo>
                              <a:close/>
                            </a:path>
                          </a:pathLst>
                        </a:custGeom>
                        <a:solidFill>
                          <a:srgbClr val="C08040"/>
                        </a:solidFill>
                        <a:ln w="6350" cap="flat" cmpd="sng">
                          <a:solidFill>
                            <a:srgbClr val="000000"/>
                          </a:solidFill>
                          <a:prstDash val="solid"/>
                          <a:round/>
                          <a:headEnd type="none" w="med" len="med"/>
                          <a:tailEnd type="none" w="med" len="med"/>
                        </a:ln>
                      </p:spPr>
                      <p:txBody>
                        <a:bodyPr/>
                        <a:p>
                          <a:endParaRPr lang="zh-CN" altLang="en-US"/>
                        </a:p>
                      </p:txBody>
                    </p:sp>
                    <p:grpSp>
                      <p:nvGrpSpPr>
                        <p:cNvPr id="60438" name="组合 154646"/>
                        <p:cNvGrpSpPr/>
                        <p:nvPr/>
                      </p:nvGrpSpPr>
                      <p:grpSpPr>
                        <a:xfrm>
                          <a:off x="1171" y="2756"/>
                          <a:ext cx="169" cy="217"/>
                          <a:chOff x="1171" y="2756"/>
                          <a:chExt cx="169" cy="217"/>
                        </a:xfrm>
                      </p:grpSpPr>
                      <p:sp>
                        <p:nvSpPr>
                          <p:cNvPr id="60439" name="任意多边形 154647"/>
                          <p:cNvSpPr/>
                          <p:nvPr/>
                        </p:nvSpPr>
                        <p:spPr>
                          <a:xfrm>
                            <a:off x="1306" y="2899"/>
                            <a:ext cx="34" cy="46"/>
                          </a:xfrm>
                          <a:custGeom>
                            <a:avLst/>
                            <a:gdLst/>
                            <a:ahLst/>
                            <a:cxnLst/>
                            <a:pathLst>
                              <a:path w="66" h="93">
                                <a:moveTo>
                                  <a:pt x="19" y="93"/>
                                </a:moveTo>
                                <a:lnTo>
                                  <a:pt x="14" y="47"/>
                                </a:lnTo>
                                <a:lnTo>
                                  <a:pt x="29" y="20"/>
                                </a:lnTo>
                                <a:lnTo>
                                  <a:pt x="66" y="0"/>
                                </a:lnTo>
                                <a:lnTo>
                                  <a:pt x="43" y="4"/>
                                </a:lnTo>
                                <a:lnTo>
                                  <a:pt x="12" y="14"/>
                                </a:lnTo>
                                <a:lnTo>
                                  <a:pt x="0" y="38"/>
                                </a:lnTo>
                                <a:lnTo>
                                  <a:pt x="19" y="93"/>
                                </a:lnTo>
                                <a:close/>
                              </a:path>
                            </a:pathLst>
                          </a:custGeom>
                          <a:solidFill>
                            <a:srgbClr val="804000"/>
                          </a:solidFill>
                          <a:ln w="6350" cap="flat" cmpd="sng">
                            <a:solidFill>
                              <a:srgbClr val="000000"/>
                            </a:solidFill>
                            <a:prstDash val="solid"/>
                            <a:round/>
                            <a:headEnd type="none" w="med" len="med"/>
                            <a:tailEnd type="none" w="med" len="med"/>
                          </a:ln>
                        </p:spPr>
                        <p:txBody>
                          <a:bodyPr/>
                          <a:p>
                            <a:endParaRPr lang="zh-CN" altLang="en-US"/>
                          </a:p>
                        </p:txBody>
                      </p:sp>
                      <p:sp>
                        <p:nvSpPr>
                          <p:cNvPr id="60440" name="任意多边形 154648"/>
                          <p:cNvSpPr/>
                          <p:nvPr/>
                        </p:nvSpPr>
                        <p:spPr>
                          <a:xfrm>
                            <a:off x="1243" y="2827"/>
                            <a:ext cx="54" cy="108"/>
                          </a:xfrm>
                          <a:custGeom>
                            <a:avLst/>
                            <a:gdLst/>
                            <a:ahLst/>
                            <a:cxnLst/>
                            <a:pathLst>
                              <a:path w="108" h="217">
                                <a:moveTo>
                                  <a:pt x="43" y="217"/>
                                </a:moveTo>
                                <a:lnTo>
                                  <a:pt x="22" y="171"/>
                                </a:lnTo>
                                <a:lnTo>
                                  <a:pt x="26" y="104"/>
                                </a:lnTo>
                                <a:lnTo>
                                  <a:pt x="60" y="52"/>
                                </a:lnTo>
                                <a:lnTo>
                                  <a:pt x="108" y="0"/>
                                </a:lnTo>
                                <a:lnTo>
                                  <a:pt x="81" y="30"/>
                                </a:lnTo>
                                <a:lnTo>
                                  <a:pt x="32" y="65"/>
                                </a:lnTo>
                                <a:lnTo>
                                  <a:pt x="0" y="97"/>
                                </a:lnTo>
                                <a:lnTo>
                                  <a:pt x="5" y="121"/>
                                </a:lnTo>
                                <a:lnTo>
                                  <a:pt x="4" y="154"/>
                                </a:lnTo>
                                <a:lnTo>
                                  <a:pt x="4" y="186"/>
                                </a:lnTo>
                                <a:lnTo>
                                  <a:pt x="43" y="217"/>
                                </a:lnTo>
                                <a:close/>
                              </a:path>
                            </a:pathLst>
                          </a:custGeom>
                          <a:solidFill>
                            <a:srgbClr val="804000"/>
                          </a:solidFill>
                          <a:ln w="6350" cap="flat" cmpd="sng">
                            <a:solidFill>
                              <a:srgbClr val="000000"/>
                            </a:solidFill>
                            <a:prstDash val="solid"/>
                            <a:round/>
                            <a:headEnd type="none" w="med" len="med"/>
                            <a:tailEnd type="none" w="med" len="med"/>
                          </a:ln>
                        </p:spPr>
                        <p:txBody>
                          <a:bodyPr/>
                          <a:p>
                            <a:endParaRPr lang="zh-CN" altLang="en-US"/>
                          </a:p>
                        </p:txBody>
                      </p:sp>
                      <p:sp>
                        <p:nvSpPr>
                          <p:cNvPr id="60441" name="任意多边形 154649"/>
                          <p:cNvSpPr/>
                          <p:nvPr/>
                        </p:nvSpPr>
                        <p:spPr>
                          <a:xfrm>
                            <a:off x="1171" y="2886"/>
                            <a:ext cx="37" cy="87"/>
                          </a:xfrm>
                          <a:custGeom>
                            <a:avLst/>
                            <a:gdLst/>
                            <a:ahLst/>
                            <a:cxnLst/>
                            <a:pathLst>
                              <a:path w="74" h="174">
                                <a:moveTo>
                                  <a:pt x="33" y="144"/>
                                </a:moveTo>
                                <a:lnTo>
                                  <a:pt x="0" y="90"/>
                                </a:lnTo>
                                <a:lnTo>
                                  <a:pt x="12" y="53"/>
                                </a:lnTo>
                                <a:lnTo>
                                  <a:pt x="42" y="0"/>
                                </a:lnTo>
                                <a:lnTo>
                                  <a:pt x="17" y="92"/>
                                </a:lnTo>
                                <a:lnTo>
                                  <a:pt x="36" y="132"/>
                                </a:lnTo>
                                <a:lnTo>
                                  <a:pt x="74" y="174"/>
                                </a:lnTo>
                                <a:lnTo>
                                  <a:pt x="33" y="144"/>
                                </a:lnTo>
                                <a:close/>
                              </a:path>
                            </a:pathLst>
                          </a:custGeom>
                          <a:solidFill>
                            <a:srgbClr val="804000"/>
                          </a:solidFill>
                          <a:ln w="6350" cap="flat" cmpd="sng">
                            <a:solidFill>
                              <a:srgbClr val="000000"/>
                            </a:solidFill>
                            <a:prstDash val="solid"/>
                            <a:round/>
                            <a:headEnd type="none" w="med" len="med"/>
                            <a:tailEnd type="none" w="med" len="med"/>
                          </a:ln>
                        </p:spPr>
                        <p:txBody>
                          <a:bodyPr/>
                          <a:p>
                            <a:endParaRPr lang="zh-CN" altLang="en-US"/>
                          </a:p>
                        </p:txBody>
                      </p:sp>
                      <p:sp>
                        <p:nvSpPr>
                          <p:cNvPr id="60442" name="任意多边形 154650"/>
                          <p:cNvSpPr/>
                          <p:nvPr/>
                        </p:nvSpPr>
                        <p:spPr>
                          <a:xfrm>
                            <a:off x="1201" y="2756"/>
                            <a:ext cx="49" cy="86"/>
                          </a:xfrm>
                          <a:custGeom>
                            <a:avLst/>
                            <a:gdLst/>
                            <a:ahLst/>
                            <a:cxnLst/>
                            <a:pathLst>
                              <a:path w="99" h="171">
                                <a:moveTo>
                                  <a:pt x="99" y="0"/>
                                </a:moveTo>
                                <a:lnTo>
                                  <a:pt x="52" y="42"/>
                                </a:lnTo>
                                <a:lnTo>
                                  <a:pt x="14" y="83"/>
                                </a:lnTo>
                                <a:lnTo>
                                  <a:pt x="6" y="122"/>
                                </a:lnTo>
                                <a:lnTo>
                                  <a:pt x="0" y="171"/>
                                </a:lnTo>
                                <a:lnTo>
                                  <a:pt x="16" y="130"/>
                                </a:lnTo>
                                <a:lnTo>
                                  <a:pt x="31" y="87"/>
                                </a:lnTo>
                                <a:lnTo>
                                  <a:pt x="72" y="37"/>
                                </a:lnTo>
                                <a:lnTo>
                                  <a:pt x="99" y="0"/>
                                </a:lnTo>
                                <a:close/>
                              </a:path>
                            </a:pathLst>
                          </a:custGeom>
                          <a:solidFill>
                            <a:srgbClr val="804000"/>
                          </a:solidFill>
                          <a:ln w="6350" cap="flat" cmpd="sng">
                            <a:solidFill>
                              <a:srgbClr val="000000"/>
                            </a:solidFill>
                            <a:prstDash val="solid"/>
                            <a:round/>
                            <a:headEnd type="none" w="med" len="med"/>
                            <a:tailEnd type="none" w="med" len="med"/>
                          </a:ln>
                        </p:spPr>
                        <p:txBody>
                          <a:bodyPr/>
                          <a:p>
                            <a:endParaRPr lang="zh-CN" altLang="en-US"/>
                          </a:p>
                        </p:txBody>
                      </p:sp>
                      <p:sp>
                        <p:nvSpPr>
                          <p:cNvPr id="60443" name="任意多边形 154651"/>
                          <p:cNvSpPr/>
                          <p:nvPr/>
                        </p:nvSpPr>
                        <p:spPr>
                          <a:xfrm>
                            <a:off x="1195" y="2917"/>
                            <a:ext cx="28" cy="56"/>
                          </a:xfrm>
                          <a:custGeom>
                            <a:avLst/>
                            <a:gdLst/>
                            <a:ahLst/>
                            <a:cxnLst/>
                            <a:pathLst>
                              <a:path w="57" h="112">
                                <a:moveTo>
                                  <a:pt x="21" y="112"/>
                                </a:moveTo>
                                <a:lnTo>
                                  <a:pt x="7" y="78"/>
                                </a:lnTo>
                                <a:lnTo>
                                  <a:pt x="0" y="53"/>
                                </a:lnTo>
                                <a:lnTo>
                                  <a:pt x="16" y="23"/>
                                </a:lnTo>
                                <a:lnTo>
                                  <a:pt x="50" y="0"/>
                                </a:lnTo>
                                <a:lnTo>
                                  <a:pt x="31" y="32"/>
                                </a:lnTo>
                                <a:lnTo>
                                  <a:pt x="18" y="64"/>
                                </a:lnTo>
                                <a:lnTo>
                                  <a:pt x="36" y="78"/>
                                </a:lnTo>
                                <a:lnTo>
                                  <a:pt x="57" y="47"/>
                                </a:lnTo>
                                <a:lnTo>
                                  <a:pt x="47" y="71"/>
                                </a:lnTo>
                                <a:lnTo>
                                  <a:pt x="21" y="112"/>
                                </a:lnTo>
                                <a:close/>
                              </a:path>
                            </a:pathLst>
                          </a:custGeom>
                          <a:solidFill>
                            <a:srgbClr val="804000"/>
                          </a:solidFill>
                          <a:ln w="6350" cap="flat" cmpd="sng">
                            <a:solidFill>
                              <a:srgbClr val="000000"/>
                            </a:solidFill>
                            <a:prstDash val="solid"/>
                            <a:round/>
                            <a:headEnd type="none" w="med" len="med"/>
                            <a:tailEnd type="none" w="med" len="med"/>
                          </a:ln>
                        </p:spPr>
                        <p:txBody>
                          <a:bodyPr/>
                          <a:p>
                            <a:endParaRPr lang="zh-CN" altLang="en-US"/>
                          </a:p>
                        </p:txBody>
                      </p:sp>
                    </p:grpSp>
                  </p:grpSp>
                  <p:grpSp>
                    <p:nvGrpSpPr>
                      <p:cNvPr id="60444" name="组合 154652"/>
                      <p:cNvGrpSpPr/>
                      <p:nvPr/>
                    </p:nvGrpSpPr>
                    <p:grpSpPr>
                      <a:xfrm>
                        <a:off x="1549" y="3046"/>
                        <a:ext cx="240" cy="129"/>
                        <a:chOff x="1549" y="3046"/>
                        <a:chExt cx="240" cy="129"/>
                      </a:xfrm>
                    </p:grpSpPr>
                    <p:sp>
                      <p:nvSpPr>
                        <p:cNvPr id="60445" name="任意多边形 154653"/>
                        <p:cNvSpPr/>
                        <p:nvPr/>
                      </p:nvSpPr>
                      <p:spPr>
                        <a:xfrm>
                          <a:off x="1549" y="3046"/>
                          <a:ext cx="240" cy="129"/>
                        </a:xfrm>
                        <a:custGeom>
                          <a:avLst/>
                          <a:gdLst/>
                          <a:ahLst/>
                          <a:cxnLst/>
                          <a:pathLst>
                            <a:path w="480" h="259">
                              <a:moveTo>
                                <a:pt x="30" y="63"/>
                              </a:moveTo>
                              <a:lnTo>
                                <a:pt x="117" y="67"/>
                              </a:lnTo>
                              <a:lnTo>
                                <a:pt x="176" y="66"/>
                              </a:lnTo>
                              <a:lnTo>
                                <a:pt x="250" y="31"/>
                              </a:lnTo>
                              <a:lnTo>
                                <a:pt x="309" y="4"/>
                              </a:lnTo>
                              <a:lnTo>
                                <a:pt x="363" y="0"/>
                              </a:lnTo>
                              <a:lnTo>
                                <a:pt x="387" y="25"/>
                              </a:lnTo>
                              <a:lnTo>
                                <a:pt x="425" y="43"/>
                              </a:lnTo>
                              <a:lnTo>
                                <a:pt x="469" y="46"/>
                              </a:lnTo>
                              <a:lnTo>
                                <a:pt x="480" y="67"/>
                              </a:lnTo>
                              <a:lnTo>
                                <a:pt x="473" y="117"/>
                              </a:lnTo>
                              <a:lnTo>
                                <a:pt x="465" y="149"/>
                              </a:lnTo>
                              <a:lnTo>
                                <a:pt x="444" y="175"/>
                              </a:lnTo>
                              <a:lnTo>
                                <a:pt x="413" y="207"/>
                              </a:lnTo>
                              <a:lnTo>
                                <a:pt x="397" y="238"/>
                              </a:lnTo>
                              <a:lnTo>
                                <a:pt x="375" y="256"/>
                              </a:lnTo>
                              <a:lnTo>
                                <a:pt x="357" y="259"/>
                              </a:lnTo>
                              <a:lnTo>
                                <a:pt x="330" y="233"/>
                              </a:lnTo>
                              <a:lnTo>
                                <a:pt x="311" y="243"/>
                              </a:lnTo>
                              <a:lnTo>
                                <a:pt x="284" y="244"/>
                              </a:lnTo>
                              <a:lnTo>
                                <a:pt x="264" y="206"/>
                              </a:lnTo>
                              <a:lnTo>
                                <a:pt x="252" y="212"/>
                              </a:lnTo>
                              <a:lnTo>
                                <a:pt x="232" y="212"/>
                              </a:lnTo>
                              <a:lnTo>
                                <a:pt x="224" y="191"/>
                              </a:lnTo>
                              <a:lnTo>
                                <a:pt x="202" y="206"/>
                              </a:lnTo>
                              <a:lnTo>
                                <a:pt x="181" y="218"/>
                              </a:lnTo>
                              <a:lnTo>
                                <a:pt x="158" y="206"/>
                              </a:lnTo>
                              <a:lnTo>
                                <a:pt x="151" y="186"/>
                              </a:lnTo>
                              <a:lnTo>
                                <a:pt x="149" y="163"/>
                              </a:lnTo>
                              <a:lnTo>
                                <a:pt x="110" y="168"/>
                              </a:lnTo>
                              <a:lnTo>
                                <a:pt x="81" y="175"/>
                              </a:lnTo>
                              <a:lnTo>
                                <a:pt x="74" y="159"/>
                              </a:lnTo>
                              <a:lnTo>
                                <a:pt x="50" y="159"/>
                              </a:lnTo>
                              <a:lnTo>
                                <a:pt x="14" y="134"/>
                              </a:lnTo>
                              <a:lnTo>
                                <a:pt x="0" y="104"/>
                              </a:lnTo>
                              <a:lnTo>
                                <a:pt x="7" y="91"/>
                              </a:lnTo>
                              <a:lnTo>
                                <a:pt x="2" y="66"/>
                              </a:lnTo>
                              <a:lnTo>
                                <a:pt x="30" y="63"/>
                              </a:lnTo>
                              <a:close/>
                            </a:path>
                          </a:pathLst>
                        </a:custGeom>
                        <a:solidFill>
                          <a:srgbClr val="C08040"/>
                        </a:solidFill>
                        <a:ln w="6350" cap="flat" cmpd="sng">
                          <a:solidFill>
                            <a:srgbClr val="000000"/>
                          </a:solidFill>
                          <a:prstDash val="solid"/>
                          <a:round/>
                          <a:headEnd type="none" w="med" len="med"/>
                          <a:tailEnd type="none" w="med" len="med"/>
                        </a:ln>
                      </p:spPr>
                      <p:txBody>
                        <a:bodyPr/>
                        <a:p>
                          <a:endParaRPr lang="zh-CN" altLang="en-US"/>
                        </a:p>
                      </p:txBody>
                    </p:sp>
                    <p:grpSp>
                      <p:nvGrpSpPr>
                        <p:cNvPr id="60446" name="组合 154654"/>
                        <p:cNvGrpSpPr/>
                        <p:nvPr/>
                      </p:nvGrpSpPr>
                      <p:grpSpPr>
                        <a:xfrm>
                          <a:off x="1585" y="3067"/>
                          <a:ext cx="180" cy="98"/>
                          <a:chOff x="1585" y="3067"/>
                          <a:chExt cx="180" cy="98"/>
                        </a:xfrm>
                      </p:grpSpPr>
                      <p:sp>
                        <p:nvSpPr>
                          <p:cNvPr id="60447" name="任意多边形 154655"/>
                          <p:cNvSpPr/>
                          <p:nvPr/>
                        </p:nvSpPr>
                        <p:spPr>
                          <a:xfrm>
                            <a:off x="1585" y="3097"/>
                            <a:ext cx="55" cy="28"/>
                          </a:xfrm>
                          <a:custGeom>
                            <a:avLst/>
                            <a:gdLst/>
                            <a:ahLst/>
                            <a:cxnLst/>
                            <a:pathLst>
                              <a:path w="110" h="55">
                                <a:moveTo>
                                  <a:pt x="0" y="55"/>
                                </a:moveTo>
                                <a:lnTo>
                                  <a:pt x="58" y="40"/>
                                </a:lnTo>
                                <a:lnTo>
                                  <a:pt x="110" y="0"/>
                                </a:lnTo>
                                <a:lnTo>
                                  <a:pt x="90" y="30"/>
                                </a:lnTo>
                                <a:lnTo>
                                  <a:pt x="67" y="50"/>
                                </a:lnTo>
                                <a:lnTo>
                                  <a:pt x="0" y="55"/>
                                </a:lnTo>
                                <a:close/>
                              </a:path>
                            </a:pathLst>
                          </a:custGeom>
                          <a:solidFill>
                            <a:srgbClr val="804000"/>
                          </a:solidFill>
                          <a:ln w="6350" cap="flat" cmpd="sng">
                            <a:solidFill>
                              <a:srgbClr val="000000"/>
                            </a:solidFill>
                            <a:prstDash val="solid"/>
                            <a:round/>
                            <a:headEnd type="none" w="med" len="med"/>
                            <a:tailEnd type="none" w="med" len="med"/>
                          </a:ln>
                        </p:spPr>
                        <p:txBody>
                          <a:bodyPr/>
                          <a:p>
                            <a:endParaRPr lang="zh-CN" altLang="en-US"/>
                          </a:p>
                        </p:txBody>
                      </p:sp>
                      <p:sp>
                        <p:nvSpPr>
                          <p:cNvPr id="60448" name="任意多边形 154656"/>
                          <p:cNvSpPr/>
                          <p:nvPr/>
                        </p:nvSpPr>
                        <p:spPr>
                          <a:xfrm>
                            <a:off x="1659" y="3067"/>
                            <a:ext cx="44" cy="78"/>
                          </a:xfrm>
                          <a:custGeom>
                            <a:avLst/>
                            <a:gdLst/>
                            <a:ahLst/>
                            <a:cxnLst/>
                            <a:pathLst>
                              <a:path w="88" h="157">
                                <a:moveTo>
                                  <a:pt x="0" y="157"/>
                                </a:moveTo>
                                <a:lnTo>
                                  <a:pt x="31" y="103"/>
                                </a:lnTo>
                                <a:lnTo>
                                  <a:pt x="88" y="0"/>
                                </a:lnTo>
                                <a:lnTo>
                                  <a:pt x="71" y="57"/>
                                </a:lnTo>
                                <a:lnTo>
                                  <a:pt x="59" y="106"/>
                                </a:lnTo>
                                <a:lnTo>
                                  <a:pt x="0" y="157"/>
                                </a:lnTo>
                                <a:close/>
                              </a:path>
                            </a:pathLst>
                          </a:custGeom>
                          <a:solidFill>
                            <a:srgbClr val="804000"/>
                          </a:solidFill>
                          <a:ln w="6350" cap="flat" cmpd="sng">
                            <a:solidFill>
                              <a:srgbClr val="000000"/>
                            </a:solidFill>
                            <a:prstDash val="solid"/>
                            <a:round/>
                            <a:headEnd type="none" w="med" len="med"/>
                            <a:tailEnd type="none" w="med" len="med"/>
                          </a:ln>
                        </p:spPr>
                        <p:txBody>
                          <a:bodyPr/>
                          <a:p>
                            <a:endParaRPr lang="zh-CN" altLang="en-US"/>
                          </a:p>
                        </p:txBody>
                      </p:sp>
                      <p:sp>
                        <p:nvSpPr>
                          <p:cNvPr id="60449" name="任意多边形 154657"/>
                          <p:cNvSpPr/>
                          <p:nvPr/>
                        </p:nvSpPr>
                        <p:spPr>
                          <a:xfrm>
                            <a:off x="1711" y="3069"/>
                            <a:ext cx="32" cy="96"/>
                          </a:xfrm>
                          <a:custGeom>
                            <a:avLst/>
                            <a:gdLst/>
                            <a:ahLst/>
                            <a:cxnLst/>
                            <a:pathLst>
                              <a:path w="65" h="192">
                                <a:moveTo>
                                  <a:pt x="0" y="192"/>
                                </a:moveTo>
                                <a:lnTo>
                                  <a:pt x="48" y="150"/>
                                </a:lnTo>
                                <a:lnTo>
                                  <a:pt x="46" y="59"/>
                                </a:lnTo>
                                <a:lnTo>
                                  <a:pt x="15" y="0"/>
                                </a:lnTo>
                                <a:lnTo>
                                  <a:pt x="53" y="57"/>
                                </a:lnTo>
                                <a:lnTo>
                                  <a:pt x="65" y="116"/>
                                </a:lnTo>
                                <a:lnTo>
                                  <a:pt x="63" y="166"/>
                                </a:lnTo>
                                <a:lnTo>
                                  <a:pt x="0" y="192"/>
                                </a:lnTo>
                                <a:close/>
                              </a:path>
                            </a:pathLst>
                          </a:custGeom>
                          <a:solidFill>
                            <a:srgbClr val="804000"/>
                          </a:solidFill>
                          <a:ln w="6350" cap="flat" cmpd="sng">
                            <a:solidFill>
                              <a:srgbClr val="000000"/>
                            </a:solidFill>
                            <a:prstDash val="solid"/>
                            <a:round/>
                            <a:headEnd type="none" w="med" len="med"/>
                            <a:tailEnd type="none" w="med" len="med"/>
                          </a:ln>
                        </p:spPr>
                        <p:txBody>
                          <a:bodyPr/>
                          <a:p>
                            <a:endParaRPr lang="zh-CN" altLang="en-US"/>
                          </a:p>
                        </p:txBody>
                      </p:sp>
                      <p:sp>
                        <p:nvSpPr>
                          <p:cNvPr id="60450" name="任意多边形 154658"/>
                          <p:cNvSpPr/>
                          <p:nvPr/>
                        </p:nvSpPr>
                        <p:spPr>
                          <a:xfrm>
                            <a:off x="1756" y="3099"/>
                            <a:ext cx="9" cy="37"/>
                          </a:xfrm>
                          <a:custGeom>
                            <a:avLst/>
                            <a:gdLst/>
                            <a:ahLst/>
                            <a:cxnLst/>
                            <a:pathLst>
                              <a:path w="19" h="74">
                                <a:moveTo>
                                  <a:pt x="0" y="0"/>
                                </a:moveTo>
                                <a:lnTo>
                                  <a:pt x="19" y="51"/>
                                </a:lnTo>
                                <a:lnTo>
                                  <a:pt x="12" y="74"/>
                                </a:lnTo>
                              </a:path>
                            </a:pathLst>
                          </a:custGeom>
                          <a:noFill/>
                          <a:ln w="6350" cap="flat" cmpd="sng">
                            <a:solidFill>
                              <a:srgbClr val="000000"/>
                            </a:solidFill>
                            <a:prstDash val="solid"/>
                            <a:round/>
                            <a:headEnd type="none" w="med" len="med"/>
                            <a:tailEnd type="none" w="med" len="med"/>
                          </a:ln>
                        </p:spPr>
                        <p:txBody>
                          <a:bodyPr/>
                          <a:p>
                            <a:endParaRPr lang="zh-CN" altLang="en-US"/>
                          </a:p>
                        </p:txBody>
                      </p:sp>
                    </p:grpSp>
                  </p:grpSp>
                </p:grpSp>
              </p:grpSp>
            </p:grpSp>
            <p:grpSp>
              <p:nvGrpSpPr>
                <p:cNvPr id="60451" name="组合 154659"/>
                <p:cNvGrpSpPr/>
                <p:nvPr/>
              </p:nvGrpSpPr>
              <p:grpSpPr>
                <a:xfrm>
                  <a:off x="1718" y="2805"/>
                  <a:ext cx="148" cy="215"/>
                  <a:chOff x="1718" y="2805"/>
                  <a:chExt cx="148" cy="215"/>
                </a:xfrm>
              </p:grpSpPr>
              <p:sp>
                <p:nvSpPr>
                  <p:cNvPr id="60452" name="任意多边形 154660"/>
                  <p:cNvSpPr/>
                  <p:nvPr/>
                </p:nvSpPr>
                <p:spPr>
                  <a:xfrm>
                    <a:off x="1718" y="2854"/>
                    <a:ext cx="132" cy="166"/>
                  </a:xfrm>
                  <a:custGeom>
                    <a:avLst/>
                    <a:gdLst/>
                    <a:ahLst/>
                    <a:cxnLst/>
                    <a:pathLst>
                      <a:path w="263" h="333">
                        <a:moveTo>
                          <a:pt x="15" y="141"/>
                        </a:moveTo>
                        <a:lnTo>
                          <a:pt x="43" y="77"/>
                        </a:lnTo>
                        <a:lnTo>
                          <a:pt x="64" y="53"/>
                        </a:lnTo>
                        <a:lnTo>
                          <a:pt x="92" y="17"/>
                        </a:lnTo>
                        <a:lnTo>
                          <a:pt x="139" y="0"/>
                        </a:lnTo>
                        <a:lnTo>
                          <a:pt x="180" y="6"/>
                        </a:lnTo>
                        <a:lnTo>
                          <a:pt x="212" y="26"/>
                        </a:lnTo>
                        <a:lnTo>
                          <a:pt x="241" y="63"/>
                        </a:lnTo>
                        <a:lnTo>
                          <a:pt x="262" y="123"/>
                        </a:lnTo>
                        <a:lnTo>
                          <a:pt x="263" y="169"/>
                        </a:lnTo>
                        <a:lnTo>
                          <a:pt x="248" y="214"/>
                        </a:lnTo>
                        <a:lnTo>
                          <a:pt x="221" y="256"/>
                        </a:lnTo>
                        <a:lnTo>
                          <a:pt x="196" y="288"/>
                        </a:lnTo>
                        <a:lnTo>
                          <a:pt x="149" y="324"/>
                        </a:lnTo>
                        <a:lnTo>
                          <a:pt x="96" y="333"/>
                        </a:lnTo>
                        <a:lnTo>
                          <a:pt x="47" y="320"/>
                        </a:lnTo>
                        <a:lnTo>
                          <a:pt x="7" y="281"/>
                        </a:lnTo>
                        <a:lnTo>
                          <a:pt x="0" y="228"/>
                        </a:lnTo>
                        <a:lnTo>
                          <a:pt x="15" y="141"/>
                        </a:lnTo>
                        <a:close/>
                      </a:path>
                    </a:pathLst>
                  </a:custGeom>
                  <a:solidFill>
                    <a:srgbClr val="F0F0F0"/>
                  </a:solidFill>
                  <a:ln w="6350" cap="flat" cmpd="sng">
                    <a:solidFill>
                      <a:srgbClr val="000000"/>
                    </a:solidFill>
                    <a:prstDash val="solid"/>
                    <a:round/>
                    <a:headEnd type="none" w="med" len="med"/>
                    <a:tailEnd type="none" w="med" len="med"/>
                  </a:ln>
                </p:spPr>
                <p:txBody>
                  <a:bodyPr/>
                  <a:p>
                    <a:endParaRPr lang="zh-CN" altLang="en-US"/>
                  </a:p>
                </p:txBody>
              </p:sp>
              <p:sp>
                <p:nvSpPr>
                  <p:cNvPr id="60453" name="椭圆 154661"/>
                  <p:cNvSpPr/>
                  <p:nvPr/>
                </p:nvSpPr>
                <p:spPr>
                  <a:xfrm>
                    <a:off x="1777" y="2902"/>
                    <a:ext cx="37" cy="41"/>
                  </a:xfrm>
                  <a:prstGeom prst="ellipse">
                    <a:avLst/>
                  </a:prstGeom>
                  <a:solidFill>
                    <a:srgbClr val="000080"/>
                  </a:solidFill>
                  <a:ln w="6350" cap="flat" cmpd="sng">
                    <a:solidFill>
                      <a:srgbClr val="000000"/>
                    </a:solidFill>
                    <a:prstDash val="solid"/>
                    <a:round/>
                    <a:headEnd type="none" w="med" len="med"/>
                    <a:tailEnd type="none" w="med" len="med"/>
                  </a:ln>
                </p:spPr>
                <p:txBody>
                  <a:bodyPr anchor="t"/>
                  <a:p>
                    <a:endParaRPr lang="zh-CN" altLang="en-US">
                      <a:latin typeface="Times New Roman" panose="02020603050405020304" pitchFamily="18" charset="0"/>
                      <a:ea typeface="宋体" panose="02010600030101010101" pitchFamily="2" charset="-122"/>
                    </a:endParaRPr>
                  </a:p>
                </p:txBody>
              </p:sp>
              <p:sp>
                <p:nvSpPr>
                  <p:cNvPr id="60454" name="任意多边形 154662"/>
                  <p:cNvSpPr/>
                  <p:nvPr/>
                </p:nvSpPr>
                <p:spPr>
                  <a:xfrm>
                    <a:off x="1737" y="2805"/>
                    <a:ext cx="129" cy="105"/>
                  </a:xfrm>
                  <a:custGeom>
                    <a:avLst/>
                    <a:gdLst/>
                    <a:ahLst/>
                    <a:cxnLst/>
                    <a:pathLst>
                      <a:path w="258" h="210">
                        <a:moveTo>
                          <a:pt x="256" y="144"/>
                        </a:moveTo>
                        <a:lnTo>
                          <a:pt x="250" y="127"/>
                        </a:lnTo>
                        <a:lnTo>
                          <a:pt x="65" y="1"/>
                        </a:lnTo>
                        <a:lnTo>
                          <a:pt x="48" y="0"/>
                        </a:lnTo>
                        <a:lnTo>
                          <a:pt x="30" y="7"/>
                        </a:lnTo>
                        <a:lnTo>
                          <a:pt x="12" y="21"/>
                        </a:lnTo>
                        <a:lnTo>
                          <a:pt x="0" y="44"/>
                        </a:lnTo>
                        <a:lnTo>
                          <a:pt x="3" y="64"/>
                        </a:lnTo>
                        <a:lnTo>
                          <a:pt x="9" y="85"/>
                        </a:lnTo>
                        <a:lnTo>
                          <a:pt x="20" y="97"/>
                        </a:lnTo>
                        <a:lnTo>
                          <a:pt x="37" y="107"/>
                        </a:lnTo>
                        <a:lnTo>
                          <a:pt x="175" y="202"/>
                        </a:lnTo>
                        <a:lnTo>
                          <a:pt x="187" y="208"/>
                        </a:lnTo>
                        <a:lnTo>
                          <a:pt x="203" y="210"/>
                        </a:lnTo>
                        <a:lnTo>
                          <a:pt x="223" y="208"/>
                        </a:lnTo>
                        <a:lnTo>
                          <a:pt x="240" y="196"/>
                        </a:lnTo>
                        <a:lnTo>
                          <a:pt x="254" y="178"/>
                        </a:lnTo>
                        <a:lnTo>
                          <a:pt x="258" y="159"/>
                        </a:lnTo>
                        <a:lnTo>
                          <a:pt x="256" y="144"/>
                        </a:lnTo>
                        <a:close/>
                      </a:path>
                    </a:pathLst>
                  </a:custGeom>
                  <a:solidFill>
                    <a:srgbClr val="C08040"/>
                  </a:solidFill>
                  <a:ln w="6350" cap="flat" cmpd="sng">
                    <a:solidFill>
                      <a:srgbClr val="000000"/>
                    </a:solidFill>
                    <a:prstDash val="solid"/>
                    <a:round/>
                    <a:headEnd type="none" w="med" len="med"/>
                    <a:tailEnd type="none" w="med" len="med"/>
                  </a:ln>
                </p:spPr>
                <p:txBody>
                  <a:bodyPr/>
                  <a:p>
                    <a:endParaRPr lang="zh-CN" altLang="en-US"/>
                  </a:p>
                </p:txBody>
              </p:sp>
            </p:grpSp>
          </p:grpSp>
          <p:grpSp>
            <p:nvGrpSpPr>
              <p:cNvPr id="60455" name="组合 154663"/>
              <p:cNvGrpSpPr/>
              <p:nvPr/>
            </p:nvGrpSpPr>
            <p:grpSpPr>
              <a:xfrm>
                <a:off x="1559" y="2806"/>
                <a:ext cx="302" cy="273"/>
                <a:chOff x="1559" y="2806"/>
                <a:chExt cx="302" cy="273"/>
              </a:xfrm>
            </p:grpSpPr>
            <p:sp>
              <p:nvSpPr>
                <p:cNvPr id="60456" name="任意多边形 154664"/>
                <p:cNvSpPr/>
                <p:nvPr/>
              </p:nvSpPr>
              <p:spPr>
                <a:xfrm>
                  <a:off x="1659" y="2863"/>
                  <a:ext cx="202" cy="216"/>
                </a:xfrm>
                <a:custGeom>
                  <a:avLst/>
                  <a:gdLst/>
                  <a:ahLst/>
                  <a:cxnLst/>
                  <a:pathLst>
                    <a:path w="403" h="432">
                      <a:moveTo>
                        <a:pt x="146" y="0"/>
                      </a:moveTo>
                      <a:lnTo>
                        <a:pt x="215" y="49"/>
                      </a:lnTo>
                      <a:lnTo>
                        <a:pt x="302" y="141"/>
                      </a:lnTo>
                      <a:lnTo>
                        <a:pt x="344" y="194"/>
                      </a:lnTo>
                      <a:lnTo>
                        <a:pt x="373" y="235"/>
                      </a:lnTo>
                      <a:lnTo>
                        <a:pt x="396" y="277"/>
                      </a:lnTo>
                      <a:lnTo>
                        <a:pt x="403" y="323"/>
                      </a:lnTo>
                      <a:lnTo>
                        <a:pt x="403" y="365"/>
                      </a:lnTo>
                      <a:lnTo>
                        <a:pt x="384" y="402"/>
                      </a:lnTo>
                      <a:lnTo>
                        <a:pt x="357" y="424"/>
                      </a:lnTo>
                      <a:lnTo>
                        <a:pt x="294" y="432"/>
                      </a:lnTo>
                      <a:lnTo>
                        <a:pt x="214" y="410"/>
                      </a:lnTo>
                      <a:lnTo>
                        <a:pt x="141" y="386"/>
                      </a:lnTo>
                      <a:lnTo>
                        <a:pt x="103" y="359"/>
                      </a:lnTo>
                      <a:lnTo>
                        <a:pt x="45" y="317"/>
                      </a:lnTo>
                      <a:lnTo>
                        <a:pt x="0" y="242"/>
                      </a:lnTo>
                      <a:lnTo>
                        <a:pt x="34" y="230"/>
                      </a:lnTo>
                      <a:lnTo>
                        <a:pt x="72" y="96"/>
                      </a:lnTo>
                      <a:lnTo>
                        <a:pt x="146" y="0"/>
                      </a:lnTo>
                      <a:close/>
                    </a:path>
                  </a:pathLst>
                </a:custGeom>
                <a:solidFill>
                  <a:srgbClr val="E0A080"/>
                </a:solidFill>
                <a:ln w="6350" cap="flat" cmpd="sng">
                  <a:solidFill>
                    <a:srgbClr val="000000"/>
                  </a:solidFill>
                  <a:prstDash val="solid"/>
                  <a:round/>
                  <a:headEnd type="none" w="med" len="med"/>
                  <a:tailEnd type="none" w="med" len="med"/>
                </a:ln>
              </p:spPr>
              <p:txBody>
                <a:bodyPr/>
                <a:p>
                  <a:endParaRPr lang="zh-CN" altLang="en-US"/>
                </a:p>
              </p:txBody>
            </p:sp>
            <p:grpSp>
              <p:nvGrpSpPr>
                <p:cNvPr id="60457" name="组合 154665"/>
                <p:cNvGrpSpPr/>
                <p:nvPr/>
              </p:nvGrpSpPr>
              <p:grpSpPr>
                <a:xfrm>
                  <a:off x="1559" y="2806"/>
                  <a:ext cx="187" cy="193"/>
                  <a:chOff x="1559" y="2806"/>
                  <a:chExt cx="187" cy="193"/>
                </a:xfrm>
              </p:grpSpPr>
              <p:sp>
                <p:nvSpPr>
                  <p:cNvPr id="60458" name="任意多边形 154666"/>
                  <p:cNvSpPr/>
                  <p:nvPr/>
                </p:nvSpPr>
                <p:spPr>
                  <a:xfrm>
                    <a:off x="1584" y="2846"/>
                    <a:ext cx="132" cy="153"/>
                  </a:xfrm>
                  <a:custGeom>
                    <a:avLst/>
                    <a:gdLst/>
                    <a:ahLst/>
                    <a:cxnLst/>
                    <a:pathLst>
                      <a:path w="264" h="308">
                        <a:moveTo>
                          <a:pt x="18" y="118"/>
                        </a:moveTo>
                        <a:lnTo>
                          <a:pt x="41" y="67"/>
                        </a:lnTo>
                        <a:lnTo>
                          <a:pt x="67" y="37"/>
                        </a:lnTo>
                        <a:lnTo>
                          <a:pt x="103" y="14"/>
                        </a:lnTo>
                        <a:lnTo>
                          <a:pt x="156" y="0"/>
                        </a:lnTo>
                        <a:lnTo>
                          <a:pt x="204" y="4"/>
                        </a:lnTo>
                        <a:lnTo>
                          <a:pt x="233" y="15"/>
                        </a:lnTo>
                        <a:lnTo>
                          <a:pt x="249" y="42"/>
                        </a:lnTo>
                        <a:lnTo>
                          <a:pt x="264" y="83"/>
                        </a:lnTo>
                        <a:lnTo>
                          <a:pt x="261" y="139"/>
                        </a:lnTo>
                        <a:lnTo>
                          <a:pt x="249" y="190"/>
                        </a:lnTo>
                        <a:lnTo>
                          <a:pt x="229" y="235"/>
                        </a:lnTo>
                        <a:lnTo>
                          <a:pt x="195" y="278"/>
                        </a:lnTo>
                        <a:lnTo>
                          <a:pt x="140" y="308"/>
                        </a:lnTo>
                        <a:lnTo>
                          <a:pt x="75" y="302"/>
                        </a:lnTo>
                        <a:lnTo>
                          <a:pt x="32" y="282"/>
                        </a:lnTo>
                        <a:lnTo>
                          <a:pt x="0" y="235"/>
                        </a:lnTo>
                        <a:lnTo>
                          <a:pt x="2" y="175"/>
                        </a:lnTo>
                        <a:lnTo>
                          <a:pt x="18" y="118"/>
                        </a:lnTo>
                        <a:close/>
                      </a:path>
                    </a:pathLst>
                  </a:custGeom>
                  <a:solidFill>
                    <a:srgbClr val="F0F0F0"/>
                  </a:solidFill>
                  <a:ln w="6350" cap="flat" cmpd="sng">
                    <a:solidFill>
                      <a:srgbClr val="000000"/>
                    </a:solidFill>
                    <a:prstDash val="solid"/>
                    <a:round/>
                    <a:headEnd type="none" w="med" len="med"/>
                    <a:tailEnd type="none" w="med" len="med"/>
                  </a:ln>
                </p:spPr>
                <p:txBody>
                  <a:bodyPr/>
                  <a:p>
                    <a:endParaRPr lang="zh-CN" altLang="en-US"/>
                  </a:p>
                </p:txBody>
              </p:sp>
              <p:sp>
                <p:nvSpPr>
                  <p:cNvPr id="60459" name="椭圆 154667"/>
                  <p:cNvSpPr/>
                  <p:nvPr/>
                </p:nvSpPr>
                <p:spPr>
                  <a:xfrm>
                    <a:off x="1609" y="2932"/>
                    <a:ext cx="37" cy="42"/>
                  </a:xfrm>
                  <a:prstGeom prst="ellipse">
                    <a:avLst/>
                  </a:prstGeom>
                  <a:solidFill>
                    <a:srgbClr val="000080"/>
                  </a:solidFill>
                  <a:ln w="6350" cap="flat" cmpd="sng">
                    <a:solidFill>
                      <a:srgbClr val="000000"/>
                    </a:solidFill>
                    <a:prstDash val="solid"/>
                    <a:round/>
                    <a:headEnd type="none" w="med" len="med"/>
                    <a:tailEnd type="none" w="med" len="med"/>
                  </a:ln>
                </p:spPr>
                <p:txBody>
                  <a:bodyPr anchor="t"/>
                  <a:p>
                    <a:endParaRPr lang="zh-CN" altLang="en-US">
                      <a:latin typeface="Times New Roman" panose="02020603050405020304" pitchFamily="18" charset="0"/>
                      <a:ea typeface="宋体" panose="02010600030101010101" pitchFamily="2" charset="-122"/>
                    </a:endParaRPr>
                  </a:p>
                </p:txBody>
              </p:sp>
              <p:sp>
                <p:nvSpPr>
                  <p:cNvPr id="60460" name="任意多边形 154668"/>
                  <p:cNvSpPr/>
                  <p:nvPr/>
                </p:nvSpPr>
                <p:spPr>
                  <a:xfrm>
                    <a:off x="1559" y="2806"/>
                    <a:ext cx="187" cy="104"/>
                  </a:xfrm>
                  <a:custGeom>
                    <a:avLst/>
                    <a:gdLst/>
                    <a:ahLst/>
                    <a:cxnLst/>
                    <a:pathLst>
                      <a:path w="373" h="208">
                        <a:moveTo>
                          <a:pt x="11" y="122"/>
                        </a:moveTo>
                        <a:lnTo>
                          <a:pt x="30" y="110"/>
                        </a:lnTo>
                        <a:lnTo>
                          <a:pt x="307" y="1"/>
                        </a:lnTo>
                        <a:lnTo>
                          <a:pt x="325" y="0"/>
                        </a:lnTo>
                        <a:lnTo>
                          <a:pt x="343" y="8"/>
                        </a:lnTo>
                        <a:lnTo>
                          <a:pt x="361" y="21"/>
                        </a:lnTo>
                        <a:lnTo>
                          <a:pt x="373" y="44"/>
                        </a:lnTo>
                        <a:lnTo>
                          <a:pt x="371" y="64"/>
                        </a:lnTo>
                        <a:lnTo>
                          <a:pt x="365" y="85"/>
                        </a:lnTo>
                        <a:lnTo>
                          <a:pt x="354" y="97"/>
                        </a:lnTo>
                        <a:lnTo>
                          <a:pt x="336" y="107"/>
                        </a:lnTo>
                        <a:lnTo>
                          <a:pt x="71" y="207"/>
                        </a:lnTo>
                        <a:lnTo>
                          <a:pt x="55" y="208"/>
                        </a:lnTo>
                        <a:lnTo>
                          <a:pt x="37" y="203"/>
                        </a:lnTo>
                        <a:lnTo>
                          <a:pt x="23" y="195"/>
                        </a:lnTo>
                        <a:lnTo>
                          <a:pt x="8" y="182"/>
                        </a:lnTo>
                        <a:lnTo>
                          <a:pt x="0" y="164"/>
                        </a:lnTo>
                        <a:lnTo>
                          <a:pt x="3" y="140"/>
                        </a:lnTo>
                        <a:lnTo>
                          <a:pt x="11" y="122"/>
                        </a:lnTo>
                        <a:close/>
                      </a:path>
                    </a:pathLst>
                  </a:custGeom>
                  <a:solidFill>
                    <a:srgbClr val="C08040"/>
                  </a:solidFill>
                  <a:ln w="6350" cap="flat" cmpd="sng">
                    <a:solidFill>
                      <a:srgbClr val="000000"/>
                    </a:solidFill>
                    <a:prstDash val="solid"/>
                    <a:round/>
                    <a:headEnd type="none" w="med" len="med"/>
                    <a:tailEnd type="none" w="med" len="med"/>
                  </a:ln>
                </p:spPr>
                <p:txBody>
                  <a:bodyPr/>
                  <a:p>
                    <a:endParaRPr lang="zh-CN" altLang="en-US"/>
                  </a:p>
                </p:txBody>
              </p:sp>
            </p:grpSp>
          </p:grpSp>
        </p:grpSp>
        <p:grpSp>
          <p:nvGrpSpPr>
            <p:cNvPr id="60461" name="组合 154669"/>
            <p:cNvGrpSpPr/>
            <p:nvPr/>
          </p:nvGrpSpPr>
          <p:grpSpPr>
            <a:xfrm>
              <a:off x="884" y="3323"/>
              <a:ext cx="824" cy="610"/>
              <a:chOff x="884" y="3323"/>
              <a:chExt cx="824" cy="610"/>
            </a:xfrm>
          </p:grpSpPr>
          <p:sp>
            <p:nvSpPr>
              <p:cNvPr id="60462" name="任意多边形 154670"/>
              <p:cNvSpPr/>
              <p:nvPr/>
            </p:nvSpPr>
            <p:spPr>
              <a:xfrm>
                <a:off x="884" y="3323"/>
                <a:ext cx="824" cy="610"/>
              </a:xfrm>
              <a:custGeom>
                <a:avLst/>
                <a:gdLst/>
                <a:ahLst/>
                <a:cxnLst/>
                <a:pathLst>
                  <a:path w="1648" h="1220">
                    <a:moveTo>
                      <a:pt x="439" y="586"/>
                    </a:moveTo>
                    <a:lnTo>
                      <a:pt x="531" y="627"/>
                    </a:lnTo>
                    <a:lnTo>
                      <a:pt x="568" y="573"/>
                    </a:lnTo>
                    <a:lnTo>
                      <a:pt x="626" y="498"/>
                    </a:lnTo>
                    <a:lnTo>
                      <a:pt x="696" y="422"/>
                    </a:lnTo>
                    <a:lnTo>
                      <a:pt x="788" y="350"/>
                    </a:lnTo>
                    <a:lnTo>
                      <a:pt x="902" y="268"/>
                    </a:lnTo>
                    <a:lnTo>
                      <a:pt x="1039" y="189"/>
                    </a:lnTo>
                    <a:lnTo>
                      <a:pt x="1188" y="101"/>
                    </a:lnTo>
                    <a:lnTo>
                      <a:pt x="1353" y="4"/>
                    </a:lnTo>
                    <a:lnTo>
                      <a:pt x="1416" y="0"/>
                    </a:lnTo>
                    <a:lnTo>
                      <a:pt x="1492" y="34"/>
                    </a:lnTo>
                    <a:lnTo>
                      <a:pt x="1560" y="117"/>
                    </a:lnTo>
                    <a:lnTo>
                      <a:pt x="1608" y="226"/>
                    </a:lnTo>
                    <a:lnTo>
                      <a:pt x="1631" y="350"/>
                    </a:lnTo>
                    <a:lnTo>
                      <a:pt x="1648" y="541"/>
                    </a:lnTo>
                    <a:lnTo>
                      <a:pt x="1642" y="663"/>
                    </a:lnTo>
                    <a:lnTo>
                      <a:pt x="1615" y="818"/>
                    </a:lnTo>
                    <a:lnTo>
                      <a:pt x="1563" y="969"/>
                    </a:lnTo>
                    <a:lnTo>
                      <a:pt x="1498" y="1108"/>
                    </a:lnTo>
                    <a:lnTo>
                      <a:pt x="1424" y="1220"/>
                    </a:lnTo>
                    <a:lnTo>
                      <a:pt x="0" y="1220"/>
                    </a:lnTo>
                    <a:lnTo>
                      <a:pt x="127" y="941"/>
                    </a:lnTo>
                    <a:lnTo>
                      <a:pt x="199" y="974"/>
                    </a:lnTo>
                    <a:lnTo>
                      <a:pt x="271" y="919"/>
                    </a:lnTo>
                    <a:lnTo>
                      <a:pt x="343" y="854"/>
                    </a:lnTo>
                    <a:lnTo>
                      <a:pt x="375" y="814"/>
                    </a:lnTo>
                    <a:lnTo>
                      <a:pt x="415" y="743"/>
                    </a:lnTo>
                    <a:lnTo>
                      <a:pt x="439" y="586"/>
                    </a:lnTo>
                    <a:close/>
                  </a:path>
                </a:pathLst>
              </a:custGeom>
              <a:solidFill>
                <a:srgbClr val="00FFFF"/>
              </a:solidFill>
              <a:ln w="6350" cap="flat" cmpd="sng">
                <a:solidFill>
                  <a:srgbClr val="000000"/>
                </a:solidFill>
                <a:prstDash val="solid"/>
                <a:round/>
                <a:headEnd type="none" w="med" len="med"/>
                <a:tailEnd type="none" w="med" len="med"/>
              </a:ln>
            </p:spPr>
            <p:txBody>
              <a:bodyPr/>
              <a:p>
                <a:endParaRPr lang="zh-CN" altLang="en-US"/>
              </a:p>
            </p:txBody>
          </p:sp>
          <p:grpSp>
            <p:nvGrpSpPr>
              <p:cNvPr id="60463" name="组合 154671"/>
              <p:cNvGrpSpPr/>
              <p:nvPr/>
            </p:nvGrpSpPr>
            <p:grpSpPr>
              <a:xfrm>
                <a:off x="1130" y="3517"/>
                <a:ext cx="333" cy="320"/>
                <a:chOff x="1130" y="3517"/>
                <a:chExt cx="333" cy="320"/>
              </a:xfrm>
            </p:grpSpPr>
            <p:sp>
              <p:nvSpPr>
                <p:cNvPr id="60464" name="任意多边形 154672"/>
                <p:cNvSpPr/>
                <p:nvPr/>
              </p:nvSpPr>
              <p:spPr>
                <a:xfrm>
                  <a:off x="1130" y="3521"/>
                  <a:ext cx="333" cy="316"/>
                </a:xfrm>
                <a:custGeom>
                  <a:avLst/>
                  <a:gdLst/>
                  <a:ahLst/>
                  <a:cxnLst/>
                  <a:pathLst>
                    <a:path w="667" h="630">
                      <a:moveTo>
                        <a:pt x="0" y="214"/>
                      </a:moveTo>
                      <a:lnTo>
                        <a:pt x="32" y="239"/>
                      </a:lnTo>
                      <a:lnTo>
                        <a:pt x="63" y="258"/>
                      </a:lnTo>
                      <a:lnTo>
                        <a:pt x="131" y="306"/>
                      </a:lnTo>
                      <a:lnTo>
                        <a:pt x="188" y="354"/>
                      </a:lnTo>
                      <a:lnTo>
                        <a:pt x="223" y="394"/>
                      </a:lnTo>
                      <a:lnTo>
                        <a:pt x="260" y="442"/>
                      </a:lnTo>
                      <a:lnTo>
                        <a:pt x="264" y="481"/>
                      </a:lnTo>
                      <a:lnTo>
                        <a:pt x="296" y="476"/>
                      </a:lnTo>
                      <a:lnTo>
                        <a:pt x="304" y="494"/>
                      </a:lnTo>
                      <a:lnTo>
                        <a:pt x="323" y="522"/>
                      </a:lnTo>
                      <a:lnTo>
                        <a:pt x="331" y="538"/>
                      </a:lnTo>
                      <a:lnTo>
                        <a:pt x="323" y="550"/>
                      </a:lnTo>
                      <a:lnTo>
                        <a:pt x="352" y="556"/>
                      </a:lnTo>
                      <a:lnTo>
                        <a:pt x="400" y="590"/>
                      </a:lnTo>
                      <a:lnTo>
                        <a:pt x="404" y="630"/>
                      </a:lnTo>
                      <a:lnTo>
                        <a:pt x="409" y="556"/>
                      </a:lnTo>
                      <a:lnTo>
                        <a:pt x="381" y="534"/>
                      </a:lnTo>
                      <a:lnTo>
                        <a:pt x="388" y="469"/>
                      </a:lnTo>
                      <a:lnTo>
                        <a:pt x="388" y="464"/>
                      </a:lnTo>
                      <a:lnTo>
                        <a:pt x="397" y="433"/>
                      </a:lnTo>
                      <a:lnTo>
                        <a:pt x="415" y="354"/>
                      </a:lnTo>
                      <a:lnTo>
                        <a:pt x="443" y="298"/>
                      </a:lnTo>
                      <a:lnTo>
                        <a:pt x="489" y="267"/>
                      </a:lnTo>
                      <a:lnTo>
                        <a:pt x="543" y="218"/>
                      </a:lnTo>
                      <a:lnTo>
                        <a:pt x="615" y="145"/>
                      </a:lnTo>
                      <a:lnTo>
                        <a:pt x="643" y="84"/>
                      </a:lnTo>
                      <a:lnTo>
                        <a:pt x="659" y="41"/>
                      </a:lnTo>
                      <a:lnTo>
                        <a:pt x="667" y="0"/>
                      </a:lnTo>
                      <a:lnTo>
                        <a:pt x="618" y="92"/>
                      </a:lnTo>
                      <a:lnTo>
                        <a:pt x="571" y="161"/>
                      </a:lnTo>
                      <a:lnTo>
                        <a:pt x="507" y="205"/>
                      </a:lnTo>
                      <a:lnTo>
                        <a:pt x="461" y="230"/>
                      </a:lnTo>
                      <a:lnTo>
                        <a:pt x="415" y="269"/>
                      </a:lnTo>
                      <a:lnTo>
                        <a:pt x="368" y="326"/>
                      </a:lnTo>
                      <a:lnTo>
                        <a:pt x="344" y="369"/>
                      </a:lnTo>
                      <a:lnTo>
                        <a:pt x="340" y="426"/>
                      </a:lnTo>
                      <a:lnTo>
                        <a:pt x="331" y="481"/>
                      </a:lnTo>
                      <a:lnTo>
                        <a:pt x="344" y="497"/>
                      </a:lnTo>
                      <a:lnTo>
                        <a:pt x="319" y="481"/>
                      </a:lnTo>
                      <a:lnTo>
                        <a:pt x="313" y="449"/>
                      </a:lnTo>
                      <a:lnTo>
                        <a:pt x="288" y="454"/>
                      </a:lnTo>
                      <a:lnTo>
                        <a:pt x="285" y="421"/>
                      </a:lnTo>
                      <a:lnTo>
                        <a:pt x="239" y="378"/>
                      </a:lnTo>
                      <a:lnTo>
                        <a:pt x="176" y="322"/>
                      </a:lnTo>
                      <a:lnTo>
                        <a:pt x="96" y="255"/>
                      </a:lnTo>
                      <a:lnTo>
                        <a:pt x="0" y="214"/>
                      </a:lnTo>
                      <a:close/>
                    </a:path>
                  </a:pathLst>
                </a:custGeom>
                <a:solidFill>
                  <a:srgbClr val="00C0E0"/>
                </a:solidFill>
                <a:ln w="6350" cap="flat" cmpd="sng">
                  <a:solidFill>
                    <a:srgbClr val="00C0E0"/>
                  </a:solidFill>
                  <a:prstDash val="solid"/>
                  <a:round/>
                  <a:headEnd type="none" w="med" len="med"/>
                  <a:tailEnd type="none" w="med" len="med"/>
                </a:ln>
              </p:spPr>
              <p:txBody>
                <a:bodyPr/>
                <a:p>
                  <a:endParaRPr lang="zh-CN" altLang="en-US"/>
                </a:p>
              </p:txBody>
            </p:sp>
            <p:sp>
              <p:nvSpPr>
                <p:cNvPr id="60465" name="任意多边形 154673"/>
                <p:cNvSpPr/>
                <p:nvPr/>
              </p:nvSpPr>
              <p:spPr>
                <a:xfrm>
                  <a:off x="1132" y="3517"/>
                  <a:ext cx="330" cy="283"/>
                </a:xfrm>
                <a:custGeom>
                  <a:avLst/>
                  <a:gdLst/>
                  <a:ahLst/>
                  <a:cxnLst/>
                  <a:pathLst>
                    <a:path w="661" h="567">
                      <a:moveTo>
                        <a:pt x="0" y="227"/>
                      </a:moveTo>
                      <a:lnTo>
                        <a:pt x="56" y="235"/>
                      </a:lnTo>
                      <a:lnTo>
                        <a:pt x="104" y="272"/>
                      </a:lnTo>
                      <a:lnTo>
                        <a:pt x="195" y="339"/>
                      </a:lnTo>
                      <a:lnTo>
                        <a:pt x="280" y="426"/>
                      </a:lnTo>
                      <a:lnTo>
                        <a:pt x="283" y="457"/>
                      </a:lnTo>
                      <a:lnTo>
                        <a:pt x="310" y="450"/>
                      </a:lnTo>
                      <a:lnTo>
                        <a:pt x="327" y="487"/>
                      </a:lnTo>
                      <a:lnTo>
                        <a:pt x="331" y="511"/>
                      </a:lnTo>
                      <a:lnTo>
                        <a:pt x="390" y="567"/>
                      </a:lnTo>
                      <a:lnTo>
                        <a:pt x="331" y="507"/>
                      </a:lnTo>
                      <a:lnTo>
                        <a:pt x="324" y="474"/>
                      </a:lnTo>
                      <a:lnTo>
                        <a:pt x="336" y="376"/>
                      </a:lnTo>
                      <a:lnTo>
                        <a:pt x="387" y="294"/>
                      </a:lnTo>
                      <a:lnTo>
                        <a:pt x="464" y="230"/>
                      </a:lnTo>
                      <a:lnTo>
                        <a:pt x="539" y="185"/>
                      </a:lnTo>
                      <a:lnTo>
                        <a:pt x="591" y="123"/>
                      </a:lnTo>
                      <a:lnTo>
                        <a:pt x="628" y="74"/>
                      </a:lnTo>
                      <a:lnTo>
                        <a:pt x="661" y="0"/>
                      </a:lnTo>
                    </a:path>
                  </a:pathLst>
                </a:custGeom>
                <a:noFill/>
                <a:ln w="6350" cap="flat" cmpd="sng">
                  <a:solidFill>
                    <a:srgbClr val="000000"/>
                  </a:solidFill>
                  <a:prstDash val="solid"/>
                  <a:round/>
                  <a:headEnd type="none" w="med" len="med"/>
                  <a:tailEnd type="none" w="med" len="med"/>
                </a:ln>
              </p:spPr>
              <p:txBody>
                <a:bodyPr/>
                <a:p>
                  <a:endParaRPr lang="zh-CN" altLang="en-US"/>
                </a:p>
              </p:txBody>
            </p:sp>
          </p:grpSp>
          <p:grpSp>
            <p:nvGrpSpPr>
              <p:cNvPr id="60466" name="组合 154674"/>
              <p:cNvGrpSpPr/>
              <p:nvPr/>
            </p:nvGrpSpPr>
            <p:grpSpPr>
              <a:xfrm>
                <a:off x="939" y="3808"/>
                <a:ext cx="131" cy="125"/>
                <a:chOff x="939" y="3808"/>
                <a:chExt cx="131" cy="125"/>
              </a:xfrm>
            </p:grpSpPr>
            <p:sp>
              <p:nvSpPr>
                <p:cNvPr id="60467" name="任意多边形 154675"/>
                <p:cNvSpPr/>
                <p:nvPr/>
              </p:nvSpPr>
              <p:spPr>
                <a:xfrm>
                  <a:off x="939" y="3808"/>
                  <a:ext cx="131" cy="123"/>
                </a:xfrm>
                <a:custGeom>
                  <a:avLst/>
                  <a:gdLst/>
                  <a:ahLst/>
                  <a:cxnLst/>
                  <a:pathLst>
                    <a:path w="262" h="245">
                      <a:moveTo>
                        <a:pt x="0" y="0"/>
                      </a:moveTo>
                      <a:lnTo>
                        <a:pt x="128" y="33"/>
                      </a:lnTo>
                      <a:lnTo>
                        <a:pt x="160" y="57"/>
                      </a:lnTo>
                      <a:lnTo>
                        <a:pt x="188" y="133"/>
                      </a:lnTo>
                      <a:lnTo>
                        <a:pt x="192" y="137"/>
                      </a:lnTo>
                      <a:lnTo>
                        <a:pt x="213" y="161"/>
                      </a:lnTo>
                      <a:lnTo>
                        <a:pt x="229" y="184"/>
                      </a:lnTo>
                      <a:lnTo>
                        <a:pt x="251" y="198"/>
                      </a:lnTo>
                      <a:lnTo>
                        <a:pt x="251" y="222"/>
                      </a:lnTo>
                      <a:lnTo>
                        <a:pt x="262" y="245"/>
                      </a:lnTo>
                      <a:lnTo>
                        <a:pt x="241" y="245"/>
                      </a:lnTo>
                      <a:lnTo>
                        <a:pt x="240" y="235"/>
                      </a:lnTo>
                      <a:lnTo>
                        <a:pt x="240" y="206"/>
                      </a:lnTo>
                      <a:lnTo>
                        <a:pt x="204" y="188"/>
                      </a:lnTo>
                      <a:lnTo>
                        <a:pt x="176" y="141"/>
                      </a:lnTo>
                      <a:lnTo>
                        <a:pt x="160" y="109"/>
                      </a:lnTo>
                      <a:lnTo>
                        <a:pt x="135" y="57"/>
                      </a:lnTo>
                      <a:lnTo>
                        <a:pt x="87" y="29"/>
                      </a:lnTo>
                      <a:lnTo>
                        <a:pt x="0" y="0"/>
                      </a:lnTo>
                      <a:close/>
                    </a:path>
                  </a:pathLst>
                </a:custGeom>
                <a:solidFill>
                  <a:srgbClr val="00C0E0"/>
                </a:solidFill>
                <a:ln w="6350" cap="flat" cmpd="sng">
                  <a:solidFill>
                    <a:srgbClr val="00C0E0"/>
                  </a:solidFill>
                  <a:prstDash val="solid"/>
                  <a:round/>
                  <a:headEnd type="none" w="med" len="med"/>
                  <a:tailEnd type="none" w="med" len="med"/>
                </a:ln>
              </p:spPr>
              <p:txBody>
                <a:bodyPr/>
                <a:p>
                  <a:endParaRPr lang="zh-CN" altLang="en-US"/>
                </a:p>
              </p:txBody>
            </p:sp>
            <p:sp>
              <p:nvSpPr>
                <p:cNvPr id="60468" name="任意多边形 154676"/>
                <p:cNvSpPr/>
                <p:nvPr/>
              </p:nvSpPr>
              <p:spPr>
                <a:xfrm>
                  <a:off x="946" y="3810"/>
                  <a:ext cx="112" cy="123"/>
                </a:xfrm>
                <a:custGeom>
                  <a:avLst/>
                  <a:gdLst/>
                  <a:ahLst/>
                  <a:cxnLst/>
                  <a:pathLst>
                    <a:path w="222" h="245">
                      <a:moveTo>
                        <a:pt x="0" y="0"/>
                      </a:moveTo>
                      <a:lnTo>
                        <a:pt x="85" y="36"/>
                      </a:lnTo>
                      <a:lnTo>
                        <a:pt x="122" y="58"/>
                      </a:lnTo>
                      <a:lnTo>
                        <a:pt x="141" y="96"/>
                      </a:lnTo>
                      <a:lnTo>
                        <a:pt x="160" y="147"/>
                      </a:lnTo>
                      <a:lnTo>
                        <a:pt x="178" y="176"/>
                      </a:lnTo>
                      <a:lnTo>
                        <a:pt x="204" y="195"/>
                      </a:lnTo>
                      <a:lnTo>
                        <a:pt x="219" y="210"/>
                      </a:lnTo>
                      <a:lnTo>
                        <a:pt x="222" y="245"/>
                      </a:lnTo>
                    </a:path>
                  </a:pathLst>
                </a:custGeom>
                <a:noFill/>
                <a:ln w="6350" cap="flat" cmpd="sng">
                  <a:solidFill>
                    <a:srgbClr val="000000"/>
                  </a:solidFill>
                  <a:prstDash val="solid"/>
                  <a:round/>
                  <a:headEnd type="none" w="med" len="med"/>
                  <a:tailEnd type="none" w="med" len="med"/>
                </a:ln>
              </p:spPr>
              <p:txBody>
                <a:bodyPr/>
                <a:p>
                  <a:endParaRPr lang="zh-CN" altLang="en-US"/>
                </a:p>
              </p:txBody>
            </p:sp>
          </p:grpSp>
          <p:grpSp>
            <p:nvGrpSpPr>
              <p:cNvPr id="60469" name="组合 154677"/>
              <p:cNvGrpSpPr/>
              <p:nvPr/>
            </p:nvGrpSpPr>
            <p:grpSpPr>
              <a:xfrm>
                <a:off x="1512" y="3664"/>
                <a:ext cx="194" cy="269"/>
                <a:chOff x="1512" y="3664"/>
                <a:chExt cx="194" cy="269"/>
              </a:xfrm>
            </p:grpSpPr>
            <p:sp>
              <p:nvSpPr>
                <p:cNvPr id="60470" name="任意多边形 154678"/>
                <p:cNvSpPr/>
                <p:nvPr/>
              </p:nvSpPr>
              <p:spPr>
                <a:xfrm>
                  <a:off x="1516" y="3667"/>
                  <a:ext cx="189" cy="264"/>
                </a:xfrm>
                <a:custGeom>
                  <a:avLst/>
                  <a:gdLst/>
                  <a:ahLst/>
                  <a:cxnLst/>
                  <a:pathLst>
                    <a:path w="378" h="530">
                      <a:moveTo>
                        <a:pt x="378" y="0"/>
                      </a:moveTo>
                      <a:lnTo>
                        <a:pt x="366" y="62"/>
                      </a:lnTo>
                      <a:lnTo>
                        <a:pt x="342" y="105"/>
                      </a:lnTo>
                      <a:lnTo>
                        <a:pt x="298" y="144"/>
                      </a:lnTo>
                      <a:lnTo>
                        <a:pt x="245" y="188"/>
                      </a:lnTo>
                      <a:lnTo>
                        <a:pt x="184" y="233"/>
                      </a:lnTo>
                      <a:lnTo>
                        <a:pt x="134" y="272"/>
                      </a:lnTo>
                      <a:lnTo>
                        <a:pt x="95" y="336"/>
                      </a:lnTo>
                      <a:lnTo>
                        <a:pt x="67" y="393"/>
                      </a:lnTo>
                      <a:lnTo>
                        <a:pt x="54" y="445"/>
                      </a:lnTo>
                      <a:lnTo>
                        <a:pt x="38" y="487"/>
                      </a:lnTo>
                      <a:lnTo>
                        <a:pt x="20" y="522"/>
                      </a:lnTo>
                      <a:lnTo>
                        <a:pt x="0" y="530"/>
                      </a:lnTo>
                      <a:lnTo>
                        <a:pt x="27" y="527"/>
                      </a:lnTo>
                      <a:lnTo>
                        <a:pt x="47" y="527"/>
                      </a:lnTo>
                      <a:lnTo>
                        <a:pt x="79" y="482"/>
                      </a:lnTo>
                      <a:lnTo>
                        <a:pt x="91" y="434"/>
                      </a:lnTo>
                      <a:lnTo>
                        <a:pt x="107" y="393"/>
                      </a:lnTo>
                      <a:lnTo>
                        <a:pt x="134" y="341"/>
                      </a:lnTo>
                      <a:lnTo>
                        <a:pt x="171" y="304"/>
                      </a:lnTo>
                      <a:lnTo>
                        <a:pt x="196" y="268"/>
                      </a:lnTo>
                      <a:lnTo>
                        <a:pt x="241" y="237"/>
                      </a:lnTo>
                      <a:lnTo>
                        <a:pt x="286" y="212"/>
                      </a:lnTo>
                      <a:lnTo>
                        <a:pt x="325" y="157"/>
                      </a:lnTo>
                      <a:lnTo>
                        <a:pt x="345" y="117"/>
                      </a:lnTo>
                      <a:lnTo>
                        <a:pt x="363" y="82"/>
                      </a:lnTo>
                      <a:lnTo>
                        <a:pt x="378" y="0"/>
                      </a:lnTo>
                      <a:close/>
                    </a:path>
                  </a:pathLst>
                </a:custGeom>
                <a:solidFill>
                  <a:srgbClr val="00C0E0"/>
                </a:solidFill>
                <a:ln w="6350" cap="flat" cmpd="sng">
                  <a:solidFill>
                    <a:srgbClr val="00C0E0"/>
                  </a:solidFill>
                  <a:prstDash val="solid"/>
                  <a:round/>
                  <a:headEnd type="none" w="med" len="med"/>
                  <a:tailEnd type="none" w="med" len="med"/>
                </a:ln>
              </p:spPr>
              <p:txBody>
                <a:bodyPr/>
                <a:p>
                  <a:endParaRPr lang="zh-CN" altLang="en-US"/>
                </a:p>
              </p:txBody>
            </p:sp>
            <p:sp>
              <p:nvSpPr>
                <p:cNvPr id="60471" name="任意多边形 154679"/>
                <p:cNvSpPr/>
                <p:nvPr/>
              </p:nvSpPr>
              <p:spPr>
                <a:xfrm>
                  <a:off x="1512" y="3664"/>
                  <a:ext cx="194" cy="269"/>
                </a:xfrm>
                <a:custGeom>
                  <a:avLst/>
                  <a:gdLst/>
                  <a:ahLst/>
                  <a:cxnLst/>
                  <a:pathLst>
                    <a:path w="386" h="539">
                      <a:moveTo>
                        <a:pt x="0" y="539"/>
                      </a:moveTo>
                      <a:lnTo>
                        <a:pt x="36" y="523"/>
                      </a:lnTo>
                      <a:lnTo>
                        <a:pt x="58" y="491"/>
                      </a:lnTo>
                      <a:lnTo>
                        <a:pt x="70" y="436"/>
                      </a:lnTo>
                      <a:lnTo>
                        <a:pt x="102" y="341"/>
                      </a:lnTo>
                      <a:lnTo>
                        <a:pt x="154" y="267"/>
                      </a:lnTo>
                      <a:lnTo>
                        <a:pt x="255" y="196"/>
                      </a:lnTo>
                      <a:lnTo>
                        <a:pt x="299" y="163"/>
                      </a:lnTo>
                      <a:lnTo>
                        <a:pt x="364" y="93"/>
                      </a:lnTo>
                      <a:lnTo>
                        <a:pt x="380" y="35"/>
                      </a:lnTo>
                      <a:lnTo>
                        <a:pt x="386" y="0"/>
                      </a:lnTo>
                    </a:path>
                  </a:pathLst>
                </a:custGeom>
                <a:noFill/>
                <a:ln w="6350" cap="flat" cmpd="sng">
                  <a:solidFill>
                    <a:srgbClr val="000000"/>
                  </a:solidFill>
                  <a:prstDash val="solid"/>
                  <a:round/>
                  <a:headEnd type="none" w="med" len="med"/>
                  <a:tailEnd type="none" w="med" len="med"/>
                </a:ln>
              </p:spPr>
              <p:txBody>
                <a:bodyPr/>
                <a:p>
                  <a:endParaRPr lang="zh-CN" altLang="en-US"/>
                </a:p>
              </p:txBody>
            </p:sp>
          </p:grpSp>
        </p:grpSp>
        <p:grpSp>
          <p:nvGrpSpPr>
            <p:cNvPr id="60472" name="组合 154680"/>
            <p:cNvGrpSpPr/>
            <p:nvPr/>
          </p:nvGrpSpPr>
          <p:grpSpPr>
            <a:xfrm>
              <a:off x="1209" y="2947"/>
              <a:ext cx="128" cy="172"/>
              <a:chOff x="1209" y="2947"/>
              <a:chExt cx="128" cy="172"/>
            </a:xfrm>
          </p:grpSpPr>
          <p:sp>
            <p:nvSpPr>
              <p:cNvPr id="60473" name="任意多边形 154681"/>
              <p:cNvSpPr/>
              <p:nvPr/>
            </p:nvSpPr>
            <p:spPr>
              <a:xfrm>
                <a:off x="1209" y="2947"/>
                <a:ext cx="119" cy="172"/>
              </a:xfrm>
              <a:custGeom>
                <a:avLst/>
                <a:gdLst/>
                <a:ahLst/>
                <a:cxnLst/>
                <a:pathLst>
                  <a:path w="239" h="346">
                    <a:moveTo>
                      <a:pt x="196" y="57"/>
                    </a:moveTo>
                    <a:lnTo>
                      <a:pt x="166" y="16"/>
                    </a:lnTo>
                    <a:lnTo>
                      <a:pt x="128" y="1"/>
                    </a:lnTo>
                    <a:lnTo>
                      <a:pt x="80" y="0"/>
                    </a:lnTo>
                    <a:lnTo>
                      <a:pt x="38" y="27"/>
                    </a:lnTo>
                    <a:lnTo>
                      <a:pt x="9" y="74"/>
                    </a:lnTo>
                    <a:lnTo>
                      <a:pt x="0" y="129"/>
                    </a:lnTo>
                    <a:lnTo>
                      <a:pt x="5" y="208"/>
                    </a:lnTo>
                    <a:lnTo>
                      <a:pt x="35" y="250"/>
                    </a:lnTo>
                    <a:lnTo>
                      <a:pt x="63" y="275"/>
                    </a:lnTo>
                    <a:lnTo>
                      <a:pt x="104" y="296"/>
                    </a:lnTo>
                    <a:lnTo>
                      <a:pt x="126" y="331"/>
                    </a:lnTo>
                    <a:lnTo>
                      <a:pt x="156" y="346"/>
                    </a:lnTo>
                    <a:lnTo>
                      <a:pt x="195" y="344"/>
                    </a:lnTo>
                    <a:lnTo>
                      <a:pt x="220" y="320"/>
                    </a:lnTo>
                    <a:lnTo>
                      <a:pt x="235" y="288"/>
                    </a:lnTo>
                    <a:lnTo>
                      <a:pt x="239" y="249"/>
                    </a:lnTo>
                    <a:lnTo>
                      <a:pt x="225" y="211"/>
                    </a:lnTo>
                    <a:lnTo>
                      <a:pt x="229" y="159"/>
                    </a:lnTo>
                    <a:lnTo>
                      <a:pt x="218" y="103"/>
                    </a:lnTo>
                    <a:lnTo>
                      <a:pt x="196" y="57"/>
                    </a:lnTo>
                    <a:close/>
                  </a:path>
                </a:pathLst>
              </a:custGeom>
              <a:solidFill>
                <a:srgbClr val="E0A080"/>
              </a:solidFill>
              <a:ln w="6350" cap="flat" cmpd="sng">
                <a:solidFill>
                  <a:srgbClr val="000000"/>
                </a:solidFill>
                <a:prstDash val="solid"/>
                <a:round/>
                <a:headEnd type="none" w="med" len="med"/>
                <a:tailEnd type="none" w="med" len="med"/>
              </a:ln>
            </p:spPr>
            <p:txBody>
              <a:bodyPr/>
              <a:p>
                <a:endParaRPr lang="zh-CN" altLang="en-US"/>
              </a:p>
            </p:txBody>
          </p:sp>
          <p:sp>
            <p:nvSpPr>
              <p:cNvPr id="60474" name="任意多边形 154682"/>
              <p:cNvSpPr/>
              <p:nvPr/>
            </p:nvSpPr>
            <p:spPr>
              <a:xfrm>
                <a:off x="1239" y="2947"/>
                <a:ext cx="98" cy="163"/>
              </a:xfrm>
              <a:custGeom>
                <a:avLst/>
                <a:gdLst/>
                <a:ahLst/>
                <a:cxnLst/>
                <a:pathLst>
                  <a:path w="197" h="326">
                    <a:moveTo>
                      <a:pt x="161" y="53"/>
                    </a:moveTo>
                    <a:lnTo>
                      <a:pt x="137" y="15"/>
                    </a:lnTo>
                    <a:lnTo>
                      <a:pt x="106" y="1"/>
                    </a:lnTo>
                    <a:lnTo>
                      <a:pt x="67" y="0"/>
                    </a:lnTo>
                    <a:lnTo>
                      <a:pt x="32" y="26"/>
                    </a:lnTo>
                    <a:lnTo>
                      <a:pt x="8" y="70"/>
                    </a:lnTo>
                    <a:lnTo>
                      <a:pt x="0" y="122"/>
                    </a:lnTo>
                    <a:lnTo>
                      <a:pt x="4" y="196"/>
                    </a:lnTo>
                    <a:lnTo>
                      <a:pt x="29" y="235"/>
                    </a:lnTo>
                    <a:lnTo>
                      <a:pt x="52" y="259"/>
                    </a:lnTo>
                    <a:lnTo>
                      <a:pt x="85" y="278"/>
                    </a:lnTo>
                    <a:lnTo>
                      <a:pt x="104" y="313"/>
                    </a:lnTo>
                    <a:lnTo>
                      <a:pt x="129" y="326"/>
                    </a:lnTo>
                    <a:lnTo>
                      <a:pt x="160" y="324"/>
                    </a:lnTo>
                    <a:lnTo>
                      <a:pt x="182" y="302"/>
                    </a:lnTo>
                    <a:lnTo>
                      <a:pt x="195" y="272"/>
                    </a:lnTo>
                    <a:lnTo>
                      <a:pt x="197" y="235"/>
                    </a:lnTo>
                    <a:lnTo>
                      <a:pt x="186" y="198"/>
                    </a:lnTo>
                    <a:lnTo>
                      <a:pt x="189" y="150"/>
                    </a:lnTo>
                    <a:lnTo>
                      <a:pt x="180" y="97"/>
                    </a:lnTo>
                    <a:lnTo>
                      <a:pt x="161" y="53"/>
                    </a:lnTo>
                    <a:close/>
                  </a:path>
                </a:pathLst>
              </a:custGeom>
              <a:solidFill>
                <a:srgbClr val="E0A080"/>
              </a:solidFill>
              <a:ln w="9525">
                <a:noFill/>
              </a:ln>
            </p:spPr>
            <p:txBody>
              <a:bodyPr/>
              <a:p>
                <a:endParaRPr lang="zh-CN" altLang="en-US"/>
              </a:p>
            </p:txBody>
          </p:sp>
        </p:grpSp>
        <p:grpSp>
          <p:nvGrpSpPr>
            <p:cNvPr id="60475" name="组合 154683"/>
            <p:cNvGrpSpPr/>
            <p:nvPr/>
          </p:nvGrpSpPr>
          <p:grpSpPr>
            <a:xfrm>
              <a:off x="741" y="3199"/>
              <a:ext cx="811" cy="623"/>
              <a:chOff x="741" y="3199"/>
              <a:chExt cx="811" cy="623"/>
            </a:xfrm>
          </p:grpSpPr>
          <p:sp>
            <p:nvSpPr>
              <p:cNvPr id="60476" name="任意多边形 154684"/>
              <p:cNvSpPr/>
              <p:nvPr/>
            </p:nvSpPr>
            <p:spPr>
              <a:xfrm>
                <a:off x="1055" y="3199"/>
                <a:ext cx="497" cy="419"/>
              </a:xfrm>
              <a:custGeom>
                <a:avLst/>
                <a:gdLst/>
                <a:ahLst/>
                <a:cxnLst/>
                <a:pathLst>
                  <a:path w="994" h="838">
                    <a:moveTo>
                      <a:pt x="380" y="0"/>
                    </a:moveTo>
                    <a:lnTo>
                      <a:pt x="188" y="165"/>
                    </a:lnTo>
                    <a:lnTo>
                      <a:pt x="71" y="319"/>
                    </a:lnTo>
                    <a:lnTo>
                      <a:pt x="0" y="582"/>
                    </a:lnTo>
                    <a:lnTo>
                      <a:pt x="188" y="443"/>
                    </a:lnTo>
                    <a:lnTo>
                      <a:pt x="292" y="345"/>
                    </a:lnTo>
                    <a:lnTo>
                      <a:pt x="349" y="282"/>
                    </a:lnTo>
                    <a:lnTo>
                      <a:pt x="292" y="441"/>
                    </a:lnTo>
                    <a:lnTo>
                      <a:pt x="278" y="586"/>
                    </a:lnTo>
                    <a:lnTo>
                      <a:pt x="273" y="838"/>
                    </a:lnTo>
                    <a:lnTo>
                      <a:pt x="305" y="766"/>
                    </a:lnTo>
                    <a:lnTo>
                      <a:pt x="369" y="661"/>
                    </a:lnTo>
                    <a:lnTo>
                      <a:pt x="473" y="582"/>
                    </a:lnTo>
                    <a:lnTo>
                      <a:pt x="568" y="541"/>
                    </a:lnTo>
                    <a:lnTo>
                      <a:pt x="799" y="433"/>
                    </a:lnTo>
                    <a:lnTo>
                      <a:pt x="994" y="252"/>
                    </a:lnTo>
                    <a:lnTo>
                      <a:pt x="934" y="209"/>
                    </a:lnTo>
                    <a:lnTo>
                      <a:pt x="879" y="230"/>
                    </a:lnTo>
                    <a:lnTo>
                      <a:pt x="787" y="234"/>
                    </a:lnTo>
                    <a:lnTo>
                      <a:pt x="675" y="221"/>
                    </a:lnTo>
                    <a:lnTo>
                      <a:pt x="577" y="193"/>
                    </a:lnTo>
                    <a:lnTo>
                      <a:pt x="424" y="205"/>
                    </a:lnTo>
                    <a:lnTo>
                      <a:pt x="380" y="0"/>
                    </a:lnTo>
                    <a:close/>
                  </a:path>
                </a:pathLst>
              </a:custGeom>
              <a:solidFill>
                <a:srgbClr val="E0E0FF"/>
              </a:solidFill>
              <a:ln w="6350" cap="flat" cmpd="sng">
                <a:solidFill>
                  <a:srgbClr val="000000"/>
                </a:solidFill>
                <a:prstDash val="solid"/>
                <a:round/>
                <a:headEnd type="none" w="med" len="med"/>
                <a:tailEnd type="none" w="med" len="med"/>
              </a:ln>
            </p:spPr>
            <p:txBody>
              <a:bodyPr/>
              <a:p>
                <a:endParaRPr lang="zh-CN" altLang="en-US"/>
              </a:p>
            </p:txBody>
          </p:sp>
          <p:sp>
            <p:nvSpPr>
              <p:cNvPr id="60477" name="任意多边形 154685"/>
              <p:cNvSpPr/>
              <p:nvPr/>
            </p:nvSpPr>
            <p:spPr>
              <a:xfrm>
                <a:off x="982" y="3334"/>
                <a:ext cx="268" cy="462"/>
              </a:xfrm>
              <a:custGeom>
                <a:avLst/>
                <a:gdLst/>
                <a:ahLst/>
                <a:cxnLst/>
                <a:pathLst>
                  <a:path w="537" h="925">
                    <a:moveTo>
                      <a:pt x="473" y="0"/>
                    </a:moveTo>
                    <a:lnTo>
                      <a:pt x="537" y="48"/>
                    </a:lnTo>
                    <a:lnTo>
                      <a:pt x="531" y="180"/>
                    </a:lnTo>
                    <a:lnTo>
                      <a:pt x="406" y="280"/>
                    </a:lnTo>
                    <a:lnTo>
                      <a:pt x="316" y="606"/>
                    </a:lnTo>
                    <a:lnTo>
                      <a:pt x="0" y="925"/>
                    </a:lnTo>
                    <a:lnTo>
                      <a:pt x="145" y="476"/>
                    </a:lnTo>
                    <a:lnTo>
                      <a:pt x="305" y="231"/>
                    </a:lnTo>
                    <a:lnTo>
                      <a:pt x="330" y="80"/>
                    </a:lnTo>
                    <a:lnTo>
                      <a:pt x="473" y="0"/>
                    </a:lnTo>
                    <a:close/>
                  </a:path>
                </a:pathLst>
              </a:custGeom>
              <a:solidFill>
                <a:srgbClr val="FF00A0"/>
              </a:solidFill>
              <a:ln w="6350" cap="flat" cmpd="sng">
                <a:solidFill>
                  <a:srgbClr val="000000"/>
                </a:solidFill>
                <a:prstDash val="solid"/>
                <a:round/>
                <a:headEnd type="none" w="med" len="med"/>
                <a:tailEnd type="none" w="med" len="med"/>
              </a:ln>
            </p:spPr>
            <p:txBody>
              <a:bodyPr/>
              <a:p>
                <a:endParaRPr lang="zh-CN" altLang="en-US"/>
              </a:p>
            </p:txBody>
          </p:sp>
          <p:grpSp>
            <p:nvGrpSpPr>
              <p:cNvPr id="60478" name="组合 154686"/>
              <p:cNvGrpSpPr/>
              <p:nvPr/>
            </p:nvGrpSpPr>
            <p:grpSpPr>
              <a:xfrm>
                <a:off x="741" y="3360"/>
                <a:ext cx="391" cy="462"/>
                <a:chOff x="741" y="3360"/>
                <a:chExt cx="391" cy="462"/>
              </a:xfrm>
            </p:grpSpPr>
            <p:grpSp>
              <p:nvGrpSpPr>
                <p:cNvPr id="60479" name="组合 154687"/>
                <p:cNvGrpSpPr/>
                <p:nvPr/>
              </p:nvGrpSpPr>
              <p:grpSpPr>
                <a:xfrm>
                  <a:off x="741" y="3360"/>
                  <a:ext cx="335" cy="372"/>
                  <a:chOff x="741" y="3360"/>
                  <a:chExt cx="335" cy="372"/>
                </a:xfrm>
              </p:grpSpPr>
              <p:sp>
                <p:nvSpPr>
                  <p:cNvPr id="60480" name="任意多边形 154688"/>
                  <p:cNvSpPr/>
                  <p:nvPr/>
                </p:nvSpPr>
                <p:spPr>
                  <a:xfrm>
                    <a:off x="741" y="3360"/>
                    <a:ext cx="335" cy="372"/>
                  </a:xfrm>
                  <a:custGeom>
                    <a:avLst/>
                    <a:gdLst/>
                    <a:ahLst/>
                    <a:cxnLst/>
                    <a:pathLst>
                      <a:path w="669" h="745">
                        <a:moveTo>
                          <a:pt x="571" y="72"/>
                        </a:moveTo>
                        <a:lnTo>
                          <a:pt x="511" y="192"/>
                        </a:lnTo>
                        <a:lnTo>
                          <a:pt x="409" y="169"/>
                        </a:lnTo>
                        <a:lnTo>
                          <a:pt x="314" y="140"/>
                        </a:lnTo>
                        <a:lnTo>
                          <a:pt x="229" y="102"/>
                        </a:lnTo>
                        <a:lnTo>
                          <a:pt x="167" y="75"/>
                        </a:lnTo>
                        <a:lnTo>
                          <a:pt x="52" y="0"/>
                        </a:lnTo>
                        <a:lnTo>
                          <a:pt x="20" y="12"/>
                        </a:lnTo>
                        <a:lnTo>
                          <a:pt x="16" y="85"/>
                        </a:lnTo>
                        <a:lnTo>
                          <a:pt x="64" y="153"/>
                        </a:lnTo>
                        <a:lnTo>
                          <a:pt x="25" y="144"/>
                        </a:lnTo>
                        <a:lnTo>
                          <a:pt x="0" y="176"/>
                        </a:lnTo>
                        <a:lnTo>
                          <a:pt x="7" y="208"/>
                        </a:lnTo>
                        <a:lnTo>
                          <a:pt x="41" y="249"/>
                        </a:lnTo>
                        <a:lnTo>
                          <a:pt x="25" y="265"/>
                        </a:lnTo>
                        <a:lnTo>
                          <a:pt x="7" y="289"/>
                        </a:lnTo>
                        <a:lnTo>
                          <a:pt x="7" y="319"/>
                        </a:lnTo>
                        <a:lnTo>
                          <a:pt x="25" y="368"/>
                        </a:lnTo>
                        <a:lnTo>
                          <a:pt x="80" y="415"/>
                        </a:lnTo>
                        <a:lnTo>
                          <a:pt x="55" y="431"/>
                        </a:lnTo>
                        <a:lnTo>
                          <a:pt x="44" y="472"/>
                        </a:lnTo>
                        <a:lnTo>
                          <a:pt x="59" y="512"/>
                        </a:lnTo>
                        <a:lnTo>
                          <a:pt x="109" y="537"/>
                        </a:lnTo>
                        <a:lnTo>
                          <a:pt x="173" y="561"/>
                        </a:lnTo>
                        <a:lnTo>
                          <a:pt x="225" y="605"/>
                        </a:lnTo>
                        <a:lnTo>
                          <a:pt x="265" y="645"/>
                        </a:lnTo>
                        <a:lnTo>
                          <a:pt x="301" y="685"/>
                        </a:lnTo>
                        <a:lnTo>
                          <a:pt x="343" y="730"/>
                        </a:lnTo>
                        <a:lnTo>
                          <a:pt x="417" y="745"/>
                        </a:lnTo>
                        <a:lnTo>
                          <a:pt x="560" y="561"/>
                        </a:lnTo>
                        <a:lnTo>
                          <a:pt x="584" y="424"/>
                        </a:lnTo>
                        <a:lnTo>
                          <a:pt x="593" y="344"/>
                        </a:lnTo>
                        <a:lnTo>
                          <a:pt x="629" y="303"/>
                        </a:lnTo>
                        <a:lnTo>
                          <a:pt x="656" y="261"/>
                        </a:lnTo>
                        <a:lnTo>
                          <a:pt x="669" y="197"/>
                        </a:lnTo>
                        <a:lnTo>
                          <a:pt x="666" y="154"/>
                        </a:lnTo>
                        <a:lnTo>
                          <a:pt x="652" y="118"/>
                        </a:lnTo>
                        <a:lnTo>
                          <a:pt x="629" y="83"/>
                        </a:lnTo>
                        <a:lnTo>
                          <a:pt x="602" y="68"/>
                        </a:lnTo>
                        <a:lnTo>
                          <a:pt x="571" y="72"/>
                        </a:lnTo>
                        <a:close/>
                      </a:path>
                    </a:pathLst>
                  </a:custGeom>
                  <a:solidFill>
                    <a:srgbClr val="E0A080"/>
                  </a:solidFill>
                  <a:ln w="6350" cap="flat" cmpd="sng">
                    <a:solidFill>
                      <a:srgbClr val="000000"/>
                    </a:solidFill>
                    <a:prstDash val="solid"/>
                    <a:round/>
                    <a:headEnd type="none" w="med" len="med"/>
                    <a:tailEnd type="none" w="med" len="med"/>
                  </a:ln>
                </p:spPr>
                <p:txBody>
                  <a:bodyPr/>
                  <a:p>
                    <a:endParaRPr lang="zh-CN" altLang="en-US"/>
                  </a:p>
                </p:txBody>
              </p:sp>
              <p:grpSp>
                <p:nvGrpSpPr>
                  <p:cNvPr id="60481" name="组合 154689"/>
                  <p:cNvGrpSpPr/>
                  <p:nvPr/>
                </p:nvGrpSpPr>
                <p:grpSpPr>
                  <a:xfrm>
                    <a:off x="762" y="3416"/>
                    <a:ext cx="249" cy="182"/>
                    <a:chOff x="762" y="3416"/>
                    <a:chExt cx="249" cy="182"/>
                  </a:xfrm>
                </p:grpSpPr>
                <p:sp>
                  <p:nvSpPr>
                    <p:cNvPr id="60482" name="任意多边形 154690"/>
                    <p:cNvSpPr/>
                    <p:nvPr/>
                  </p:nvSpPr>
                  <p:spPr>
                    <a:xfrm>
                      <a:off x="769" y="3432"/>
                      <a:ext cx="177" cy="62"/>
                    </a:xfrm>
                    <a:custGeom>
                      <a:avLst/>
                      <a:gdLst/>
                      <a:ahLst/>
                      <a:cxnLst/>
                      <a:pathLst>
                        <a:path w="354" h="124">
                          <a:moveTo>
                            <a:pt x="0" y="0"/>
                          </a:moveTo>
                          <a:lnTo>
                            <a:pt x="79" y="59"/>
                          </a:lnTo>
                          <a:lnTo>
                            <a:pt x="175" y="105"/>
                          </a:lnTo>
                          <a:lnTo>
                            <a:pt x="275" y="124"/>
                          </a:lnTo>
                          <a:lnTo>
                            <a:pt x="354" y="124"/>
                          </a:lnTo>
                        </a:path>
                      </a:pathLst>
                    </a:custGeom>
                    <a:noFill/>
                    <a:ln w="6350" cap="flat" cmpd="sng">
                      <a:solidFill>
                        <a:srgbClr val="000000"/>
                      </a:solidFill>
                      <a:prstDash val="solid"/>
                      <a:round/>
                      <a:headEnd type="none" w="med" len="med"/>
                      <a:tailEnd type="none" w="med" len="med"/>
                    </a:ln>
                  </p:spPr>
                  <p:txBody>
                    <a:bodyPr/>
                    <a:p>
                      <a:endParaRPr lang="zh-CN" altLang="en-US"/>
                    </a:p>
                  </p:txBody>
                </p:sp>
                <p:sp>
                  <p:nvSpPr>
                    <p:cNvPr id="60483" name="任意多边形 154691"/>
                    <p:cNvSpPr/>
                    <p:nvPr/>
                  </p:nvSpPr>
                  <p:spPr>
                    <a:xfrm>
                      <a:off x="762" y="3488"/>
                      <a:ext cx="128" cy="57"/>
                    </a:xfrm>
                    <a:custGeom>
                      <a:avLst/>
                      <a:gdLst/>
                      <a:ahLst/>
                      <a:cxnLst/>
                      <a:pathLst>
                        <a:path w="257" h="116">
                          <a:moveTo>
                            <a:pt x="0" y="0"/>
                          </a:moveTo>
                          <a:lnTo>
                            <a:pt x="59" y="47"/>
                          </a:lnTo>
                          <a:lnTo>
                            <a:pt x="148" y="91"/>
                          </a:lnTo>
                          <a:lnTo>
                            <a:pt x="257" y="116"/>
                          </a:lnTo>
                        </a:path>
                      </a:pathLst>
                    </a:custGeom>
                    <a:noFill/>
                    <a:ln w="6350" cap="flat" cmpd="sng">
                      <a:solidFill>
                        <a:srgbClr val="000000"/>
                      </a:solidFill>
                      <a:prstDash val="solid"/>
                      <a:round/>
                      <a:headEnd type="none" w="med" len="med"/>
                      <a:tailEnd type="none" w="med" len="med"/>
                    </a:ln>
                  </p:spPr>
                  <p:txBody>
                    <a:bodyPr/>
                    <a:p>
                      <a:endParaRPr lang="zh-CN" altLang="en-US"/>
                    </a:p>
                  </p:txBody>
                </p:sp>
                <p:sp>
                  <p:nvSpPr>
                    <p:cNvPr id="60484" name="任意多边形 154692"/>
                    <p:cNvSpPr/>
                    <p:nvPr/>
                  </p:nvSpPr>
                  <p:spPr>
                    <a:xfrm>
                      <a:off x="781" y="3567"/>
                      <a:ext cx="87" cy="31"/>
                    </a:xfrm>
                    <a:custGeom>
                      <a:avLst/>
                      <a:gdLst/>
                      <a:ahLst/>
                      <a:cxnLst/>
                      <a:pathLst>
                        <a:path w="172" h="62">
                          <a:moveTo>
                            <a:pt x="0" y="0"/>
                          </a:moveTo>
                          <a:lnTo>
                            <a:pt x="81" y="41"/>
                          </a:lnTo>
                          <a:lnTo>
                            <a:pt x="172" y="62"/>
                          </a:lnTo>
                        </a:path>
                      </a:pathLst>
                    </a:custGeom>
                    <a:noFill/>
                    <a:ln w="6350" cap="flat" cmpd="sng">
                      <a:solidFill>
                        <a:srgbClr val="000000"/>
                      </a:solidFill>
                      <a:prstDash val="solid"/>
                      <a:round/>
                      <a:headEnd type="none" w="med" len="med"/>
                      <a:tailEnd type="none" w="med" len="med"/>
                    </a:ln>
                  </p:spPr>
                  <p:txBody>
                    <a:bodyPr/>
                    <a:p>
                      <a:endParaRPr lang="zh-CN" altLang="en-US"/>
                    </a:p>
                  </p:txBody>
                </p:sp>
                <p:sp>
                  <p:nvSpPr>
                    <p:cNvPr id="60485" name="任意多边形 154693"/>
                    <p:cNvSpPr/>
                    <p:nvPr/>
                  </p:nvSpPr>
                  <p:spPr>
                    <a:xfrm>
                      <a:off x="1005" y="3416"/>
                      <a:ext cx="6" cy="38"/>
                    </a:xfrm>
                    <a:custGeom>
                      <a:avLst/>
                      <a:gdLst/>
                      <a:ahLst/>
                      <a:cxnLst/>
                      <a:pathLst>
                        <a:path w="12" h="75">
                          <a:moveTo>
                            <a:pt x="6" y="75"/>
                          </a:moveTo>
                          <a:lnTo>
                            <a:pt x="0" y="43"/>
                          </a:lnTo>
                          <a:lnTo>
                            <a:pt x="1" y="25"/>
                          </a:lnTo>
                          <a:lnTo>
                            <a:pt x="12" y="0"/>
                          </a:lnTo>
                        </a:path>
                      </a:pathLst>
                    </a:custGeom>
                    <a:noFill/>
                    <a:ln w="6350" cap="flat" cmpd="sng">
                      <a:solidFill>
                        <a:srgbClr val="000000"/>
                      </a:solidFill>
                      <a:prstDash val="solid"/>
                      <a:round/>
                      <a:headEnd type="none" w="med" len="med"/>
                      <a:tailEnd type="none" w="med" len="med"/>
                    </a:ln>
                  </p:spPr>
                  <p:txBody>
                    <a:bodyPr/>
                    <a:p>
                      <a:endParaRPr lang="zh-CN" altLang="en-US"/>
                    </a:p>
                  </p:txBody>
                </p:sp>
              </p:grpSp>
            </p:grpSp>
            <p:sp>
              <p:nvSpPr>
                <p:cNvPr id="60486" name="任意多边形 154694"/>
                <p:cNvSpPr/>
                <p:nvPr/>
              </p:nvSpPr>
              <p:spPr>
                <a:xfrm>
                  <a:off x="898" y="3547"/>
                  <a:ext cx="234" cy="275"/>
                </a:xfrm>
                <a:custGeom>
                  <a:avLst/>
                  <a:gdLst/>
                  <a:ahLst/>
                  <a:cxnLst/>
                  <a:pathLst>
                    <a:path w="467" h="549">
                      <a:moveTo>
                        <a:pt x="279" y="0"/>
                      </a:moveTo>
                      <a:lnTo>
                        <a:pt x="375" y="66"/>
                      </a:lnTo>
                      <a:lnTo>
                        <a:pt x="467" y="152"/>
                      </a:lnTo>
                      <a:lnTo>
                        <a:pt x="464" y="203"/>
                      </a:lnTo>
                      <a:lnTo>
                        <a:pt x="443" y="249"/>
                      </a:lnTo>
                      <a:lnTo>
                        <a:pt x="395" y="346"/>
                      </a:lnTo>
                      <a:lnTo>
                        <a:pt x="304" y="465"/>
                      </a:lnTo>
                      <a:lnTo>
                        <a:pt x="203" y="549"/>
                      </a:lnTo>
                      <a:lnTo>
                        <a:pt x="95" y="520"/>
                      </a:lnTo>
                      <a:lnTo>
                        <a:pt x="29" y="474"/>
                      </a:lnTo>
                      <a:lnTo>
                        <a:pt x="0" y="416"/>
                      </a:lnTo>
                      <a:lnTo>
                        <a:pt x="0" y="337"/>
                      </a:lnTo>
                      <a:lnTo>
                        <a:pt x="29" y="346"/>
                      </a:lnTo>
                      <a:lnTo>
                        <a:pt x="95" y="314"/>
                      </a:lnTo>
                      <a:lnTo>
                        <a:pt x="143" y="257"/>
                      </a:lnTo>
                      <a:lnTo>
                        <a:pt x="234" y="149"/>
                      </a:lnTo>
                      <a:lnTo>
                        <a:pt x="279" y="0"/>
                      </a:lnTo>
                      <a:close/>
                    </a:path>
                  </a:pathLst>
                </a:custGeom>
                <a:solidFill>
                  <a:srgbClr val="C0E0FF"/>
                </a:solidFill>
                <a:ln w="6350" cap="flat" cmpd="sng">
                  <a:solidFill>
                    <a:srgbClr val="000000"/>
                  </a:solidFill>
                  <a:prstDash val="solid"/>
                  <a:round/>
                  <a:headEnd type="none" w="med" len="med"/>
                  <a:tailEnd type="none" w="med" len="med"/>
                </a:ln>
              </p:spPr>
              <p:txBody>
                <a:bodyPr/>
                <a:p>
                  <a:endParaRPr lang="zh-CN" altLang="en-US"/>
                </a:p>
              </p:txBody>
            </p:sp>
          </p:grpSp>
        </p:grpSp>
      </p:grpSp>
      <p:sp>
        <p:nvSpPr>
          <p:cNvPr id="154696" name="圆角矩形标注 154695"/>
          <p:cNvSpPr/>
          <p:nvPr/>
        </p:nvSpPr>
        <p:spPr>
          <a:xfrm>
            <a:off x="3791159" y="1557626"/>
            <a:ext cx="6336885" cy="3745606"/>
          </a:xfrm>
          <a:prstGeom prst="wedgeRoundRectCallout">
            <a:avLst>
              <a:gd name="adj1" fmla="val -53884"/>
              <a:gd name="adj2" fmla="val 71153"/>
              <a:gd name="adj3" fmla="val 16667"/>
            </a:avLst>
          </a:prstGeom>
          <a:solidFill>
            <a:schemeClr val="accent1"/>
          </a:solidFill>
          <a:ln w="28575" cap="flat" cmpd="sng">
            <a:solidFill>
              <a:schemeClr val="tx1"/>
            </a:solidFill>
            <a:prstDash val="solid"/>
            <a:miter/>
            <a:headEnd type="none" w="med" len="med"/>
            <a:tailEnd type="none" w="med" len="med"/>
          </a:ln>
          <a:effectLst>
            <a:outerShdw dist="107763" dir="2699999" algn="ctr" rotWithShape="0">
              <a:schemeClr val="bg2">
                <a:alpha val="50000"/>
              </a:schemeClr>
            </a:outerShdw>
          </a:effectLst>
        </p:spPr>
        <p:txBody>
          <a:bodyPr anchor="t"/>
          <a:p>
            <a:r>
              <a:rPr lang="zh-CN" altLang="en-US" sz="2800" b="1" baseline="0" dirty="0">
                <a:solidFill>
                  <a:schemeClr val="tx1"/>
                </a:solidFill>
                <a:latin typeface="Times New Roman" panose="02020603050405020304" pitchFamily="18" charset="0"/>
                <a:ea typeface="宋体" panose="02010600030101010101" pitchFamily="2" charset="-122"/>
              </a:rPr>
              <a:t>找一个雪碧饮料罐具体测量一下</a:t>
            </a:r>
            <a:r>
              <a:rPr lang="en-US" altLang="zh-CN" sz="2800" b="1" baseline="0" dirty="0">
                <a:solidFill>
                  <a:schemeClr val="tx1"/>
                </a:solidFill>
                <a:latin typeface="Times New Roman" panose="02020603050405020304" pitchFamily="18" charset="0"/>
                <a:ea typeface="宋体" panose="02010600030101010101" pitchFamily="2" charset="-122"/>
              </a:rPr>
              <a:t>:</a:t>
            </a:r>
            <a:r>
              <a:rPr lang="zh-CN" altLang="en-US" sz="2800" b="1" baseline="0" dirty="0">
                <a:solidFill>
                  <a:schemeClr val="tx1"/>
                </a:solidFill>
                <a:latin typeface="Times New Roman" panose="02020603050405020304" pitchFamily="18" charset="0"/>
                <a:ea typeface="宋体" panose="02010600030101010101" pitchFamily="2" charset="-122"/>
              </a:rPr>
              <a:t>它顶盖的直径和从顶盖到底部的高</a:t>
            </a:r>
            <a:r>
              <a:rPr lang="en-US" altLang="zh-CN" sz="2800" b="1" baseline="0" dirty="0">
                <a:solidFill>
                  <a:schemeClr val="tx1"/>
                </a:solidFill>
                <a:latin typeface="Times New Roman" panose="02020603050405020304" pitchFamily="18" charset="0"/>
                <a:ea typeface="宋体" panose="02010600030101010101" pitchFamily="2" charset="-122"/>
              </a:rPr>
              <a:t>:</a:t>
            </a:r>
            <a:r>
              <a:rPr lang="zh-CN" altLang="en-US" sz="2800" b="1" baseline="0" dirty="0">
                <a:solidFill>
                  <a:schemeClr val="tx1"/>
                </a:solidFill>
                <a:latin typeface="Times New Roman" panose="02020603050405020304" pitchFamily="18" charset="0"/>
                <a:ea typeface="宋体" panose="02010600030101010101" pitchFamily="2" charset="-122"/>
              </a:rPr>
              <a:t>约为</a:t>
            </a:r>
            <a:r>
              <a:rPr lang="en-US" altLang="zh-CN" sz="2800" b="1" baseline="0" dirty="0">
                <a:solidFill>
                  <a:schemeClr val="tx1"/>
                </a:solidFill>
                <a:latin typeface="Times New Roman" panose="02020603050405020304" pitchFamily="18" charset="0"/>
                <a:ea typeface="宋体" panose="02010600030101010101" pitchFamily="2" charset="-122"/>
              </a:rPr>
              <a:t>6</a:t>
            </a:r>
            <a:r>
              <a:rPr lang="zh-CN" altLang="en-US" sz="2800" b="1" baseline="0" dirty="0">
                <a:solidFill>
                  <a:schemeClr val="tx1"/>
                </a:solidFill>
                <a:latin typeface="Times New Roman" panose="02020603050405020304" pitchFamily="18" charset="0"/>
                <a:ea typeface="宋体" panose="02010600030101010101" pitchFamily="2" charset="-122"/>
              </a:rPr>
              <a:t>厘米和</a:t>
            </a:r>
            <a:r>
              <a:rPr lang="en-US" altLang="zh-CN" sz="2800" b="1" baseline="0" dirty="0">
                <a:solidFill>
                  <a:schemeClr val="tx1"/>
                </a:solidFill>
                <a:latin typeface="Times New Roman" panose="02020603050405020304" pitchFamily="18" charset="0"/>
                <a:ea typeface="宋体" panose="02010600030101010101" pitchFamily="2" charset="-122"/>
              </a:rPr>
              <a:t>12</a:t>
            </a:r>
            <a:r>
              <a:rPr lang="zh-CN" altLang="en-US" sz="2800" b="1" baseline="0" dirty="0">
                <a:solidFill>
                  <a:schemeClr val="tx1"/>
                </a:solidFill>
                <a:latin typeface="Times New Roman" panose="02020603050405020304" pitchFamily="18" charset="0"/>
                <a:ea typeface="宋体" panose="02010600030101010101" pitchFamily="2" charset="-122"/>
              </a:rPr>
              <a:t>厘米</a:t>
            </a:r>
            <a:r>
              <a:rPr lang="en-US" altLang="zh-CN" sz="2800" b="1" baseline="0" dirty="0">
                <a:solidFill>
                  <a:schemeClr val="tx1"/>
                </a:solidFill>
                <a:latin typeface="Times New Roman" panose="02020603050405020304" pitchFamily="18" charset="0"/>
                <a:ea typeface="宋体" panose="02010600030101010101" pitchFamily="2" charset="-122"/>
              </a:rPr>
              <a:t>.</a:t>
            </a:r>
            <a:r>
              <a:rPr lang="zh-CN" altLang="en-US" sz="2800" b="1" baseline="0" dirty="0">
                <a:solidFill>
                  <a:schemeClr val="tx1"/>
                </a:solidFill>
                <a:latin typeface="Times New Roman" panose="02020603050405020304" pitchFamily="18" charset="0"/>
                <a:ea typeface="宋体" panose="02010600030101010101" pitchFamily="2" charset="-122"/>
              </a:rPr>
              <a:t>中间胖的部分的直径约为</a:t>
            </a:r>
            <a:r>
              <a:rPr lang="en-US" altLang="zh-CN" sz="2800" b="1" baseline="0" dirty="0">
                <a:solidFill>
                  <a:schemeClr val="tx1"/>
                </a:solidFill>
                <a:latin typeface="Times New Roman" panose="02020603050405020304" pitchFamily="18" charset="0"/>
                <a:ea typeface="宋体" panose="02010600030101010101" pitchFamily="2" charset="-122"/>
              </a:rPr>
              <a:t>6.6</a:t>
            </a:r>
            <a:r>
              <a:rPr lang="zh-CN" altLang="en-US" sz="2800" b="1" baseline="0" dirty="0">
                <a:solidFill>
                  <a:schemeClr val="tx1"/>
                </a:solidFill>
                <a:latin typeface="Times New Roman" panose="02020603050405020304" pitchFamily="18" charset="0"/>
                <a:ea typeface="宋体" panose="02010600030101010101" pitchFamily="2" charset="-122"/>
              </a:rPr>
              <a:t>厘米</a:t>
            </a:r>
            <a:r>
              <a:rPr lang="en-US" altLang="zh-CN" sz="2800" b="1" baseline="0" dirty="0">
                <a:solidFill>
                  <a:schemeClr val="tx1"/>
                </a:solidFill>
                <a:latin typeface="Times New Roman" panose="02020603050405020304" pitchFamily="18" charset="0"/>
                <a:ea typeface="宋体" panose="02010600030101010101" pitchFamily="2" charset="-122"/>
              </a:rPr>
              <a:t>,</a:t>
            </a:r>
            <a:r>
              <a:rPr lang="zh-CN" altLang="en-US" sz="2800" b="1" baseline="0" dirty="0">
                <a:solidFill>
                  <a:schemeClr val="tx1"/>
                </a:solidFill>
                <a:latin typeface="Times New Roman" panose="02020603050405020304" pitchFamily="18" charset="0"/>
                <a:ea typeface="宋体" panose="02010600030101010101" pitchFamily="2" charset="-122"/>
              </a:rPr>
              <a:t>胖的部分高约为</a:t>
            </a:r>
            <a:r>
              <a:rPr lang="en-US" altLang="zh-CN" sz="2800" b="1" baseline="0" dirty="0">
                <a:solidFill>
                  <a:schemeClr val="tx1"/>
                </a:solidFill>
                <a:latin typeface="Times New Roman" panose="02020603050405020304" pitchFamily="18" charset="0"/>
                <a:ea typeface="宋体" panose="02010600030101010101" pitchFamily="2" charset="-122"/>
              </a:rPr>
              <a:t>10.2</a:t>
            </a:r>
            <a:r>
              <a:rPr lang="zh-CN" altLang="en-US" sz="2800" b="1" baseline="0" dirty="0">
                <a:solidFill>
                  <a:schemeClr val="tx1"/>
                </a:solidFill>
                <a:latin typeface="Times New Roman" panose="02020603050405020304" pitchFamily="18" charset="0"/>
                <a:ea typeface="宋体" panose="02010600030101010101" pitchFamily="2" charset="-122"/>
              </a:rPr>
              <a:t>厘米</a:t>
            </a:r>
            <a:r>
              <a:rPr lang="en-US" altLang="zh-CN" sz="2800" b="1" baseline="0" dirty="0">
                <a:solidFill>
                  <a:schemeClr val="tx1"/>
                </a:solidFill>
                <a:latin typeface="Times New Roman" panose="02020603050405020304" pitchFamily="18" charset="0"/>
                <a:ea typeface="宋体" panose="02010600030101010101" pitchFamily="2" charset="-122"/>
              </a:rPr>
              <a:t>.</a:t>
            </a:r>
            <a:r>
              <a:rPr lang="zh-CN" altLang="en-US" sz="2800" b="1" baseline="0" dirty="0">
                <a:solidFill>
                  <a:schemeClr val="tx1"/>
                </a:solidFill>
                <a:latin typeface="Times New Roman" panose="02020603050405020304" pitchFamily="18" charset="0"/>
                <a:ea typeface="宋体" panose="02010600030101010101" pitchFamily="2" charset="-122"/>
              </a:rPr>
              <a:t>可口可乐饮料罐上标明净含量为</a:t>
            </a:r>
            <a:r>
              <a:rPr lang="en-US" altLang="zh-CN" sz="2800" b="1" baseline="0" dirty="0">
                <a:solidFill>
                  <a:schemeClr val="tx1"/>
                </a:solidFill>
                <a:latin typeface="Times New Roman" panose="02020603050405020304" pitchFamily="18" charset="0"/>
                <a:ea typeface="宋体" panose="02010600030101010101" pitchFamily="2" charset="-122"/>
              </a:rPr>
              <a:t>355</a:t>
            </a:r>
            <a:r>
              <a:rPr lang="zh-CN" altLang="en-US" sz="2800" b="1" baseline="0" dirty="0">
                <a:solidFill>
                  <a:schemeClr val="tx1"/>
                </a:solidFill>
                <a:latin typeface="Times New Roman" panose="02020603050405020304" pitchFamily="18" charset="0"/>
                <a:ea typeface="宋体" panose="02010600030101010101" pitchFamily="2" charset="-122"/>
              </a:rPr>
              <a:t>毫升</a:t>
            </a:r>
            <a:r>
              <a:rPr lang="en-US" altLang="zh-CN" sz="2800" b="1" baseline="0" dirty="0">
                <a:solidFill>
                  <a:schemeClr val="tx1"/>
                </a:solidFill>
                <a:latin typeface="Times New Roman" panose="02020603050405020304" pitchFamily="18" charset="0"/>
                <a:ea typeface="宋体" panose="02010600030101010101" pitchFamily="2" charset="-122"/>
              </a:rPr>
              <a:t>(</a:t>
            </a:r>
            <a:r>
              <a:rPr lang="zh-CN" altLang="en-US" sz="2800" b="1" baseline="0" dirty="0">
                <a:solidFill>
                  <a:schemeClr val="tx1"/>
                </a:solidFill>
                <a:latin typeface="Times New Roman" panose="02020603050405020304" pitchFamily="18" charset="0"/>
                <a:ea typeface="宋体" panose="02010600030101010101" pitchFamily="2" charset="-122"/>
              </a:rPr>
              <a:t>即</a:t>
            </a:r>
            <a:r>
              <a:rPr lang="en-US" altLang="zh-CN" sz="2800" b="1" baseline="0" dirty="0">
                <a:solidFill>
                  <a:schemeClr val="tx1"/>
                </a:solidFill>
                <a:latin typeface="Times New Roman" panose="02020603050405020304" pitchFamily="18" charset="0"/>
                <a:ea typeface="宋体" panose="02010600030101010101" pitchFamily="2" charset="-122"/>
              </a:rPr>
              <a:t>355</a:t>
            </a:r>
            <a:r>
              <a:rPr lang="zh-CN" altLang="en-US" sz="2800" b="1" baseline="0" dirty="0">
                <a:solidFill>
                  <a:schemeClr val="tx1"/>
                </a:solidFill>
                <a:latin typeface="Times New Roman" panose="02020603050405020304" pitchFamily="18" charset="0"/>
                <a:ea typeface="宋体" panose="02010600030101010101" pitchFamily="2" charset="-122"/>
              </a:rPr>
              <a:t>立方厘米</a:t>
            </a:r>
            <a:r>
              <a:rPr lang="en-US" altLang="zh-CN" sz="2800" b="1" baseline="0" dirty="0">
                <a:solidFill>
                  <a:schemeClr val="tx1"/>
                </a:solidFill>
                <a:latin typeface="Times New Roman" panose="02020603050405020304" pitchFamily="18" charset="0"/>
                <a:ea typeface="宋体" panose="02010600030101010101" pitchFamily="2" charset="-122"/>
              </a:rPr>
              <a:t>).</a:t>
            </a:r>
            <a:r>
              <a:rPr lang="zh-CN" altLang="en-US" sz="2800" b="1" baseline="0" dirty="0">
                <a:solidFill>
                  <a:schemeClr val="tx1"/>
                </a:solidFill>
                <a:latin typeface="Times New Roman" panose="02020603050405020304" pitchFamily="18" charset="0"/>
                <a:ea typeface="宋体" panose="02010600030101010101" pitchFamily="2" charset="-122"/>
              </a:rPr>
              <a:t>根据有关的数据</a:t>
            </a:r>
            <a:r>
              <a:rPr lang="en-US" altLang="zh-CN" sz="2800" b="1" baseline="0" dirty="0">
                <a:solidFill>
                  <a:schemeClr val="tx1"/>
                </a:solidFill>
                <a:latin typeface="Times New Roman" panose="02020603050405020304" pitchFamily="18" charset="0"/>
                <a:ea typeface="宋体" panose="02010600030101010101" pitchFamily="2" charset="-122"/>
              </a:rPr>
              <a:t>,</a:t>
            </a:r>
            <a:r>
              <a:rPr lang="zh-CN" altLang="en-US" sz="2800" b="1" baseline="0" dirty="0">
                <a:solidFill>
                  <a:schemeClr val="tx1"/>
                </a:solidFill>
                <a:latin typeface="Times New Roman" panose="02020603050405020304" pitchFamily="18" charset="0"/>
                <a:ea typeface="宋体" panose="02010600030101010101" pitchFamily="2" charset="-122"/>
              </a:rPr>
              <a:t>要求通过数学建模的方法来回答相关的问题</a:t>
            </a:r>
            <a:r>
              <a:rPr lang="en-US" altLang="zh-CN" sz="2800" b="1" baseline="0">
                <a:solidFill>
                  <a:schemeClr val="tx1"/>
                </a:solidFill>
                <a:latin typeface="Times New Roman" panose="02020603050405020304" pitchFamily="18" charset="0"/>
                <a:ea typeface="宋体" panose="02010600030101010101" pitchFamily="2" charset="-122"/>
              </a:rPr>
              <a:t>.</a:t>
            </a:r>
            <a:r>
              <a:rPr lang="en-US" altLang="zh-CN" sz="2800" baseline="0">
                <a:solidFill>
                  <a:schemeClr val="tx1"/>
                </a:solidFill>
                <a:latin typeface="Times New Roman" panose="02020603050405020304" pitchFamily="18" charset="0"/>
                <a:ea typeface="宋体" panose="02010600030101010101" pitchFamily="2" charset="-122"/>
              </a:rPr>
              <a:t> </a:t>
            </a:r>
            <a:endParaRPr lang="en-US" altLang="zh-CN" sz="2800" baseline="0">
              <a:solidFill>
                <a:schemeClr val="tx1"/>
              </a:solidFill>
              <a:latin typeface="Times New Roman" panose="02020603050405020304" pitchFamily="18" charset="0"/>
              <a:ea typeface="宋体" panose="02010600030101010101" pitchFamily="2" charset="-122"/>
            </a:endParaRPr>
          </a:p>
        </p:txBody>
      </p:sp>
      <p:pic>
        <p:nvPicPr>
          <p:cNvPr id="154697" name="图片 154696" descr="00005954"/>
          <p:cNvPicPr>
            <a:picLocks noChangeAspect="1"/>
          </p:cNvPicPr>
          <p:nvPr/>
        </p:nvPicPr>
        <p:blipFill>
          <a:blip r:embed="rId2"/>
          <a:srcRect r="58907"/>
          <a:stretch>
            <a:fillRect/>
          </a:stretch>
        </p:blipFill>
        <p:spPr>
          <a:xfrm>
            <a:off x="1701622" y="1197197"/>
            <a:ext cx="2087949" cy="362017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54626"/>
                                        </p:tgtEl>
                                        <p:attrNameLst>
                                          <p:attrName>style.visibility</p:attrName>
                                        </p:attrNameLst>
                                      </p:cBhvr>
                                      <p:to>
                                        <p:strVal val="visible"/>
                                      </p:to>
                                    </p:set>
                                    <p:animEffect transition="in" filter="barn(inHorizontal)">
                                      <p:cBhvr>
                                        <p:cTn id="7" dur="500"/>
                                        <p:tgtEl>
                                          <p:spTgt spid="154626"/>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154627"/>
                                        </p:tgtEl>
                                        <p:attrNameLst>
                                          <p:attrName>style.visibility</p:attrName>
                                        </p:attrNameLst>
                                      </p:cBhvr>
                                      <p:to>
                                        <p:strVal val="visible"/>
                                      </p:to>
                                    </p:set>
                                    <p:anim from="(-#ppt_w/2)" to="(#ppt_x)" calcmode="lin" valueType="num">
                                      <p:cBhvr>
                                        <p:cTn id="12" dur="600" fill="hold">
                                          <p:stCondLst>
                                            <p:cond delay="0"/>
                                          </p:stCondLst>
                                        </p:cTn>
                                        <p:tgtEl>
                                          <p:spTgt spid="154627"/>
                                        </p:tgtEl>
                                        <p:attrNameLst>
                                          <p:attrName>ppt_x</p:attrName>
                                        </p:attrNameLst>
                                      </p:cBhvr>
                                    </p:anim>
                                    <p:anim from="0" to="-1.0" calcmode="lin" valueType="num">
                                      <p:cBhvr>
                                        <p:cTn id="13" dur="200" decel="50000" autoRev="1" fill="hold">
                                          <p:stCondLst>
                                            <p:cond delay="600"/>
                                          </p:stCondLst>
                                        </p:cTn>
                                        <p:tgtEl>
                                          <p:spTgt spid="154627"/>
                                        </p:tgtEl>
                                        <p:attrNameLst>
                                          <p:attrName>xshear</p:attrName>
                                        </p:attrNameLst>
                                      </p:cBhvr>
                                    </p:anim>
                                    <p:animScale>
                                      <p:cBhvr>
                                        <p:cTn id="14" dur="200" decel="100000" autoRev="1" fill="hold">
                                          <p:stCondLst>
                                            <p:cond delay="600"/>
                                          </p:stCondLst>
                                        </p:cTn>
                                        <p:tgtEl>
                                          <p:spTgt spid="154627"/>
                                        </p:tgtEl>
                                      </p:cBhvr>
                                      <p:from x="100000" y="100000"/>
                                      <p:to x="80000" y="100000"/>
                                    </p:animScale>
                                    <p:anim by="(#ppt_h/3+#ppt_w*0.1)" calcmode="lin" valueType="num">
                                      <p:cBhvr additive="sum">
                                        <p:cTn id="15" dur="200" decel="100000" autoRev="1" fill="hold">
                                          <p:stCondLst>
                                            <p:cond delay="600"/>
                                          </p:stCondLst>
                                        </p:cTn>
                                        <p:tgtEl>
                                          <p:spTgt spid="154627"/>
                                        </p:tgtEl>
                                        <p:attrNameLst>
                                          <p:attrName>ppt_x</p:attrName>
                                        </p:attrNameLst>
                                      </p:cBhvr>
                                    </p:anim>
                                  </p:childTnLst>
                                </p:cTn>
                              </p:par>
                            </p:childTnLst>
                          </p:cTn>
                        </p:par>
                        <p:par>
                          <p:cTn id="16" fill="hold">
                            <p:stCondLst>
                              <p:cond delay="1000"/>
                            </p:stCondLst>
                            <p:childTnLst>
                              <p:par>
                                <p:cTn id="17" presetID="24" presetClass="entr" presetSubtype="0" fill="hold" nodeType="afterEffect">
                                  <p:stCondLst>
                                    <p:cond delay="0"/>
                                  </p:stCondLst>
                                  <p:childTnLst>
                                    <p:set>
                                      <p:cBhvr>
                                        <p:cTn id="18" dur="1" fill="hold">
                                          <p:stCondLst>
                                            <p:cond delay="0"/>
                                          </p:stCondLst>
                                        </p:cTn>
                                        <p:tgtEl>
                                          <p:spTgt spid="154697"/>
                                        </p:tgtEl>
                                        <p:attrNameLst>
                                          <p:attrName>style.visibility</p:attrName>
                                        </p:attrNameLst>
                                      </p:cBhvr>
                                      <p:to>
                                        <p:strVal val="visible"/>
                                      </p:to>
                                    </p:set>
                                    <p:anim calcmode="lin" valueType="num">
                                      <p:cBhvr>
                                        <p:cTn id="19" dur="1" fill="hold"/>
                                        <p:tgtEl>
                                          <p:spTgt spid="154697"/>
                                        </p:tgtEl>
                                      </p:cBhvr>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54696"/>
                                        </p:tgtEl>
                                        <p:attrNameLst>
                                          <p:attrName>style.visibility</p:attrName>
                                        </p:attrNameLst>
                                      </p:cBhvr>
                                      <p:to>
                                        <p:strVal val="visible"/>
                                      </p:to>
                                    </p:set>
                                    <p:animEffect transition="in" filter="wipe(left)">
                                      <p:cBhvr>
                                        <p:cTn id="23" dur="500"/>
                                        <p:tgtEl>
                                          <p:spTgt spid="154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bldLvl="0" animBg="1"/>
      <p:bldP spid="154696" grpId="0" bldLvl="0" animBg="1"/>
    </p:bldLst>
  </p:timing>
</p:sld>
</file>

<file path=ppt/tags/tag1.xml><?xml version="1.0" encoding="utf-8"?>
<p:tagLst xmlns:p="http://schemas.openxmlformats.org/presentationml/2006/main">
  <p:tag name="KSO_WM_DOC_GUID" val="{6a9d1739-2cac-4375-9055-986b3b5541c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3735</Words>
  <Application>WPS 演示</Application>
  <PresentationFormat>自定义</PresentationFormat>
  <Paragraphs>296</Paragraphs>
  <Slides>26</Slides>
  <Notes>37</Notes>
  <HiddenSlides>0</HiddenSlides>
  <MMClips>1</MMClips>
  <ScaleCrop>false</ScaleCrop>
  <HeadingPairs>
    <vt:vector size="8" baseType="variant">
      <vt:variant>
        <vt:lpstr>已用的字体</vt:lpstr>
      </vt:variant>
      <vt:variant>
        <vt:i4>33</vt:i4>
      </vt:variant>
      <vt:variant>
        <vt:lpstr>主题</vt:lpstr>
      </vt:variant>
      <vt:variant>
        <vt:i4>1</vt:i4>
      </vt:variant>
      <vt:variant>
        <vt:lpstr>嵌入 OLE 服务器</vt:lpstr>
      </vt:variant>
      <vt:variant>
        <vt:i4>54</vt:i4>
      </vt:variant>
      <vt:variant>
        <vt:lpstr>幻灯片标题</vt:lpstr>
      </vt:variant>
      <vt:variant>
        <vt:i4>26</vt:i4>
      </vt:variant>
    </vt:vector>
  </HeadingPairs>
  <TitlesOfParts>
    <vt:vector size="114" baseType="lpstr">
      <vt:lpstr>Arial</vt:lpstr>
      <vt:lpstr>宋体</vt:lpstr>
      <vt:lpstr>Wingdings</vt:lpstr>
      <vt:lpstr>Impact</vt:lpstr>
      <vt:lpstr>Times New Roman</vt:lpstr>
      <vt:lpstr>微软雅黑</vt:lpstr>
      <vt:lpstr>黑体</vt:lpstr>
      <vt:lpstr>Symbol</vt:lpstr>
      <vt:lpstr>Arial Unicode MS</vt:lpstr>
      <vt:lpstr>Calibri</vt:lpstr>
      <vt:lpstr>华文黑体</vt:lpstr>
      <vt:lpstr>Arial</vt:lpstr>
      <vt:lpstr>Roboto Condensed</vt:lpstr>
      <vt:lpstr>Gulim</vt:lpstr>
      <vt:lpstr>Arial Black</vt:lpstr>
      <vt:lpstr>造字工房悦黑体验版常规体</vt:lpstr>
      <vt:lpstr>Calibri</vt:lpstr>
      <vt:lpstr>TeXGyreAdventor</vt:lpstr>
      <vt:lpstr>Meiryo</vt:lpstr>
      <vt:lpstr>Yu Gothic UI</vt:lpstr>
      <vt:lpstr>Arial Narrow</vt:lpstr>
      <vt:lpstr>Wide Latin</vt:lpstr>
      <vt:lpstr>Malgun Gothic</vt:lpstr>
      <vt:lpstr>HelveticaNeue LT 43 LightEx</vt:lpstr>
      <vt:lpstr>仿宋_GB2312</vt:lpstr>
      <vt:lpstr>仿宋</vt:lpstr>
      <vt:lpstr>楷体_GB2312</vt:lpstr>
      <vt:lpstr>新宋体</vt:lpstr>
      <vt:lpstr>隶书</vt:lpstr>
      <vt:lpstr>ˎ̥</vt:lpstr>
      <vt:lpstr>华文隶书</vt:lpstr>
      <vt:lpstr>Tahoma</vt:lpstr>
      <vt:lpstr>华文行楷</vt:lpstr>
      <vt:lpstr>Office 主题​​</vt:lpstr>
      <vt:lpstr>MS_ClipArt_Gallery.2</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MS_ClipArt_Gallery.2</vt:lpstr>
      <vt:lpstr>Equation.3</vt:lpstr>
      <vt:lpstr>Equation.3</vt:lpstr>
      <vt:lpstr>Equation.3</vt:lpstr>
      <vt:lpstr>Equation.3</vt:lpstr>
      <vt:lpstr>Equation.3</vt:lpstr>
      <vt:lpstr>Equation.3</vt:lpstr>
      <vt:lpstr>Equation.3</vt:lpstr>
      <vt:lpstr>Equation.3</vt:lpstr>
      <vt:lpstr>Equation.DSMT4</vt:lpstr>
      <vt:lpstr>Equation.DSMT4</vt:lpstr>
      <vt:lpstr>Equation.3</vt:lpstr>
      <vt:lpstr>Equation.DSMT4</vt:lpstr>
      <vt:lpstr>Equation.DSMT4</vt:lpstr>
      <vt:lpstr>Equation.DSMT4</vt:lpstr>
      <vt:lpstr>Equation.3</vt:lpstr>
      <vt:lpstr>Equation.3</vt:lpstr>
      <vt:lpstr>Equation.3</vt:lpstr>
      <vt:lpstr>Equation.3</vt:lpstr>
      <vt:lpstr>Equation.3</vt:lpstr>
      <vt:lpstr>Equation.3</vt:lpstr>
      <vt:lpstr>Equation.DSMT4</vt:lpstr>
      <vt:lpstr>Equation.3</vt:lpstr>
      <vt:lpstr>Equation.DSMT4</vt:lpstr>
      <vt:lpstr>Equation.DSMT4</vt:lpstr>
      <vt:lpstr>Equation.DSMT4</vt:lpstr>
      <vt:lpstr>Equation.DSMT4</vt:lpstr>
      <vt:lpstr>Equation.DSMT4</vt:lpstr>
      <vt:lpstr>Equation.3</vt:lpstr>
      <vt:lpstr>Equation.3</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示例: 可口可乐饮料罐的形状</vt:lpstr>
      <vt:lpstr>PowerPoint 演示文稿</vt:lpstr>
      <vt:lpstr>PowerPoint 演示文稿</vt:lpstr>
      <vt:lpstr>表面积用S表示, 体积用V表示, 则</vt:lpstr>
      <vt:lpstr>问题分析和模型假设</vt:lpstr>
      <vt:lpstr>模型的建立 </vt:lpstr>
      <vt:lpstr>PowerPoint 演示文稿</vt:lpstr>
      <vt:lpstr> </vt:lpstr>
      <vt:lpstr>模型的求解</vt:lpstr>
      <vt:lpstr>求临界点:令其导数为零 得</vt:lpstr>
      <vt:lpstr>模型验证及进一步的分析 </vt:lpstr>
      <vt:lpstr>PowerPoint 演示文稿</vt:lpstr>
      <vt:lpstr>进一步讨论</vt:lpstr>
      <vt:lpstr>PowerPoint 演示文稿</vt:lpstr>
      <vt:lpstr>PowerPoint 演示文稿</vt:lpstr>
      <vt:lpstr>海报设计问题</vt:lpstr>
      <vt:lpstr>PowerPoint 演示文稿</vt:lpstr>
      <vt:lpstr>PowerPoint 演示文稿</vt:lpstr>
      <vt:lpstr>PowerPoint 演示文稿</vt:lpstr>
      <vt:lpstr>例1</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9999</dc:title>
  <dc:creator>振华宇光</dc:creator>
  <cp:lastModifiedBy>lenovo</cp:lastModifiedBy>
  <cp:revision>131</cp:revision>
  <dcterms:created xsi:type="dcterms:W3CDTF">2014-08-23T07:50:00Z</dcterms:created>
  <dcterms:modified xsi:type="dcterms:W3CDTF">2019-09-28T13:02:44Z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