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358" r:id="rId3"/>
    <p:sldId id="287" r:id="rId4"/>
    <p:sldId id="288" r:id="rId5"/>
    <p:sldId id="290" r:id="rId6"/>
    <p:sldId id="291" r:id="rId7"/>
    <p:sldId id="292" r:id="rId8"/>
    <p:sldId id="293" r:id="rId9"/>
    <p:sldId id="294" r:id="rId10"/>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微软用户" initials="微"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2FDB2607-1784-4EEB-B798-7EB5836EED8A}">
        <p14:showMediaCtrls xmlns:p14="http://schemas.microsoft.com/office/powerpoint/2010/main" val="1"/>
      </p:ext>
    </p:extLst>
  </p:showPr>
  <p:clrMru>
    <a:srgbClr val="FF0066"/>
    <a:srgbClr val="FF0000"/>
    <a:srgbClr val="006600"/>
    <a:srgbClr val="FFFFCC"/>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p:restoredLeft sz="27109"/>
    <p:restoredTop sz="90929"/>
  </p:normalViewPr>
  <p:slideViewPr>
    <p:cSldViewPr showGuides="1">
      <p:cViewPr>
        <p:scale>
          <a:sx n="50" d="100"/>
          <a:sy n="50" d="100"/>
        </p:scale>
        <p:origin x="-738" y="-570"/>
      </p:cViewPr>
      <p:guideLst>
        <p:guide orient="horz" pos="3859"/>
        <p:guide pos="576"/>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324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5" Type="http://schemas.openxmlformats.org/officeDocument/2006/relationships/image" Target="../media/image10.wmf"/><Relationship Id="rId4" Type="http://schemas.openxmlformats.org/officeDocument/2006/relationships/image" Target="../media/image9.wmf"/><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5" Type="http://schemas.openxmlformats.org/officeDocument/2006/relationships/image" Target="../media/image16.wmf"/><Relationship Id="rId4" Type="http://schemas.openxmlformats.org/officeDocument/2006/relationships/image" Target="../media/image15.wmf"/><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9" Type="http://schemas.openxmlformats.org/officeDocument/2006/relationships/image" Target="../media/image9.wmf"/><Relationship Id="rId8" Type="http://schemas.openxmlformats.org/officeDocument/2006/relationships/image" Target="../media/image24.wmf"/><Relationship Id="rId7" Type="http://schemas.openxmlformats.org/officeDocument/2006/relationships/image" Target="../media/image23.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9" Type="http://schemas.openxmlformats.org/officeDocument/2006/relationships/image" Target="../media/image10.wmf"/><Relationship Id="rId8" Type="http://schemas.openxmlformats.org/officeDocument/2006/relationships/image" Target="../media/image9.wmf"/><Relationship Id="rId7" Type="http://schemas.openxmlformats.org/officeDocument/2006/relationships/image" Target="../media/image20.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 Id="rId3" Type="http://schemas.openxmlformats.org/officeDocument/2006/relationships/image" Target="../media/image27.wmf"/><Relationship Id="rId2" Type="http://schemas.openxmlformats.org/officeDocument/2006/relationships/image" Target="../media/image26.wmf"/><Relationship Id="rId10" Type="http://schemas.openxmlformats.org/officeDocument/2006/relationships/image" Target="../media/image31.wmf"/><Relationship Id="rId1" Type="http://schemas.openxmlformats.org/officeDocument/2006/relationships/image" Target="../media/image2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0.wmf"/><Relationship Id="rId7" Type="http://schemas.openxmlformats.org/officeDocument/2006/relationships/image" Target="../media/image38.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页眉占位符 3073"/>
          <p:cNvSpPr>
            <a:spLocks noGrp="1"/>
          </p:cNvSpPr>
          <p:nvPr>
            <p:ph type="hdr" sz="quarter"/>
          </p:nvPr>
        </p:nvSpPr>
        <p:spPr>
          <a:xfrm>
            <a:off x="0" y="0"/>
            <a:ext cx="2971800" cy="457200"/>
          </a:xfrm>
          <a:prstGeom prst="rect">
            <a:avLst/>
          </a:prstGeom>
          <a:noFill/>
          <a:ln w="9525">
            <a:noFill/>
          </a:ln>
        </p:spPr>
        <p:txBody>
          <a:bodyPr/>
          <a:p>
            <a:pPr lvl="0" fontAlgn="base"/>
            <a:endParaRPr lang="zh-CN" altLang="en-US" sz="1200" strike="noStrike" noProof="1" dirty="0"/>
          </a:p>
        </p:txBody>
      </p:sp>
      <p:sp>
        <p:nvSpPr>
          <p:cNvPr id="3075" name="日期占位符 3074"/>
          <p:cNvSpPr>
            <a:spLocks noGrp="1"/>
          </p:cNvSpPr>
          <p:nvPr>
            <p:ph type="dt" idx="1"/>
          </p:nvPr>
        </p:nvSpPr>
        <p:spPr>
          <a:xfrm>
            <a:off x="3886200" y="0"/>
            <a:ext cx="2971800" cy="457200"/>
          </a:xfrm>
          <a:prstGeom prst="rect">
            <a:avLst/>
          </a:prstGeom>
          <a:noFill/>
          <a:ln w="9525">
            <a:noFill/>
          </a:ln>
        </p:spPr>
        <p:txBody>
          <a:bodyPr/>
          <a:p>
            <a:pPr lvl="0" algn="r" fontAlgn="base"/>
            <a:endParaRPr lang="zh-CN" altLang="en-US" sz="1200" strike="noStrike" noProof="1" dirty="0"/>
          </a:p>
        </p:txBody>
      </p:sp>
      <p:sp>
        <p:nvSpPr>
          <p:cNvPr id="6148" name="幻灯片图像占位符 3075"/>
          <p:cNvSpPr>
            <a:spLocks noTextEdit="1"/>
          </p:cNvSpPr>
          <p:nvPr>
            <p:ph type="sldImg"/>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6149" name="文本占位符 3076"/>
          <p:cNvSpPr>
            <a:spLocks noGrp="1"/>
          </p:cNvSpPr>
          <p:nvPr>
            <p:ph type="body" sz="quarter"/>
          </p:nvPr>
        </p:nvSpPr>
        <p:spPr>
          <a:xfrm>
            <a:off x="914400" y="4343400"/>
            <a:ext cx="5029200" cy="4114800"/>
          </a:xfrm>
          <a:prstGeom prst="rect">
            <a:avLst/>
          </a:prstGeom>
          <a:noFill/>
          <a:ln w="9525">
            <a:noFill/>
          </a:ln>
        </p:spPr>
        <p:txBody>
          <a:bodyPr anchor="t"/>
          <a:p>
            <a:pPr lvl="0"/>
            <a:r>
              <a:rPr lang="zh-CN" altLang="en-US" dirty="0"/>
              <a:t>单击此处编辑母版文本样式</a:t>
            </a:r>
            <a:endParaRPr lang="zh-CN" altLang="en-US" dirty="0"/>
          </a:p>
          <a:p>
            <a:pPr lvl="1" indent="0"/>
            <a:r>
              <a:rPr lang="zh-CN" altLang="en-US" dirty="0"/>
              <a:t>第二级</a:t>
            </a:r>
            <a:endParaRPr lang="zh-CN" altLang="en-US" dirty="0"/>
          </a:p>
          <a:p>
            <a:pPr lvl="2" indent="0"/>
            <a:r>
              <a:rPr lang="zh-CN" altLang="en-US" dirty="0"/>
              <a:t>第三级</a:t>
            </a:r>
            <a:endParaRPr lang="zh-CN" altLang="en-US" dirty="0"/>
          </a:p>
          <a:p>
            <a:pPr lvl="3" indent="0"/>
            <a:r>
              <a:rPr lang="zh-CN" altLang="en-US" dirty="0"/>
              <a:t>第四级</a:t>
            </a:r>
            <a:endParaRPr lang="zh-CN" altLang="en-US" dirty="0"/>
          </a:p>
          <a:p>
            <a:pPr lvl="4" indent="0"/>
            <a:r>
              <a:rPr lang="zh-CN" altLang="en-US" dirty="0"/>
              <a:t>第五级</a:t>
            </a:r>
            <a:endParaRPr lang="zh-CN" altLang="en-US" dirty="0"/>
          </a:p>
        </p:txBody>
      </p:sp>
      <p:sp>
        <p:nvSpPr>
          <p:cNvPr id="3078" name="页脚占位符 3077"/>
          <p:cNvSpPr>
            <a:spLocks noGrp="1"/>
          </p:cNvSpPr>
          <p:nvPr>
            <p:ph type="ftr" sz="quarter" idx="4"/>
          </p:nvPr>
        </p:nvSpPr>
        <p:spPr>
          <a:xfrm>
            <a:off x="0" y="8686800"/>
            <a:ext cx="2971800" cy="457200"/>
          </a:xfrm>
          <a:prstGeom prst="rect">
            <a:avLst/>
          </a:prstGeom>
          <a:noFill/>
          <a:ln w="9525">
            <a:noFill/>
          </a:ln>
        </p:spPr>
        <p:txBody>
          <a:bodyPr anchor="b"/>
          <a:p>
            <a:pPr lvl="0" fontAlgn="base"/>
            <a:endParaRPr lang="zh-CN" altLang="en-US" sz="1200" strike="noStrike" noProof="1" dirty="0"/>
          </a:p>
        </p:txBody>
      </p:sp>
      <p:sp>
        <p:nvSpPr>
          <p:cNvPr id="3079" name="灯片编号占位符 3078"/>
          <p:cNvSpPr>
            <a:spLocks noGrp="1"/>
          </p:cNvSpPr>
          <p:nvPr>
            <p:ph type="sldNum" sz="quarter" idx="5"/>
          </p:nvPr>
        </p:nvSpPr>
        <p:spPr>
          <a:xfrm>
            <a:off x="3886200" y="8686800"/>
            <a:ext cx="2971800" cy="457200"/>
          </a:xfrm>
          <a:prstGeom prst="rect">
            <a:avLst/>
          </a:prstGeom>
          <a:noFill/>
          <a:ln w="9525">
            <a:noFill/>
          </a:ln>
        </p:spPr>
        <p:txBody>
          <a:bodyPr anchor="b"/>
          <a:p>
            <a:pPr lvl="0" algn="r" fontAlgn="base"/>
            <a:fld id="{9A0DB2DC-4C9A-4742-B13C-FB6460FD3503}" type="slidenum">
              <a:rPr lang="zh-CN" altLang="en-US" sz="1200" strike="noStrike" noProof="1" dirty="0">
                <a:latin typeface="Times New Roman" panose="02020603050405020304" pitchFamily="18" charset="0"/>
                <a:ea typeface="宋体" panose="02010600030101010101" pitchFamily="2" charset="-122"/>
                <a:cs typeface="+mn-cs"/>
              </a:rPr>
            </a:fld>
            <a:endParaRPr lang="zh-CN" altLang="en-US" sz="1200" strike="noStrike" noProof="1" dirty="0"/>
          </a:p>
        </p:txBody>
      </p:sp>
    </p:spTree>
  </p:cSld>
  <p:clrMap bg1="lt1" tx1="dk1" bg2="lt2" tx2="dk2" accent1="accent1" accent2="accent2" accent3="accent3" accent4="accent4" accent5="accent5" accent6="accent6" hlink="hlink" folHlink="folHlink"/>
  <p:hf sldNum="0" hdr="0" ftr="0" dt="0"/>
  <p:notesStyle>
    <a:lvl1pPr marL="0" lvl="0"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1pPr>
    <a:lvl2pPr marL="457200" lvl="1"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2pPr>
    <a:lvl3pPr marL="914400" lvl="2"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3pPr>
    <a:lvl4pPr marL="1371600" lvl="3"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4pPr>
    <a:lvl5pPr marL="1828800" lvl="4"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4"/>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320"/>
            <a:ext cx="2057400" cy="5852160"/>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320"/>
            <a:ext cx="6052930" cy="5852160"/>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sz="half" idx="1"/>
          </p:nvPr>
        </p:nvSpPr>
        <p:spPr>
          <a:xfrm>
            <a:off x="628650" y="1825625"/>
            <a:ext cx="3886200" cy="4351338"/>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quarter" idx="2"/>
          </p:nvPr>
        </p:nvSpPr>
        <p:spPr>
          <a:xfrm>
            <a:off x="4629150" y="1825625"/>
            <a:ext cx="3886200" cy="2098675"/>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内容占位符 4"/>
          <p:cNvSpPr>
            <a:spLocks noGrp="1"/>
          </p:cNvSpPr>
          <p:nvPr>
            <p:ph sz="quarter" idx="3"/>
          </p:nvPr>
        </p:nvSpPr>
        <p:spPr>
          <a:xfrm>
            <a:off x="4629150" y="4076700"/>
            <a:ext cx="3886200" cy="21002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6" name="日期占位符 5"/>
          <p:cNvSpPr>
            <a:spLocks noGrp="1"/>
          </p:cNvSpPr>
          <p:nvPr>
            <p:ph type="dt" sz="half" idx="10"/>
          </p:nvPr>
        </p:nvSpPr>
        <p:spPr>
          <a:xfrm>
            <a:off x="457200" y="6356350"/>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页脚占位符 6"/>
          <p:cNvSpPr>
            <a:spLocks noGrp="1"/>
          </p:cNvSpPr>
          <p:nvPr>
            <p:ph type="ftr" sz="quarter" idx="11"/>
          </p:nvPr>
        </p:nvSpPr>
        <p:spPr>
          <a:xfrm>
            <a:off x="3124200" y="6356350"/>
            <a:ext cx="28956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灯片编号占位符 7"/>
          <p:cNvSpPr>
            <a:spLocks noGrp="1"/>
          </p:cNvSpPr>
          <p:nvPr>
            <p:ph type="sldNum" sz="quarter" idx="12"/>
          </p:nvPr>
        </p:nvSpPr>
        <p:spPr>
          <a:xfrm>
            <a:off x="6553200" y="6356350"/>
            <a:ext cx="2133600" cy="365125"/>
          </a:xfrm>
        </p:spPr>
        <p:txBody>
          <a:bodyPr/>
          <a:lstStyle/>
          <a:p>
            <a:pPr lvl="0" eaLnBrk="1" fontAlgn="base" hangingPunct="1"/>
            <a:fld id="{9A0DB2DC-4C9A-4742-B13C-FB6460FD3503}" type="slidenum">
              <a:rPr lang="zh-CN" altLang="en-US" strike="noStrike" noProof="1" dirty="0">
                <a:latin typeface="Times New Roman" panose="02020603050405020304" pitchFamily="18"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a:xfrm>
            <a:off x="838200" y="6356350"/>
            <a:ext cx="2743200" cy="365125"/>
          </a:xfrm>
        </p:spPr>
        <p:txBody>
          <a:bodyPr/>
          <a:lstStyle/>
          <a:p>
            <a:pPr fontAlgn="base"/>
            <a:fld id="{263DB197-84B0-484E-9C0F-88358ECCB797}" type="datetimeFigureOut">
              <a:rPr lang="zh-CN" altLang="en-US" strike="noStrike" noProof="1" smtClean="0">
                <a:latin typeface="Times New Roman" panose="02020603050405020304" pitchFamily="18"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a:xfrm>
            <a:off x="4038600" y="6356350"/>
            <a:ext cx="4114800" cy="365125"/>
          </a:xfrm>
        </p:spPr>
        <p:txBody>
          <a:bodyPr/>
          <a:lstStyle/>
          <a:p>
            <a:pPr fontAlgn="base"/>
            <a:endParaRPr lang="zh-CN" altLang="en-US" strike="noStrike" noProof="1"/>
          </a:p>
        </p:txBody>
      </p:sp>
      <p:sp>
        <p:nvSpPr>
          <p:cNvPr id="5" name="灯片编号占位符 4"/>
          <p:cNvSpPr>
            <a:spLocks noGrp="1"/>
          </p:cNvSpPr>
          <p:nvPr>
            <p:ph type="sldNum" sz="quarter" idx="12"/>
          </p:nvPr>
        </p:nvSpPr>
        <p:spPr>
          <a:xfrm>
            <a:off x="8610600" y="6356350"/>
            <a:ext cx="2743200" cy="365125"/>
          </a:xfrm>
        </p:spPr>
        <p:txBody>
          <a:bodyPr/>
          <a:lstStyle/>
          <a:p>
            <a:pPr fontAlgn="base"/>
            <a:fld id="{E077DA78-E013-4A8C-AD75-63A150561B10}" type="slidenum">
              <a:rPr lang="zh-CN" altLang="en-US" strike="noStrike" noProof="1" smtClean="0">
                <a:latin typeface="Times New Roman" panose="02020603050405020304" pitchFamily="18"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a:xfrm>
            <a:off x="838200" y="6356350"/>
            <a:ext cx="2743200" cy="365125"/>
          </a:xfrm>
        </p:spPr>
        <p:txBody>
          <a:bodyPr/>
          <a:lstStyle/>
          <a:p>
            <a:pPr fontAlgn="base"/>
            <a:fld id="{263DB197-84B0-484E-9C0F-88358ECCB797}" type="datetimeFigureOut">
              <a:rPr lang="zh-CN" altLang="en-US" strike="noStrike" noProof="1" smtClean="0">
                <a:latin typeface="Times New Roman" panose="02020603050405020304" pitchFamily="18"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a:xfrm>
            <a:off x="4038600" y="6356350"/>
            <a:ext cx="4114800" cy="365125"/>
          </a:xfrm>
        </p:spPr>
        <p:txBody>
          <a:bodyPr/>
          <a:lstStyle/>
          <a:p>
            <a:pPr fontAlgn="base"/>
            <a:endParaRPr lang="zh-CN" altLang="en-US" strike="noStrike" noProof="1"/>
          </a:p>
        </p:txBody>
      </p:sp>
      <p:sp>
        <p:nvSpPr>
          <p:cNvPr id="5" name="灯片编号占位符 4"/>
          <p:cNvSpPr>
            <a:spLocks noGrp="1"/>
          </p:cNvSpPr>
          <p:nvPr>
            <p:ph type="sldNum" sz="quarter" idx="12"/>
          </p:nvPr>
        </p:nvSpPr>
        <p:spPr>
          <a:xfrm>
            <a:off x="8610600" y="6356350"/>
            <a:ext cx="2743200" cy="365125"/>
          </a:xfrm>
        </p:spPr>
        <p:txBody>
          <a:bodyPr/>
          <a:lstStyle/>
          <a:p>
            <a:pPr fontAlgn="base"/>
            <a:fld id="{E077DA78-E013-4A8C-AD75-63A150561B10}" type="slidenum">
              <a:rPr lang="zh-CN" altLang="en-US" strike="noStrike" noProof="1" smtClean="0">
                <a:latin typeface="Times New Roman" panose="02020603050405020304" pitchFamily="18"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a:xfrm>
            <a:off x="838200" y="6356350"/>
            <a:ext cx="2743200" cy="365125"/>
          </a:xfrm>
        </p:spPr>
        <p:txBody>
          <a:bodyPr/>
          <a:lstStyle/>
          <a:p>
            <a:pPr fontAlgn="base"/>
            <a:fld id="{263DB197-84B0-484E-9C0F-88358ECCB797}" type="datetimeFigureOut">
              <a:rPr lang="zh-CN" altLang="en-US" strike="noStrike" noProof="1" smtClean="0">
                <a:latin typeface="Times New Roman" panose="02020603050405020304" pitchFamily="18"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nvPr>
        </p:nvSpPr>
        <p:spPr>
          <a:xfrm>
            <a:off x="4038600" y="6356350"/>
            <a:ext cx="4114800" cy="365125"/>
          </a:xfrm>
        </p:spPr>
        <p:txBody>
          <a:bodyPr/>
          <a:lstStyle/>
          <a:p>
            <a:pPr fontAlgn="base"/>
            <a:endParaRPr lang="zh-CN" altLang="en-US" strike="noStrike" noProof="1"/>
          </a:p>
        </p:txBody>
      </p:sp>
      <p:sp>
        <p:nvSpPr>
          <p:cNvPr id="5" name="灯片编号占位符 4"/>
          <p:cNvSpPr>
            <a:spLocks noGrp="1"/>
          </p:cNvSpPr>
          <p:nvPr>
            <p:ph type="sldNum" sz="quarter" idx="12"/>
          </p:nvPr>
        </p:nvSpPr>
        <p:spPr>
          <a:xfrm>
            <a:off x="8610600" y="6356350"/>
            <a:ext cx="2743200" cy="365125"/>
          </a:xfrm>
        </p:spPr>
        <p:txBody>
          <a:bodyPr/>
          <a:lstStyle/>
          <a:p>
            <a:pPr fontAlgn="base"/>
            <a:fld id="{E077DA78-E013-4A8C-AD75-63A150561B10}" type="slidenum">
              <a:rPr lang="zh-CN" altLang="en-US" strike="noStrike" noProof="1" smtClean="0">
                <a:latin typeface="Times New Roman" panose="02020603050405020304" pitchFamily="18"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lgn="l">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4"/>
            <a:ext cx="7886700" cy="1500187"/>
          </a:xfrm>
        </p:spPr>
        <p:txBody>
          <a:bodyPr/>
          <a:lstStyle>
            <a:lvl1pPr marL="0" indent="0" algn="l">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628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628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970222"/>
          </a:xfrm>
        </p:spPr>
        <p:txBody>
          <a:bodyPr/>
          <a:lstStyle>
            <a:lvl1pPr algn="ct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944793" y="1567346"/>
            <a:ext cx="3526380" cy="710095"/>
          </a:xfrm>
        </p:spPr>
        <p:txBody>
          <a:bodyPr anchor="ctr">
            <a:norm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944793" y="2338388"/>
            <a:ext cx="3526380" cy="3785964"/>
          </a:xfrm>
        </p:spPr>
        <p:txBody>
          <a:bodyPr>
            <a:normAutofit/>
          </a:bodyPr>
          <a:lstStyle>
            <a:lvl1pPr>
              <a:defRPr sz="1800"/>
            </a:lvl1pPr>
            <a:lvl2pPr>
              <a:defRPr sz="1500"/>
            </a:lvl2pPr>
            <a:lvl3pPr>
              <a:defRPr sz="1350"/>
            </a:lvl3pPr>
            <a:lvl4pPr>
              <a:defRPr sz="1200"/>
            </a:lvl4pPr>
            <a:lvl5pPr>
              <a:defRPr sz="1200"/>
            </a:lvl5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717212" y="1567346"/>
            <a:ext cx="3526381" cy="710095"/>
          </a:xfrm>
        </p:spPr>
        <p:txBody>
          <a:bodyPr lIns="91440" tIns="45720" rIns="91440" bIns="45720" rtlCol="0" anchor="ctr">
            <a:normAutofit/>
          </a:bodyPr>
          <a:lstStyle>
            <a:lvl1pPr marL="171450" indent="-171450">
              <a:buNone/>
              <a:defRPr lang="zh-CN" altLang="en-US" b="0" smtClean="0"/>
            </a:lvl1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717212" y="2357460"/>
            <a:ext cx="3526381" cy="3766892"/>
          </a:xfrm>
        </p:spPr>
        <p:txBody>
          <a:bodyPr>
            <a:normAutofit/>
          </a:bodyPr>
          <a:lstStyle>
            <a:lvl1pPr>
              <a:defRPr sz="1800"/>
            </a:lvl1pPr>
            <a:lvl2pPr>
              <a:defRPr sz="1500"/>
            </a:lvl2pPr>
            <a:lvl3pPr>
              <a:defRPr sz="1350"/>
            </a:lvl3pPr>
            <a:lvl4pPr>
              <a:defRPr sz="1200"/>
            </a:lvl4pPr>
            <a:lvl5pPr>
              <a:defRPr sz="1200"/>
            </a:lvl5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95638" cy="1600200"/>
          </a:xfrm>
        </p:spPr>
        <p:txBody>
          <a:bodyPr anchor="t">
            <a:normAutofit/>
          </a:bodyPr>
          <a:lstStyle>
            <a:lvl1pPr>
              <a:defRPr sz="30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4038600" y="457201"/>
            <a:ext cx="4477941" cy="5403850"/>
          </a:xfrm>
        </p:spPr>
        <p:txBody>
          <a:bodyPr vert="horz" wrap="square" lIns="91426" tIns="45713" rIns="91426" bIns="45713" numCol="1" anchor="t" anchorCtr="0" compatLnSpc="1"/>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912495" rtl="0" eaLnBrk="0" fontAlgn="base" latinLnBrk="0" hangingPunct="0">
              <a:spcBef>
                <a:spcPct val="20000"/>
              </a:spcBef>
              <a:spcAft>
                <a:spcPct val="0"/>
              </a:spcAft>
              <a:buClrTx/>
              <a:buSzTx/>
              <a:buFont typeface="Arial" panose="020B0604020202020204" pitchFamily="34" charset="0"/>
              <a:buNone/>
              <a:defRPr/>
            </a:pPr>
            <a:endParaRPr kumimoji="0" lang="zh-CN" altLang="en-US" sz="2400" b="0" i="0" u="none" strike="noStrike" kern="1200" cap="none" spc="0" normalizeH="0" baseline="0" noProof="1">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629841" y="2057400"/>
            <a:ext cx="3195638" cy="3811588"/>
          </a:xfrm>
        </p:spPr>
        <p:txBody>
          <a:bodyPr>
            <a:normAutofit/>
          </a:bodyPr>
          <a:lstStyle>
            <a:lvl1pPr marL="0" indent="0">
              <a:buNone/>
              <a:defRPr sz="15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3.jpeg"/><Relationship Id="rId17" Type="http://schemas.openxmlformats.org/officeDocument/2006/relationships/image" Target="../media/image2.png"/><Relationship Id="rId16" Type="http://schemas.openxmlformats.org/officeDocument/2006/relationships/image" Target="../media/image1.png"/><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1026" name="矩形 6"/>
          <p:cNvGrpSpPr/>
          <p:nvPr userDrawn="1"/>
        </p:nvGrpSpPr>
        <p:grpSpPr>
          <a:xfrm>
            <a:off x="-4762" y="6392863"/>
            <a:ext cx="9155112" cy="468312"/>
            <a:chOff x="0" y="0"/>
            <a:chExt cx="5768" cy="246"/>
          </a:xfrm>
        </p:grpSpPr>
        <p:pic>
          <p:nvPicPr>
            <p:cNvPr id="1027" name="矩形 6"/>
            <p:cNvPicPr/>
            <p:nvPr/>
          </p:nvPicPr>
          <p:blipFill>
            <a:blip r:embed="rId16"/>
            <a:stretch>
              <a:fillRect/>
            </a:stretch>
          </p:blipFill>
          <p:spPr>
            <a:xfrm>
              <a:off x="0" y="0"/>
              <a:ext cx="5768" cy="246"/>
            </a:xfrm>
            <a:prstGeom prst="rect">
              <a:avLst/>
            </a:prstGeom>
            <a:noFill/>
            <a:ln w="9525">
              <a:noFill/>
            </a:ln>
          </p:spPr>
        </p:pic>
        <p:sp>
          <p:nvSpPr>
            <p:cNvPr id="2052" name="文本框 2051"/>
            <p:cNvSpPr txBox="1">
              <a:spLocks noChangeArrowheads="1"/>
            </p:cNvSpPr>
            <p:nvPr/>
          </p:nvSpPr>
          <p:spPr bwMode="auto">
            <a:xfrm>
              <a:off x="4" y="4"/>
              <a:ext cx="5760" cy="240"/>
            </a:xfrm>
            <a:prstGeom prst="rect">
              <a:avLst/>
            </a:prstGeom>
            <a:noFill/>
            <a:ln w="9525">
              <a:noFill/>
              <a:miter lim="800000"/>
            </a:ln>
          </p:spPr>
          <p:txBody>
            <a:bodyPr lIns="91426" tIns="45713" rIns="91426" bIns="45713" anchor="ctr"/>
            <a:lstStyle/>
            <a:p>
              <a:pPr marL="0" marR="0" lvl="0" indent="0" algn="ctr" defTabSz="912495" rtl="0" eaLnBrk="1" fontAlgn="base" latinLnBrk="0" hangingPunct="1">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Franklin Gothic Medium" panose="020B0603020102020204" pitchFamily="34" charset="0"/>
                <a:ea typeface="微软雅黑" panose="020B0503020204020204" charset="-122"/>
                <a:cs typeface="+mn-cs"/>
              </a:endParaRPr>
            </a:p>
          </p:txBody>
        </p:sp>
      </p:grpSp>
      <p:grpSp>
        <p:nvGrpSpPr>
          <p:cNvPr id="1029" name="矩形 7"/>
          <p:cNvGrpSpPr/>
          <p:nvPr userDrawn="1"/>
        </p:nvGrpSpPr>
        <p:grpSpPr>
          <a:xfrm>
            <a:off x="-4762" y="-34925"/>
            <a:ext cx="9155112" cy="965200"/>
            <a:chOff x="0" y="0"/>
            <a:chExt cx="5768" cy="507"/>
          </a:xfrm>
        </p:grpSpPr>
        <p:pic>
          <p:nvPicPr>
            <p:cNvPr id="1030" name="矩形 7"/>
            <p:cNvPicPr/>
            <p:nvPr/>
          </p:nvPicPr>
          <p:blipFill>
            <a:blip r:embed="rId17"/>
            <a:stretch>
              <a:fillRect/>
            </a:stretch>
          </p:blipFill>
          <p:spPr>
            <a:xfrm>
              <a:off x="0" y="0"/>
              <a:ext cx="5768" cy="507"/>
            </a:xfrm>
            <a:prstGeom prst="rect">
              <a:avLst/>
            </a:prstGeom>
            <a:noFill/>
            <a:ln w="9525">
              <a:noFill/>
            </a:ln>
          </p:spPr>
        </p:pic>
        <p:sp>
          <p:nvSpPr>
            <p:cNvPr id="3" name="文本框 2054"/>
            <p:cNvSpPr txBox="1">
              <a:spLocks noChangeArrowheads="1"/>
            </p:cNvSpPr>
            <p:nvPr/>
          </p:nvSpPr>
          <p:spPr bwMode="auto">
            <a:xfrm>
              <a:off x="4" y="3"/>
              <a:ext cx="5760" cy="501"/>
            </a:xfrm>
            <a:prstGeom prst="rect">
              <a:avLst/>
            </a:prstGeom>
            <a:noFill/>
            <a:ln w="9525">
              <a:noFill/>
              <a:miter lim="800000"/>
            </a:ln>
          </p:spPr>
          <p:txBody>
            <a:bodyPr lIns="91426" tIns="45713" rIns="91426" bIns="45713" anchor="ctr"/>
            <a:lstStyle/>
            <a:p>
              <a:pPr marL="0" marR="0" lvl="0" indent="0" algn="ctr" defTabSz="912495" rtl="0" eaLnBrk="1" fontAlgn="base" latinLnBrk="0" hangingPunct="1">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Franklin Gothic Medium" panose="020B0603020102020204" pitchFamily="34" charset="0"/>
                <a:ea typeface="微软雅黑" panose="020B0503020204020204" charset="-122"/>
                <a:cs typeface="+mn-cs"/>
              </a:endParaRPr>
            </a:p>
          </p:txBody>
        </p:sp>
      </p:grpSp>
      <p:sp>
        <p:nvSpPr>
          <p:cNvPr id="1032" name="灯片编号占位符 3"/>
          <p:cNvSpPr txBox="1"/>
          <p:nvPr/>
        </p:nvSpPr>
        <p:spPr>
          <a:xfrm>
            <a:off x="179388" y="6486525"/>
            <a:ext cx="1439862" cy="284163"/>
          </a:xfrm>
          <a:prstGeom prst="rect">
            <a:avLst/>
          </a:prstGeom>
          <a:noFill/>
          <a:ln w="9525">
            <a:noFill/>
          </a:ln>
        </p:spPr>
        <p:txBody>
          <a:bodyPr lIns="91426" tIns="45713" rIns="91426" bIns="45713" anchor="t"/>
          <a:p>
            <a:pPr lvl="0" algn="ctr"/>
            <a:r>
              <a:rPr lang="de-DE" altLang="en-US" sz="1200" dirty="0">
                <a:solidFill>
                  <a:schemeClr val="bg1"/>
                </a:solidFill>
                <a:latin typeface="微软雅黑" panose="020B0503020204020204" charset="-122"/>
                <a:ea typeface="微软雅黑" panose="020B0503020204020204" charset="-122"/>
              </a:rPr>
              <a:t> </a:t>
            </a:r>
            <a:fld id="{9A0DB2DC-4C9A-4742-B13C-FB6460FD3503}" type="slidenum">
              <a:rPr lang="zh-CN" altLang="en-US" sz="1200" dirty="0">
                <a:solidFill>
                  <a:schemeClr val="bg1"/>
                </a:solidFill>
                <a:latin typeface="微软雅黑" panose="020B0503020204020204" charset="-122"/>
                <a:ea typeface="微软雅黑" panose="020B0503020204020204" charset="-122"/>
              </a:rPr>
            </a:fld>
            <a:endParaRPr lang="zh-CN" altLang="en-US" sz="1200" dirty="0">
              <a:solidFill>
                <a:schemeClr val="bg1"/>
              </a:solidFill>
              <a:latin typeface="微软雅黑" panose="020B0503020204020204" charset="-122"/>
              <a:ea typeface="微软雅黑" panose="020B0503020204020204" charset="-122"/>
            </a:endParaRPr>
          </a:p>
        </p:txBody>
      </p:sp>
      <p:sp>
        <p:nvSpPr>
          <p:cNvPr id="2" name="灯片编号占位符 3"/>
          <p:cNvSpPr txBox="1">
            <a:spLocks noChangeArrowheads="1"/>
          </p:cNvSpPr>
          <p:nvPr/>
        </p:nvSpPr>
        <p:spPr bwMode="auto">
          <a:xfrm>
            <a:off x="6372225" y="6486525"/>
            <a:ext cx="2771775" cy="371475"/>
          </a:xfrm>
          <a:prstGeom prst="rect">
            <a:avLst/>
          </a:prstGeom>
          <a:noFill/>
          <a:ln w="9525">
            <a:noFill/>
            <a:miter lim="800000"/>
          </a:ln>
        </p:spPr>
        <p:txBody>
          <a:bodyPr lIns="91426" tIns="45713" rIns="91426" bIns="45713"/>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de-DE" altLang="en-US" sz="1400" b="1"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sym typeface="+mn-ea"/>
              </a:rPr>
              <a:t> </a:t>
            </a:r>
            <a:r>
              <a:rPr kumimoji="0" lang="zh-CN" altLang="en-US" sz="1400" b="1"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sym typeface="+mn-ea"/>
              </a:rPr>
              <a:t>日照职业技术学院公共教学部</a:t>
            </a:r>
            <a:endParaRPr kumimoji="0" lang="en-US" sz="1400" b="1"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sym typeface="+mn-ea"/>
            </a:endParaRPr>
          </a:p>
        </p:txBody>
      </p:sp>
      <p:sp>
        <p:nvSpPr>
          <p:cNvPr id="2058" name="椭圆 10"/>
          <p:cNvSpPr>
            <a:spLocks noChangeArrowheads="1"/>
          </p:cNvSpPr>
          <p:nvPr/>
        </p:nvSpPr>
        <p:spPr bwMode="auto">
          <a:xfrm>
            <a:off x="7429500" y="-20637"/>
            <a:ext cx="1428750" cy="941388"/>
          </a:xfrm>
          <a:prstGeom prst="ellipse">
            <a:avLst/>
          </a:prstGeom>
          <a:blipFill dpi="0" rotWithShape="1">
            <a:blip r:embed="rId18" cstate="print"/>
            <a:srcRect/>
            <a:stretch>
              <a:fillRect/>
            </a:stretch>
          </a:blipFill>
          <a:ln w="25400">
            <a:solidFill>
              <a:srgbClr val="003566"/>
            </a:solidFill>
            <a:bevel/>
          </a:ln>
        </p:spPr>
        <p:txBody>
          <a:bodyPr lIns="91426" tIns="45713" rIns="91426" bIns="45713" anchor="ctr"/>
          <a:lstStyle/>
          <a:p>
            <a:pPr marL="0" marR="0" lvl="0" indent="0" algn="ctr" defTabSz="912495" rtl="0" eaLnBrk="1" fontAlgn="base" latinLnBrk="0" hangingPunct="1">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rgbClr val="FFFFFF"/>
              </a:solidFill>
              <a:effectLst/>
              <a:uLnTx/>
              <a:uFillTx/>
              <a:latin typeface="Franklin Gothic Medium" panose="020B0603020102020204" pitchFamily="34" charset="0"/>
              <a:ea typeface="微软雅黑" panose="020B0503020204020204" charset="-122"/>
              <a:cs typeface="+mn-cs"/>
            </a:endParaRPr>
          </a:p>
        </p:txBody>
      </p:sp>
      <p:sp>
        <p:nvSpPr>
          <p:cNvPr id="1035" name="标题占位符 1"/>
          <p:cNvSpPr>
            <a:spLocks noGrp="1"/>
          </p:cNvSpPr>
          <p:nvPr>
            <p:ph type="title"/>
          </p:nvPr>
        </p:nvSpPr>
        <p:spPr>
          <a:xfrm>
            <a:off x="457200" y="274638"/>
            <a:ext cx="8229600" cy="1143000"/>
          </a:xfrm>
          <a:prstGeom prst="rect">
            <a:avLst/>
          </a:prstGeom>
          <a:noFill/>
          <a:ln w="9525">
            <a:noFill/>
          </a:ln>
        </p:spPr>
        <p:txBody>
          <a:bodyPr lIns="91426" tIns="45713" rIns="91426" bIns="45713" anchor="ctr"/>
          <a:p>
            <a:pPr lvl="0"/>
            <a:r>
              <a:rPr lang="zh-CN" altLang="en-US" dirty="0"/>
              <a:t>单击此处编辑母版标题样式</a:t>
            </a:r>
            <a:endParaRPr lang="zh-CN" altLang="en-US" dirty="0"/>
          </a:p>
        </p:txBody>
      </p:sp>
      <p:sp>
        <p:nvSpPr>
          <p:cNvPr id="1036" name="文本占位符 2"/>
          <p:cNvSpPr>
            <a:spLocks noGrp="1"/>
          </p:cNvSpPr>
          <p:nvPr>
            <p:ph type="body"/>
          </p:nvPr>
        </p:nvSpPr>
        <p:spPr>
          <a:xfrm>
            <a:off x="457200" y="1600200"/>
            <a:ext cx="8229600" cy="4525963"/>
          </a:xfrm>
          <a:prstGeom prst="rect">
            <a:avLst/>
          </a:prstGeom>
          <a:noFill/>
          <a:ln w="9525">
            <a:noFill/>
          </a:ln>
        </p:spPr>
        <p:txBody>
          <a:bodyPr lIns="91426" tIns="45713" rIns="91426" bIns="45713" anchor="t"/>
          <a:p>
            <a:pPr lvl="0"/>
            <a:r>
              <a:rPr lang="zh-CN" altLang="en-US" dirty="0"/>
              <a:t>单击此处编辑母版文本样式</a:t>
            </a:r>
            <a:endParaRPr lang="zh-CN" altLang="en-US" dirty="0"/>
          </a:p>
          <a:p>
            <a:pPr lvl="1" indent="-284480"/>
            <a:r>
              <a:rPr lang="zh-CN" altLang="en-US" dirty="0"/>
              <a:t>第二级</a:t>
            </a:r>
            <a:endParaRPr lang="zh-CN" altLang="en-US" dirty="0"/>
          </a:p>
          <a:p>
            <a:pPr lvl="2" indent="-227330"/>
            <a:r>
              <a:rPr lang="zh-CN" altLang="en-US" dirty="0"/>
              <a:t>第三级</a:t>
            </a:r>
            <a:endParaRPr lang="zh-CN" altLang="en-US" dirty="0"/>
          </a:p>
          <a:p>
            <a:pPr lvl="3" indent="-227330"/>
            <a:r>
              <a:rPr lang="zh-CN" altLang="en-US" dirty="0"/>
              <a:t>第四级</a:t>
            </a:r>
            <a:endParaRPr lang="zh-CN" altLang="en-US" dirty="0"/>
          </a:p>
          <a:p>
            <a:pPr lvl="4" indent="-227330"/>
            <a:r>
              <a:rPr lang="zh-CN" altLang="en-US" dirty="0"/>
              <a:t>第五级</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sldNum="0" hdr="0" ftr="0" dt="0"/>
  <p:txStyles>
    <p:titleStyle>
      <a:lvl1pPr algn="ctr" defTabSz="912495" rtl="0" eaLnBrk="0" fontAlgn="base" hangingPunct="0">
        <a:spcBef>
          <a:spcPct val="0"/>
        </a:spcBef>
        <a:spcAft>
          <a:spcPct val="0"/>
        </a:spcAft>
        <a:defRPr sz="4400" kern="1200">
          <a:solidFill>
            <a:schemeClr val="tx1"/>
          </a:solidFill>
          <a:latin typeface="+mj-lt"/>
          <a:ea typeface="+mj-ea"/>
          <a:cs typeface="+mj-cs"/>
        </a:defRPr>
      </a:lvl1pPr>
      <a:lvl2pPr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2pPr>
      <a:lvl3pPr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3pPr>
      <a:lvl4pPr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4pPr>
      <a:lvl5pPr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5pPr>
      <a:lvl6pPr marL="457200"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6pPr>
      <a:lvl7pPr marL="914400"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7pPr>
      <a:lvl8pPr marL="1371600"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8pPr>
      <a:lvl9pPr marL="1828800" algn="ctr" defTabSz="912495"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9pPr>
    </p:titleStyle>
    <p:bodyStyle>
      <a:lvl1pPr marL="341630" indent="-341630" algn="l" defTabSz="912495"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680" lvl="1" indent="-284480" algn="l" defTabSz="912495"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730" lvl="2" indent="-227330" algn="l" defTabSz="912495"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930" lvl="3" indent="-227330" algn="l" defTabSz="912495"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6130" lvl="4" indent="-227330" algn="l" defTabSz="912495"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lvl="5" indent="-228600" algn="l" defTabSz="913130" eaLnBrk="0" fontAlgn="base" latinLnBrk="0" hangingPunct="0">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6pPr>
      <a:lvl7pPr marL="2971800" lvl="6" indent="-228600" algn="l" defTabSz="913130" eaLnBrk="0" fontAlgn="base" latinLnBrk="0" hangingPunct="0">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7pPr>
      <a:lvl8pPr marL="3429000" lvl="7" indent="-228600" algn="l" defTabSz="913130" eaLnBrk="0" fontAlgn="base" latinLnBrk="0" hangingPunct="0">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8pPr>
      <a:lvl9pPr marL="3886200" lvl="8" indent="-228600" algn="l" defTabSz="913130" eaLnBrk="0" fontAlgn="base" latinLnBrk="0" hangingPunct="0">
        <a:spcBef>
          <a:spcPct val="20000"/>
        </a:spcBef>
        <a:spcAft>
          <a:spcPct val="0"/>
        </a:spcAft>
        <a:buFont typeface="Arial" panose="020B0604020202020204" pitchFamily="34" charset="0"/>
        <a:buChar char="»"/>
        <a:defRPr sz="2000" b="0" i="0" u="none" kern="1200" baseline="0">
          <a:solidFill>
            <a:schemeClr val="tx1"/>
          </a:solidFill>
          <a:latin typeface="+mn-lt"/>
          <a:ea typeface="+mn-ea"/>
          <a:cs typeface="+mn-cs"/>
        </a:defRPr>
      </a:lvl9pPr>
    </p:bodyStyle>
    <p:otherStyle>
      <a:lvl1pPr marL="0" lvl="0" indent="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1pPr>
      <a:lvl2pPr marL="455930" lvl="1"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2pPr>
      <a:lvl3pPr marL="913130" lvl="2"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3pPr>
      <a:lvl4pPr marL="1370330" lvl="3"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4pPr>
      <a:lvl5pPr marL="1827530" lvl="4"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5pPr>
      <a:lvl6pPr marL="2286000" lvl="5"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6pPr>
      <a:lvl7pPr marL="2743200" lvl="6"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7pPr>
      <a:lvl8pPr marL="3200400" lvl="7"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8pPr>
      <a:lvl9pPr marL="3657600" lvl="8" indent="1270" algn="l" defTabSz="913130" eaLnBrk="1" fontAlgn="base" latinLnBrk="0" hangingPunct="1">
        <a:spcBef>
          <a:spcPct val="0"/>
        </a:spcBef>
        <a:spcAft>
          <a:spcPct val="0"/>
        </a:spcAft>
        <a:buFont typeface="Arial" panose="020B0604020202020204" pitchFamily="34" charset="0"/>
        <a:buNone/>
        <a:defRPr sz="2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hyperlink" Target="http://www.1ppt.com/moban/" TargetMode="External"/></Relationships>
</file>

<file path=ppt/slides/_rels/slide2.xml.rels><?xml version="1.0" encoding="UTF-8" standalone="yes"?>
<Relationships xmlns="http://schemas.openxmlformats.org/package/2006/relationships"><Relationship Id="rId9" Type="http://schemas.openxmlformats.org/officeDocument/2006/relationships/oleObject" Target="../embeddings/oleObject5.bin"/><Relationship Id="rId8" Type="http://schemas.openxmlformats.org/officeDocument/2006/relationships/image" Target="../media/image9.wmf"/><Relationship Id="rId7" Type="http://schemas.openxmlformats.org/officeDocument/2006/relationships/oleObject" Target="../embeddings/oleObject4.bin"/><Relationship Id="rId6" Type="http://schemas.openxmlformats.org/officeDocument/2006/relationships/image" Target="../media/image8.wmf"/><Relationship Id="rId5" Type="http://schemas.openxmlformats.org/officeDocument/2006/relationships/oleObject" Target="../embeddings/oleObject3.bin"/><Relationship Id="rId4" Type="http://schemas.openxmlformats.org/officeDocument/2006/relationships/image" Target="../media/image7.wmf"/><Relationship Id="rId3" Type="http://schemas.openxmlformats.org/officeDocument/2006/relationships/oleObject" Target="../embeddings/oleObject2.bin"/><Relationship Id="rId2" Type="http://schemas.openxmlformats.org/officeDocument/2006/relationships/image" Target="../media/image6.wmf"/><Relationship Id="rId12" Type="http://schemas.openxmlformats.org/officeDocument/2006/relationships/vmlDrawing" Target="../drawings/vmlDrawing1.vml"/><Relationship Id="rId11" Type="http://schemas.openxmlformats.org/officeDocument/2006/relationships/slideLayout" Target="../slideLayouts/slideLayout2.xml"/><Relationship Id="rId10" Type="http://schemas.openxmlformats.org/officeDocument/2006/relationships/image" Target="../media/image10.wmf"/><Relationship Id="rId1"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7.xml"/><Relationship Id="rId2" Type="http://schemas.openxmlformats.org/officeDocument/2006/relationships/image" Target="../media/image11.wmf"/><Relationship Id="rId1"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9" Type="http://schemas.openxmlformats.org/officeDocument/2006/relationships/oleObject" Target="../embeddings/oleObject11.bin"/><Relationship Id="rId8" Type="http://schemas.openxmlformats.org/officeDocument/2006/relationships/image" Target="../media/image15.wmf"/><Relationship Id="rId7" Type="http://schemas.openxmlformats.org/officeDocument/2006/relationships/oleObject" Target="../embeddings/oleObject10.bin"/><Relationship Id="rId6" Type="http://schemas.openxmlformats.org/officeDocument/2006/relationships/image" Target="../media/image14.wmf"/><Relationship Id="rId5" Type="http://schemas.openxmlformats.org/officeDocument/2006/relationships/oleObject" Target="../embeddings/oleObject9.bin"/><Relationship Id="rId4" Type="http://schemas.openxmlformats.org/officeDocument/2006/relationships/image" Target="../media/image13.wmf"/><Relationship Id="rId3" Type="http://schemas.openxmlformats.org/officeDocument/2006/relationships/oleObject" Target="../embeddings/oleObject8.bin"/><Relationship Id="rId2" Type="http://schemas.openxmlformats.org/officeDocument/2006/relationships/image" Target="../media/image12.wmf"/><Relationship Id="rId12" Type="http://schemas.openxmlformats.org/officeDocument/2006/relationships/vmlDrawing" Target="../drawings/vmlDrawing3.vml"/><Relationship Id="rId11" Type="http://schemas.openxmlformats.org/officeDocument/2006/relationships/slideLayout" Target="../slideLayouts/slideLayout7.xml"/><Relationship Id="rId10" Type="http://schemas.openxmlformats.org/officeDocument/2006/relationships/image" Target="../media/image16.wmf"/><Relationship Id="rId1"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9" Type="http://schemas.openxmlformats.org/officeDocument/2006/relationships/oleObject" Target="../embeddings/oleObject16.bin"/><Relationship Id="rId8" Type="http://schemas.openxmlformats.org/officeDocument/2006/relationships/image" Target="../media/image20.wmf"/><Relationship Id="rId7" Type="http://schemas.openxmlformats.org/officeDocument/2006/relationships/oleObject" Target="../embeddings/oleObject15.bin"/><Relationship Id="rId6" Type="http://schemas.openxmlformats.org/officeDocument/2006/relationships/image" Target="../media/image19.wmf"/><Relationship Id="rId5" Type="http://schemas.openxmlformats.org/officeDocument/2006/relationships/oleObject" Target="../embeddings/oleObject14.bin"/><Relationship Id="rId4" Type="http://schemas.openxmlformats.org/officeDocument/2006/relationships/image" Target="../media/image18.wmf"/><Relationship Id="rId3" Type="http://schemas.openxmlformats.org/officeDocument/2006/relationships/oleObject" Target="../embeddings/oleObject13.bin"/><Relationship Id="rId21" Type="http://schemas.openxmlformats.org/officeDocument/2006/relationships/vmlDrawing" Target="../drawings/vmlDrawing4.vml"/><Relationship Id="rId20" Type="http://schemas.openxmlformats.org/officeDocument/2006/relationships/slideLayout" Target="../slideLayouts/slideLayout7.xml"/><Relationship Id="rId2" Type="http://schemas.openxmlformats.org/officeDocument/2006/relationships/image" Target="../media/image17.wmf"/><Relationship Id="rId19" Type="http://schemas.openxmlformats.org/officeDocument/2006/relationships/oleObject" Target="../embeddings/oleObject21.bin"/><Relationship Id="rId18" Type="http://schemas.openxmlformats.org/officeDocument/2006/relationships/image" Target="../media/image9.wmf"/><Relationship Id="rId17" Type="http://schemas.openxmlformats.org/officeDocument/2006/relationships/oleObject" Target="../embeddings/oleObject20.bin"/><Relationship Id="rId16" Type="http://schemas.openxmlformats.org/officeDocument/2006/relationships/image" Target="../media/image24.wmf"/><Relationship Id="rId15" Type="http://schemas.openxmlformats.org/officeDocument/2006/relationships/oleObject" Target="../embeddings/oleObject19.bin"/><Relationship Id="rId14" Type="http://schemas.openxmlformats.org/officeDocument/2006/relationships/image" Target="../media/image23.wmf"/><Relationship Id="rId13" Type="http://schemas.openxmlformats.org/officeDocument/2006/relationships/oleObject" Target="../embeddings/oleObject18.bin"/><Relationship Id="rId12" Type="http://schemas.openxmlformats.org/officeDocument/2006/relationships/image" Target="../media/image22.wmf"/><Relationship Id="rId11" Type="http://schemas.openxmlformats.org/officeDocument/2006/relationships/oleObject" Target="../embeddings/oleObject17.bin"/><Relationship Id="rId10" Type="http://schemas.openxmlformats.org/officeDocument/2006/relationships/image" Target="../media/image21.wmf"/><Relationship Id="rId1"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9" Type="http://schemas.openxmlformats.org/officeDocument/2006/relationships/oleObject" Target="../embeddings/oleObject26.bin"/><Relationship Id="rId8" Type="http://schemas.openxmlformats.org/officeDocument/2006/relationships/image" Target="../media/image28.wmf"/><Relationship Id="rId7" Type="http://schemas.openxmlformats.org/officeDocument/2006/relationships/oleObject" Target="../embeddings/oleObject25.bin"/><Relationship Id="rId6" Type="http://schemas.openxmlformats.org/officeDocument/2006/relationships/image" Target="../media/image27.wmf"/><Relationship Id="rId5" Type="http://schemas.openxmlformats.org/officeDocument/2006/relationships/oleObject" Target="../embeddings/oleObject24.bin"/><Relationship Id="rId4" Type="http://schemas.openxmlformats.org/officeDocument/2006/relationships/image" Target="../media/image26.wmf"/><Relationship Id="rId3" Type="http://schemas.openxmlformats.org/officeDocument/2006/relationships/oleObject" Target="../embeddings/oleObject23.bin"/><Relationship Id="rId22" Type="http://schemas.openxmlformats.org/officeDocument/2006/relationships/vmlDrawing" Target="../drawings/vmlDrawing5.vml"/><Relationship Id="rId21" Type="http://schemas.openxmlformats.org/officeDocument/2006/relationships/slideLayout" Target="../slideLayouts/slideLayout7.xml"/><Relationship Id="rId20" Type="http://schemas.openxmlformats.org/officeDocument/2006/relationships/image" Target="../media/image31.wmf"/><Relationship Id="rId2" Type="http://schemas.openxmlformats.org/officeDocument/2006/relationships/image" Target="../media/image25.wmf"/><Relationship Id="rId19" Type="http://schemas.openxmlformats.org/officeDocument/2006/relationships/oleObject" Target="../embeddings/oleObject31.bin"/><Relationship Id="rId18" Type="http://schemas.openxmlformats.org/officeDocument/2006/relationships/image" Target="../media/image10.wmf"/><Relationship Id="rId17" Type="http://schemas.openxmlformats.org/officeDocument/2006/relationships/oleObject" Target="../embeddings/oleObject30.bin"/><Relationship Id="rId16" Type="http://schemas.openxmlformats.org/officeDocument/2006/relationships/image" Target="../media/image9.wmf"/><Relationship Id="rId15" Type="http://schemas.openxmlformats.org/officeDocument/2006/relationships/oleObject" Target="../embeddings/oleObject29.bin"/><Relationship Id="rId14" Type="http://schemas.openxmlformats.org/officeDocument/2006/relationships/image" Target="../media/image20.wmf"/><Relationship Id="rId13" Type="http://schemas.openxmlformats.org/officeDocument/2006/relationships/oleObject" Target="../embeddings/oleObject28.bin"/><Relationship Id="rId12" Type="http://schemas.openxmlformats.org/officeDocument/2006/relationships/image" Target="../media/image30.wmf"/><Relationship Id="rId11" Type="http://schemas.openxmlformats.org/officeDocument/2006/relationships/oleObject" Target="../embeddings/oleObject27.bin"/><Relationship Id="rId10" Type="http://schemas.openxmlformats.org/officeDocument/2006/relationships/image" Target="../media/image29.wmf"/><Relationship Id="rId1" Type="http://schemas.openxmlformats.org/officeDocument/2006/relationships/oleObject" Target="../embeddings/oleObject22.bin"/></Relationships>
</file>

<file path=ppt/slides/_rels/slide7.xml.rels><?xml version="1.0" encoding="UTF-8" standalone="yes"?>
<Relationships xmlns="http://schemas.openxmlformats.org/package/2006/relationships"><Relationship Id="rId9" Type="http://schemas.openxmlformats.org/officeDocument/2006/relationships/oleObject" Target="../embeddings/oleObject36.bin"/><Relationship Id="rId8" Type="http://schemas.openxmlformats.org/officeDocument/2006/relationships/image" Target="../media/image35.wmf"/><Relationship Id="rId7" Type="http://schemas.openxmlformats.org/officeDocument/2006/relationships/oleObject" Target="../embeddings/oleObject35.bin"/><Relationship Id="rId6" Type="http://schemas.openxmlformats.org/officeDocument/2006/relationships/image" Target="../media/image34.wmf"/><Relationship Id="rId5" Type="http://schemas.openxmlformats.org/officeDocument/2006/relationships/oleObject" Target="../embeddings/oleObject34.bin"/><Relationship Id="rId4" Type="http://schemas.openxmlformats.org/officeDocument/2006/relationships/image" Target="../media/image33.wmf"/><Relationship Id="rId3" Type="http://schemas.openxmlformats.org/officeDocument/2006/relationships/oleObject" Target="../embeddings/oleObject33.bin"/><Relationship Id="rId2" Type="http://schemas.openxmlformats.org/officeDocument/2006/relationships/image" Target="../media/image32.wmf"/><Relationship Id="rId18" Type="http://schemas.openxmlformats.org/officeDocument/2006/relationships/vmlDrawing" Target="../drawings/vmlDrawing6.vml"/><Relationship Id="rId17" Type="http://schemas.openxmlformats.org/officeDocument/2006/relationships/slideLayout" Target="../slideLayouts/slideLayout7.xml"/><Relationship Id="rId16" Type="http://schemas.openxmlformats.org/officeDocument/2006/relationships/image" Target="../media/image10.wmf"/><Relationship Id="rId15" Type="http://schemas.openxmlformats.org/officeDocument/2006/relationships/oleObject" Target="../embeddings/oleObject39.bin"/><Relationship Id="rId14" Type="http://schemas.openxmlformats.org/officeDocument/2006/relationships/image" Target="../media/image38.wmf"/><Relationship Id="rId13" Type="http://schemas.openxmlformats.org/officeDocument/2006/relationships/oleObject" Target="../embeddings/oleObject38.bin"/><Relationship Id="rId12" Type="http://schemas.openxmlformats.org/officeDocument/2006/relationships/image" Target="../media/image37.wmf"/><Relationship Id="rId11" Type="http://schemas.openxmlformats.org/officeDocument/2006/relationships/oleObject" Target="../embeddings/oleObject37.bin"/><Relationship Id="rId10" Type="http://schemas.openxmlformats.org/officeDocument/2006/relationships/image" Target="../media/image36.wmf"/><Relationship Id="rId1" Type="http://schemas.openxmlformats.org/officeDocument/2006/relationships/oleObject" Target="../embeddings/oleObject32.bin"/></Relationships>
</file>

<file path=ppt/slides/_rels/slide8.xml.rels><?xml version="1.0" encoding="UTF-8" standalone="yes"?>
<Relationships xmlns="http://schemas.openxmlformats.org/package/2006/relationships"><Relationship Id="rId9" Type="http://schemas.openxmlformats.org/officeDocument/2006/relationships/oleObject" Target="../embeddings/oleObject44.bin"/><Relationship Id="rId8" Type="http://schemas.openxmlformats.org/officeDocument/2006/relationships/image" Target="../media/image42.wmf"/><Relationship Id="rId7" Type="http://schemas.openxmlformats.org/officeDocument/2006/relationships/oleObject" Target="../embeddings/oleObject43.bin"/><Relationship Id="rId6" Type="http://schemas.openxmlformats.org/officeDocument/2006/relationships/image" Target="../media/image41.wmf"/><Relationship Id="rId5" Type="http://schemas.openxmlformats.org/officeDocument/2006/relationships/oleObject" Target="../embeddings/oleObject42.bin"/><Relationship Id="rId4" Type="http://schemas.openxmlformats.org/officeDocument/2006/relationships/image" Target="../media/image40.wmf"/><Relationship Id="rId3" Type="http://schemas.openxmlformats.org/officeDocument/2006/relationships/oleObject" Target="../embeddings/oleObject41.bin"/><Relationship Id="rId2" Type="http://schemas.openxmlformats.org/officeDocument/2006/relationships/image" Target="../media/image39.wmf"/><Relationship Id="rId14" Type="http://schemas.openxmlformats.org/officeDocument/2006/relationships/vmlDrawing" Target="../drawings/vmlDrawing7.vml"/><Relationship Id="rId13" Type="http://schemas.openxmlformats.org/officeDocument/2006/relationships/slideLayout" Target="../slideLayouts/slideLayout7.xml"/><Relationship Id="rId12" Type="http://schemas.openxmlformats.org/officeDocument/2006/relationships/image" Target="../media/image44.wmf"/><Relationship Id="rId11" Type="http://schemas.openxmlformats.org/officeDocument/2006/relationships/oleObject" Target="../embeddings/oleObject45.bin"/><Relationship Id="rId10" Type="http://schemas.openxmlformats.org/officeDocument/2006/relationships/image" Target="../media/image43.wmf"/><Relationship Id="rId1" Type="http://schemas.openxmlformats.org/officeDocument/2006/relationships/oleObject" Target="../embeddings/oleObject4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矩形 2"/>
          <p:cNvSpPr/>
          <p:nvPr/>
        </p:nvSpPr>
        <p:spPr>
          <a:xfrm>
            <a:off x="2705100" y="3259138"/>
            <a:ext cx="3695700" cy="350837"/>
          </a:xfrm>
          <a:prstGeom prst="rect">
            <a:avLst/>
          </a:prstGeom>
          <a:noFill/>
          <a:ln w="9525">
            <a:noFill/>
          </a:ln>
        </p:spPr>
        <p:txBody>
          <a:bodyPr wrap="none" lIns="91426" tIns="45713" rIns="91426" bIns="45713" anchor="t">
            <a:spAutoFit/>
          </a:bodyPr>
          <a:p>
            <a:pPr algn="ctr" eaLnBrk="0" hangingPunct="0"/>
            <a:r>
              <a:rPr lang="en-US" altLang="zh-CN" sz="1600" dirty="0">
                <a:solidFill>
                  <a:srgbClr val="4A452A"/>
                </a:solidFill>
                <a:latin typeface="Franklin Gothic Medium" panose="020B0603020102020204" pitchFamily="34" charset="0"/>
                <a:ea typeface="微软雅黑" panose="020B0503020204020204" charset="-122"/>
              </a:rPr>
              <a:t>PPT</a:t>
            </a:r>
            <a:r>
              <a:rPr lang="zh-CN" altLang="en-US" sz="1600" dirty="0">
                <a:solidFill>
                  <a:srgbClr val="4A452A"/>
                </a:solidFill>
                <a:latin typeface="Franklin Gothic Medium" panose="020B0603020102020204" pitchFamily="34" charset="0"/>
                <a:ea typeface="微软雅黑" panose="020B0503020204020204" charset="-122"/>
              </a:rPr>
              <a:t>模板下载：</a:t>
            </a:r>
            <a:r>
              <a:rPr lang="en-US" altLang="zh-CN" sz="1600" dirty="0">
                <a:solidFill>
                  <a:srgbClr val="4A452A"/>
                </a:solidFill>
                <a:latin typeface="Franklin Gothic Medium" panose="020B0603020102020204" pitchFamily="34" charset="0"/>
                <a:ea typeface="微软雅黑" panose="020B0503020204020204" charset="-122"/>
                <a:hlinkClick r:id="rId1"/>
              </a:rPr>
              <a:t>www.1ppt.com/moban/</a:t>
            </a:r>
            <a:r>
              <a:rPr lang="en-US" altLang="zh-CN" sz="1600" dirty="0">
                <a:solidFill>
                  <a:srgbClr val="4A452A"/>
                </a:solidFill>
                <a:latin typeface="Franklin Gothic Medium" panose="020B0603020102020204" pitchFamily="34" charset="0"/>
                <a:ea typeface="微软雅黑" panose="020B0503020204020204" charset="-122"/>
              </a:rPr>
              <a:t> </a:t>
            </a:r>
            <a:endParaRPr lang="zh-CN" altLang="en-US" sz="1800" dirty="0">
              <a:latin typeface="Franklin Gothic Medium" panose="020B0603020102020204" pitchFamily="34" charset="0"/>
              <a:ea typeface="微软雅黑" panose="020B0503020204020204" charset="-122"/>
            </a:endParaRPr>
          </a:p>
        </p:txBody>
      </p:sp>
      <p:sp>
        <p:nvSpPr>
          <p:cNvPr id="8194" name="矩形 8"/>
          <p:cNvSpPr/>
          <p:nvPr/>
        </p:nvSpPr>
        <p:spPr>
          <a:xfrm>
            <a:off x="0" y="2132013"/>
            <a:ext cx="9144000" cy="1655762"/>
          </a:xfrm>
          <a:prstGeom prst="rect">
            <a:avLst/>
          </a:prstGeom>
          <a:solidFill>
            <a:schemeClr val="tx2"/>
          </a:solidFill>
          <a:ln w="9525">
            <a:noFill/>
          </a:ln>
        </p:spPr>
        <p:txBody>
          <a:bodyPr lIns="91426" tIns="45713" rIns="91426" bIns="45713" anchor="ctr"/>
          <a:p>
            <a:pPr algn="ctr" eaLnBrk="0" hangingPunct="0"/>
            <a:endParaRPr lang="zh-CN" altLang="en-US" sz="1800" dirty="0">
              <a:solidFill>
                <a:srgbClr val="FFFFFF"/>
              </a:solidFill>
              <a:latin typeface="Franklin Gothic Medium" panose="020B0603020102020204" pitchFamily="34" charset="0"/>
              <a:ea typeface="微软雅黑" panose="020B0503020204020204" charset="-122"/>
            </a:endParaRPr>
          </a:p>
        </p:txBody>
      </p:sp>
      <p:grpSp>
        <p:nvGrpSpPr>
          <p:cNvPr id="8195" name="矩形 3"/>
          <p:cNvGrpSpPr/>
          <p:nvPr/>
        </p:nvGrpSpPr>
        <p:grpSpPr>
          <a:xfrm>
            <a:off x="819150" y="2124075"/>
            <a:ext cx="3541713" cy="1670050"/>
            <a:chOff x="0" y="0"/>
            <a:chExt cx="2231" cy="1052"/>
          </a:xfrm>
        </p:grpSpPr>
        <p:pic>
          <p:nvPicPr>
            <p:cNvPr id="8196" name="矩形 3"/>
            <p:cNvPicPr/>
            <p:nvPr/>
          </p:nvPicPr>
          <p:blipFill>
            <a:blip r:embed="rId2"/>
            <a:stretch>
              <a:fillRect/>
            </a:stretch>
          </p:blipFill>
          <p:spPr>
            <a:xfrm>
              <a:off x="0" y="0"/>
              <a:ext cx="2231" cy="1052"/>
            </a:xfrm>
            <a:prstGeom prst="rect">
              <a:avLst/>
            </a:prstGeom>
            <a:noFill/>
            <a:ln w="9525">
              <a:noFill/>
            </a:ln>
          </p:spPr>
        </p:pic>
        <p:sp>
          <p:nvSpPr>
            <p:cNvPr id="8197" name="文本框 4101"/>
            <p:cNvSpPr txBox="1"/>
            <p:nvPr/>
          </p:nvSpPr>
          <p:spPr>
            <a:xfrm>
              <a:off x="4" y="5"/>
              <a:ext cx="2223" cy="1043"/>
            </a:xfrm>
            <a:prstGeom prst="rect">
              <a:avLst/>
            </a:prstGeom>
            <a:noFill/>
            <a:ln w="9525">
              <a:noFill/>
            </a:ln>
          </p:spPr>
          <p:txBody>
            <a:bodyPr lIns="91426" tIns="45713" rIns="91426" bIns="45713" anchor="ctr"/>
            <a:p>
              <a:pPr algn="ctr" eaLnBrk="0" hangingPunct="0"/>
              <a:endParaRPr lang="zh-CN" altLang="en-US" sz="1800" dirty="0">
                <a:solidFill>
                  <a:srgbClr val="FFFFFF"/>
                </a:solidFill>
                <a:latin typeface="Franklin Gothic Medium" panose="020B0603020102020204" pitchFamily="34" charset="0"/>
                <a:ea typeface="微软雅黑" panose="020B0503020204020204" charset="-122"/>
              </a:endParaRPr>
            </a:p>
          </p:txBody>
        </p:sp>
      </p:grpSp>
      <p:sp>
        <p:nvSpPr>
          <p:cNvPr id="8198" name="矩形 4"/>
          <p:cNvSpPr/>
          <p:nvPr/>
        </p:nvSpPr>
        <p:spPr>
          <a:xfrm>
            <a:off x="-19050" y="3789363"/>
            <a:ext cx="9180513" cy="222250"/>
          </a:xfrm>
          <a:prstGeom prst="rect">
            <a:avLst/>
          </a:prstGeom>
          <a:solidFill>
            <a:srgbClr val="97CDFE"/>
          </a:solidFill>
          <a:ln w="9525">
            <a:noFill/>
          </a:ln>
        </p:spPr>
        <p:txBody>
          <a:bodyPr lIns="91426" tIns="45713" rIns="91426" bIns="45713" anchor="ctr"/>
          <a:p>
            <a:pPr algn="ctr" eaLnBrk="0" hangingPunct="0"/>
            <a:endParaRPr lang="zh-CN" altLang="en-US" sz="1800" dirty="0">
              <a:solidFill>
                <a:srgbClr val="FFFFFF"/>
              </a:solidFill>
              <a:latin typeface="Franklin Gothic Medium" panose="020B0603020102020204" pitchFamily="34" charset="0"/>
              <a:ea typeface="微软雅黑" panose="020B0503020204020204" charset="-122"/>
            </a:endParaRPr>
          </a:p>
        </p:txBody>
      </p:sp>
      <p:pic>
        <p:nvPicPr>
          <p:cNvPr id="8199" name="图片 13" descr="43.jpg"/>
          <p:cNvPicPr>
            <a:picLocks noChangeAspect="1"/>
          </p:cNvPicPr>
          <p:nvPr/>
        </p:nvPicPr>
        <p:blipFill>
          <a:blip r:embed="rId3"/>
          <a:stretch>
            <a:fillRect/>
          </a:stretch>
        </p:blipFill>
        <p:spPr>
          <a:xfrm>
            <a:off x="0" y="2132013"/>
            <a:ext cx="2482850" cy="1654175"/>
          </a:xfrm>
          <a:prstGeom prst="rect">
            <a:avLst/>
          </a:prstGeom>
          <a:noFill/>
          <a:ln w="9525">
            <a:noFill/>
          </a:ln>
        </p:spPr>
      </p:pic>
      <p:sp>
        <p:nvSpPr>
          <p:cNvPr id="8200" name="灯片编号占位符 1"/>
          <p:cNvSpPr/>
          <p:nvPr/>
        </p:nvSpPr>
        <p:spPr>
          <a:xfrm>
            <a:off x="6553200" y="5868988"/>
            <a:ext cx="2133600" cy="303212"/>
          </a:xfrm>
          <a:prstGeom prst="rect">
            <a:avLst/>
          </a:prstGeom>
          <a:noFill/>
          <a:ln w="9525">
            <a:noFill/>
          </a:ln>
        </p:spPr>
        <p:txBody>
          <a:bodyPr lIns="91426" tIns="45713" rIns="91426" bIns="45713" anchor="ctr"/>
          <a:p>
            <a:pPr algn="r" eaLnBrk="0" hangingPunct="0"/>
            <a:fld id="{9A0DB2DC-4C9A-4742-B13C-FB6460FD3503}" type="slidenum">
              <a:rPr lang="zh-CN" altLang="en-US" sz="1200" dirty="0">
                <a:solidFill>
                  <a:srgbClr val="898989"/>
                </a:solidFill>
                <a:latin typeface="Arial" panose="020B0604020202020204" pitchFamily="34" charset="0"/>
                <a:ea typeface="微软雅黑" panose="020B0503020204020204" charset="-122"/>
              </a:rPr>
            </a:fld>
            <a:endParaRPr lang="zh-CN" altLang="en-US" sz="1200" dirty="0">
              <a:solidFill>
                <a:srgbClr val="898989"/>
              </a:solidFill>
              <a:latin typeface="Arial" panose="020B0604020202020204" pitchFamily="34" charset="0"/>
              <a:ea typeface="微软雅黑" panose="020B0503020204020204" charset="-122"/>
            </a:endParaRPr>
          </a:p>
        </p:txBody>
      </p:sp>
      <p:sp>
        <p:nvSpPr>
          <p:cNvPr id="8201" name="矩形 4"/>
          <p:cNvSpPr/>
          <p:nvPr/>
        </p:nvSpPr>
        <p:spPr>
          <a:xfrm>
            <a:off x="0" y="4011613"/>
            <a:ext cx="2482850" cy="2303462"/>
          </a:xfrm>
          <a:prstGeom prst="rect">
            <a:avLst/>
          </a:prstGeom>
          <a:solidFill>
            <a:srgbClr val="B7DEE8">
              <a:alpha val="70192"/>
            </a:srgbClr>
          </a:solidFill>
          <a:ln w="9525">
            <a:noFill/>
          </a:ln>
        </p:spPr>
        <p:txBody>
          <a:bodyPr lIns="91426" tIns="45713" rIns="91426" bIns="45713" anchor="t"/>
          <a:p>
            <a:pPr algn="ctr" eaLnBrk="0" hangingPunct="0"/>
            <a:endParaRPr lang="zh-CN" altLang="en-US" sz="2800" dirty="0">
              <a:solidFill>
                <a:schemeClr val="bg1"/>
              </a:solidFill>
              <a:latin typeface="方正粗宋简体"/>
              <a:ea typeface="方正粗宋简体"/>
            </a:endParaRPr>
          </a:p>
        </p:txBody>
      </p:sp>
      <p:sp>
        <p:nvSpPr>
          <p:cNvPr id="8202" name="矩形 4"/>
          <p:cNvSpPr/>
          <p:nvPr/>
        </p:nvSpPr>
        <p:spPr>
          <a:xfrm>
            <a:off x="6948488" y="573088"/>
            <a:ext cx="2232025" cy="1552575"/>
          </a:xfrm>
          <a:prstGeom prst="rect">
            <a:avLst/>
          </a:prstGeom>
          <a:solidFill>
            <a:srgbClr val="B7DEE8">
              <a:alpha val="70192"/>
            </a:srgbClr>
          </a:solidFill>
          <a:ln w="9525">
            <a:noFill/>
          </a:ln>
        </p:spPr>
        <p:txBody>
          <a:bodyPr lIns="91426" tIns="45713" rIns="91426" bIns="45713" anchor="t"/>
          <a:p>
            <a:pPr algn="ctr" eaLnBrk="0" hangingPunct="0"/>
            <a:endParaRPr lang="zh-CN" altLang="en-US" sz="2800" dirty="0">
              <a:solidFill>
                <a:schemeClr val="bg1"/>
              </a:solidFill>
              <a:latin typeface="方正粗宋简体"/>
              <a:ea typeface="方正粗宋简体"/>
            </a:endParaRPr>
          </a:p>
        </p:txBody>
      </p:sp>
      <p:sp>
        <p:nvSpPr>
          <p:cNvPr id="8203" name="文本框 1"/>
          <p:cNvSpPr txBox="1"/>
          <p:nvPr/>
        </p:nvSpPr>
        <p:spPr>
          <a:xfrm>
            <a:off x="3184525" y="2453005"/>
            <a:ext cx="5207635" cy="1014730"/>
          </a:xfrm>
          <a:prstGeom prst="rect">
            <a:avLst/>
          </a:prstGeom>
          <a:noFill/>
          <a:ln w="9525">
            <a:noFill/>
          </a:ln>
        </p:spPr>
        <p:txBody>
          <a:bodyPr wrap="square" anchor="t">
            <a:spAutoFit/>
          </a:bodyPr>
          <a:p>
            <a:pPr algn="ctr" eaLnBrk="0" hangingPunct="0">
              <a:lnSpc>
                <a:spcPct val="150000"/>
              </a:lnSpc>
            </a:pPr>
            <a:r>
              <a:rPr lang="zh-CN" altLang="en-US" sz="4000" dirty="0">
                <a:solidFill>
                  <a:schemeClr val="bg1"/>
                </a:solidFill>
                <a:latin typeface="华文行楷" panose="02010800040101010101" pitchFamily="2" charset="-122"/>
                <a:ea typeface="华文行楷" panose="02010800040101010101" pitchFamily="2" charset="-122"/>
              </a:rPr>
              <a:t> </a:t>
            </a:r>
            <a:r>
              <a:rPr lang="en-US" altLang="en-US" sz="3600" dirty="0">
                <a:solidFill>
                  <a:schemeClr val="bg1"/>
                </a:solidFill>
                <a:latin typeface="华文行楷" panose="02010800040101010101" pitchFamily="2" charset="-122"/>
                <a:ea typeface="华文行楷" panose="02010800040101010101" pitchFamily="2" charset="-122"/>
              </a:rPr>
              <a:t> </a:t>
            </a:r>
            <a:r>
              <a:rPr lang="en-US" altLang="en-US" sz="4000" dirty="0">
                <a:solidFill>
                  <a:schemeClr val="bg1"/>
                </a:solidFill>
                <a:latin typeface="华文行楷" panose="02010800040101010101" pitchFamily="2" charset="-122"/>
                <a:ea typeface="华文行楷" panose="02010800040101010101" pitchFamily="2" charset="-122"/>
              </a:rPr>
              <a:t> </a:t>
            </a:r>
            <a:r>
              <a:rPr lang="zh-CN" altLang="en-US" sz="4000" dirty="0">
                <a:solidFill>
                  <a:schemeClr val="bg1"/>
                </a:solidFill>
                <a:latin typeface="华文行楷" panose="02010800040101010101" pitchFamily="2" charset="-122"/>
                <a:ea typeface="华文行楷" panose="02010800040101010101" pitchFamily="2" charset="-122"/>
              </a:rPr>
              <a:t>洛必达</a:t>
            </a:r>
            <a:r>
              <a:rPr lang="zh-CN" altLang="en-US" sz="4000" dirty="0">
                <a:solidFill>
                  <a:schemeClr val="bg1"/>
                </a:solidFill>
                <a:latin typeface="华文行楷" panose="02010800040101010101" pitchFamily="2" charset="-122"/>
                <a:ea typeface="华文行楷" panose="02010800040101010101" pitchFamily="2" charset="-122"/>
              </a:rPr>
              <a:t>法则（一）</a:t>
            </a:r>
            <a:endParaRPr lang="zh-CN" altLang="en-US" sz="4000" dirty="0">
              <a:solidFill>
                <a:schemeClr val="bg1"/>
              </a:solidFill>
              <a:latin typeface="华文行楷" panose="02010800040101010101" pitchFamily="2" charset="-122"/>
              <a:ea typeface="华文行楷" panose="0201080004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7" name="文本框 41986"/>
          <p:cNvSpPr txBox="1"/>
          <p:nvPr/>
        </p:nvSpPr>
        <p:spPr>
          <a:xfrm>
            <a:off x="990600" y="1402715"/>
            <a:ext cx="1371600" cy="519113"/>
          </a:xfrm>
          <a:prstGeom prst="rect">
            <a:avLst/>
          </a:prstGeom>
          <a:noFill/>
          <a:ln w="9525">
            <a:noFill/>
          </a:ln>
        </p:spPr>
        <p:txBody>
          <a:bodyPr anchor="t">
            <a:spAutoFit/>
          </a:bodyPr>
          <a:p>
            <a:pPr>
              <a:spcBef>
                <a:spcPct val="50000"/>
              </a:spcBef>
            </a:pPr>
            <a:r>
              <a:rPr lang="zh-CN" altLang="en-US" sz="2800" b="1" dirty="0">
                <a:solidFill>
                  <a:schemeClr val="accent2"/>
                </a:solidFill>
                <a:latin typeface="Times New Roman" panose="02020603050405020304" pitchFamily="18" charset="0"/>
                <a:ea typeface="黑体" panose="02010609060101010101" pitchFamily="2" charset="-122"/>
              </a:rPr>
              <a:t>定义</a:t>
            </a:r>
            <a:endParaRPr lang="zh-CN" altLang="en-US" sz="2800" b="1">
              <a:solidFill>
                <a:schemeClr val="accent2"/>
              </a:solidFill>
              <a:latin typeface="Times New Roman" panose="02020603050405020304" pitchFamily="18" charset="0"/>
              <a:ea typeface="宋体" panose="02010600030101010101" pitchFamily="2" charset="-122"/>
            </a:endParaRPr>
          </a:p>
        </p:txBody>
      </p:sp>
      <p:graphicFrame>
        <p:nvGraphicFramePr>
          <p:cNvPr id="41988" name="对象 41987"/>
          <p:cNvGraphicFramePr/>
          <p:nvPr/>
        </p:nvGraphicFramePr>
        <p:xfrm>
          <a:off x="1066800" y="1517015"/>
          <a:ext cx="7164388" cy="3086100"/>
        </p:xfrm>
        <a:graphic>
          <a:graphicData uri="http://schemas.openxmlformats.org/presentationml/2006/ole">
            <mc:AlternateContent xmlns:mc="http://schemas.openxmlformats.org/markup-compatibility/2006">
              <mc:Choice xmlns:v="urn:schemas-microsoft-com:vml" Requires="v">
                <p:oleObj spid="_x0000_s3077" name="" r:id="rId1" imgW="7162800" imgH="3086100" progId="Equation.3">
                  <p:embed/>
                </p:oleObj>
              </mc:Choice>
              <mc:Fallback>
                <p:oleObj name="" r:id="rId1" imgW="7162800" imgH="3086100" progId="Equation.3">
                  <p:embed/>
                  <p:pic>
                    <p:nvPicPr>
                      <p:cNvPr id="0" name="图片 3076"/>
                      <p:cNvPicPr/>
                      <p:nvPr/>
                    </p:nvPicPr>
                    <p:blipFill>
                      <a:blip r:embed="rId2">
                        <a:clrChange>
                          <a:clrFrom>
                            <a:srgbClr val="000000"/>
                          </a:clrFrom>
                          <a:clrTo>
                            <a:srgbClr val="012E57"/>
                          </a:clrTo>
                        </a:clrChange>
                      </a:blip>
                      <a:stretch>
                        <a:fillRect/>
                      </a:stretch>
                    </p:blipFill>
                    <p:spPr>
                      <a:xfrm>
                        <a:off x="1066800" y="1517015"/>
                        <a:ext cx="7164388" cy="3086100"/>
                      </a:xfrm>
                      <a:prstGeom prst="rect">
                        <a:avLst/>
                      </a:prstGeom>
                      <a:noFill/>
                      <a:ln w="38100">
                        <a:noFill/>
                        <a:miter/>
                      </a:ln>
                    </p:spPr>
                  </p:pic>
                </p:oleObj>
              </mc:Fallback>
            </mc:AlternateContent>
          </a:graphicData>
        </a:graphic>
      </p:graphicFrame>
      <p:sp>
        <p:nvSpPr>
          <p:cNvPr id="41989" name="直接连接符 41988"/>
          <p:cNvSpPr/>
          <p:nvPr/>
        </p:nvSpPr>
        <p:spPr>
          <a:xfrm>
            <a:off x="3962400" y="4603115"/>
            <a:ext cx="2555875" cy="0"/>
          </a:xfrm>
          <a:prstGeom prst="line">
            <a:avLst/>
          </a:prstGeom>
          <a:ln w="19050" cap="flat" cmpd="sng">
            <a:solidFill>
              <a:srgbClr val="FF0000"/>
            </a:solidFill>
            <a:prstDash val="solid"/>
            <a:round/>
            <a:headEnd type="none" w="med" len="med"/>
            <a:tailEnd type="none" w="med" len="med"/>
          </a:ln>
        </p:spPr>
      </p:sp>
      <p:sp>
        <p:nvSpPr>
          <p:cNvPr id="41990" name="文本框 41989"/>
          <p:cNvSpPr txBox="1"/>
          <p:nvPr/>
        </p:nvSpPr>
        <p:spPr>
          <a:xfrm>
            <a:off x="942975" y="4922203"/>
            <a:ext cx="1524000" cy="519112"/>
          </a:xfrm>
          <a:prstGeom prst="rect">
            <a:avLst/>
          </a:prstGeom>
          <a:noFill/>
          <a:ln w="9525">
            <a:noFill/>
          </a:ln>
        </p:spPr>
        <p:txBody>
          <a:bodyPr anchor="t">
            <a:spAutoFit/>
          </a:bodyPr>
          <a:p>
            <a:pPr>
              <a:spcBef>
                <a:spcPct val="50000"/>
              </a:spcBef>
            </a:pPr>
            <a:r>
              <a:rPr lang="zh-CN" altLang="en-US" sz="2800" b="1" dirty="0">
                <a:latin typeface="Times New Roman" panose="02020603050405020304" pitchFamily="18" charset="0"/>
                <a:ea typeface="宋体" panose="02010600030101010101" pitchFamily="2" charset="-122"/>
              </a:rPr>
              <a:t>例如</a:t>
            </a:r>
            <a:r>
              <a:rPr lang="en-US" altLang="zh-CN" sz="2800" b="1">
                <a:latin typeface="Times New Roman" panose="02020603050405020304" pitchFamily="18" charset="0"/>
                <a:ea typeface="宋体" panose="02010600030101010101" pitchFamily="2" charset="-122"/>
              </a:rPr>
              <a:t>,</a:t>
            </a:r>
            <a:endParaRPr lang="en-US" altLang="zh-CN" sz="2800" b="1">
              <a:latin typeface="Times New Roman" panose="02020603050405020304" pitchFamily="18" charset="0"/>
              <a:ea typeface="宋体" panose="02010600030101010101" pitchFamily="2" charset="-122"/>
            </a:endParaRPr>
          </a:p>
        </p:txBody>
      </p:sp>
      <p:graphicFrame>
        <p:nvGraphicFramePr>
          <p:cNvPr id="41991" name="对象 41990"/>
          <p:cNvGraphicFramePr/>
          <p:nvPr/>
        </p:nvGraphicFramePr>
        <p:xfrm>
          <a:off x="2085975" y="4731703"/>
          <a:ext cx="1460500" cy="838200"/>
        </p:xfrm>
        <a:graphic>
          <a:graphicData uri="http://schemas.openxmlformats.org/presentationml/2006/ole">
            <mc:AlternateContent xmlns:mc="http://schemas.openxmlformats.org/markup-compatibility/2006">
              <mc:Choice xmlns:v="urn:schemas-microsoft-com:vml" Requires="v">
                <p:oleObj spid="_x0000_s3081" name="" r:id="rId3" imgW="1459865" imgH="837565" progId="Equation.3">
                  <p:embed/>
                </p:oleObj>
              </mc:Choice>
              <mc:Fallback>
                <p:oleObj name="" r:id="rId3" imgW="1459865" imgH="837565" progId="Equation.3">
                  <p:embed/>
                  <p:pic>
                    <p:nvPicPr>
                      <p:cNvPr id="0" name="图片 3080"/>
                      <p:cNvPicPr/>
                      <p:nvPr/>
                    </p:nvPicPr>
                    <p:blipFill>
                      <a:blip r:embed="rId4">
                        <a:clrChange>
                          <a:clrFrom>
                            <a:srgbClr val="000000"/>
                          </a:clrFrom>
                          <a:clrTo>
                            <a:srgbClr val="000000"/>
                          </a:clrTo>
                        </a:clrChange>
                      </a:blip>
                      <a:stretch>
                        <a:fillRect/>
                      </a:stretch>
                    </p:blipFill>
                    <p:spPr>
                      <a:xfrm>
                        <a:off x="2085975" y="4731703"/>
                        <a:ext cx="1460500" cy="838200"/>
                      </a:xfrm>
                      <a:prstGeom prst="rect">
                        <a:avLst/>
                      </a:prstGeom>
                      <a:noFill/>
                      <a:ln w="38100">
                        <a:noFill/>
                        <a:miter/>
                      </a:ln>
                    </p:spPr>
                  </p:pic>
                </p:oleObj>
              </mc:Fallback>
            </mc:AlternateContent>
          </a:graphicData>
        </a:graphic>
      </p:graphicFrame>
      <p:graphicFrame>
        <p:nvGraphicFramePr>
          <p:cNvPr id="41992" name="对象 41991"/>
          <p:cNvGraphicFramePr/>
          <p:nvPr/>
        </p:nvGraphicFramePr>
        <p:xfrm>
          <a:off x="4752975" y="4679315"/>
          <a:ext cx="1879600" cy="838200"/>
        </p:xfrm>
        <a:graphic>
          <a:graphicData uri="http://schemas.openxmlformats.org/presentationml/2006/ole">
            <mc:AlternateContent xmlns:mc="http://schemas.openxmlformats.org/markup-compatibility/2006">
              <mc:Choice xmlns:v="urn:schemas-microsoft-com:vml" Requires="v">
                <p:oleObj spid="_x0000_s3078" name="" r:id="rId5" imgW="1879600" imgH="838200" progId="Equation.3">
                  <p:embed/>
                </p:oleObj>
              </mc:Choice>
              <mc:Fallback>
                <p:oleObj name="" r:id="rId5" imgW="1879600" imgH="838200" progId="Equation.3">
                  <p:embed/>
                  <p:pic>
                    <p:nvPicPr>
                      <p:cNvPr id="0" name="图片 3077"/>
                      <p:cNvPicPr/>
                      <p:nvPr/>
                    </p:nvPicPr>
                    <p:blipFill>
                      <a:blip r:embed="rId6">
                        <a:clrChange>
                          <a:clrFrom>
                            <a:srgbClr val="000000"/>
                          </a:clrFrom>
                          <a:clrTo>
                            <a:srgbClr val="000000"/>
                          </a:clrTo>
                        </a:clrChange>
                      </a:blip>
                      <a:stretch>
                        <a:fillRect/>
                      </a:stretch>
                    </p:blipFill>
                    <p:spPr>
                      <a:xfrm>
                        <a:off x="4752975" y="4679315"/>
                        <a:ext cx="1879600" cy="838200"/>
                      </a:xfrm>
                      <a:prstGeom prst="rect">
                        <a:avLst/>
                      </a:prstGeom>
                      <a:noFill/>
                      <a:ln w="38100">
                        <a:noFill/>
                        <a:miter/>
                      </a:ln>
                    </p:spPr>
                  </p:pic>
                </p:oleObj>
              </mc:Fallback>
            </mc:AlternateContent>
          </a:graphicData>
        </a:graphic>
      </p:graphicFrame>
      <p:graphicFrame>
        <p:nvGraphicFramePr>
          <p:cNvPr id="41993" name="对象 41992"/>
          <p:cNvGraphicFramePr/>
          <p:nvPr/>
        </p:nvGraphicFramePr>
        <p:xfrm>
          <a:off x="3586163" y="4755515"/>
          <a:ext cx="633412" cy="838200"/>
        </p:xfrm>
        <a:graphic>
          <a:graphicData uri="http://schemas.openxmlformats.org/presentationml/2006/ole">
            <mc:AlternateContent xmlns:mc="http://schemas.openxmlformats.org/markup-compatibility/2006">
              <mc:Choice xmlns:v="urn:schemas-microsoft-com:vml" Requires="v">
                <p:oleObj spid="_x0000_s3082" name="" r:id="rId7" imgW="635000" imgH="837565" progId="Equation.3">
                  <p:embed/>
                </p:oleObj>
              </mc:Choice>
              <mc:Fallback>
                <p:oleObj name="" r:id="rId7" imgW="635000" imgH="837565" progId="Equation.3">
                  <p:embed/>
                  <p:pic>
                    <p:nvPicPr>
                      <p:cNvPr id="0" name="图片 3081"/>
                      <p:cNvPicPr/>
                      <p:nvPr/>
                    </p:nvPicPr>
                    <p:blipFill>
                      <a:blip r:embed="rId8">
                        <a:clrChange>
                          <a:clrFrom>
                            <a:srgbClr val="000000"/>
                          </a:clrFrom>
                          <a:clrTo>
                            <a:srgbClr val="FF0000"/>
                          </a:clrTo>
                        </a:clrChange>
                      </a:blip>
                      <a:stretch>
                        <a:fillRect/>
                      </a:stretch>
                    </p:blipFill>
                    <p:spPr>
                      <a:xfrm>
                        <a:off x="3586163" y="4755515"/>
                        <a:ext cx="633412" cy="838200"/>
                      </a:xfrm>
                      <a:prstGeom prst="rect">
                        <a:avLst/>
                      </a:prstGeom>
                      <a:noFill/>
                      <a:ln w="38100">
                        <a:noFill/>
                        <a:miter/>
                      </a:ln>
                    </p:spPr>
                  </p:pic>
                </p:oleObj>
              </mc:Fallback>
            </mc:AlternateContent>
          </a:graphicData>
        </a:graphic>
      </p:graphicFrame>
      <p:graphicFrame>
        <p:nvGraphicFramePr>
          <p:cNvPr id="41994" name="对象 41993"/>
          <p:cNvGraphicFramePr/>
          <p:nvPr/>
        </p:nvGraphicFramePr>
        <p:xfrm>
          <a:off x="6734175" y="4679315"/>
          <a:ext cx="733425" cy="838200"/>
        </p:xfrm>
        <a:graphic>
          <a:graphicData uri="http://schemas.openxmlformats.org/presentationml/2006/ole">
            <mc:AlternateContent xmlns:mc="http://schemas.openxmlformats.org/markup-compatibility/2006">
              <mc:Choice xmlns:v="urn:schemas-microsoft-com:vml" Requires="v">
                <p:oleObj spid="_x0000_s3080" name="" r:id="rId9" imgW="723900" imgH="824865" progId="Equation.3">
                  <p:embed/>
                </p:oleObj>
              </mc:Choice>
              <mc:Fallback>
                <p:oleObj name="" r:id="rId9" imgW="723900" imgH="824865" progId="Equation.3">
                  <p:embed/>
                  <p:pic>
                    <p:nvPicPr>
                      <p:cNvPr id="0" name="图片 3079"/>
                      <p:cNvPicPr/>
                      <p:nvPr/>
                    </p:nvPicPr>
                    <p:blipFill>
                      <a:blip r:embed="rId10">
                        <a:clrChange>
                          <a:clrFrom>
                            <a:srgbClr val="000000"/>
                          </a:clrFrom>
                          <a:clrTo>
                            <a:srgbClr val="FF0000"/>
                          </a:clrTo>
                        </a:clrChange>
                      </a:blip>
                      <a:stretch>
                        <a:fillRect/>
                      </a:stretch>
                    </p:blipFill>
                    <p:spPr>
                      <a:xfrm>
                        <a:off x="6734175" y="4679315"/>
                        <a:ext cx="733425" cy="838200"/>
                      </a:xfrm>
                      <a:prstGeom prst="rect">
                        <a:avLst/>
                      </a:prstGeom>
                      <a:noFill/>
                      <a:ln w="38100">
                        <a:noFill/>
                        <a:miter/>
                      </a:ln>
                    </p:spPr>
                  </p:pic>
                </p:oleObj>
              </mc:Fallback>
            </mc:AlternateContent>
          </a:graphicData>
        </a:graphic>
      </p:graphicFrame>
      <p:sp>
        <p:nvSpPr>
          <p:cNvPr id="2" name="文本框 1"/>
          <p:cNvSpPr txBox="1"/>
          <p:nvPr/>
        </p:nvSpPr>
        <p:spPr>
          <a:xfrm>
            <a:off x="600710" y="187325"/>
            <a:ext cx="3235325" cy="521970"/>
          </a:xfrm>
          <a:prstGeom prst="rect">
            <a:avLst/>
          </a:prstGeom>
          <a:noFill/>
        </p:spPr>
        <p:txBody>
          <a:bodyPr wrap="square" rtlCol="0">
            <a:spAutoFit/>
          </a:bodyPr>
          <a:p>
            <a:r>
              <a:rPr lang="zh-CN" altLang="en-US" sz="2800">
                <a:solidFill>
                  <a:schemeClr val="bg1"/>
                </a:solidFill>
              </a:rPr>
              <a:t>一、洛必达法则</a:t>
            </a:r>
            <a:endParaRPr lang="zh-CN" altLang="en-US" sz="280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987"/>
                                        </p:tgtEl>
                                        <p:attrNameLst>
                                          <p:attrName>style.visibility</p:attrName>
                                        </p:attrNameLst>
                                      </p:cBhvr>
                                      <p:to>
                                        <p:strVal val="visible"/>
                                      </p:to>
                                    </p:set>
                                    <p:animEffect transition="in" filter="wipe(left)">
                                      <p:cBhvr>
                                        <p:cTn id="7" dur="500"/>
                                        <p:tgtEl>
                                          <p:spTgt spid="41987"/>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1988"/>
                                        </p:tgtEl>
                                        <p:attrNameLst>
                                          <p:attrName>style.visibility</p:attrName>
                                        </p:attrNameLst>
                                      </p:cBhvr>
                                      <p:to>
                                        <p:strVal val="visible"/>
                                      </p:to>
                                    </p:set>
                                    <p:animEffect transition="in" filter="wipe(left)">
                                      <p:cBhvr>
                                        <p:cTn id="11" dur="500"/>
                                        <p:tgtEl>
                                          <p:spTgt spid="41988"/>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41989"/>
                                        </p:tgtEl>
                                        <p:attrNameLst>
                                          <p:attrName>style.visibility</p:attrName>
                                        </p:attrNameLst>
                                      </p:cBhvr>
                                      <p:to>
                                        <p:strVal val="visible"/>
                                      </p:to>
                                    </p:set>
                                    <p:animEffect transition="in" filter="wipe(left)">
                                      <p:cBhvr>
                                        <p:cTn id="15" dur="500"/>
                                        <p:tgtEl>
                                          <p:spTgt spid="4198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1990"/>
                                        </p:tgtEl>
                                        <p:attrNameLst>
                                          <p:attrName>style.visibility</p:attrName>
                                        </p:attrNameLst>
                                      </p:cBhvr>
                                      <p:to>
                                        <p:strVal val="visible"/>
                                      </p:to>
                                    </p:set>
                                    <p:animEffect transition="in" filter="wipe(left)">
                                      <p:cBhvr>
                                        <p:cTn id="20" dur="500"/>
                                        <p:tgtEl>
                                          <p:spTgt spid="41990"/>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41991"/>
                                        </p:tgtEl>
                                        <p:attrNameLst>
                                          <p:attrName>style.visibility</p:attrName>
                                        </p:attrNameLst>
                                      </p:cBhvr>
                                      <p:to>
                                        <p:strVal val="visible"/>
                                      </p:to>
                                    </p:set>
                                    <p:animEffect transition="in" filter="wipe(left)">
                                      <p:cBhvr>
                                        <p:cTn id="25" dur="500"/>
                                        <p:tgtEl>
                                          <p:spTgt spid="4199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41993"/>
                                        </p:tgtEl>
                                        <p:attrNameLst>
                                          <p:attrName>style.visibility</p:attrName>
                                        </p:attrNameLst>
                                      </p:cBhvr>
                                      <p:to>
                                        <p:strVal val="visible"/>
                                      </p:to>
                                    </p:set>
                                    <p:animEffect transition="in" filter="wipe(left)">
                                      <p:cBhvr>
                                        <p:cTn id="30" dur="500"/>
                                        <p:tgtEl>
                                          <p:spTgt spid="4199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41992"/>
                                        </p:tgtEl>
                                        <p:attrNameLst>
                                          <p:attrName>style.visibility</p:attrName>
                                        </p:attrNameLst>
                                      </p:cBhvr>
                                      <p:to>
                                        <p:strVal val="visible"/>
                                      </p:to>
                                    </p:set>
                                    <p:animEffect transition="in" filter="wipe(left)">
                                      <p:cBhvr>
                                        <p:cTn id="35" dur="500"/>
                                        <p:tgtEl>
                                          <p:spTgt spid="41992"/>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41994"/>
                                        </p:tgtEl>
                                        <p:attrNameLst>
                                          <p:attrName>style.visibility</p:attrName>
                                        </p:attrNameLst>
                                      </p:cBhvr>
                                      <p:to>
                                        <p:strVal val="visible"/>
                                      </p:to>
                                    </p:set>
                                    <p:animEffect transition="in" filter="wipe(left)">
                                      <p:cBhvr>
                                        <p:cTn id="40" dur="500"/>
                                        <p:tgtEl>
                                          <p:spTgt spid="419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p:bldP spid="4199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2529" name="对象 43009"/>
          <p:cNvGraphicFramePr/>
          <p:nvPr/>
        </p:nvGraphicFramePr>
        <p:xfrm>
          <a:off x="1230313" y="1029335"/>
          <a:ext cx="7443787" cy="4102100"/>
        </p:xfrm>
        <a:graphic>
          <a:graphicData uri="http://schemas.openxmlformats.org/presentationml/2006/ole">
            <mc:AlternateContent xmlns:mc="http://schemas.openxmlformats.org/markup-compatibility/2006">
              <mc:Choice xmlns:v="urn:schemas-microsoft-com:vml" Requires="v">
                <p:oleObj spid="_x0000_s3079" name="" r:id="rId1" imgW="7442200" imgH="4102100" progId="Equation.3">
                  <p:embed/>
                </p:oleObj>
              </mc:Choice>
              <mc:Fallback>
                <p:oleObj name="" r:id="rId1" imgW="7442200" imgH="4102100" progId="Equation.3">
                  <p:embed/>
                  <p:pic>
                    <p:nvPicPr>
                      <p:cNvPr id="0" name="图片 3078"/>
                      <p:cNvPicPr/>
                      <p:nvPr/>
                    </p:nvPicPr>
                    <p:blipFill>
                      <a:blip r:embed="rId2">
                        <a:clrChange>
                          <a:clrFrom>
                            <a:srgbClr val="000000"/>
                          </a:clrFrom>
                          <a:clrTo>
                            <a:srgbClr val="012E57"/>
                          </a:clrTo>
                        </a:clrChange>
                      </a:blip>
                      <a:stretch>
                        <a:fillRect/>
                      </a:stretch>
                    </p:blipFill>
                    <p:spPr>
                      <a:xfrm>
                        <a:off x="1230313" y="1029335"/>
                        <a:ext cx="7443787" cy="4102100"/>
                      </a:xfrm>
                      <a:prstGeom prst="rect">
                        <a:avLst/>
                      </a:prstGeom>
                      <a:noFill/>
                      <a:ln w="38100">
                        <a:noFill/>
                        <a:miter/>
                      </a:ln>
                    </p:spPr>
                  </p:pic>
                </p:oleObj>
              </mc:Fallback>
            </mc:AlternateContent>
          </a:graphicData>
        </a:graphic>
      </p:graphicFrame>
      <p:sp>
        <p:nvSpPr>
          <p:cNvPr id="22530" name="文本框 43010"/>
          <p:cNvSpPr txBox="1"/>
          <p:nvPr/>
        </p:nvSpPr>
        <p:spPr>
          <a:xfrm>
            <a:off x="914400" y="919798"/>
            <a:ext cx="990600" cy="519112"/>
          </a:xfrm>
          <a:prstGeom prst="rect">
            <a:avLst/>
          </a:prstGeom>
          <a:noFill/>
          <a:ln w="9525">
            <a:noFill/>
          </a:ln>
        </p:spPr>
        <p:txBody>
          <a:bodyPr anchor="t">
            <a:spAutoFit/>
          </a:bodyPr>
          <a:p>
            <a:pPr>
              <a:spcBef>
                <a:spcPct val="50000"/>
              </a:spcBef>
            </a:pPr>
            <a:r>
              <a:rPr lang="zh-CN" altLang="en-US" sz="2800" b="1" dirty="0">
                <a:solidFill>
                  <a:schemeClr val="accent2"/>
                </a:solidFill>
                <a:latin typeface="Times New Roman" panose="02020603050405020304" pitchFamily="18" charset="0"/>
                <a:ea typeface="黑体" panose="02010609060101010101" pitchFamily="2" charset="-122"/>
              </a:rPr>
              <a:t>定理</a:t>
            </a:r>
            <a:endParaRPr lang="zh-CN" altLang="en-US" sz="2800" b="1">
              <a:solidFill>
                <a:schemeClr val="accent2"/>
              </a:solidFill>
              <a:latin typeface="Times New Roman" panose="02020603050405020304" pitchFamily="18" charset="0"/>
              <a:ea typeface="宋体" panose="02010600030101010101" pitchFamily="2" charset="-122"/>
            </a:endParaRPr>
          </a:p>
        </p:txBody>
      </p:sp>
      <p:sp>
        <p:nvSpPr>
          <p:cNvPr id="43012" name="文本框 43011"/>
          <p:cNvSpPr txBox="1"/>
          <p:nvPr/>
        </p:nvSpPr>
        <p:spPr>
          <a:xfrm>
            <a:off x="838200" y="5293360"/>
            <a:ext cx="8077200" cy="946150"/>
          </a:xfrm>
          <a:prstGeom prst="rect">
            <a:avLst/>
          </a:prstGeom>
          <a:noFill/>
          <a:ln w="9525">
            <a:noFill/>
          </a:ln>
        </p:spPr>
        <p:txBody>
          <a:bodyPr anchor="t">
            <a:spAutoFit/>
          </a:bodyPr>
          <a:p>
            <a:pPr>
              <a:spcBef>
                <a:spcPct val="50000"/>
              </a:spcBef>
            </a:pPr>
            <a:r>
              <a:rPr lang="zh-CN" altLang="en-US" sz="2800" b="1" dirty="0">
                <a:solidFill>
                  <a:schemeClr val="accent2"/>
                </a:solidFill>
                <a:latin typeface="黑体" panose="02010609060101010101" pitchFamily="2" charset="-122"/>
                <a:ea typeface="黑体" panose="02010609060101010101" pitchFamily="2" charset="-122"/>
              </a:rPr>
              <a:t>定义</a:t>
            </a:r>
            <a:r>
              <a:rPr lang="zh-CN" altLang="en-US" sz="2800" b="1" dirty="0">
                <a:latin typeface="黑体" panose="02010609060101010101" pitchFamily="2" charset="-122"/>
                <a:ea typeface="黑体" panose="02010609060101010101" pitchFamily="2" charset="-122"/>
              </a:rPr>
              <a:t>  这种在一定条件下通过分子分母分别求导再求极限来确定未定式的值的方法称为洛必达法则</a:t>
            </a:r>
            <a:r>
              <a:rPr lang="en-US" altLang="zh-CN" sz="2800" b="1">
                <a:latin typeface="黑体" panose="02010609060101010101" pitchFamily="2" charset="-122"/>
                <a:ea typeface="黑体" panose="02010609060101010101" pitchFamily="2" charset="-122"/>
              </a:rPr>
              <a:t>.</a:t>
            </a:r>
            <a:endParaRPr lang="en-US" altLang="zh-CN" sz="2800" b="1">
              <a:latin typeface="黑体" panose="02010609060101010101" pitchFamily="2" charset="-122"/>
              <a:ea typeface="黑体" panose="02010609060101010101" pitchFamily="2" charset="-122"/>
            </a:endParaRPr>
          </a:p>
        </p:txBody>
      </p:sp>
      <p:sp>
        <p:nvSpPr>
          <p:cNvPr id="43013" name="直接连接符 43012"/>
          <p:cNvSpPr/>
          <p:nvPr/>
        </p:nvSpPr>
        <p:spPr>
          <a:xfrm>
            <a:off x="6629400" y="6163310"/>
            <a:ext cx="1752600" cy="0"/>
          </a:xfrm>
          <a:prstGeom prst="line">
            <a:avLst/>
          </a:prstGeom>
          <a:ln w="19050" cap="flat" cmpd="sng">
            <a:solidFill>
              <a:srgbClr val="FF0000"/>
            </a:solidFill>
            <a:prstDash val="solid"/>
            <a:round/>
            <a:headEnd type="none" w="med" len="med"/>
            <a:tailEnd type="none" w="med" len="med"/>
          </a:ln>
        </p:spPr>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type="lt">
                                    <p:tmPct val="100000"/>
                                  </p:iterate>
                                  <p:childTnLst>
                                    <p:set>
                                      <p:cBhvr>
                                        <p:cTn id="6" dur="1" fill="hold">
                                          <p:stCondLst>
                                            <p:cond delay="0"/>
                                          </p:stCondLst>
                                        </p:cTn>
                                        <p:tgtEl>
                                          <p:spTgt spid="43012"/>
                                        </p:tgtEl>
                                        <p:attrNameLst>
                                          <p:attrName>style.visibility</p:attrName>
                                        </p:attrNameLst>
                                      </p:cBhvr>
                                      <p:to>
                                        <p:strVal val="visible"/>
                                      </p:to>
                                    </p:set>
                                    <p:animEffect transition="in" filter="wipe(left)">
                                      <p:cBhvr>
                                        <p:cTn id="7" dur="75"/>
                                        <p:tgtEl>
                                          <p:spTgt spid="43012"/>
                                        </p:tgtEl>
                                      </p:cBhvr>
                                    </p:animEffect>
                                  </p:childTnLst>
                                </p:cTn>
                              </p:par>
                            </p:childTnLst>
                          </p:cTn>
                        </p:par>
                        <p:par>
                          <p:cTn id="8" fill="hold">
                            <p:stCondLst>
                              <p:cond delay="3375"/>
                            </p:stCondLst>
                            <p:childTnLst>
                              <p:par>
                                <p:cTn id="9" presetID="22" presetClass="entr" presetSubtype="8" fill="hold" nodeType="afterEffect">
                                  <p:stCondLst>
                                    <p:cond delay="0"/>
                                  </p:stCondLst>
                                  <p:childTnLst>
                                    <p:set>
                                      <p:cBhvr>
                                        <p:cTn id="10" dur="1" fill="hold">
                                          <p:stCondLst>
                                            <p:cond delay="0"/>
                                          </p:stCondLst>
                                        </p:cTn>
                                        <p:tgtEl>
                                          <p:spTgt spid="43013"/>
                                        </p:tgtEl>
                                        <p:attrNameLst>
                                          <p:attrName>style.visibility</p:attrName>
                                        </p:attrNameLst>
                                      </p:cBhvr>
                                      <p:to>
                                        <p:strVal val="visible"/>
                                      </p:to>
                                    </p:set>
                                    <p:animEffect transition="in" filter="wipe(left)">
                                      <p:cBhvr>
                                        <p:cTn id="11" dur="500"/>
                                        <p:tgtEl>
                                          <p:spTgt spid="43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5058" name="对象 45057"/>
          <p:cNvGraphicFramePr/>
          <p:nvPr/>
        </p:nvGraphicFramePr>
        <p:xfrm>
          <a:off x="1023938" y="3657600"/>
          <a:ext cx="4005262" cy="381000"/>
        </p:xfrm>
        <a:graphic>
          <a:graphicData uri="http://schemas.openxmlformats.org/presentationml/2006/ole">
            <mc:AlternateContent xmlns:mc="http://schemas.openxmlformats.org/markup-compatibility/2006">
              <mc:Choice xmlns:v="urn:schemas-microsoft-com:vml" Requires="v">
                <p:oleObj spid="_x0000_s3108" name="" r:id="rId1" imgW="4406900" imgH="419100" progId="Equation.3">
                  <p:embed/>
                </p:oleObj>
              </mc:Choice>
              <mc:Fallback>
                <p:oleObj name="" r:id="rId1" imgW="4406900" imgH="419100" progId="Equation.3">
                  <p:embed/>
                  <p:pic>
                    <p:nvPicPr>
                      <p:cNvPr id="0" name="图片 3107"/>
                      <p:cNvPicPr/>
                      <p:nvPr/>
                    </p:nvPicPr>
                    <p:blipFill>
                      <a:blip r:embed="rId2">
                        <a:clrChange>
                          <a:clrFrom>
                            <a:srgbClr val="000000"/>
                          </a:clrFrom>
                          <a:clrTo>
                            <a:srgbClr val="000000"/>
                          </a:clrTo>
                        </a:clrChange>
                      </a:blip>
                      <a:stretch>
                        <a:fillRect/>
                      </a:stretch>
                    </p:blipFill>
                    <p:spPr>
                      <a:xfrm>
                        <a:off x="1023938" y="3657600"/>
                        <a:ext cx="4005262" cy="381000"/>
                      </a:xfrm>
                      <a:prstGeom prst="rect">
                        <a:avLst/>
                      </a:prstGeom>
                      <a:noFill/>
                      <a:ln w="38100">
                        <a:noFill/>
                        <a:miter/>
                      </a:ln>
                    </p:spPr>
                  </p:pic>
                </p:oleObj>
              </mc:Fallback>
            </mc:AlternateContent>
          </a:graphicData>
        </a:graphic>
      </p:graphicFrame>
      <p:graphicFrame>
        <p:nvGraphicFramePr>
          <p:cNvPr id="24578" name="对象 45058"/>
          <p:cNvGraphicFramePr/>
          <p:nvPr/>
        </p:nvGraphicFramePr>
        <p:xfrm>
          <a:off x="914400" y="952500"/>
          <a:ext cx="7302500" cy="1409700"/>
        </p:xfrm>
        <a:graphic>
          <a:graphicData uri="http://schemas.openxmlformats.org/presentationml/2006/ole">
            <mc:AlternateContent xmlns:mc="http://schemas.openxmlformats.org/markup-compatibility/2006">
              <mc:Choice xmlns:v="urn:schemas-microsoft-com:vml" Requires="v">
                <p:oleObj spid="_x0000_s3112" name="" r:id="rId3" imgW="7302500" imgH="1409700" progId="Equation.3">
                  <p:embed/>
                </p:oleObj>
              </mc:Choice>
              <mc:Fallback>
                <p:oleObj name="" r:id="rId3" imgW="7302500" imgH="1409700" progId="Equation.3">
                  <p:embed/>
                  <p:pic>
                    <p:nvPicPr>
                      <p:cNvPr id="0" name="图片 3111"/>
                      <p:cNvPicPr/>
                      <p:nvPr/>
                    </p:nvPicPr>
                    <p:blipFill>
                      <a:blip r:embed="rId4">
                        <a:clrChange>
                          <a:clrFrom>
                            <a:srgbClr val="000000"/>
                          </a:clrFrom>
                          <a:clrTo>
                            <a:srgbClr val="000000"/>
                          </a:clrTo>
                        </a:clrChange>
                      </a:blip>
                      <a:stretch>
                        <a:fillRect/>
                      </a:stretch>
                    </p:blipFill>
                    <p:spPr>
                      <a:xfrm>
                        <a:off x="914400" y="952500"/>
                        <a:ext cx="7302500" cy="1409700"/>
                      </a:xfrm>
                      <a:prstGeom prst="rect">
                        <a:avLst/>
                      </a:prstGeom>
                      <a:noFill/>
                      <a:ln w="38100">
                        <a:noFill/>
                        <a:miter/>
                      </a:ln>
                    </p:spPr>
                  </p:pic>
                </p:oleObj>
              </mc:Fallback>
            </mc:AlternateContent>
          </a:graphicData>
        </a:graphic>
      </p:graphicFrame>
      <p:graphicFrame>
        <p:nvGraphicFramePr>
          <p:cNvPr id="45060" name="对象 45059"/>
          <p:cNvGraphicFramePr/>
          <p:nvPr/>
        </p:nvGraphicFramePr>
        <p:xfrm>
          <a:off x="1620838" y="2590800"/>
          <a:ext cx="5237162" cy="815975"/>
        </p:xfrm>
        <a:graphic>
          <a:graphicData uri="http://schemas.openxmlformats.org/presentationml/2006/ole">
            <mc:AlternateContent xmlns:mc="http://schemas.openxmlformats.org/markup-compatibility/2006">
              <mc:Choice xmlns:v="urn:schemas-microsoft-com:vml" Requires="v">
                <p:oleObj spid="_x0000_s3113" name="" r:id="rId5" imgW="5867400" imgH="914400" progId="Equation.3">
                  <p:embed/>
                </p:oleObj>
              </mc:Choice>
              <mc:Fallback>
                <p:oleObj name="" r:id="rId5" imgW="5867400" imgH="914400" progId="Equation.3">
                  <p:embed/>
                  <p:pic>
                    <p:nvPicPr>
                      <p:cNvPr id="0" name="图片 3112"/>
                      <p:cNvPicPr/>
                      <p:nvPr/>
                    </p:nvPicPr>
                    <p:blipFill>
                      <a:blip r:embed="rId6">
                        <a:clrChange>
                          <a:clrFrom>
                            <a:srgbClr val="000000"/>
                          </a:clrFrom>
                          <a:clrTo>
                            <a:srgbClr val="000000"/>
                          </a:clrTo>
                        </a:clrChange>
                      </a:blip>
                      <a:stretch>
                        <a:fillRect/>
                      </a:stretch>
                    </p:blipFill>
                    <p:spPr>
                      <a:xfrm>
                        <a:off x="1620838" y="2590800"/>
                        <a:ext cx="5237162" cy="815975"/>
                      </a:xfrm>
                      <a:prstGeom prst="rect">
                        <a:avLst/>
                      </a:prstGeom>
                      <a:noFill/>
                      <a:ln w="38100">
                        <a:noFill/>
                        <a:miter/>
                      </a:ln>
                    </p:spPr>
                  </p:pic>
                </p:oleObj>
              </mc:Fallback>
            </mc:AlternateContent>
          </a:graphicData>
        </a:graphic>
      </p:graphicFrame>
      <p:graphicFrame>
        <p:nvGraphicFramePr>
          <p:cNvPr id="45061" name="对象 45060"/>
          <p:cNvGraphicFramePr/>
          <p:nvPr/>
        </p:nvGraphicFramePr>
        <p:xfrm>
          <a:off x="1751013" y="4267200"/>
          <a:ext cx="3049587" cy="815975"/>
        </p:xfrm>
        <a:graphic>
          <a:graphicData uri="http://schemas.openxmlformats.org/presentationml/2006/ole">
            <mc:AlternateContent xmlns:mc="http://schemas.openxmlformats.org/markup-compatibility/2006">
              <mc:Choice xmlns:v="urn:schemas-microsoft-com:vml" Requires="v">
                <p:oleObj spid="_x0000_s3136" name="" r:id="rId7" imgW="3416300" imgH="914400" progId="Equation.3">
                  <p:embed/>
                </p:oleObj>
              </mc:Choice>
              <mc:Fallback>
                <p:oleObj name="" r:id="rId7" imgW="3416300" imgH="914400" progId="Equation.3">
                  <p:embed/>
                  <p:pic>
                    <p:nvPicPr>
                      <p:cNvPr id="0" name="图片 3135"/>
                      <p:cNvPicPr/>
                      <p:nvPr/>
                    </p:nvPicPr>
                    <p:blipFill>
                      <a:blip r:embed="rId8">
                        <a:clrChange>
                          <a:clrFrom>
                            <a:srgbClr val="000000"/>
                          </a:clrFrom>
                          <a:clrTo>
                            <a:srgbClr val="000000"/>
                          </a:clrTo>
                        </a:clrChange>
                      </a:blip>
                      <a:stretch>
                        <a:fillRect/>
                      </a:stretch>
                    </p:blipFill>
                    <p:spPr>
                      <a:xfrm>
                        <a:off x="1751013" y="4267200"/>
                        <a:ext cx="3049587" cy="815975"/>
                      </a:xfrm>
                      <a:prstGeom prst="rect">
                        <a:avLst/>
                      </a:prstGeom>
                      <a:noFill/>
                      <a:ln w="38100">
                        <a:noFill/>
                        <a:miter/>
                      </a:ln>
                    </p:spPr>
                  </p:pic>
                </p:oleObj>
              </mc:Fallback>
            </mc:AlternateContent>
          </a:graphicData>
        </a:graphic>
      </p:graphicFrame>
      <p:graphicFrame>
        <p:nvGraphicFramePr>
          <p:cNvPr id="45062" name="对象 45061"/>
          <p:cNvGraphicFramePr/>
          <p:nvPr/>
        </p:nvGraphicFramePr>
        <p:xfrm>
          <a:off x="1066800" y="5268913"/>
          <a:ext cx="7559675" cy="750887"/>
        </p:xfrm>
        <a:graphic>
          <a:graphicData uri="http://schemas.openxmlformats.org/presentationml/2006/ole">
            <mc:AlternateContent xmlns:mc="http://schemas.openxmlformats.org/markup-compatibility/2006">
              <mc:Choice xmlns:v="urn:schemas-microsoft-com:vml" Requires="v">
                <p:oleObj spid="_x0000_s3131" name="" r:id="rId9" imgW="8318500" imgH="825500" progId="Equation.3">
                  <p:embed/>
                </p:oleObj>
              </mc:Choice>
              <mc:Fallback>
                <p:oleObj name="" r:id="rId9" imgW="8318500" imgH="825500" progId="Equation.3">
                  <p:embed/>
                  <p:pic>
                    <p:nvPicPr>
                      <p:cNvPr id="0" name="图片 3130"/>
                      <p:cNvPicPr/>
                      <p:nvPr/>
                    </p:nvPicPr>
                    <p:blipFill>
                      <a:blip r:embed="rId10">
                        <a:clrChange>
                          <a:clrFrom>
                            <a:srgbClr val="000000"/>
                          </a:clrFrom>
                          <a:clrTo>
                            <a:srgbClr val="000000"/>
                          </a:clrTo>
                        </a:clrChange>
                      </a:blip>
                      <a:stretch>
                        <a:fillRect/>
                      </a:stretch>
                    </p:blipFill>
                    <p:spPr>
                      <a:xfrm>
                        <a:off x="1066800" y="5268913"/>
                        <a:ext cx="7559675" cy="750887"/>
                      </a:xfrm>
                      <a:prstGeom prst="rect">
                        <a:avLst/>
                      </a:prstGeom>
                      <a:noFill/>
                      <a:ln w="38100">
                        <a:noFill/>
                        <a:miter/>
                      </a:ln>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5060"/>
                                        </p:tgtEl>
                                        <p:attrNameLst>
                                          <p:attrName>style.visibility</p:attrName>
                                        </p:attrNameLst>
                                      </p:cBhvr>
                                      <p:to>
                                        <p:strVal val="visible"/>
                                      </p:to>
                                    </p:set>
                                    <p:animEffect transition="in" filter="wipe(left)">
                                      <p:cBhvr>
                                        <p:cTn id="7" dur="500"/>
                                        <p:tgtEl>
                                          <p:spTgt spid="4506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5058"/>
                                        </p:tgtEl>
                                        <p:attrNameLst>
                                          <p:attrName>style.visibility</p:attrName>
                                        </p:attrNameLst>
                                      </p:cBhvr>
                                      <p:to>
                                        <p:strVal val="visible"/>
                                      </p:to>
                                    </p:set>
                                    <p:animEffect transition="in" filter="wipe(left)">
                                      <p:cBhvr>
                                        <p:cTn id="12" dur="500"/>
                                        <p:tgtEl>
                                          <p:spTgt spid="45058"/>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45061"/>
                                        </p:tgtEl>
                                        <p:attrNameLst>
                                          <p:attrName>style.visibility</p:attrName>
                                        </p:attrNameLst>
                                      </p:cBhvr>
                                      <p:to>
                                        <p:strVal val="visible"/>
                                      </p:to>
                                    </p:set>
                                    <p:animEffect transition="in" filter="wipe(left)">
                                      <p:cBhvr>
                                        <p:cTn id="16" dur="500"/>
                                        <p:tgtEl>
                                          <p:spTgt spid="45061"/>
                                        </p:tgtEl>
                                      </p:cBhvr>
                                    </p:animEffect>
                                  </p:childTnLst>
                                  <p:subTnLst>
                                    <p:animClr clrSpc="rgb" dir="cw">
                                      <p:cBhvr override="childStyle">
                                        <p:cTn dur="1" fill="hold" display="0" masterRel="nextClick" afterEffect="1"/>
                                        <p:tgtEl>
                                          <p:spTgt spid="45061"/>
                                        </p:tgtEl>
                                        <p:attrNameLst>
                                          <p:attrName>ppt_c</p:attrName>
                                        </p:attrNameLst>
                                      </p:cBhvr>
                                      <p:to>
                                        <a:srgbClr val="0000FF"/>
                                      </p:to>
                                    </p:animClr>
                                  </p:sub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5062"/>
                                        </p:tgtEl>
                                        <p:attrNameLst>
                                          <p:attrName>style.visibility</p:attrName>
                                        </p:attrNameLst>
                                      </p:cBhvr>
                                      <p:to>
                                        <p:strVal val="visible"/>
                                      </p:to>
                                    </p:set>
                                    <p:animEffect transition="in" filter="wipe(left)">
                                      <p:cBhvr>
                                        <p:cTn id="21" dur="500"/>
                                        <p:tgtEl>
                                          <p:spTgt spid="45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文本框 46081"/>
          <p:cNvSpPr txBox="1"/>
          <p:nvPr/>
        </p:nvSpPr>
        <p:spPr>
          <a:xfrm>
            <a:off x="863600" y="1119188"/>
            <a:ext cx="1066800" cy="519112"/>
          </a:xfrm>
          <a:prstGeom prst="rect">
            <a:avLst/>
          </a:prstGeom>
          <a:noFill/>
          <a:ln w="9525">
            <a:noFill/>
          </a:ln>
        </p:spPr>
        <p:txBody>
          <a:bodyPr anchor="t">
            <a:spAutoFit/>
          </a:bodyPr>
          <a:p>
            <a:pPr>
              <a:spcBef>
                <a:spcPct val="50000"/>
              </a:spcBef>
            </a:pPr>
            <a:r>
              <a:rPr lang="zh-CN" altLang="zh-CN" sz="2800" b="1" dirty="0">
                <a:latin typeface="黑体" panose="02010609060101010101" pitchFamily="2" charset="-122"/>
                <a:ea typeface="黑体" panose="02010609060101010101" pitchFamily="2" charset="-122"/>
              </a:rPr>
              <a:t>例1</a:t>
            </a:r>
            <a:endParaRPr lang="en-US" altLang="zh-CN" sz="2800" b="1">
              <a:latin typeface="Times New Roman" panose="02020603050405020304" pitchFamily="18" charset="0"/>
              <a:ea typeface="宋体" panose="02010600030101010101" pitchFamily="2" charset="-122"/>
            </a:endParaRPr>
          </a:p>
        </p:txBody>
      </p:sp>
      <p:sp>
        <p:nvSpPr>
          <p:cNvPr id="46083" name="文本框 46082"/>
          <p:cNvSpPr txBox="1"/>
          <p:nvPr/>
        </p:nvSpPr>
        <p:spPr>
          <a:xfrm>
            <a:off x="876300" y="2224088"/>
            <a:ext cx="914400" cy="519112"/>
          </a:xfrm>
          <a:prstGeom prst="rect">
            <a:avLst/>
          </a:prstGeom>
          <a:noFill/>
          <a:ln w="9525">
            <a:noFill/>
          </a:ln>
        </p:spPr>
        <p:txBody>
          <a:bodyPr anchor="t">
            <a:spAutoFit/>
          </a:bodyPr>
          <a:p>
            <a:pPr>
              <a:spcBef>
                <a:spcPct val="50000"/>
              </a:spcBef>
            </a:pPr>
            <a:r>
              <a:rPr lang="zh-CN" altLang="en-US" sz="2800" b="1">
                <a:latin typeface="Times New Roman" panose="02020603050405020304" pitchFamily="18" charset="0"/>
                <a:ea typeface="黑体" panose="02010609060101010101" pitchFamily="2" charset="-122"/>
              </a:rPr>
              <a:t>解</a:t>
            </a:r>
            <a:endParaRPr lang="zh-CN" altLang="en-US" sz="2800" b="1">
              <a:latin typeface="Times New Roman" panose="02020603050405020304" pitchFamily="18" charset="0"/>
              <a:ea typeface="宋体" panose="02010600030101010101" pitchFamily="2" charset="-122"/>
            </a:endParaRPr>
          </a:p>
        </p:txBody>
      </p:sp>
      <p:graphicFrame>
        <p:nvGraphicFramePr>
          <p:cNvPr id="25603" name="对象 46083"/>
          <p:cNvGraphicFramePr/>
          <p:nvPr/>
        </p:nvGraphicFramePr>
        <p:xfrm>
          <a:off x="1866900" y="952500"/>
          <a:ext cx="1892300" cy="838200"/>
        </p:xfrm>
        <a:graphic>
          <a:graphicData uri="http://schemas.openxmlformats.org/presentationml/2006/ole">
            <mc:AlternateContent xmlns:mc="http://schemas.openxmlformats.org/markup-compatibility/2006">
              <mc:Choice xmlns:v="urn:schemas-microsoft-com:vml" Requires="v">
                <p:oleObj spid="_x0000_s3134" name="" r:id="rId1" imgW="1892300" imgH="838200" progId="Equation.3">
                  <p:embed/>
                </p:oleObj>
              </mc:Choice>
              <mc:Fallback>
                <p:oleObj name="" r:id="rId1" imgW="1892300" imgH="838200" progId="Equation.3">
                  <p:embed/>
                  <p:pic>
                    <p:nvPicPr>
                      <p:cNvPr id="0" name="图片 3133"/>
                      <p:cNvPicPr/>
                      <p:nvPr/>
                    </p:nvPicPr>
                    <p:blipFill>
                      <a:blip r:embed="rId2">
                        <a:clrChange>
                          <a:clrFrom>
                            <a:srgbClr val="000000"/>
                          </a:clrFrom>
                          <a:clrTo>
                            <a:srgbClr val="000000"/>
                          </a:clrTo>
                        </a:clrChange>
                      </a:blip>
                      <a:stretch>
                        <a:fillRect/>
                      </a:stretch>
                    </p:blipFill>
                    <p:spPr>
                      <a:xfrm>
                        <a:off x="1866900" y="952500"/>
                        <a:ext cx="1892300" cy="838200"/>
                      </a:xfrm>
                      <a:prstGeom prst="rect">
                        <a:avLst/>
                      </a:prstGeom>
                      <a:noFill/>
                      <a:ln w="38100">
                        <a:noFill/>
                        <a:miter/>
                      </a:ln>
                    </p:spPr>
                  </p:pic>
                </p:oleObj>
              </mc:Fallback>
            </mc:AlternateContent>
          </a:graphicData>
        </a:graphic>
      </p:graphicFrame>
      <p:graphicFrame>
        <p:nvGraphicFramePr>
          <p:cNvPr id="46085" name="对象 46084"/>
          <p:cNvGraphicFramePr/>
          <p:nvPr/>
        </p:nvGraphicFramePr>
        <p:xfrm>
          <a:off x="1714500" y="2133600"/>
          <a:ext cx="2743200" cy="914400"/>
        </p:xfrm>
        <a:graphic>
          <a:graphicData uri="http://schemas.openxmlformats.org/presentationml/2006/ole">
            <mc:AlternateContent xmlns:mc="http://schemas.openxmlformats.org/markup-compatibility/2006">
              <mc:Choice xmlns:v="urn:schemas-microsoft-com:vml" Requires="v">
                <p:oleObj spid="_x0000_s3133" name="" r:id="rId3" imgW="2743200" imgH="914400" progId="Equation.3">
                  <p:embed/>
                </p:oleObj>
              </mc:Choice>
              <mc:Fallback>
                <p:oleObj name="" r:id="rId3" imgW="2743200" imgH="914400" progId="Equation.3">
                  <p:embed/>
                  <p:pic>
                    <p:nvPicPr>
                      <p:cNvPr id="0" name="图片 3132"/>
                      <p:cNvPicPr/>
                      <p:nvPr/>
                    </p:nvPicPr>
                    <p:blipFill>
                      <a:blip r:embed="rId4">
                        <a:clrChange>
                          <a:clrFrom>
                            <a:srgbClr val="000000"/>
                          </a:clrFrom>
                          <a:clrTo>
                            <a:srgbClr val="000000"/>
                          </a:clrTo>
                        </a:clrChange>
                      </a:blip>
                      <a:stretch>
                        <a:fillRect/>
                      </a:stretch>
                    </p:blipFill>
                    <p:spPr>
                      <a:xfrm>
                        <a:off x="1714500" y="2133600"/>
                        <a:ext cx="2743200" cy="914400"/>
                      </a:xfrm>
                      <a:prstGeom prst="rect">
                        <a:avLst/>
                      </a:prstGeom>
                      <a:noFill/>
                      <a:ln w="38100">
                        <a:noFill/>
                        <a:miter/>
                      </a:ln>
                    </p:spPr>
                  </p:pic>
                </p:oleObj>
              </mc:Fallback>
            </mc:AlternateContent>
          </a:graphicData>
        </a:graphic>
      </p:graphicFrame>
      <p:graphicFrame>
        <p:nvGraphicFramePr>
          <p:cNvPr id="46086" name="对象 46085"/>
          <p:cNvGraphicFramePr/>
          <p:nvPr/>
        </p:nvGraphicFramePr>
        <p:xfrm>
          <a:off x="4546600" y="2095500"/>
          <a:ext cx="1739900" cy="876300"/>
        </p:xfrm>
        <a:graphic>
          <a:graphicData uri="http://schemas.openxmlformats.org/presentationml/2006/ole">
            <mc:AlternateContent xmlns:mc="http://schemas.openxmlformats.org/markup-compatibility/2006">
              <mc:Choice xmlns:v="urn:schemas-microsoft-com:vml" Requires="v">
                <p:oleObj spid="_x0000_s3132" name="" r:id="rId5" imgW="1739900" imgH="876300" progId="Equation.3">
                  <p:embed/>
                </p:oleObj>
              </mc:Choice>
              <mc:Fallback>
                <p:oleObj name="" r:id="rId5" imgW="1739900" imgH="876300" progId="Equation.3">
                  <p:embed/>
                  <p:pic>
                    <p:nvPicPr>
                      <p:cNvPr id="0" name="图片 3131"/>
                      <p:cNvPicPr/>
                      <p:nvPr/>
                    </p:nvPicPr>
                    <p:blipFill>
                      <a:blip r:embed="rId6">
                        <a:clrChange>
                          <a:clrFrom>
                            <a:srgbClr val="000000"/>
                          </a:clrFrom>
                          <a:clrTo>
                            <a:srgbClr val="000000"/>
                          </a:clrTo>
                        </a:clrChange>
                      </a:blip>
                      <a:stretch>
                        <a:fillRect/>
                      </a:stretch>
                    </p:blipFill>
                    <p:spPr>
                      <a:xfrm>
                        <a:off x="4546600" y="2095500"/>
                        <a:ext cx="1739900" cy="876300"/>
                      </a:xfrm>
                      <a:prstGeom prst="rect">
                        <a:avLst/>
                      </a:prstGeom>
                      <a:noFill/>
                      <a:ln w="38100">
                        <a:noFill/>
                        <a:miter/>
                      </a:ln>
                    </p:spPr>
                  </p:pic>
                </p:oleObj>
              </mc:Fallback>
            </mc:AlternateContent>
          </a:graphicData>
        </a:graphic>
      </p:graphicFrame>
      <p:graphicFrame>
        <p:nvGraphicFramePr>
          <p:cNvPr id="46087" name="对象 46086"/>
          <p:cNvGraphicFramePr/>
          <p:nvPr/>
        </p:nvGraphicFramePr>
        <p:xfrm>
          <a:off x="6362700" y="2381250"/>
          <a:ext cx="571500" cy="315913"/>
        </p:xfrm>
        <a:graphic>
          <a:graphicData uri="http://schemas.openxmlformats.org/presentationml/2006/ole">
            <mc:AlternateContent xmlns:mc="http://schemas.openxmlformats.org/markup-compatibility/2006">
              <mc:Choice xmlns:v="urn:schemas-microsoft-com:vml" Requires="v">
                <p:oleObj spid="_x0000_s3129" name="" r:id="rId7" imgW="570865" imgH="317500" progId="Equation.3">
                  <p:embed/>
                </p:oleObj>
              </mc:Choice>
              <mc:Fallback>
                <p:oleObj name="" r:id="rId7" imgW="570865" imgH="317500" progId="Equation.3">
                  <p:embed/>
                  <p:pic>
                    <p:nvPicPr>
                      <p:cNvPr id="0" name="图片 3128"/>
                      <p:cNvPicPr/>
                      <p:nvPr/>
                    </p:nvPicPr>
                    <p:blipFill>
                      <a:blip r:embed="rId8">
                        <a:clrChange>
                          <a:clrFrom>
                            <a:srgbClr val="000000"/>
                          </a:clrFrom>
                          <a:clrTo>
                            <a:srgbClr val="000000"/>
                          </a:clrTo>
                        </a:clrChange>
                      </a:blip>
                      <a:stretch>
                        <a:fillRect/>
                      </a:stretch>
                    </p:blipFill>
                    <p:spPr>
                      <a:xfrm>
                        <a:off x="6362700" y="2381250"/>
                        <a:ext cx="571500" cy="315913"/>
                      </a:xfrm>
                      <a:prstGeom prst="rect">
                        <a:avLst/>
                      </a:prstGeom>
                      <a:noFill/>
                      <a:ln w="38100">
                        <a:noFill/>
                        <a:miter/>
                      </a:ln>
                    </p:spPr>
                  </p:pic>
                </p:oleObj>
              </mc:Fallback>
            </mc:AlternateContent>
          </a:graphicData>
        </a:graphic>
      </p:graphicFrame>
      <p:sp>
        <p:nvSpPr>
          <p:cNvPr id="46088" name="文本框 46087"/>
          <p:cNvSpPr txBox="1"/>
          <p:nvPr/>
        </p:nvSpPr>
        <p:spPr>
          <a:xfrm>
            <a:off x="876300" y="3621088"/>
            <a:ext cx="1066800" cy="519112"/>
          </a:xfrm>
          <a:prstGeom prst="rect">
            <a:avLst/>
          </a:prstGeom>
          <a:noFill/>
          <a:ln w="9525">
            <a:noFill/>
          </a:ln>
        </p:spPr>
        <p:txBody>
          <a:bodyPr anchor="t">
            <a:spAutoFit/>
          </a:bodyPr>
          <a:p>
            <a:pPr>
              <a:spcBef>
                <a:spcPct val="50000"/>
              </a:spcBef>
            </a:pPr>
            <a:r>
              <a:rPr lang="zh-CN" altLang="zh-CN" sz="2800" b="1" dirty="0">
                <a:latin typeface="黑体" panose="02010609060101010101" pitchFamily="2" charset="-122"/>
                <a:ea typeface="黑体" panose="02010609060101010101" pitchFamily="2" charset="-122"/>
              </a:rPr>
              <a:t>例2</a:t>
            </a:r>
            <a:endParaRPr lang="en-US" altLang="zh-CN" sz="2800" b="1">
              <a:latin typeface="Times New Roman" panose="02020603050405020304" pitchFamily="18" charset="0"/>
              <a:ea typeface="宋体" panose="02010600030101010101" pitchFamily="2" charset="-122"/>
            </a:endParaRPr>
          </a:p>
        </p:txBody>
      </p:sp>
      <p:sp>
        <p:nvSpPr>
          <p:cNvPr id="46089" name="文本框 46088"/>
          <p:cNvSpPr txBox="1"/>
          <p:nvPr/>
        </p:nvSpPr>
        <p:spPr>
          <a:xfrm>
            <a:off x="889000" y="4891088"/>
            <a:ext cx="914400" cy="519112"/>
          </a:xfrm>
          <a:prstGeom prst="rect">
            <a:avLst/>
          </a:prstGeom>
          <a:noFill/>
          <a:ln w="9525">
            <a:noFill/>
          </a:ln>
        </p:spPr>
        <p:txBody>
          <a:bodyPr anchor="t">
            <a:spAutoFit/>
          </a:bodyPr>
          <a:p>
            <a:pPr>
              <a:spcBef>
                <a:spcPct val="50000"/>
              </a:spcBef>
            </a:pPr>
            <a:r>
              <a:rPr lang="zh-CN" altLang="en-US" sz="2800" b="1">
                <a:latin typeface="Times New Roman" panose="02020603050405020304" pitchFamily="18" charset="0"/>
                <a:ea typeface="黑体" panose="02010609060101010101" pitchFamily="2" charset="-122"/>
              </a:rPr>
              <a:t>解</a:t>
            </a:r>
            <a:endParaRPr lang="zh-CN" altLang="en-US" sz="2800" b="1">
              <a:latin typeface="Times New Roman" panose="02020603050405020304" pitchFamily="18" charset="0"/>
              <a:ea typeface="宋体" panose="02010600030101010101" pitchFamily="2" charset="-122"/>
            </a:endParaRPr>
          </a:p>
        </p:txBody>
      </p:sp>
      <p:graphicFrame>
        <p:nvGraphicFramePr>
          <p:cNvPr id="46090" name="对象 46089"/>
          <p:cNvGraphicFramePr/>
          <p:nvPr/>
        </p:nvGraphicFramePr>
        <p:xfrm>
          <a:off x="1803400" y="3429000"/>
          <a:ext cx="3263900" cy="889000"/>
        </p:xfrm>
        <a:graphic>
          <a:graphicData uri="http://schemas.openxmlformats.org/presentationml/2006/ole">
            <mc:AlternateContent xmlns:mc="http://schemas.openxmlformats.org/markup-compatibility/2006">
              <mc:Choice xmlns:v="urn:schemas-microsoft-com:vml" Requires="v">
                <p:oleObj spid="_x0000_s3130" name="" r:id="rId9" imgW="3263900" imgH="889000" progId="Equation.3">
                  <p:embed/>
                </p:oleObj>
              </mc:Choice>
              <mc:Fallback>
                <p:oleObj name="" r:id="rId9" imgW="3263900" imgH="889000" progId="Equation.3">
                  <p:embed/>
                  <p:pic>
                    <p:nvPicPr>
                      <p:cNvPr id="0" name="图片 3129"/>
                      <p:cNvPicPr/>
                      <p:nvPr/>
                    </p:nvPicPr>
                    <p:blipFill>
                      <a:blip r:embed="rId10">
                        <a:clrChange>
                          <a:clrFrom>
                            <a:srgbClr val="000000"/>
                          </a:clrFrom>
                          <a:clrTo>
                            <a:srgbClr val="000000"/>
                          </a:clrTo>
                        </a:clrChange>
                      </a:blip>
                      <a:stretch>
                        <a:fillRect/>
                      </a:stretch>
                    </p:blipFill>
                    <p:spPr>
                      <a:xfrm>
                        <a:off x="1803400" y="3429000"/>
                        <a:ext cx="3263900" cy="889000"/>
                      </a:xfrm>
                      <a:prstGeom prst="rect">
                        <a:avLst/>
                      </a:prstGeom>
                      <a:noFill/>
                      <a:ln w="38100">
                        <a:noFill/>
                        <a:miter/>
                      </a:ln>
                    </p:spPr>
                  </p:pic>
                </p:oleObj>
              </mc:Fallback>
            </mc:AlternateContent>
          </a:graphicData>
        </a:graphic>
      </p:graphicFrame>
      <p:graphicFrame>
        <p:nvGraphicFramePr>
          <p:cNvPr id="46091" name="对象 46090"/>
          <p:cNvGraphicFramePr/>
          <p:nvPr/>
        </p:nvGraphicFramePr>
        <p:xfrm>
          <a:off x="1612900" y="4724400"/>
          <a:ext cx="3454400" cy="889000"/>
        </p:xfrm>
        <a:graphic>
          <a:graphicData uri="http://schemas.openxmlformats.org/presentationml/2006/ole">
            <mc:AlternateContent xmlns:mc="http://schemas.openxmlformats.org/markup-compatibility/2006">
              <mc:Choice xmlns:v="urn:schemas-microsoft-com:vml" Requires="v">
                <p:oleObj spid="_x0000_s3135" name="" r:id="rId11" imgW="3454400" imgH="889000" progId="Equation.3">
                  <p:embed/>
                </p:oleObj>
              </mc:Choice>
              <mc:Fallback>
                <p:oleObj name="" r:id="rId11" imgW="3454400" imgH="889000" progId="Equation.3">
                  <p:embed/>
                  <p:pic>
                    <p:nvPicPr>
                      <p:cNvPr id="0" name="图片 3134"/>
                      <p:cNvPicPr/>
                      <p:nvPr/>
                    </p:nvPicPr>
                    <p:blipFill>
                      <a:blip r:embed="rId12">
                        <a:clrChange>
                          <a:clrFrom>
                            <a:srgbClr val="000000"/>
                          </a:clrFrom>
                          <a:clrTo>
                            <a:srgbClr val="000000"/>
                          </a:clrTo>
                        </a:clrChange>
                      </a:blip>
                      <a:stretch>
                        <a:fillRect/>
                      </a:stretch>
                    </p:blipFill>
                    <p:spPr>
                      <a:xfrm>
                        <a:off x="1612900" y="4724400"/>
                        <a:ext cx="3454400" cy="889000"/>
                      </a:xfrm>
                      <a:prstGeom prst="rect">
                        <a:avLst/>
                      </a:prstGeom>
                      <a:noFill/>
                      <a:ln w="38100">
                        <a:noFill/>
                        <a:miter/>
                      </a:ln>
                    </p:spPr>
                  </p:pic>
                </p:oleObj>
              </mc:Fallback>
            </mc:AlternateContent>
          </a:graphicData>
        </a:graphic>
      </p:graphicFrame>
      <p:graphicFrame>
        <p:nvGraphicFramePr>
          <p:cNvPr id="46092" name="对象 46091"/>
          <p:cNvGraphicFramePr/>
          <p:nvPr/>
        </p:nvGraphicFramePr>
        <p:xfrm>
          <a:off x="5067300" y="4800600"/>
          <a:ext cx="1803400" cy="838200"/>
        </p:xfrm>
        <a:graphic>
          <a:graphicData uri="http://schemas.openxmlformats.org/presentationml/2006/ole">
            <mc:AlternateContent xmlns:mc="http://schemas.openxmlformats.org/markup-compatibility/2006">
              <mc:Choice xmlns:v="urn:schemas-microsoft-com:vml" Requires="v">
                <p:oleObj spid="_x0000_s3137" name="" r:id="rId13" imgW="1803400" imgH="838200" progId="Equation.3">
                  <p:embed/>
                </p:oleObj>
              </mc:Choice>
              <mc:Fallback>
                <p:oleObj name="" r:id="rId13" imgW="1803400" imgH="838200" progId="Equation.3">
                  <p:embed/>
                  <p:pic>
                    <p:nvPicPr>
                      <p:cNvPr id="0" name="图片 3136"/>
                      <p:cNvPicPr/>
                      <p:nvPr/>
                    </p:nvPicPr>
                    <p:blipFill>
                      <a:blip r:embed="rId14">
                        <a:clrChange>
                          <a:clrFrom>
                            <a:srgbClr val="000000"/>
                          </a:clrFrom>
                          <a:clrTo>
                            <a:srgbClr val="000000"/>
                          </a:clrTo>
                        </a:clrChange>
                      </a:blip>
                      <a:stretch>
                        <a:fillRect/>
                      </a:stretch>
                    </p:blipFill>
                    <p:spPr>
                      <a:xfrm>
                        <a:off x="5067300" y="4800600"/>
                        <a:ext cx="1803400" cy="838200"/>
                      </a:xfrm>
                      <a:prstGeom prst="rect">
                        <a:avLst/>
                      </a:prstGeom>
                      <a:noFill/>
                      <a:ln w="38100">
                        <a:noFill/>
                        <a:miter/>
                      </a:ln>
                    </p:spPr>
                  </p:pic>
                </p:oleObj>
              </mc:Fallback>
            </mc:AlternateContent>
          </a:graphicData>
        </a:graphic>
      </p:graphicFrame>
      <p:graphicFrame>
        <p:nvGraphicFramePr>
          <p:cNvPr id="46093" name="对象 46092"/>
          <p:cNvGraphicFramePr/>
          <p:nvPr/>
        </p:nvGraphicFramePr>
        <p:xfrm>
          <a:off x="6972300" y="4813300"/>
          <a:ext cx="647700" cy="825500"/>
        </p:xfrm>
        <a:graphic>
          <a:graphicData uri="http://schemas.openxmlformats.org/presentationml/2006/ole">
            <mc:AlternateContent xmlns:mc="http://schemas.openxmlformats.org/markup-compatibility/2006">
              <mc:Choice xmlns:v="urn:schemas-microsoft-com:vml" Requires="v">
                <p:oleObj spid="_x0000_s3138" name="" r:id="rId15" imgW="647700" imgH="825500" progId="Equation.3">
                  <p:embed/>
                </p:oleObj>
              </mc:Choice>
              <mc:Fallback>
                <p:oleObj name="" r:id="rId15" imgW="647700" imgH="825500" progId="Equation.3">
                  <p:embed/>
                  <p:pic>
                    <p:nvPicPr>
                      <p:cNvPr id="0" name="图片 3137"/>
                      <p:cNvPicPr/>
                      <p:nvPr/>
                    </p:nvPicPr>
                    <p:blipFill>
                      <a:blip r:embed="rId16">
                        <a:clrChange>
                          <a:clrFrom>
                            <a:srgbClr val="000000"/>
                          </a:clrFrom>
                          <a:clrTo>
                            <a:srgbClr val="000000"/>
                          </a:clrTo>
                        </a:clrChange>
                      </a:blip>
                      <a:stretch>
                        <a:fillRect/>
                      </a:stretch>
                    </p:blipFill>
                    <p:spPr>
                      <a:xfrm>
                        <a:off x="6972300" y="4813300"/>
                        <a:ext cx="647700" cy="825500"/>
                      </a:xfrm>
                      <a:prstGeom prst="rect">
                        <a:avLst/>
                      </a:prstGeom>
                      <a:noFill/>
                      <a:ln w="38100">
                        <a:noFill/>
                        <a:miter/>
                      </a:ln>
                    </p:spPr>
                  </p:pic>
                </p:oleObj>
              </mc:Fallback>
            </mc:AlternateContent>
          </a:graphicData>
        </a:graphic>
      </p:graphicFrame>
      <p:graphicFrame>
        <p:nvGraphicFramePr>
          <p:cNvPr id="46094" name="对象 46093"/>
          <p:cNvGraphicFramePr/>
          <p:nvPr/>
        </p:nvGraphicFramePr>
        <p:xfrm>
          <a:off x="5676900" y="914400"/>
          <a:ext cx="633413" cy="838200"/>
        </p:xfrm>
        <a:graphic>
          <a:graphicData uri="http://schemas.openxmlformats.org/presentationml/2006/ole">
            <mc:AlternateContent xmlns:mc="http://schemas.openxmlformats.org/markup-compatibility/2006">
              <mc:Choice xmlns:v="urn:schemas-microsoft-com:vml" Requires="v">
                <p:oleObj spid="_x0000_s3139" name="" r:id="rId17" imgW="635000" imgH="837565" progId="Equation.3">
                  <p:embed/>
                </p:oleObj>
              </mc:Choice>
              <mc:Fallback>
                <p:oleObj name="" r:id="rId17" imgW="635000" imgH="837565" progId="Equation.3">
                  <p:embed/>
                  <p:pic>
                    <p:nvPicPr>
                      <p:cNvPr id="0" name="图片 3138"/>
                      <p:cNvPicPr/>
                      <p:nvPr/>
                    </p:nvPicPr>
                    <p:blipFill>
                      <a:blip r:embed="rId18">
                        <a:clrChange>
                          <a:clrFrom>
                            <a:srgbClr val="000000"/>
                          </a:clrFrom>
                          <a:clrTo>
                            <a:srgbClr val="FF0000"/>
                          </a:clrTo>
                        </a:clrChange>
                      </a:blip>
                      <a:stretch>
                        <a:fillRect/>
                      </a:stretch>
                    </p:blipFill>
                    <p:spPr>
                      <a:xfrm>
                        <a:off x="5676900" y="914400"/>
                        <a:ext cx="633413" cy="838200"/>
                      </a:xfrm>
                      <a:prstGeom prst="rect">
                        <a:avLst/>
                      </a:prstGeom>
                      <a:noFill/>
                      <a:ln w="38100">
                        <a:noFill/>
                        <a:miter/>
                      </a:ln>
                    </p:spPr>
                  </p:pic>
                </p:oleObj>
              </mc:Fallback>
            </mc:AlternateContent>
          </a:graphicData>
        </a:graphic>
      </p:graphicFrame>
      <p:graphicFrame>
        <p:nvGraphicFramePr>
          <p:cNvPr id="46095" name="对象 46094"/>
          <p:cNvGraphicFramePr/>
          <p:nvPr/>
        </p:nvGraphicFramePr>
        <p:xfrm>
          <a:off x="5753100" y="3505200"/>
          <a:ext cx="633413" cy="838200"/>
        </p:xfrm>
        <a:graphic>
          <a:graphicData uri="http://schemas.openxmlformats.org/presentationml/2006/ole">
            <mc:AlternateContent xmlns:mc="http://schemas.openxmlformats.org/markup-compatibility/2006">
              <mc:Choice xmlns:v="urn:schemas-microsoft-com:vml" Requires="v">
                <p:oleObj spid="_x0000_s3140" name="" r:id="rId19" imgW="635000" imgH="837565" progId="Equation.3">
                  <p:embed/>
                </p:oleObj>
              </mc:Choice>
              <mc:Fallback>
                <p:oleObj name="" r:id="rId19" imgW="635000" imgH="837565" progId="Equation.3">
                  <p:embed/>
                  <p:pic>
                    <p:nvPicPr>
                      <p:cNvPr id="0" name="图片 3139"/>
                      <p:cNvPicPr/>
                      <p:nvPr/>
                    </p:nvPicPr>
                    <p:blipFill>
                      <a:blip r:embed="rId18">
                        <a:clrChange>
                          <a:clrFrom>
                            <a:srgbClr val="000000"/>
                          </a:clrFrom>
                          <a:clrTo>
                            <a:srgbClr val="FF0000"/>
                          </a:clrTo>
                        </a:clrChange>
                      </a:blip>
                      <a:stretch>
                        <a:fillRect/>
                      </a:stretch>
                    </p:blipFill>
                    <p:spPr>
                      <a:xfrm>
                        <a:off x="5753100" y="3505200"/>
                        <a:ext cx="633413" cy="838200"/>
                      </a:xfrm>
                      <a:prstGeom prst="rect">
                        <a:avLst/>
                      </a:prstGeom>
                      <a:noFill/>
                      <a:ln w="38100">
                        <a:noFill/>
                        <a:miter/>
                      </a:ln>
                    </p:spPr>
                  </p:pic>
                </p:oleObj>
              </mc:Fallback>
            </mc:AlternateContent>
          </a:graphicData>
        </a:graphic>
      </p:graphicFrame>
      <p:sp>
        <p:nvSpPr>
          <p:cNvPr id="2" name="文本框 1"/>
          <p:cNvSpPr txBox="1"/>
          <p:nvPr/>
        </p:nvSpPr>
        <p:spPr>
          <a:xfrm>
            <a:off x="530860" y="173355"/>
            <a:ext cx="3897630" cy="521970"/>
          </a:xfrm>
          <a:prstGeom prst="rect">
            <a:avLst/>
          </a:prstGeom>
          <a:noFill/>
        </p:spPr>
        <p:txBody>
          <a:bodyPr wrap="square" rtlCol="0">
            <a:spAutoFit/>
          </a:bodyPr>
          <a:p>
            <a:r>
              <a:rPr lang="zh-CN" altLang="en-US" sz="2800">
                <a:solidFill>
                  <a:schemeClr val="bg1"/>
                </a:solidFill>
              </a:rPr>
              <a:t>二、举例</a:t>
            </a:r>
            <a:endParaRPr lang="zh-CN" altLang="en-US" sz="2800">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6094"/>
                                        </p:tgtEl>
                                        <p:attrNameLst>
                                          <p:attrName>style.visibility</p:attrName>
                                        </p:attrNameLst>
                                      </p:cBhvr>
                                      <p:to>
                                        <p:strVal val="visible"/>
                                      </p:to>
                                    </p:set>
                                    <p:animEffect transition="in" filter="wipe(left)">
                                      <p:cBhvr>
                                        <p:cTn id="7" dur="500"/>
                                        <p:tgtEl>
                                          <p:spTgt spid="4609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6083"/>
                                        </p:tgtEl>
                                        <p:attrNameLst>
                                          <p:attrName>style.visibility</p:attrName>
                                        </p:attrNameLst>
                                      </p:cBhvr>
                                      <p:to>
                                        <p:strVal val="visible"/>
                                      </p:to>
                                    </p:set>
                                    <p:animEffect transition="in" filter="wipe(left)">
                                      <p:cBhvr>
                                        <p:cTn id="12" dur="500"/>
                                        <p:tgtEl>
                                          <p:spTgt spid="4608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6085"/>
                                        </p:tgtEl>
                                        <p:attrNameLst>
                                          <p:attrName>style.visibility</p:attrName>
                                        </p:attrNameLst>
                                      </p:cBhvr>
                                      <p:to>
                                        <p:strVal val="visible"/>
                                      </p:to>
                                    </p:set>
                                    <p:animEffect transition="in" filter="wipe(left)">
                                      <p:cBhvr>
                                        <p:cTn id="17" dur="500"/>
                                        <p:tgtEl>
                                          <p:spTgt spid="4608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6086"/>
                                        </p:tgtEl>
                                        <p:attrNameLst>
                                          <p:attrName>style.visibility</p:attrName>
                                        </p:attrNameLst>
                                      </p:cBhvr>
                                      <p:to>
                                        <p:strVal val="visible"/>
                                      </p:to>
                                    </p:set>
                                    <p:animEffect transition="in" filter="wipe(left)">
                                      <p:cBhvr>
                                        <p:cTn id="22" dur="500"/>
                                        <p:tgtEl>
                                          <p:spTgt spid="4608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6087"/>
                                        </p:tgtEl>
                                        <p:attrNameLst>
                                          <p:attrName>style.visibility</p:attrName>
                                        </p:attrNameLst>
                                      </p:cBhvr>
                                      <p:to>
                                        <p:strVal val="visible"/>
                                      </p:to>
                                    </p:set>
                                    <p:animEffect transition="in" filter="wipe(left)">
                                      <p:cBhvr>
                                        <p:cTn id="27" dur="500"/>
                                        <p:tgtEl>
                                          <p:spTgt spid="4608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6088"/>
                                        </p:tgtEl>
                                        <p:attrNameLst>
                                          <p:attrName>style.visibility</p:attrName>
                                        </p:attrNameLst>
                                      </p:cBhvr>
                                      <p:to>
                                        <p:strVal val="visible"/>
                                      </p:to>
                                    </p:set>
                                    <p:animEffect transition="in" filter="wipe(left)">
                                      <p:cBhvr>
                                        <p:cTn id="32" dur="500"/>
                                        <p:tgtEl>
                                          <p:spTgt spid="46088"/>
                                        </p:tgtEl>
                                      </p:cBhvr>
                                    </p:animEffect>
                                  </p:childTnLst>
                                </p:cTn>
                              </p:par>
                            </p:childTnLst>
                          </p:cTn>
                        </p:par>
                        <p:par>
                          <p:cTn id="33" fill="hold">
                            <p:stCondLst>
                              <p:cond delay="500"/>
                            </p:stCondLst>
                            <p:childTnLst>
                              <p:par>
                                <p:cTn id="34" presetID="22" presetClass="entr" presetSubtype="8" fill="hold" nodeType="afterEffect">
                                  <p:stCondLst>
                                    <p:cond delay="0"/>
                                  </p:stCondLst>
                                  <p:childTnLst>
                                    <p:set>
                                      <p:cBhvr>
                                        <p:cTn id="35" dur="1" fill="hold">
                                          <p:stCondLst>
                                            <p:cond delay="0"/>
                                          </p:stCondLst>
                                        </p:cTn>
                                        <p:tgtEl>
                                          <p:spTgt spid="46090"/>
                                        </p:tgtEl>
                                        <p:attrNameLst>
                                          <p:attrName>style.visibility</p:attrName>
                                        </p:attrNameLst>
                                      </p:cBhvr>
                                      <p:to>
                                        <p:strVal val="visible"/>
                                      </p:to>
                                    </p:set>
                                    <p:animEffect transition="in" filter="wipe(left)">
                                      <p:cBhvr>
                                        <p:cTn id="36" dur="500"/>
                                        <p:tgtEl>
                                          <p:spTgt spid="46090"/>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46095"/>
                                        </p:tgtEl>
                                        <p:attrNameLst>
                                          <p:attrName>style.visibility</p:attrName>
                                        </p:attrNameLst>
                                      </p:cBhvr>
                                      <p:to>
                                        <p:strVal val="visible"/>
                                      </p:to>
                                    </p:set>
                                    <p:animEffect transition="in" filter="wipe(left)">
                                      <p:cBhvr>
                                        <p:cTn id="41" dur="500"/>
                                        <p:tgtEl>
                                          <p:spTgt spid="46095"/>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46089"/>
                                        </p:tgtEl>
                                        <p:attrNameLst>
                                          <p:attrName>style.visibility</p:attrName>
                                        </p:attrNameLst>
                                      </p:cBhvr>
                                      <p:to>
                                        <p:strVal val="visible"/>
                                      </p:to>
                                    </p:set>
                                    <p:animEffect transition="in" filter="wipe(left)">
                                      <p:cBhvr>
                                        <p:cTn id="46" dur="500"/>
                                        <p:tgtEl>
                                          <p:spTgt spid="46089"/>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46091"/>
                                        </p:tgtEl>
                                        <p:attrNameLst>
                                          <p:attrName>style.visibility</p:attrName>
                                        </p:attrNameLst>
                                      </p:cBhvr>
                                      <p:to>
                                        <p:strVal val="visible"/>
                                      </p:to>
                                    </p:set>
                                    <p:animEffect transition="in" filter="wipe(left)">
                                      <p:cBhvr>
                                        <p:cTn id="51" dur="500"/>
                                        <p:tgtEl>
                                          <p:spTgt spid="46091"/>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46092"/>
                                        </p:tgtEl>
                                        <p:attrNameLst>
                                          <p:attrName>style.visibility</p:attrName>
                                        </p:attrNameLst>
                                      </p:cBhvr>
                                      <p:to>
                                        <p:strVal val="visible"/>
                                      </p:to>
                                    </p:set>
                                    <p:animEffect transition="in" filter="wipe(left)">
                                      <p:cBhvr>
                                        <p:cTn id="56" dur="500"/>
                                        <p:tgtEl>
                                          <p:spTgt spid="46092"/>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46093"/>
                                        </p:tgtEl>
                                        <p:attrNameLst>
                                          <p:attrName>style.visibility</p:attrName>
                                        </p:attrNameLst>
                                      </p:cBhvr>
                                      <p:to>
                                        <p:strVal val="visible"/>
                                      </p:to>
                                    </p:set>
                                    <p:animEffect transition="in" filter="wipe(left)">
                                      <p:cBhvr>
                                        <p:cTn id="61" dur="500"/>
                                        <p:tgtEl>
                                          <p:spTgt spid="460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p:bldP spid="46088" grpId="0"/>
      <p:bldP spid="4608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文本框 47105"/>
          <p:cNvSpPr txBox="1"/>
          <p:nvPr/>
        </p:nvSpPr>
        <p:spPr>
          <a:xfrm>
            <a:off x="787400" y="1401763"/>
            <a:ext cx="1066800" cy="519112"/>
          </a:xfrm>
          <a:prstGeom prst="rect">
            <a:avLst/>
          </a:prstGeom>
          <a:noFill/>
          <a:ln w="9525">
            <a:noFill/>
          </a:ln>
        </p:spPr>
        <p:txBody>
          <a:bodyPr anchor="t">
            <a:spAutoFit/>
          </a:bodyPr>
          <a:p>
            <a:pPr>
              <a:spcBef>
                <a:spcPct val="50000"/>
              </a:spcBef>
            </a:pPr>
            <a:r>
              <a:rPr lang="zh-CN" altLang="zh-CN" sz="2800" b="1" dirty="0">
                <a:latin typeface="黑体" panose="02010609060101010101" pitchFamily="2" charset="-122"/>
                <a:ea typeface="黑体" panose="02010609060101010101" pitchFamily="2" charset="-122"/>
              </a:rPr>
              <a:t>例3</a:t>
            </a:r>
            <a:endParaRPr lang="en-US" altLang="zh-CN" sz="2800" b="1">
              <a:latin typeface="Times New Roman" panose="02020603050405020304" pitchFamily="18" charset="0"/>
              <a:ea typeface="宋体" panose="02010600030101010101" pitchFamily="2" charset="-122"/>
            </a:endParaRPr>
          </a:p>
        </p:txBody>
      </p:sp>
      <p:sp>
        <p:nvSpPr>
          <p:cNvPr id="47107" name="文本框 47106"/>
          <p:cNvSpPr txBox="1"/>
          <p:nvPr/>
        </p:nvSpPr>
        <p:spPr>
          <a:xfrm>
            <a:off x="876300" y="2982913"/>
            <a:ext cx="914400" cy="519112"/>
          </a:xfrm>
          <a:prstGeom prst="rect">
            <a:avLst/>
          </a:prstGeom>
          <a:noFill/>
          <a:ln w="9525">
            <a:noFill/>
          </a:ln>
        </p:spPr>
        <p:txBody>
          <a:bodyPr anchor="t">
            <a:spAutoFit/>
          </a:bodyPr>
          <a:p>
            <a:pPr>
              <a:spcBef>
                <a:spcPct val="50000"/>
              </a:spcBef>
            </a:pPr>
            <a:r>
              <a:rPr lang="zh-CN" altLang="en-US" sz="2800" b="1">
                <a:latin typeface="Times New Roman" panose="02020603050405020304" pitchFamily="18" charset="0"/>
                <a:ea typeface="黑体" panose="02010609060101010101" pitchFamily="2" charset="-122"/>
              </a:rPr>
              <a:t>解</a:t>
            </a:r>
            <a:endParaRPr lang="zh-CN" altLang="en-US" sz="2800" b="1">
              <a:latin typeface="Times New Roman" panose="02020603050405020304" pitchFamily="18" charset="0"/>
              <a:ea typeface="宋体" panose="02010600030101010101" pitchFamily="2" charset="-122"/>
            </a:endParaRPr>
          </a:p>
        </p:txBody>
      </p:sp>
      <p:graphicFrame>
        <p:nvGraphicFramePr>
          <p:cNvPr id="26627" name="对象 47107"/>
          <p:cNvGraphicFramePr/>
          <p:nvPr/>
        </p:nvGraphicFramePr>
        <p:xfrm>
          <a:off x="1663700" y="854075"/>
          <a:ext cx="3098800" cy="1676400"/>
        </p:xfrm>
        <a:graphic>
          <a:graphicData uri="http://schemas.openxmlformats.org/presentationml/2006/ole">
            <mc:AlternateContent xmlns:mc="http://schemas.openxmlformats.org/markup-compatibility/2006">
              <mc:Choice xmlns:v="urn:schemas-microsoft-com:vml" Requires="v">
                <p:oleObj spid="_x0000_s3127" name="" r:id="rId1" imgW="3098800" imgH="1676400" progId="Equation.3">
                  <p:embed/>
                </p:oleObj>
              </mc:Choice>
              <mc:Fallback>
                <p:oleObj name="" r:id="rId1" imgW="3098800" imgH="1676400" progId="Equation.3">
                  <p:embed/>
                  <p:pic>
                    <p:nvPicPr>
                      <p:cNvPr id="0" name="图片 3126"/>
                      <p:cNvPicPr/>
                      <p:nvPr/>
                    </p:nvPicPr>
                    <p:blipFill>
                      <a:blip r:embed="rId2">
                        <a:clrChange>
                          <a:clrFrom>
                            <a:srgbClr val="000000"/>
                          </a:clrFrom>
                          <a:clrTo>
                            <a:srgbClr val="000000"/>
                          </a:clrTo>
                        </a:clrChange>
                      </a:blip>
                      <a:stretch>
                        <a:fillRect/>
                      </a:stretch>
                    </p:blipFill>
                    <p:spPr>
                      <a:xfrm>
                        <a:off x="1663700" y="854075"/>
                        <a:ext cx="3098800" cy="1676400"/>
                      </a:xfrm>
                      <a:prstGeom prst="rect">
                        <a:avLst/>
                      </a:prstGeom>
                      <a:noFill/>
                      <a:ln w="38100">
                        <a:noFill/>
                        <a:miter/>
                      </a:ln>
                    </p:spPr>
                  </p:pic>
                </p:oleObj>
              </mc:Fallback>
            </mc:AlternateContent>
          </a:graphicData>
        </a:graphic>
      </p:graphicFrame>
      <p:graphicFrame>
        <p:nvGraphicFramePr>
          <p:cNvPr id="47109" name="对象 47108"/>
          <p:cNvGraphicFramePr/>
          <p:nvPr/>
        </p:nvGraphicFramePr>
        <p:xfrm>
          <a:off x="1562100" y="2454275"/>
          <a:ext cx="2971800" cy="1676400"/>
        </p:xfrm>
        <a:graphic>
          <a:graphicData uri="http://schemas.openxmlformats.org/presentationml/2006/ole">
            <mc:AlternateContent xmlns:mc="http://schemas.openxmlformats.org/markup-compatibility/2006">
              <mc:Choice xmlns:v="urn:schemas-microsoft-com:vml" Requires="v">
                <p:oleObj spid="_x0000_s3124" name="" r:id="rId3" imgW="2971800" imgH="1676400" progId="Equation.3">
                  <p:embed/>
                </p:oleObj>
              </mc:Choice>
              <mc:Fallback>
                <p:oleObj name="" r:id="rId3" imgW="2971800" imgH="1676400" progId="Equation.3">
                  <p:embed/>
                  <p:pic>
                    <p:nvPicPr>
                      <p:cNvPr id="0" name="图片 3123"/>
                      <p:cNvPicPr/>
                      <p:nvPr/>
                    </p:nvPicPr>
                    <p:blipFill>
                      <a:blip r:embed="rId4">
                        <a:clrChange>
                          <a:clrFrom>
                            <a:srgbClr val="000000"/>
                          </a:clrFrom>
                          <a:clrTo>
                            <a:srgbClr val="000000"/>
                          </a:clrTo>
                        </a:clrChange>
                      </a:blip>
                      <a:stretch>
                        <a:fillRect/>
                      </a:stretch>
                    </p:blipFill>
                    <p:spPr>
                      <a:xfrm>
                        <a:off x="1562100" y="2454275"/>
                        <a:ext cx="2971800" cy="1676400"/>
                      </a:xfrm>
                      <a:prstGeom prst="rect">
                        <a:avLst/>
                      </a:prstGeom>
                      <a:noFill/>
                      <a:ln w="38100">
                        <a:noFill/>
                        <a:miter/>
                      </a:ln>
                    </p:spPr>
                  </p:pic>
                </p:oleObj>
              </mc:Fallback>
            </mc:AlternateContent>
          </a:graphicData>
        </a:graphic>
      </p:graphicFrame>
      <p:graphicFrame>
        <p:nvGraphicFramePr>
          <p:cNvPr id="47110" name="对象 47109"/>
          <p:cNvGraphicFramePr/>
          <p:nvPr/>
        </p:nvGraphicFramePr>
        <p:xfrm>
          <a:off x="4610100" y="2816225"/>
          <a:ext cx="1879600" cy="889000"/>
        </p:xfrm>
        <a:graphic>
          <a:graphicData uri="http://schemas.openxmlformats.org/presentationml/2006/ole">
            <mc:AlternateContent xmlns:mc="http://schemas.openxmlformats.org/markup-compatibility/2006">
              <mc:Choice xmlns:v="urn:schemas-microsoft-com:vml" Requires="v">
                <p:oleObj spid="_x0000_s3119" name="" r:id="rId5" imgW="1879600" imgH="889000" progId="Equation.3">
                  <p:embed/>
                </p:oleObj>
              </mc:Choice>
              <mc:Fallback>
                <p:oleObj name="" r:id="rId5" imgW="1879600" imgH="889000" progId="Equation.3">
                  <p:embed/>
                  <p:pic>
                    <p:nvPicPr>
                      <p:cNvPr id="0" name="图片 3118"/>
                      <p:cNvPicPr/>
                      <p:nvPr/>
                    </p:nvPicPr>
                    <p:blipFill>
                      <a:blip r:embed="rId6">
                        <a:clrChange>
                          <a:clrFrom>
                            <a:srgbClr val="000000"/>
                          </a:clrFrom>
                          <a:clrTo>
                            <a:srgbClr val="000000"/>
                          </a:clrTo>
                        </a:clrChange>
                      </a:blip>
                      <a:stretch>
                        <a:fillRect/>
                      </a:stretch>
                    </p:blipFill>
                    <p:spPr>
                      <a:xfrm>
                        <a:off x="4610100" y="2816225"/>
                        <a:ext cx="1879600" cy="889000"/>
                      </a:xfrm>
                      <a:prstGeom prst="rect">
                        <a:avLst/>
                      </a:prstGeom>
                      <a:noFill/>
                      <a:ln w="38100">
                        <a:noFill/>
                        <a:miter/>
                      </a:ln>
                    </p:spPr>
                  </p:pic>
                </p:oleObj>
              </mc:Fallback>
            </mc:AlternateContent>
          </a:graphicData>
        </a:graphic>
      </p:graphicFrame>
      <p:graphicFrame>
        <p:nvGraphicFramePr>
          <p:cNvPr id="47111" name="对象 47110"/>
          <p:cNvGraphicFramePr/>
          <p:nvPr/>
        </p:nvGraphicFramePr>
        <p:xfrm>
          <a:off x="6688138" y="3121025"/>
          <a:ext cx="596900" cy="315913"/>
        </p:xfrm>
        <a:graphic>
          <a:graphicData uri="http://schemas.openxmlformats.org/presentationml/2006/ole">
            <mc:AlternateContent xmlns:mc="http://schemas.openxmlformats.org/markup-compatibility/2006">
              <mc:Choice xmlns:v="urn:schemas-microsoft-com:vml" Requires="v">
                <p:oleObj spid="_x0000_s3122" name="" r:id="rId7" imgW="596265" imgH="317500" progId="Equation.3">
                  <p:embed/>
                </p:oleObj>
              </mc:Choice>
              <mc:Fallback>
                <p:oleObj name="" r:id="rId7" imgW="596265" imgH="317500" progId="Equation.3">
                  <p:embed/>
                  <p:pic>
                    <p:nvPicPr>
                      <p:cNvPr id="0" name="图片 3121"/>
                      <p:cNvPicPr/>
                      <p:nvPr/>
                    </p:nvPicPr>
                    <p:blipFill>
                      <a:blip r:embed="rId8">
                        <a:clrChange>
                          <a:clrFrom>
                            <a:srgbClr val="000000"/>
                          </a:clrFrom>
                          <a:clrTo>
                            <a:srgbClr val="000000"/>
                          </a:clrTo>
                        </a:clrChange>
                      </a:blip>
                      <a:stretch>
                        <a:fillRect/>
                      </a:stretch>
                    </p:blipFill>
                    <p:spPr>
                      <a:xfrm>
                        <a:off x="6688138" y="3121025"/>
                        <a:ext cx="596900" cy="315913"/>
                      </a:xfrm>
                      <a:prstGeom prst="rect">
                        <a:avLst/>
                      </a:prstGeom>
                      <a:noFill/>
                      <a:ln w="38100">
                        <a:noFill/>
                        <a:miter/>
                      </a:ln>
                    </p:spPr>
                  </p:pic>
                </p:oleObj>
              </mc:Fallback>
            </mc:AlternateContent>
          </a:graphicData>
        </a:graphic>
      </p:graphicFrame>
      <p:sp>
        <p:nvSpPr>
          <p:cNvPr id="47112" name="文本框 47111"/>
          <p:cNvSpPr txBox="1"/>
          <p:nvPr/>
        </p:nvSpPr>
        <p:spPr>
          <a:xfrm>
            <a:off x="800100" y="4297363"/>
            <a:ext cx="1066800" cy="519112"/>
          </a:xfrm>
          <a:prstGeom prst="rect">
            <a:avLst/>
          </a:prstGeom>
          <a:noFill/>
          <a:ln w="9525">
            <a:noFill/>
          </a:ln>
        </p:spPr>
        <p:txBody>
          <a:bodyPr anchor="t">
            <a:spAutoFit/>
          </a:bodyPr>
          <a:p>
            <a:pPr>
              <a:spcBef>
                <a:spcPct val="50000"/>
              </a:spcBef>
            </a:pPr>
            <a:r>
              <a:rPr lang="zh-CN" altLang="zh-CN" sz="2800" b="1" dirty="0">
                <a:latin typeface="黑体" panose="02010609060101010101" pitchFamily="2" charset="-122"/>
                <a:ea typeface="黑体" panose="02010609060101010101" pitchFamily="2" charset="-122"/>
              </a:rPr>
              <a:t>例4</a:t>
            </a:r>
            <a:endParaRPr lang="en-US" altLang="zh-CN" sz="2800" b="1">
              <a:latin typeface="Times New Roman" panose="02020603050405020304" pitchFamily="18" charset="0"/>
              <a:ea typeface="宋体" panose="02010600030101010101" pitchFamily="2" charset="-122"/>
            </a:endParaRPr>
          </a:p>
        </p:txBody>
      </p:sp>
      <p:sp>
        <p:nvSpPr>
          <p:cNvPr id="47113" name="文本框 47112"/>
          <p:cNvSpPr txBox="1"/>
          <p:nvPr/>
        </p:nvSpPr>
        <p:spPr>
          <a:xfrm>
            <a:off x="812800" y="5387975"/>
            <a:ext cx="914400" cy="519113"/>
          </a:xfrm>
          <a:prstGeom prst="rect">
            <a:avLst/>
          </a:prstGeom>
          <a:noFill/>
          <a:ln w="9525">
            <a:noFill/>
          </a:ln>
        </p:spPr>
        <p:txBody>
          <a:bodyPr anchor="t">
            <a:spAutoFit/>
          </a:bodyPr>
          <a:p>
            <a:pPr>
              <a:spcBef>
                <a:spcPct val="50000"/>
              </a:spcBef>
            </a:pPr>
            <a:r>
              <a:rPr lang="zh-CN" altLang="en-US" sz="2800" b="1">
                <a:latin typeface="Times New Roman" panose="02020603050405020304" pitchFamily="18" charset="0"/>
                <a:ea typeface="黑体" panose="02010609060101010101" pitchFamily="2" charset="-122"/>
              </a:rPr>
              <a:t>解</a:t>
            </a:r>
            <a:endParaRPr lang="zh-CN" altLang="en-US" sz="2800" b="1">
              <a:latin typeface="Times New Roman" panose="02020603050405020304" pitchFamily="18" charset="0"/>
              <a:ea typeface="宋体" panose="02010600030101010101" pitchFamily="2" charset="-122"/>
            </a:endParaRPr>
          </a:p>
        </p:txBody>
      </p:sp>
      <p:graphicFrame>
        <p:nvGraphicFramePr>
          <p:cNvPr id="47114" name="对象 47113"/>
          <p:cNvGraphicFramePr/>
          <p:nvPr/>
        </p:nvGraphicFramePr>
        <p:xfrm>
          <a:off x="1752600" y="4130675"/>
          <a:ext cx="2298700" cy="838200"/>
        </p:xfrm>
        <a:graphic>
          <a:graphicData uri="http://schemas.openxmlformats.org/presentationml/2006/ole">
            <mc:AlternateContent xmlns:mc="http://schemas.openxmlformats.org/markup-compatibility/2006">
              <mc:Choice xmlns:v="urn:schemas-microsoft-com:vml" Requires="v">
                <p:oleObj spid="_x0000_s3125" name="" r:id="rId9" imgW="2298700" imgH="838200" progId="Equation.3">
                  <p:embed/>
                </p:oleObj>
              </mc:Choice>
              <mc:Fallback>
                <p:oleObj name="" r:id="rId9" imgW="2298700" imgH="838200" progId="Equation.3">
                  <p:embed/>
                  <p:pic>
                    <p:nvPicPr>
                      <p:cNvPr id="0" name="图片 3124"/>
                      <p:cNvPicPr/>
                      <p:nvPr/>
                    </p:nvPicPr>
                    <p:blipFill>
                      <a:blip r:embed="rId10">
                        <a:clrChange>
                          <a:clrFrom>
                            <a:srgbClr val="000000"/>
                          </a:clrFrom>
                          <a:clrTo>
                            <a:srgbClr val="000000"/>
                          </a:clrTo>
                        </a:clrChange>
                      </a:blip>
                      <a:stretch>
                        <a:fillRect/>
                      </a:stretch>
                    </p:blipFill>
                    <p:spPr>
                      <a:xfrm>
                        <a:off x="1752600" y="4130675"/>
                        <a:ext cx="2298700" cy="838200"/>
                      </a:xfrm>
                      <a:prstGeom prst="rect">
                        <a:avLst/>
                      </a:prstGeom>
                      <a:noFill/>
                      <a:ln w="38100">
                        <a:noFill/>
                        <a:miter/>
                      </a:ln>
                    </p:spPr>
                  </p:pic>
                </p:oleObj>
              </mc:Fallback>
            </mc:AlternateContent>
          </a:graphicData>
        </a:graphic>
      </p:graphicFrame>
      <p:graphicFrame>
        <p:nvGraphicFramePr>
          <p:cNvPr id="47115" name="对象 47114"/>
          <p:cNvGraphicFramePr/>
          <p:nvPr/>
        </p:nvGraphicFramePr>
        <p:xfrm>
          <a:off x="1498600" y="5273675"/>
          <a:ext cx="3797300" cy="838200"/>
        </p:xfrm>
        <a:graphic>
          <a:graphicData uri="http://schemas.openxmlformats.org/presentationml/2006/ole">
            <mc:AlternateContent xmlns:mc="http://schemas.openxmlformats.org/markup-compatibility/2006">
              <mc:Choice xmlns:v="urn:schemas-microsoft-com:vml" Requires="v">
                <p:oleObj spid="_x0000_s3128" name="" r:id="rId11" imgW="3797300" imgH="838200" progId="Equation.3">
                  <p:embed/>
                </p:oleObj>
              </mc:Choice>
              <mc:Fallback>
                <p:oleObj name="" r:id="rId11" imgW="3797300" imgH="838200" progId="Equation.3">
                  <p:embed/>
                  <p:pic>
                    <p:nvPicPr>
                      <p:cNvPr id="0" name="图片 3127"/>
                      <p:cNvPicPr/>
                      <p:nvPr/>
                    </p:nvPicPr>
                    <p:blipFill>
                      <a:blip r:embed="rId12">
                        <a:clrChange>
                          <a:clrFrom>
                            <a:srgbClr val="000000"/>
                          </a:clrFrom>
                          <a:clrTo>
                            <a:srgbClr val="000000"/>
                          </a:clrTo>
                        </a:clrChange>
                      </a:blip>
                      <a:stretch>
                        <a:fillRect/>
                      </a:stretch>
                    </p:blipFill>
                    <p:spPr>
                      <a:xfrm>
                        <a:off x="1498600" y="5273675"/>
                        <a:ext cx="3797300" cy="838200"/>
                      </a:xfrm>
                      <a:prstGeom prst="rect">
                        <a:avLst/>
                      </a:prstGeom>
                      <a:noFill/>
                      <a:ln w="38100">
                        <a:noFill/>
                        <a:miter/>
                      </a:ln>
                    </p:spPr>
                  </p:pic>
                </p:oleObj>
              </mc:Fallback>
            </mc:AlternateContent>
          </a:graphicData>
        </a:graphic>
      </p:graphicFrame>
      <p:graphicFrame>
        <p:nvGraphicFramePr>
          <p:cNvPr id="47116" name="对象 47115"/>
          <p:cNvGraphicFramePr/>
          <p:nvPr/>
        </p:nvGraphicFramePr>
        <p:xfrm>
          <a:off x="7277100" y="5578475"/>
          <a:ext cx="571500" cy="315913"/>
        </p:xfrm>
        <a:graphic>
          <a:graphicData uri="http://schemas.openxmlformats.org/presentationml/2006/ole">
            <mc:AlternateContent xmlns:mc="http://schemas.openxmlformats.org/markup-compatibility/2006">
              <mc:Choice xmlns:v="urn:schemas-microsoft-com:vml" Requires="v">
                <p:oleObj spid="_x0000_s3121" name="" r:id="rId13" imgW="570865" imgH="317500" progId="Equation.3">
                  <p:embed/>
                </p:oleObj>
              </mc:Choice>
              <mc:Fallback>
                <p:oleObj name="" r:id="rId13" imgW="570865" imgH="317500" progId="Equation.3">
                  <p:embed/>
                  <p:pic>
                    <p:nvPicPr>
                      <p:cNvPr id="0" name="图片 3120"/>
                      <p:cNvPicPr/>
                      <p:nvPr/>
                    </p:nvPicPr>
                    <p:blipFill>
                      <a:blip r:embed="rId14">
                        <a:clrChange>
                          <a:clrFrom>
                            <a:srgbClr val="000000"/>
                          </a:clrFrom>
                          <a:clrTo>
                            <a:srgbClr val="000000"/>
                          </a:clrTo>
                        </a:clrChange>
                      </a:blip>
                      <a:stretch>
                        <a:fillRect/>
                      </a:stretch>
                    </p:blipFill>
                    <p:spPr>
                      <a:xfrm>
                        <a:off x="7277100" y="5578475"/>
                        <a:ext cx="571500" cy="315913"/>
                      </a:xfrm>
                      <a:prstGeom prst="rect">
                        <a:avLst/>
                      </a:prstGeom>
                      <a:noFill/>
                      <a:ln w="38100">
                        <a:noFill/>
                        <a:miter/>
                      </a:ln>
                    </p:spPr>
                  </p:pic>
                </p:oleObj>
              </mc:Fallback>
            </mc:AlternateContent>
          </a:graphicData>
        </a:graphic>
      </p:graphicFrame>
      <p:graphicFrame>
        <p:nvGraphicFramePr>
          <p:cNvPr id="47117" name="对象 47116"/>
          <p:cNvGraphicFramePr/>
          <p:nvPr/>
        </p:nvGraphicFramePr>
        <p:xfrm>
          <a:off x="6073775" y="1311275"/>
          <a:ext cx="517525" cy="685800"/>
        </p:xfrm>
        <a:graphic>
          <a:graphicData uri="http://schemas.openxmlformats.org/presentationml/2006/ole">
            <mc:AlternateContent xmlns:mc="http://schemas.openxmlformats.org/markup-compatibility/2006">
              <mc:Choice xmlns:v="urn:schemas-microsoft-com:vml" Requires="v">
                <p:oleObj spid="_x0000_s3123" name="" r:id="rId15" imgW="635000" imgH="837565" progId="Equation.3">
                  <p:embed/>
                </p:oleObj>
              </mc:Choice>
              <mc:Fallback>
                <p:oleObj name="" r:id="rId15" imgW="635000" imgH="837565" progId="Equation.3">
                  <p:embed/>
                  <p:pic>
                    <p:nvPicPr>
                      <p:cNvPr id="0" name="图片 3122"/>
                      <p:cNvPicPr/>
                      <p:nvPr/>
                    </p:nvPicPr>
                    <p:blipFill>
                      <a:blip r:embed="rId16">
                        <a:clrChange>
                          <a:clrFrom>
                            <a:srgbClr val="000000"/>
                          </a:clrFrom>
                          <a:clrTo>
                            <a:srgbClr val="FF0000"/>
                          </a:clrTo>
                        </a:clrChange>
                      </a:blip>
                      <a:stretch>
                        <a:fillRect/>
                      </a:stretch>
                    </p:blipFill>
                    <p:spPr>
                      <a:xfrm>
                        <a:off x="6073775" y="1311275"/>
                        <a:ext cx="517525" cy="685800"/>
                      </a:xfrm>
                      <a:prstGeom prst="rect">
                        <a:avLst/>
                      </a:prstGeom>
                      <a:noFill/>
                      <a:ln w="38100">
                        <a:noFill/>
                        <a:miter/>
                      </a:ln>
                    </p:spPr>
                  </p:pic>
                </p:oleObj>
              </mc:Fallback>
            </mc:AlternateContent>
          </a:graphicData>
        </a:graphic>
      </p:graphicFrame>
      <p:graphicFrame>
        <p:nvGraphicFramePr>
          <p:cNvPr id="47118" name="对象 47117"/>
          <p:cNvGraphicFramePr/>
          <p:nvPr/>
        </p:nvGraphicFramePr>
        <p:xfrm>
          <a:off x="6076950" y="4206875"/>
          <a:ext cx="590550" cy="674688"/>
        </p:xfrm>
        <a:graphic>
          <a:graphicData uri="http://schemas.openxmlformats.org/presentationml/2006/ole">
            <mc:AlternateContent xmlns:mc="http://schemas.openxmlformats.org/markup-compatibility/2006">
              <mc:Choice xmlns:v="urn:schemas-microsoft-com:vml" Requires="v">
                <p:oleObj spid="_x0000_s3120" name="" r:id="rId17" imgW="723900" imgH="824865" progId="Equation.3">
                  <p:embed/>
                </p:oleObj>
              </mc:Choice>
              <mc:Fallback>
                <p:oleObj name="" r:id="rId17" imgW="723900" imgH="824865" progId="Equation.3">
                  <p:embed/>
                  <p:pic>
                    <p:nvPicPr>
                      <p:cNvPr id="0" name="图片 3119"/>
                      <p:cNvPicPr/>
                      <p:nvPr/>
                    </p:nvPicPr>
                    <p:blipFill>
                      <a:blip r:embed="rId18">
                        <a:clrChange>
                          <a:clrFrom>
                            <a:srgbClr val="000000"/>
                          </a:clrFrom>
                          <a:clrTo>
                            <a:srgbClr val="FF0000"/>
                          </a:clrTo>
                        </a:clrChange>
                      </a:blip>
                      <a:stretch>
                        <a:fillRect/>
                      </a:stretch>
                    </p:blipFill>
                    <p:spPr>
                      <a:xfrm>
                        <a:off x="6076950" y="4206875"/>
                        <a:ext cx="590550" cy="674688"/>
                      </a:xfrm>
                      <a:prstGeom prst="rect">
                        <a:avLst/>
                      </a:prstGeom>
                      <a:noFill/>
                      <a:ln w="38100">
                        <a:noFill/>
                        <a:miter/>
                      </a:ln>
                    </p:spPr>
                  </p:pic>
                </p:oleObj>
              </mc:Fallback>
            </mc:AlternateContent>
          </a:graphicData>
        </a:graphic>
      </p:graphicFrame>
      <p:graphicFrame>
        <p:nvGraphicFramePr>
          <p:cNvPr id="47119" name="对象 47118"/>
          <p:cNvGraphicFramePr/>
          <p:nvPr/>
        </p:nvGraphicFramePr>
        <p:xfrm>
          <a:off x="5372100" y="5273675"/>
          <a:ext cx="1854200" cy="876300"/>
        </p:xfrm>
        <a:graphic>
          <a:graphicData uri="http://schemas.openxmlformats.org/presentationml/2006/ole">
            <mc:AlternateContent xmlns:mc="http://schemas.openxmlformats.org/markup-compatibility/2006">
              <mc:Choice xmlns:v="urn:schemas-microsoft-com:vml" Requires="v">
                <p:oleObj spid="_x0000_s3126" name="" r:id="rId19" imgW="1854200" imgH="876300" progId="Equation.3">
                  <p:embed/>
                </p:oleObj>
              </mc:Choice>
              <mc:Fallback>
                <p:oleObj name="" r:id="rId19" imgW="1854200" imgH="876300" progId="Equation.3">
                  <p:embed/>
                  <p:pic>
                    <p:nvPicPr>
                      <p:cNvPr id="0" name="图片 3125"/>
                      <p:cNvPicPr/>
                      <p:nvPr/>
                    </p:nvPicPr>
                    <p:blipFill>
                      <a:blip r:embed="rId20">
                        <a:clrChange>
                          <a:clrFrom>
                            <a:srgbClr val="000000"/>
                          </a:clrFrom>
                          <a:clrTo>
                            <a:srgbClr val="000000"/>
                          </a:clrTo>
                        </a:clrChange>
                      </a:blip>
                      <a:stretch>
                        <a:fillRect/>
                      </a:stretch>
                    </p:blipFill>
                    <p:spPr>
                      <a:xfrm>
                        <a:off x="5372100" y="5273675"/>
                        <a:ext cx="1854200" cy="876300"/>
                      </a:xfrm>
                      <a:prstGeom prst="rect">
                        <a:avLst/>
                      </a:prstGeom>
                      <a:noFill/>
                      <a:ln w="38100">
                        <a:noFill/>
                        <a:miter/>
                      </a:ln>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7117"/>
                                        </p:tgtEl>
                                        <p:attrNameLst>
                                          <p:attrName>style.visibility</p:attrName>
                                        </p:attrNameLst>
                                      </p:cBhvr>
                                      <p:to>
                                        <p:strVal val="visible"/>
                                      </p:to>
                                    </p:set>
                                    <p:animEffect transition="in" filter="wipe(left)">
                                      <p:cBhvr>
                                        <p:cTn id="7" dur="500"/>
                                        <p:tgtEl>
                                          <p:spTgt spid="471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7107"/>
                                        </p:tgtEl>
                                        <p:attrNameLst>
                                          <p:attrName>style.visibility</p:attrName>
                                        </p:attrNameLst>
                                      </p:cBhvr>
                                      <p:to>
                                        <p:strVal val="visible"/>
                                      </p:to>
                                    </p:set>
                                    <p:animEffect transition="in" filter="wipe(left)">
                                      <p:cBhvr>
                                        <p:cTn id="12" dur="500"/>
                                        <p:tgtEl>
                                          <p:spTgt spid="4710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7109"/>
                                        </p:tgtEl>
                                        <p:attrNameLst>
                                          <p:attrName>style.visibility</p:attrName>
                                        </p:attrNameLst>
                                      </p:cBhvr>
                                      <p:to>
                                        <p:strVal val="visible"/>
                                      </p:to>
                                    </p:set>
                                    <p:animEffect transition="in" filter="wipe(left)">
                                      <p:cBhvr>
                                        <p:cTn id="17" dur="500"/>
                                        <p:tgtEl>
                                          <p:spTgt spid="4710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7110"/>
                                        </p:tgtEl>
                                        <p:attrNameLst>
                                          <p:attrName>style.visibility</p:attrName>
                                        </p:attrNameLst>
                                      </p:cBhvr>
                                      <p:to>
                                        <p:strVal val="visible"/>
                                      </p:to>
                                    </p:set>
                                    <p:animEffect transition="in" filter="wipe(left)">
                                      <p:cBhvr>
                                        <p:cTn id="22" dur="500"/>
                                        <p:tgtEl>
                                          <p:spTgt spid="471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7111"/>
                                        </p:tgtEl>
                                        <p:attrNameLst>
                                          <p:attrName>style.visibility</p:attrName>
                                        </p:attrNameLst>
                                      </p:cBhvr>
                                      <p:to>
                                        <p:strVal val="visible"/>
                                      </p:to>
                                    </p:set>
                                    <p:animEffect transition="in" filter="wipe(left)">
                                      <p:cBhvr>
                                        <p:cTn id="27" dur="500"/>
                                        <p:tgtEl>
                                          <p:spTgt spid="471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7112"/>
                                        </p:tgtEl>
                                        <p:attrNameLst>
                                          <p:attrName>style.visibility</p:attrName>
                                        </p:attrNameLst>
                                      </p:cBhvr>
                                      <p:to>
                                        <p:strVal val="visible"/>
                                      </p:to>
                                    </p:set>
                                    <p:animEffect transition="in" filter="wipe(left)">
                                      <p:cBhvr>
                                        <p:cTn id="32" dur="500"/>
                                        <p:tgtEl>
                                          <p:spTgt spid="47112"/>
                                        </p:tgtEl>
                                      </p:cBhvr>
                                    </p:animEffect>
                                  </p:childTnLst>
                                </p:cTn>
                              </p:par>
                            </p:childTnLst>
                          </p:cTn>
                        </p:par>
                        <p:par>
                          <p:cTn id="33" fill="hold">
                            <p:stCondLst>
                              <p:cond delay="500"/>
                            </p:stCondLst>
                            <p:childTnLst>
                              <p:par>
                                <p:cTn id="34" presetID="22" presetClass="entr" presetSubtype="8" fill="hold" nodeType="afterEffect">
                                  <p:stCondLst>
                                    <p:cond delay="0"/>
                                  </p:stCondLst>
                                  <p:childTnLst>
                                    <p:set>
                                      <p:cBhvr>
                                        <p:cTn id="35" dur="1" fill="hold">
                                          <p:stCondLst>
                                            <p:cond delay="0"/>
                                          </p:stCondLst>
                                        </p:cTn>
                                        <p:tgtEl>
                                          <p:spTgt spid="47114"/>
                                        </p:tgtEl>
                                        <p:attrNameLst>
                                          <p:attrName>style.visibility</p:attrName>
                                        </p:attrNameLst>
                                      </p:cBhvr>
                                      <p:to>
                                        <p:strVal val="visible"/>
                                      </p:to>
                                    </p:set>
                                    <p:animEffect transition="in" filter="wipe(left)">
                                      <p:cBhvr>
                                        <p:cTn id="36" dur="500"/>
                                        <p:tgtEl>
                                          <p:spTgt spid="4711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47118"/>
                                        </p:tgtEl>
                                        <p:attrNameLst>
                                          <p:attrName>style.visibility</p:attrName>
                                        </p:attrNameLst>
                                      </p:cBhvr>
                                      <p:to>
                                        <p:strVal val="visible"/>
                                      </p:to>
                                    </p:set>
                                    <p:animEffect transition="in" filter="wipe(left)">
                                      <p:cBhvr>
                                        <p:cTn id="41" dur="500"/>
                                        <p:tgtEl>
                                          <p:spTgt spid="47118"/>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47113"/>
                                        </p:tgtEl>
                                        <p:attrNameLst>
                                          <p:attrName>style.visibility</p:attrName>
                                        </p:attrNameLst>
                                      </p:cBhvr>
                                      <p:to>
                                        <p:strVal val="visible"/>
                                      </p:to>
                                    </p:set>
                                    <p:animEffect transition="in" filter="wipe(left)">
                                      <p:cBhvr>
                                        <p:cTn id="46" dur="500"/>
                                        <p:tgtEl>
                                          <p:spTgt spid="47113"/>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47115"/>
                                        </p:tgtEl>
                                        <p:attrNameLst>
                                          <p:attrName>style.visibility</p:attrName>
                                        </p:attrNameLst>
                                      </p:cBhvr>
                                      <p:to>
                                        <p:strVal val="visible"/>
                                      </p:to>
                                    </p:set>
                                    <p:animEffect transition="in" filter="wipe(left)">
                                      <p:cBhvr>
                                        <p:cTn id="51" dur="500"/>
                                        <p:tgtEl>
                                          <p:spTgt spid="47115"/>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47119"/>
                                        </p:tgtEl>
                                        <p:attrNameLst>
                                          <p:attrName>style.visibility</p:attrName>
                                        </p:attrNameLst>
                                      </p:cBhvr>
                                      <p:to>
                                        <p:strVal val="visible"/>
                                      </p:to>
                                    </p:set>
                                    <p:animEffect transition="in" filter="wipe(left)">
                                      <p:cBhvr>
                                        <p:cTn id="56" dur="500"/>
                                        <p:tgtEl>
                                          <p:spTgt spid="47119"/>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47116"/>
                                        </p:tgtEl>
                                        <p:attrNameLst>
                                          <p:attrName>style.visibility</p:attrName>
                                        </p:attrNameLst>
                                      </p:cBhvr>
                                      <p:to>
                                        <p:strVal val="visible"/>
                                      </p:to>
                                    </p:set>
                                    <p:animEffect transition="in" filter="wipe(left)">
                                      <p:cBhvr>
                                        <p:cTn id="61" dur="500"/>
                                        <p:tgtEl>
                                          <p:spTgt spid="47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p:bldP spid="47112" grpId="0"/>
      <p:bldP spid="471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文本框 48129"/>
          <p:cNvSpPr txBox="1"/>
          <p:nvPr/>
        </p:nvSpPr>
        <p:spPr>
          <a:xfrm>
            <a:off x="838200" y="990600"/>
            <a:ext cx="1066800" cy="519113"/>
          </a:xfrm>
          <a:prstGeom prst="rect">
            <a:avLst/>
          </a:prstGeom>
          <a:noFill/>
          <a:ln w="9525">
            <a:noFill/>
          </a:ln>
        </p:spPr>
        <p:txBody>
          <a:bodyPr anchor="t">
            <a:spAutoFit/>
          </a:bodyPr>
          <a:p>
            <a:pPr>
              <a:spcBef>
                <a:spcPct val="50000"/>
              </a:spcBef>
            </a:pPr>
            <a:r>
              <a:rPr lang="zh-CN" altLang="zh-CN" sz="2800" b="1" dirty="0">
                <a:latin typeface="黑体" panose="02010609060101010101" pitchFamily="2" charset="-122"/>
                <a:ea typeface="黑体" panose="02010609060101010101" pitchFamily="2" charset="-122"/>
              </a:rPr>
              <a:t>例5</a:t>
            </a:r>
            <a:endParaRPr lang="en-US" altLang="zh-CN" sz="2800" b="1">
              <a:latin typeface="Times New Roman" panose="02020603050405020304" pitchFamily="18" charset="0"/>
              <a:ea typeface="宋体" panose="02010600030101010101" pitchFamily="2" charset="-122"/>
            </a:endParaRPr>
          </a:p>
        </p:txBody>
      </p:sp>
      <p:sp>
        <p:nvSpPr>
          <p:cNvPr id="48131" name="文本框 48130"/>
          <p:cNvSpPr txBox="1"/>
          <p:nvPr/>
        </p:nvSpPr>
        <p:spPr>
          <a:xfrm>
            <a:off x="850900" y="2133600"/>
            <a:ext cx="914400" cy="519113"/>
          </a:xfrm>
          <a:prstGeom prst="rect">
            <a:avLst/>
          </a:prstGeom>
          <a:noFill/>
          <a:ln w="9525">
            <a:noFill/>
          </a:ln>
        </p:spPr>
        <p:txBody>
          <a:bodyPr anchor="t">
            <a:spAutoFit/>
          </a:bodyPr>
          <a:p>
            <a:pPr>
              <a:spcBef>
                <a:spcPct val="50000"/>
              </a:spcBef>
            </a:pPr>
            <a:r>
              <a:rPr lang="zh-CN" altLang="en-US" sz="2800" b="1">
                <a:latin typeface="Times New Roman" panose="02020603050405020304" pitchFamily="18" charset="0"/>
                <a:ea typeface="黑体" panose="02010609060101010101" pitchFamily="2" charset="-122"/>
              </a:rPr>
              <a:t>解</a:t>
            </a:r>
            <a:endParaRPr lang="zh-CN" altLang="en-US" sz="2800" b="1">
              <a:latin typeface="Times New Roman" panose="02020603050405020304" pitchFamily="18" charset="0"/>
              <a:ea typeface="宋体" panose="02010600030101010101" pitchFamily="2" charset="-122"/>
            </a:endParaRPr>
          </a:p>
        </p:txBody>
      </p:sp>
      <p:graphicFrame>
        <p:nvGraphicFramePr>
          <p:cNvPr id="27651" name="对象 48131"/>
          <p:cNvGraphicFramePr/>
          <p:nvPr/>
        </p:nvGraphicFramePr>
        <p:xfrm>
          <a:off x="1758950" y="831850"/>
          <a:ext cx="2070100" cy="1054100"/>
        </p:xfrm>
        <a:graphic>
          <a:graphicData uri="http://schemas.openxmlformats.org/presentationml/2006/ole">
            <mc:AlternateContent xmlns:mc="http://schemas.openxmlformats.org/markup-compatibility/2006">
              <mc:Choice xmlns:v="urn:schemas-microsoft-com:vml" Requires="v">
                <p:oleObj spid="_x0000_s3147" name="" r:id="rId1" imgW="2070100" imgH="1054100" progId="Equation.3">
                  <p:embed/>
                </p:oleObj>
              </mc:Choice>
              <mc:Fallback>
                <p:oleObj name="" r:id="rId1" imgW="2070100" imgH="1054100" progId="Equation.3">
                  <p:embed/>
                  <p:pic>
                    <p:nvPicPr>
                      <p:cNvPr id="0" name="图片 3146"/>
                      <p:cNvPicPr/>
                      <p:nvPr/>
                    </p:nvPicPr>
                    <p:blipFill>
                      <a:blip r:embed="rId2">
                        <a:clrChange>
                          <a:clrFrom>
                            <a:srgbClr val="000000"/>
                          </a:clrFrom>
                          <a:clrTo>
                            <a:srgbClr val="000000"/>
                          </a:clrTo>
                        </a:clrChange>
                      </a:blip>
                      <a:stretch>
                        <a:fillRect/>
                      </a:stretch>
                    </p:blipFill>
                    <p:spPr>
                      <a:xfrm>
                        <a:off x="1758950" y="831850"/>
                        <a:ext cx="2070100" cy="1054100"/>
                      </a:xfrm>
                      <a:prstGeom prst="rect">
                        <a:avLst/>
                      </a:prstGeom>
                      <a:noFill/>
                      <a:ln w="38100">
                        <a:noFill/>
                        <a:miter/>
                      </a:ln>
                    </p:spPr>
                  </p:pic>
                </p:oleObj>
              </mc:Fallback>
            </mc:AlternateContent>
          </a:graphicData>
        </a:graphic>
      </p:graphicFrame>
      <p:graphicFrame>
        <p:nvGraphicFramePr>
          <p:cNvPr id="48133" name="对象 48132"/>
          <p:cNvGraphicFramePr/>
          <p:nvPr/>
        </p:nvGraphicFramePr>
        <p:xfrm>
          <a:off x="1568450" y="1974850"/>
          <a:ext cx="2921000" cy="1104900"/>
        </p:xfrm>
        <a:graphic>
          <a:graphicData uri="http://schemas.openxmlformats.org/presentationml/2006/ole">
            <mc:AlternateContent xmlns:mc="http://schemas.openxmlformats.org/markup-compatibility/2006">
              <mc:Choice xmlns:v="urn:schemas-microsoft-com:vml" Requires="v">
                <p:oleObj spid="_x0000_s3148" name="" r:id="rId3" imgW="2921000" imgH="1104900" progId="Equation.3">
                  <p:embed/>
                </p:oleObj>
              </mc:Choice>
              <mc:Fallback>
                <p:oleObj name="" r:id="rId3" imgW="2921000" imgH="1104900" progId="Equation.3">
                  <p:embed/>
                  <p:pic>
                    <p:nvPicPr>
                      <p:cNvPr id="0" name="图片 3147"/>
                      <p:cNvPicPr/>
                      <p:nvPr/>
                    </p:nvPicPr>
                    <p:blipFill>
                      <a:blip r:embed="rId4">
                        <a:clrChange>
                          <a:clrFrom>
                            <a:srgbClr val="000000"/>
                          </a:clrFrom>
                          <a:clrTo>
                            <a:srgbClr val="000000"/>
                          </a:clrTo>
                        </a:clrChange>
                      </a:blip>
                      <a:stretch>
                        <a:fillRect/>
                      </a:stretch>
                    </p:blipFill>
                    <p:spPr>
                      <a:xfrm>
                        <a:off x="1568450" y="1974850"/>
                        <a:ext cx="2921000" cy="1104900"/>
                      </a:xfrm>
                      <a:prstGeom prst="rect">
                        <a:avLst/>
                      </a:prstGeom>
                      <a:noFill/>
                      <a:ln w="38100">
                        <a:noFill/>
                        <a:miter/>
                      </a:ln>
                    </p:spPr>
                  </p:pic>
                </p:oleObj>
              </mc:Fallback>
            </mc:AlternateContent>
          </a:graphicData>
        </a:graphic>
      </p:graphicFrame>
      <p:graphicFrame>
        <p:nvGraphicFramePr>
          <p:cNvPr id="48134" name="对象 48133"/>
          <p:cNvGraphicFramePr/>
          <p:nvPr/>
        </p:nvGraphicFramePr>
        <p:xfrm>
          <a:off x="4648200" y="1974850"/>
          <a:ext cx="2197100" cy="1104900"/>
        </p:xfrm>
        <a:graphic>
          <a:graphicData uri="http://schemas.openxmlformats.org/presentationml/2006/ole">
            <mc:AlternateContent xmlns:mc="http://schemas.openxmlformats.org/markup-compatibility/2006">
              <mc:Choice xmlns:v="urn:schemas-microsoft-com:vml" Requires="v">
                <p:oleObj spid="_x0000_s3142" name="" r:id="rId5" imgW="2197100" imgH="1104900" progId="Equation.3">
                  <p:embed/>
                </p:oleObj>
              </mc:Choice>
              <mc:Fallback>
                <p:oleObj name="" r:id="rId5" imgW="2197100" imgH="1104900" progId="Equation.3">
                  <p:embed/>
                  <p:pic>
                    <p:nvPicPr>
                      <p:cNvPr id="0" name="图片 3141"/>
                      <p:cNvPicPr/>
                      <p:nvPr/>
                    </p:nvPicPr>
                    <p:blipFill>
                      <a:blip r:embed="rId6">
                        <a:clrChange>
                          <a:clrFrom>
                            <a:srgbClr val="000000"/>
                          </a:clrFrom>
                          <a:clrTo>
                            <a:srgbClr val="000000"/>
                          </a:clrTo>
                        </a:clrChange>
                      </a:blip>
                      <a:stretch>
                        <a:fillRect/>
                      </a:stretch>
                    </p:blipFill>
                    <p:spPr>
                      <a:xfrm>
                        <a:off x="4648200" y="1974850"/>
                        <a:ext cx="2197100" cy="1104900"/>
                      </a:xfrm>
                      <a:prstGeom prst="rect">
                        <a:avLst/>
                      </a:prstGeom>
                      <a:noFill/>
                      <a:ln w="38100">
                        <a:noFill/>
                        <a:miter/>
                      </a:ln>
                    </p:spPr>
                  </p:pic>
                </p:oleObj>
              </mc:Fallback>
            </mc:AlternateContent>
          </a:graphicData>
        </a:graphic>
      </p:graphicFrame>
      <p:graphicFrame>
        <p:nvGraphicFramePr>
          <p:cNvPr id="48135" name="对象 48134"/>
          <p:cNvGraphicFramePr/>
          <p:nvPr/>
        </p:nvGraphicFramePr>
        <p:xfrm>
          <a:off x="2330450" y="3422650"/>
          <a:ext cx="3429000" cy="1054100"/>
        </p:xfrm>
        <a:graphic>
          <a:graphicData uri="http://schemas.openxmlformats.org/presentationml/2006/ole">
            <mc:AlternateContent xmlns:mc="http://schemas.openxmlformats.org/markup-compatibility/2006">
              <mc:Choice xmlns:v="urn:schemas-microsoft-com:vml" Requires="v">
                <p:oleObj spid="_x0000_s3153" name="" r:id="rId7" imgW="3429000" imgH="1054100" progId="Equation.3">
                  <p:embed/>
                </p:oleObj>
              </mc:Choice>
              <mc:Fallback>
                <p:oleObj name="" r:id="rId7" imgW="3429000" imgH="1054100" progId="Equation.3">
                  <p:embed/>
                  <p:pic>
                    <p:nvPicPr>
                      <p:cNvPr id="0" name="图片 3152"/>
                      <p:cNvPicPr/>
                      <p:nvPr/>
                    </p:nvPicPr>
                    <p:blipFill>
                      <a:blip r:embed="rId8">
                        <a:clrChange>
                          <a:clrFrom>
                            <a:srgbClr val="000000"/>
                          </a:clrFrom>
                          <a:clrTo>
                            <a:srgbClr val="000000"/>
                          </a:clrTo>
                        </a:clrChange>
                      </a:blip>
                      <a:stretch>
                        <a:fillRect/>
                      </a:stretch>
                    </p:blipFill>
                    <p:spPr>
                      <a:xfrm>
                        <a:off x="2330450" y="3422650"/>
                        <a:ext cx="3429000" cy="1054100"/>
                      </a:xfrm>
                      <a:prstGeom prst="rect">
                        <a:avLst/>
                      </a:prstGeom>
                      <a:noFill/>
                      <a:ln w="38100">
                        <a:noFill/>
                        <a:miter/>
                      </a:ln>
                    </p:spPr>
                  </p:pic>
                </p:oleObj>
              </mc:Fallback>
            </mc:AlternateContent>
          </a:graphicData>
        </a:graphic>
      </p:graphicFrame>
      <p:graphicFrame>
        <p:nvGraphicFramePr>
          <p:cNvPr id="48136" name="对象 48135"/>
          <p:cNvGraphicFramePr/>
          <p:nvPr/>
        </p:nvGraphicFramePr>
        <p:xfrm>
          <a:off x="5772150" y="3448050"/>
          <a:ext cx="1765300" cy="1054100"/>
        </p:xfrm>
        <a:graphic>
          <a:graphicData uri="http://schemas.openxmlformats.org/presentationml/2006/ole">
            <mc:AlternateContent xmlns:mc="http://schemas.openxmlformats.org/markup-compatibility/2006">
              <mc:Choice xmlns:v="urn:schemas-microsoft-com:vml" Requires="v">
                <p:oleObj spid="_x0000_s3143" name="" r:id="rId9" imgW="1765300" imgH="1054100" progId="Equation.3">
                  <p:embed/>
                </p:oleObj>
              </mc:Choice>
              <mc:Fallback>
                <p:oleObj name="" r:id="rId9" imgW="1765300" imgH="1054100" progId="Equation.3">
                  <p:embed/>
                  <p:pic>
                    <p:nvPicPr>
                      <p:cNvPr id="0" name="图片 3142"/>
                      <p:cNvPicPr/>
                      <p:nvPr/>
                    </p:nvPicPr>
                    <p:blipFill>
                      <a:blip r:embed="rId10">
                        <a:clrChange>
                          <a:clrFrom>
                            <a:srgbClr val="000000"/>
                          </a:clrFrom>
                          <a:clrTo>
                            <a:srgbClr val="000000"/>
                          </a:clrTo>
                        </a:clrChange>
                      </a:blip>
                      <a:stretch>
                        <a:fillRect/>
                      </a:stretch>
                    </p:blipFill>
                    <p:spPr>
                      <a:xfrm>
                        <a:off x="5772150" y="3448050"/>
                        <a:ext cx="1765300" cy="1054100"/>
                      </a:xfrm>
                      <a:prstGeom prst="rect">
                        <a:avLst/>
                      </a:prstGeom>
                      <a:noFill/>
                      <a:ln w="38100">
                        <a:noFill/>
                        <a:miter/>
                      </a:ln>
                    </p:spPr>
                  </p:pic>
                </p:oleObj>
              </mc:Fallback>
            </mc:AlternateContent>
          </a:graphicData>
        </a:graphic>
      </p:graphicFrame>
      <p:graphicFrame>
        <p:nvGraphicFramePr>
          <p:cNvPr id="48137" name="对象 48136"/>
          <p:cNvGraphicFramePr/>
          <p:nvPr/>
        </p:nvGraphicFramePr>
        <p:xfrm>
          <a:off x="2317750" y="4819650"/>
          <a:ext cx="2019300" cy="1054100"/>
        </p:xfrm>
        <a:graphic>
          <a:graphicData uri="http://schemas.openxmlformats.org/presentationml/2006/ole">
            <mc:AlternateContent xmlns:mc="http://schemas.openxmlformats.org/markup-compatibility/2006">
              <mc:Choice xmlns:v="urn:schemas-microsoft-com:vml" Requires="v">
                <p:oleObj spid="_x0000_s3150" name="" r:id="rId11" imgW="2019300" imgH="1054100" progId="Equation.3">
                  <p:embed/>
                </p:oleObj>
              </mc:Choice>
              <mc:Fallback>
                <p:oleObj name="" r:id="rId11" imgW="2019300" imgH="1054100" progId="Equation.3">
                  <p:embed/>
                  <p:pic>
                    <p:nvPicPr>
                      <p:cNvPr id="0" name="图片 3149"/>
                      <p:cNvPicPr/>
                      <p:nvPr/>
                    </p:nvPicPr>
                    <p:blipFill>
                      <a:blip r:embed="rId12">
                        <a:clrChange>
                          <a:clrFrom>
                            <a:srgbClr val="000000"/>
                          </a:clrFrom>
                          <a:clrTo>
                            <a:srgbClr val="000000"/>
                          </a:clrTo>
                        </a:clrChange>
                      </a:blip>
                      <a:stretch>
                        <a:fillRect/>
                      </a:stretch>
                    </p:blipFill>
                    <p:spPr>
                      <a:xfrm>
                        <a:off x="2317750" y="4819650"/>
                        <a:ext cx="2019300" cy="1054100"/>
                      </a:xfrm>
                      <a:prstGeom prst="rect">
                        <a:avLst/>
                      </a:prstGeom>
                      <a:noFill/>
                      <a:ln w="38100">
                        <a:noFill/>
                        <a:miter/>
                      </a:ln>
                    </p:spPr>
                  </p:pic>
                </p:oleObj>
              </mc:Fallback>
            </mc:AlternateContent>
          </a:graphicData>
        </a:graphic>
      </p:graphicFrame>
      <p:graphicFrame>
        <p:nvGraphicFramePr>
          <p:cNvPr id="48138" name="对象 48137"/>
          <p:cNvGraphicFramePr/>
          <p:nvPr/>
        </p:nvGraphicFramePr>
        <p:xfrm>
          <a:off x="4446588" y="5029200"/>
          <a:ext cx="582612" cy="315913"/>
        </p:xfrm>
        <a:graphic>
          <a:graphicData uri="http://schemas.openxmlformats.org/presentationml/2006/ole">
            <mc:AlternateContent xmlns:mc="http://schemas.openxmlformats.org/markup-compatibility/2006">
              <mc:Choice xmlns:v="urn:schemas-microsoft-com:vml" Requires="v">
                <p:oleObj spid="_x0000_s3149" name="" r:id="rId13" imgW="583565" imgH="317500" progId="Equation.3">
                  <p:embed/>
                </p:oleObj>
              </mc:Choice>
              <mc:Fallback>
                <p:oleObj name="" r:id="rId13" imgW="583565" imgH="317500" progId="Equation.3">
                  <p:embed/>
                  <p:pic>
                    <p:nvPicPr>
                      <p:cNvPr id="0" name="图片 3148"/>
                      <p:cNvPicPr/>
                      <p:nvPr/>
                    </p:nvPicPr>
                    <p:blipFill>
                      <a:blip r:embed="rId14">
                        <a:clrChange>
                          <a:clrFrom>
                            <a:srgbClr val="000000"/>
                          </a:clrFrom>
                          <a:clrTo>
                            <a:srgbClr val="000000"/>
                          </a:clrTo>
                        </a:clrChange>
                      </a:blip>
                      <a:stretch>
                        <a:fillRect/>
                      </a:stretch>
                    </p:blipFill>
                    <p:spPr>
                      <a:xfrm>
                        <a:off x="4446588" y="5029200"/>
                        <a:ext cx="582612" cy="315913"/>
                      </a:xfrm>
                      <a:prstGeom prst="rect">
                        <a:avLst/>
                      </a:prstGeom>
                      <a:noFill/>
                      <a:ln w="38100">
                        <a:noFill/>
                        <a:miter/>
                      </a:ln>
                    </p:spPr>
                  </p:pic>
                </p:oleObj>
              </mc:Fallback>
            </mc:AlternateContent>
          </a:graphicData>
        </a:graphic>
      </p:graphicFrame>
      <p:graphicFrame>
        <p:nvGraphicFramePr>
          <p:cNvPr id="48139" name="对象 48138"/>
          <p:cNvGraphicFramePr/>
          <p:nvPr/>
        </p:nvGraphicFramePr>
        <p:xfrm>
          <a:off x="5060950" y="838200"/>
          <a:ext cx="722313" cy="825500"/>
        </p:xfrm>
        <a:graphic>
          <a:graphicData uri="http://schemas.openxmlformats.org/presentationml/2006/ole">
            <mc:AlternateContent xmlns:mc="http://schemas.openxmlformats.org/markup-compatibility/2006">
              <mc:Choice xmlns:v="urn:schemas-microsoft-com:vml" Requires="v">
                <p:oleObj spid="_x0000_s3151" name="" r:id="rId15" imgW="723900" imgH="824865" progId="Equation.3">
                  <p:embed/>
                </p:oleObj>
              </mc:Choice>
              <mc:Fallback>
                <p:oleObj name="" r:id="rId15" imgW="723900" imgH="824865" progId="Equation.3">
                  <p:embed/>
                  <p:pic>
                    <p:nvPicPr>
                      <p:cNvPr id="0" name="图片 3150"/>
                      <p:cNvPicPr/>
                      <p:nvPr/>
                    </p:nvPicPr>
                    <p:blipFill>
                      <a:blip r:embed="rId16">
                        <a:clrChange>
                          <a:clrFrom>
                            <a:srgbClr val="000000"/>
                          </a:clrFrom>
                          <a:clrTo>
                            <a:srgbClr val="FF0000"/>
                          </a:clrTo>
                        </a:clrChange>
                      </a:blip>
                      <a:stretch>
                        <a:fillRect/>
                      </a:stretch>
                    </p:blipFill>
                    <p:spPr>
                      <a:xfrm>
                        <a:off x="5060950" y="838200"/>
                        <a:ext cx="722313" cy="825500"/>
                      </a:xfrm>
                      <a:prstGeom prst="rect">
                        <a:avLst/>
                      </a:prstGeom>
                      <a:noFill/>
                      <a:ln w="38100">
                        <a:noFill/>
                        <a:miter/>
                      </a:ln>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8139"/>
                                        </p:tgtEl>
                                        <p:attrNameLst>
                                          <p:attrName>style.visibility</p:attrName>
                                        </p:attrNameLst>
                                      </p:cBhvr>
                                      <p:to>
                                        <p:strVal val="visible"/>
                                      </p:to>
                                    </p:set>
                                    <p:animEffect transition="in" filter="wipe(left)">
                                      <p:cBhvr>
                                        <p:cTn id="7" dur="500"/>
                                        <p:tgtEl>
                                          <p:spTgt spid="4813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8131"/>
                                        </p:tgtEl>
                                        <p:attrNameLst>
                                          <p:attrName>style.visibility</p:attrName>
                                        </p:attrNameLst>
                                      </p:cBhvr>
                                      <p:to>
                                        <p:strVal val="visible"/>
                                      </p:to>
                                    </p:set>
                                    <p:animEffect transition="in" filter="wipe(left)">
                                      <p:cBhvr>
                                        <p:cTn id="12" dur="500"/>
                                        <p:tgtEl>
                                          <p:spTgt spid="4813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8133"/>
                                        </p:tgtEl>
                                        <p:attrNameLst>
                                          <p:attrName>style.visibility</p:attrName>
                                        </p:attrNameLst>
                                      </p:cBhvr>
                                      <p:to>
                                        <p:strVal val="visible"/>
                                      </p:to>
                                    </p:set>
                                    <p:animEffect transition="in" filter="wipe(left)">
                                      <p:cBhvr>
                                        <p:cTn id="17" dur="500"/>
                                        <p:tgtEl>
                                          <p:spTgt spid="4813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8134"/>
                                        </p:tgtEl>
                                        <p:attrNameLst>
                                          <p:attrName>style.visibility</p:attrName>
                                        </p:attrNameLst>
                                      </p:cBhvr>
                                      <p:to>
                                        <p:strVal val="visible"/>
                                      </p:to>
                                    </p:set>
                                    <p:animEffect transition="in" filter="wipe(left)">
                                      <p:cBhvr>
                                        <p:cTn id="22" dur="500"/>
                                        <p:tgtEl>
                                          <p:spTgt spid="4813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8135"/>
                                        </p:tgtEl>
                                        <p:attrNameLst>
                                          <p:attrName>style.visibility</p:attrName>
                                        </p:attrNameLst>
                                      </p:cBhvr>
                                      <p:to>
                                        <p:strVal val="visible"/>
                                      </p:to>
                                    </p:set>
                                    <p:animEffect transition="in" filter="wipe(left)">
                                      <p:cBhvr>
                                        <p:cTn id="27" dur="500"/>
                                        <p:tgtEl>
                                          <p:spTgt spid="4813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8136"/>
                                        </p:tgtEl>
                                        <p:attrNameLst>
                                          <p:attrName>style.visibility</p:attrName>
                                        </p:attrNameLst>
                                      </p:cBhvr>
                                      <p:to>
                                        <p:strVal val="visible"/>
                                      </p:to>
                                    </p:set>
                                    <p:animEffect transition="in" filter="wipe(left)">
                                      <p:cBhvr>
                                        <p:cTn id="32" dur="500"/>
                                        <p:tgtEl>
                                          <p:spTgt spid="4813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8137"/>
                                        </p:tgtEl>
                                        <p:attrNameLst>
                                          <p:attrName>style.visibility</p:attrName>
                                        </p:attrNameLst>
                                      </p:cBhvr>
                                      <p:to>
                                        <p:strVal val="visible"/>
                                      </p:to>
                                    </p:set>
                                    <p:animEffect transition="in" filter="wipe(left)">
                                      <p:cBhvr>
                                        <p:cTn id="37" dur="500"/>
                                        <p:tgtEl>
                                          <p:spTgt spid="4813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48138"/>
                                        </p:tgtEl>
                                        <p:attrNameLst>
                                          <p:attrName>style.visibility</p:attrName>
                                        </p:attrNameLst>
                                      </p:cBhvr>
                                      <p:to>
                                        <p:strVal val="visible"/>
                                      </p:to>
                                    </p:set>
                                    <p:animEffect transition="in" filter="wipe(left)">
                                      <p:cBhvr>
                                        <p:cTn id="42" dur="500"/>
                                        <p:tgtEl>
                                          <p:spTgt spid="48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文本框 49153"/>
          <p:cNvSpPr txBox="1"/>
          <p:nvPr/>
        </p:nvSpPr>
        <p:spPr>
          <a:xfrm>
            <a:off x="838200" y="914400"/>
            <a:ext cx="7848600" cy="946150"/>
          </a:xfrm>
          <a:prstGeom prst="rect">
            <a:avLst/>
          </a:prstGeom>
          <a:noFill/>
          <a:ln w="9525">
            <a:noFill/>
          </a:ln>
        </p:spPr>
        <p:txBody>
          <a:bodyPr anchor="t">
            <a:spAutoFit/>
          </a:bodyPr>
          <a:p>
            <a:pPr>
              <a:spcBef>
                <a:spcPct val="50000"/>
              </a:spcBef>
            </a:pPr>
            <a:r>
              <a:rPr lang="zh-CN" altLang="en-US" sz="2800" b="1" dirty="0">
                <a:solidFill>
                  <a:schemeClr val="accent2"/>
                </a:solidFill>
                <a:latin typeface="黑体" panose="02010609060101010101" pitchFamily="2" charset="-122"/>
                <a:ea typeface="黑体" panose="02010609060101010101" pitchFamily="2" charset="-122"/>
              </a:rPr>
              <a:t>注意：洛必达法则是求未定式的一种有效方法，但与其它求极限方法结合使用，效果更好</a:t>
            </a:r>
            <a:r>
              <a:rPr lang="en-US" altLang="zh-CN" sz="2800" b="1">
                <a:solidFill>
                  <a:schemeClr val="accent2"/>
                </a:solidFill>
                <a:latin typeface="黑体" panose="02010609060101010101" pitchFamily="2" charset="-122"/>
                <a:ea typeface="黑体" panose="02010609060101010101" pitchFamily="2" charset="-122"/>
              </a:rPr>
              <a:t>.</a:t>
            </a:r>
            <a:endParaRPr lang="en-US" altLang="zh-CN" sz="2800" b="1">
              <a:solidFill>
                <a:schemeClr val="accent2"/>
              </a:solidFill>
              <a:latin typeface="黑体" panose="02010609060101010101" pitchFamily="2" charset="-122"/>
              <a:ea typeface="黑体" panose="02010609060101010101" pitchFamily="2" charset="-122"/>
            </a:endParaRPr>
          </a:p>
        </p:txBody>
      </p:sp>
      <p:sp>
        <p:nvSpPr>
          <p:cNvPr id="49155" name="文本框 49154"/>
          <p:cNvSpPr txBox="1"/>
          <p:nvPr/>
        </p:nvSpPr>
        <p:spPr>
          <a:xfrm>
            <a:off x="838200" y="2286000"/>
            <a:ext cx="1066800" cy="519113"/>
          </a:xfrm>
          <a:prstGeom prst="rect">
            <a:avLst/>
          </a:prstGeom>
          <a:noFill/>
          <a:ln w="9525">
            <a:noFill/>
          </a:ln>
        </p:spPr>
        <p:txBody>
          <a:bodyPr anchor="t">
            <a:spAutoFit/>
          </a:bodyPr>
          <a:p>
            <a:pPr>
              <a:spcBef>
                <a:spcPct val="50000"/>
              </a:spcBef>
            </a:pPr>
            <a:r>
              <a:rPr lang="zh-CN" altLang="zh-CN" sz="2800" b="1" dirty="0">
                <a:latin typeface="黑体" panose="02010609060101010101" pitchFamily="2" charset="-122"/>
                <a:ea typeface="黑体" panose="02010609060101010101" pitchFamily="2" charset="-122"/>
              </a:rPr>
              <a:t>例6</a:t>
            </a:r>
            <a:endParaRPr lang="en-US" altLang="zh-CN" sz="2800" b="1">
              <a:latin typeface="Times New Roman" panose="02020603050405020304" pitchFamily="18" charset="0"/>
              <a:ea typeface="宋体" panose="02010600030101010101" pitchFamily="2" charset="-122"/>
            </a:endParaRPr>
          </a:p>
        </p:txBody>
      </p:sp>
      <p:sp>
        <p:nvSpPr>
          <p:cNvPr id="49156" name="文本框 49155"/>
          <p:cNvSpPr txBox="1"/>
          <p:nvPr/>
        </p:nvSpPr>
        <p:spPr>
          <a:xfrm>
            <a:off x="850900" y="3454400"/>
            <a:ext cx="914400" cy="519113"/>
          </a:xfrm>
          <a:prstGeom prst="rect">
            <a:avLst/>
          </a:prstGeom>
          <a:noFill/>
          <a:ln w="9525">
            <a:noFill/>
          </a:ln>
        </p:spPr>
        <p:txBody>
          <a:bodyPr anchor="t">
            <a:spAutoFit/>
          </a:bodyPr>
          <a:p>
            <a:pPr>
              <a:spcBef>
                <a:spcPct val="50000"/>
              </a:spcBef>
            </a:pPr>
            <a:r>
              <a:rPr lang="zh-CN" altLang="en-US" sz="2800" b="1">
                <a:latin typeface="Times New Roman" panose="02020603050405020304" pitchFamily="18" charset="0"/>
                <a:ea typeface="黑体" panose="02010609060101010101" pitchFamily="2" charset="-122"/>
              </a:rPr>
              <a:t>解</a:t>
            </a:r>
            <a:endParaRPr lang="zh-CN" altLang="en-US" sz="2800" b="1">
              <a:latin typeface="Times New Roman" panose="02020603050405020304" pitchFamily="18" charset="0"/>
              <a:ea typeface="宋体" panose="02010600030101010101" pitchFamily="2" charset="-122"/>
            </a:endParaRPr>
          </a:p>
        </p:txBody>
      </p:sp>
      <p:graphicFrame>
        <p:nvGraphicFramePr>
          <p:cNvPr id="49157" name="对象 49156"/>
          <p:cNvGraphicFramePr/>
          <p:nvPr/>
        </p:nvGraphicFramePr>
        <p:xfrm>
          <a:off x="1828800" y="2133600"/>
          <a:ext cx="2451100" cy="838200"/>
        </p:xfrm>
        <a:graphic>
          <a:graphicData uri="http://schemas.openxmlformats.org/presentationml/2006/ole">
            <mc:AlternateContent xmlns:mc="http://schemas.openxmlformats.org/markup-compatibility/2006">
              <mc:Choice xmlns:v="urn:schemas-microsoft-com:vml" Requires="v">
                <p:oleObj spid="_x0000_s3141" name="" r:id="rId1" imgW="2451100" imgH="838200" progId="Equation.3">
                  <p:embed/>
                </p:oleObj>
              </mc:Choice>
              <mc:Fallback>
                <p:oleObj name="" r:id="rId1" imgW="2451100" imgH="838200" progId="Equation.3">
                  <p:embed/>
                  <p:pic>
                    <p:nvPicPr>
                      <p:cNvPr id="0" name="图片 3140"/>
                      <p:cNvPicPr/>
                      <p:nvPr/>
                    </p:nvPicPr>
                    <p:blipFill>
                      <a:blip r:embed="rId2">
                        <a:clrChange>
                          <a:clrFrom>
                            <a:srgbClr val="000000"/>
                          </a:clrFrom>
                          <a:clrTo>
                            <a:srgbClr val="000000"/>
                          </a:clrTo>
                        </a:clrChange>
                      </a:blip>
                      <a:stretch>
                        <a:fillRect/>
                      </a:stretch>
                    </p:blipFill>
                    <p:spPr>
                      <a:xfrm>
                        <a:off x="1828800" y="2133600"/>
                        <a:ext cx="2451100" cy="838200"/>
                      </a:xfrm>
                      <a:prstGeom prst="rect">
                        <a:avLst/>
                      </a:prstGeom>
                      <a:noFill/>
                      <a:ln w="38100">
                        <a:noFill/>
                        <a:miter/>
                      </a:ln>
                    </p:spPr>
                  </p:pic>
                </p:oleObj>
              </mc:Fallback>
            </mc:AlternateContent>
          </a:graphicData>
        </a:graphic>
      </p:graphicFrame>
      <p:graphicFrame>
        <p:nvGraphicFramePr>
          <p:cNvPr id="49158" name="对象 49157"/>
          <p:cNvGraphicFramePr/>
          <p:nvPr/>
        </p:nvGraphicFramePr>
        <p:xfrm>
          <a:off x="1739900" y="3302000"/>
          <a:ext cx="2984500" cy="838200"/>
        </p:xfrm>
        <a:graphic>
          <a:graphicData uri="http://schemas.openxmlformats.org/presentationml/2006/ole">
            <mc:AlternateContent xmlns:mc="http://schemas.openxmlformats.org/markup-compatibility/2006">
              <mc:Choice xmlns:v="urn:schemas-microsoft-com:vml" Requires="v">
                <p:oleObj spid="_x0000_s3152" name="" r:id="rId3" imgW="2984500" imgH="838200" progId="Equation.3">
                  <p:embed/>
                </p:oleObj>
              </mc:Choice>
              <mc:Fallback>
                <p:oleObj name="" r:id="rId3" imgW="2984500" imgH="838200" progId="Equation.3">
                  <p:embed/>
                  <p:pic>
                    <p:nvPicPr>
                      <p:cNvPr id="0" name="图片 3151"/>
                      <p:cNvPicPr/>
                      <p:nvPr/>
                    </p:nvPicPr>
                    <p:blipFill>
                      <a:blip r:embed="rId4">
                        <a:clrChange>
                          <a:clrFrom>
                            <a:srgbClr val="000000"/>
                          </a:clrFrom>
                          <a:clrTo>
                            <a:srgbClr val="000000"/>
                          </a:clrTo>
                        </a:clrChange>
                      </a:blip>
                      <a:stretch>
                        <a:fillRect/>
                      </a:stretch>
                    </p:blipFill>
                    <p:spPr>
                      <a:xfrm>
                        <a:off x="1739900" y="3302000"/>
                        <a:ext cx="2984500" cy="838200"/>
                      </a:xfrm>
                      <a:prstGeom prst="rect">
                        <a:avLst/>
                      </a:prstGeom>
                      <a:noFill/>
                      <a:ln w="38100">
                        <a:noFill/>
                        <a:miter/>
                      </a:ln>
                    </p:spPr>
                  </p:pic>
                </p:oleObj>
              </mc:Fallback>
            </mc:AlternateContent>
          </a:graphicData>
        </a:graphic>
      </p:graphicFrame>
      <p:graphicFrame>
        <p:nvGraphicFramePr>
          <p:cNvPr id="49159" name="对象 49158"/>
          <p:cNvGraphicFramePr/>
          <p:nvPr/>
        </p:nvGraphicFramePr>
        <p:xfrm>
          <a:off x="2514600" y="4521200"/>
          <a:ext cx="2743200" cy="889000"/>
        </p:xfrm>
        <a:graphic>
          <a:graphicData uri="http://schemas.openxmlformats.org/presentationml/2006/ole">
            <mc:AlternateContent xmlns:mc="http://schemas.openxmlformats.org/markup-compatibility/2006">
              <mc:Choice xmlns:v="urn:schemas-microsoft-com:vml" Requires="v">
                <p:oleObj spid="_x0000_s3144" name="" r:id="rId5" imgW="2743200" imgH="889000" progId="Equation.3">
                  <p:embed/>
                </p:oleObj>
              </mc:Choice>
              <mc:Fallback>
                <p:oleObj name="" r:id="rId5" imgW="2743200" imgH="889000" progId="Equation.3">
                  <p:embed/>
                  <p:pic>
                    <p:nvPicPr>
                      <p:cNvPr id="0" name="图片 3143"/>
                      <p:cNvPicPr/>
                      <p:nvPr/>
                    </p:nvPicPr>
                    <p:blipFill>
                      <a:blip r:embed="rId6">
                        <a:clrChange>
                          <a:clrFrom>
                            <a:srgbClr val="000000"/>
                          </a:clrFrom>
                          <a:clrTo>
                            <a:srgbClr val="000000"/>
                          </a:clrTo>
                        </a:clrChange>
                      </a:blip>
                      <a:stretch>
                        <a:fillRect/>
                      </a:stretch>
                    </p:blipFill>
                    <p:spPr>
                      <a:xfrm>
                        <a:off x="2514600" y="4521200"/>
                        <a:ext cx="2743200" cy="889000"/>
                      </a:xfrm>
                      <a:prstGeom prst="rect">
                        <a:avLst/>
                      </a:prstGeom>
                      <a:noFill/>
                      <a:ln w="38100">
                        <a:noFill/>
                        <a:miter/>
                      </a:ln>
                    </p:spPr>
                  </p:pic>
                </p:oleObj>
              </mc:Fallback>
            </mc:AlternateContent>
          </a:graphicData>
        </a:graphic>
      </p:graphicFrame>
      <p:graphicFrame>
        <p:nvGraphicFramePr>
          <p:cNvPr id="49160" name="对象 49159"/>
          <p:cNvGraphicFramePr/>
          <p:nvPr/>
        </p:nvGraphicFramePr>
        <p:xfrm>
          <a:off x="4800600" y="3225800"/>
          <a:ext cx="2222500" cy="889000"/>
        </p:xfrm>
        <a:graphic>
          <a:graphicData uri="http://schemas.openxmlformats.org/presentationml/2006/ole">
            <mc:AlternateContent xmlns:mc="http://schemas.openxmlformats.org/markup-compatibility/2006">
              <mc:Choice xmlns:v="urn:schemas-microsoft-com:vml" Requires="v">
                <p:oleObj spid="_x0000_s3146" name="" r:id="rId7" imgW="2222500" imgH="889000" progId="Equation.3">
                  <p:embed/>
                </p:oleObj>
              </mc:Choice>
              <mc:Fallback>
                <p:oleObj name="" r:id="rId7" imgW="2222500" imgH="889000" progId="Equation.3">
                  <p:embed/>
                  <p:pic>
                    <p:nvPicPr>
                      <p:cNvPr id="0" name="图片 3145"/>
                      <p:cNvPicPr/>
                      <p:nvPr/>
                    </p:nvPicPr>
                    <p:blipFill>
                      <a:blip r:embed="rId8">
                        <a:clrChange>
                          <a:clrFrom>
                            <a:srgbClr val="000000"/>
                          </a:clrFrom>
                          <a:clrTo>
                            <a:srgbClr val="000000"/>
                          </a:clrTo>
                        </a:clrChange>
                      </a:blip>
                      <a:stretch>
                        <a:fillRect/>
                      </a:stretch>
                    </p:blipFill>
                    <p:spPr>
                      <a:xfrm>
                        <a:off x="4800600" y="3225800"/>
                        <a:ext cx="2222500" cy="889000"/>
                      </a:xfrm>
                      <a:prstGeom prst="rect">
                        <a:avLst/>
                      </a:prstGeom>
                      <a:noFill/>
                      <a:ln w="38100">
                        <a:noFill/>
                        <a:miter/>
                      </a:ln>
                    </p:spPr>
                  </p:pic>
                </p:oleObj>
              </mc:Fallback>
            </mc:AlternateContent>
          </a:graphicData>
        </a:graphic>
      </p:graphicFrame>
      <p:graphicFrame>
        <p:nvGraphicFramePr>
          <p:cNvPr id="49161" name="对象 49160"/>
          <p:cNvGraphicFramePr/>
          <p:nvPr/>
        </p:nvGraphicFramePr>
        <p:xfrm>
          <a:off x="5334000" y="4572000"/>
          <a:ext cx="1879600" cy="838200"/>
        </p:xfrm>
        <a:graphic>
          <a:graphicData uri="http://schemas.openxmlformats.org/presentationml/2006/ole">
            <mc:AlternateContent xmlns:mc="http://schemas.openxmlformats.org/markup-compatibility/2006">
              <mc:Choice xmlns:v="urn:schemas-microsoft-com:vml" Requires="v">
                <p:oleObj spid="_x0000_s3145" name="" r:id="rId9" imgW="1879600" imgH="838200" progId="Equation.3">
                  <p:embed/>
                </p:oleObj>
              </mc:Choice>
              <mc:Fallback>
                <p:oleObj name="" r:id="rId9" imgW="1879600" imgH="838200" progId="Equation.3">
                  <p:embed/>
                  <p:pic>
                    <p:nvPicPr>
                      <p:cNvPr id="0" name="图片 3144"/>
                      <p:cNvPicPr/>
                      <p:nvPr/>
                    </p:nvPicPr>
                    <p:blipFill>
                      <a:blip r:embed="rId10">
                        <a:clrChange>
                          <a:clrFrom>
                            <a:srgbClr val="000000"/>
                          </a:clrFrom>
                          <a:clrTo>
                            <a:srgbClr val="000000"/>
                          </a:clrTo>
                        </a:clrChange>
                      </a:blip>
                      <a:stretch>
                        <a:fillRect/>
                      </a:stretch>
                    </p:blipFill>
                    <p:spPr>
                      <a:xfrm>
                        <a:off x="5334000" y="4572000"/>
                        <a:ext cx="1879600" cy="838200"/>
                      </a:xfrm>
                      <a:prstGeom prst="rect">
                        <a:avLst/>
                      </a:prstGeom>
                      <a:noFill/>
                      <a:ln w="38100">
                        <a:noFill/>
                        <a:miter/>
                      </a:ln>
                    </p:spPr>
                  </p:pic>
                </p:oleObj>
              </mc:Fallback>
            </mc:AlternateContent>
          </a:graphicData>
        </a:graphic>
      </p:graphicFrame>
      <p:graphicFrame>
        <p:nvGraphicFramePr>
          <p:cNvPr id="49162" name="对象 49161"/>
          <p:cNvGraphicFramePr/>
          <p:nvPr/>
        </p:nvGraphicFramePr>
        <p:xfrm>
          <a:off x="7315200" y="4572000"/>
          <a:ext cx="647700" cy="838200"/>
        </p:xfrm>
        <a:graphic>
          <a:graphicData uri="http://schemas.openxmlformats.org/presentationml/2006/ole">
            <mc:AlternateContent xmlns:mc="http://schemas.openxmlformats.org/markup-compatibility/2006">
              <mc:Choice xmlns:v="urn:schemas-microsoft-com:vml" Requires="v">
                <p:oleObj spid="_x0000_s3172" name="" r:id="rId11" imgW="647700" imgH="838200" progId="Equation.3">
                  <p:embed/>
                </p:oleObj>
              </mc:Choice>
              <mc:Fallback>
                <p:oleObj name="" r:id="rId11" imgW="647700" imgH="838200" progId="Equation.3">
                  <p:embed/>
                  <p:pic>
                    <p:nvPicPr>
                      <p:cNvPr id="0" name="图片 3171"/>
                      <p:cNvPicPr/>
                      <p:nvPr/>
                    </p:nvPicPr>
                    <p:blipFill>
                      <a:blip r:embed="rId12">
                        <a:clrChange>
                          <a:clrFrom>
                            <a:srgbClr val="000000"/>
                          </a:clrFrom>
                          <a:clrTo>
                            <a:srgbClr val="000000"/>
                          </a:clrTo>
                        </a:clrChange>
                      </a:blip>
                      <a:stretch>
                        <a:fillRect/>
                      </a:stretch>
                    </p:blipFill>
                    <p:spPr>
                      <a:xfrm>
                        <a:off x="7315200" y="4572000"/>
                        <a:ext cx="647700" cy="838200"/>
                      </a:xfrm>
                      <a:prstGeom prst="rect">
                        <a:avLst/>
                      </a:prstGeom>
                      <a:noFill/>
                      <a:ln w="38100">
                        <a:noFill/>
                        <a:miter/>
                      </a:ln>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155"/>
                                        </p:tgtEl>
                                        <p:attrNameLst>
                                          <p:attrName>style.visibility</p:attrName>
                                        </p:attrNameLst>
                                      </p:cBhvr>
                                      <p:to>
                                        <p:strVal val="visible"/>
                                      </p:to>
                                    </p:set>
                                    <p:animEffect transition="in" filter="wipe(left)">
                                      <p:cBhvr>
                                        <p:cTn id="7" dur="500"/>
                                        <p:tgtEl>
                                          <p:spTgt spid="4915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9157"/>
                                        </p:tgtEl>
                                        <p:attrNameLst>
                                          <p:attrName>style.visibility</p:attrName>
                                        </p:attrNameLst>
                                      </p:cBhvr>
                                      <p:to>
                                        <p:strVal val="visible"/>
                                      </p:to>
                                    </p:set>
                                    <p:animEffect transition="in" filter="wipe(left)">
                                      <p:cBhvr>
                                        <p:cTn id="11" dur="500"/>
                                        <p:tgtEl>
                                          <p:spTgt spid="4915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9156"/>
                                        </p:tgtEl>
                                        <p:attrNameLst>
                                          <p:attrName>style.visibility</p:attrName>
                                        </p:attrNameLst>
                                      </p:cBhvr>
                                      <p:to>
                                        <p:strVal val="visible"/>
                                      </p:to>
                                    </p:set>
                                    <p:animEffect transition="in" filter="wipe(left)">
                                      <p:cBhvr>
                                        <p:cTn id="16" dur="500"/>
                                        <p:tgtEl>
                                          <p:spTgt spid="4915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9158"/>
                                        </p:tgtEl>
                                        <p:attrNameLst>
                                          <p:attrName>style.visibility</p:attrName>
                                        </p:attrNameLst>
                                      </p:cBhvr>
                                      <p:to>
                                        <p:strVal val="visible"/>
                                      </p:to>
                                    </p:set>
                                    <p:animEffect transition="in" filter="wipe(left)">
                                      <p:cBhvr>
                                        <p:cTn id="21" dur="500"/>
                                        <p:tgtEl>
                                          <p:spTgt spid="4915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49160"/>
                                        </p:tgtEl>
                                        <p:attrNameLst>
                                          <p:attrName>style.visibility</p:attrName>
                                        </p:attrNameLst>
                                      </p:cBhvr>
                                      <p:to>
                                        <p:strVal val="visible"/>
                                      </p:to>
                                    </p:set>
                                    <p:animEffect transition="in" filter="wipe(left)">
                                      <p:cBhvr>
                                        <p:cTn id="26" dur="500"/>
                                        <p:tgtEl>
                                          <p:spTgt spid="4916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49159"/>
                                        </p:tgtEl>
                                        <p:attrNameLst>
                                          <p:attrName>style.visibility</p:attrName>
                                        </p:attrNameLst>
                                      </p:cBhvr>
                                      <p:to>
                                        <p:strVal val="visible"/>
                                      </p:to>
                                    </p:set>
                                    <p:animEffect transition="in" filter="wipe(left)">
                                      <p:cBhvr>
                                        <p:cTn id="31" dur="500"/>
                                        <p:tgtEl>
                                          <p:spTgt spid="4915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49161"/>
                                        </p:tgtEl>
                                        <p:attrNameLst>
                                          <p:attrName>style.visibility</p:attrName>
                                        </p:attrNameLst>
                                      </p:cBhvr>
                                      <p:to>
                                        <p:strVal val="visible"/>
                                      </p:to>
                                    </p:set>
                                    <p:animEffect transition="in" filter="wipe(left)">
                                      <p:cBhvr>
                                        <p:cTn id="36" dur="500"/>
                                        <p:tgtEl>
                                          <p:spTgt spid="49161"/>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49162"/>
                                        </p:tgtEl>
                                        <p:attrNameLst>
                                          <p:attrName>style.visibility</p:attrName>
                                        </p:attrNameLst>
                                      </p:cBhvr>
                                      <p:to>
                                        <p:strVal val="visible"/>
                                      </p:to>
                                    </p:set>
                                    <p:animEffect transition="in" filter="wipe(left)">
                                      <p:cBhvr>
                                        <p:cTn id="41" dur="500"/>
                                        <p:tgtEl>
                                          <p:spTgt spid="49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p:bldP spid="49156" grpId="0"/>
    </p:bldLst>
  </p:timing>
</p:sld>
</file>

<file path=ppt/theme/theme1.xml><?xml version="1.0" encoding="utf-8"?>
<a:theme xmlns:a="http://schemas.openxmlformats.org/drawingml/2006/main" name="3_Office 主题​​">
  <a:themeElements>
    <a:clrScheme name="">
      <a:dk1>
        <a:srgbClr val="000000"/>
      </a:dk1>
      <a:lt1>
        <a:srgbClr val="FFFFFF"/>
      </a:lt1>
      <a:dk2>
        <a:srgbClr val="014C83"/>
      </a:dk2>
      <a:lt2>
        <a:srgbClr val="EEECE1"/>
      </a:lt2>
      <a:accent1>
        <a:srgbClr val="014C8D"/>
      </a:accent1>
      <a:accent2>
        <a:srgbClr val="012E57"/>
      </a:accent2>
      <a:accent3>
        <a:srgbClr val="FFFFFF"/>
      </a:accent3>
      <a:accent4>
        <a:srgbClr val="000000"/>
      </a:accent4>
      <a:accent5>
        <a:srgbClr val="AAB2C5"/>
      </a:accent5>
      <a:accent6>
        <a:srgbClr val="00284D"/>
      </a:accent6>
      <a:hlink>
        <a:srgbClr val="0000FF"/>
      </a:hlink>
      <a:folHlink>
        <a:srgbClr val="CDDBE8"/>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2_Office 主题​​ 1">
        <a:dk1>
          <a:srgbClr val="000000"/>
        </a:dk1>
        <a:lt1>
          <a:srgbClr val="FFFFFF"/>
        </a:lt1>
        <a:dk2>
          <a:srgbClr val="014C83"/>
        </a:dk2>
        <a:lt2>
          <a:srgbClr val="EEECE1"/>
        </a:lt2>
        <a:accent1>
          <a:srgbClr val="014C8D"/>
        </a:accent1>
        <a:accent2>
          <a:srgbClr val="012E57"/>
        </a:accent2>
        <a:accent3>
          <a:srgbClr val="FFFFFF"/>
        </a:accent3>
        <a:accent4>
          <a:srgbClr val="000000"/>
        </a:accent4>
        <a:accent5>
          <a:srgbClr val="AAB2C5"/>
        </a:accent5>
        <a:accent6>
          <a:srgbClr val="01294E"/>
        </a:accent6>
        <a:hlink>
          <a:srgbClr val="0000FF"/>
        </a:hlink>
        <a:folHlink>
          <a:srgbClr val="CDDBE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7"/>
      </a:accent6>
      <a:hlink>
        <a:srgbClr val="CCCCFF"/>
      </a:hlink>
      <a:folHlink>
        <a:srgbClr val="B2B2B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D:\高等数学电子教案\TEMPLET\背景.pot</Template>
  <TotalTime>0</TotalTime>
  <Words>161</Words>
  <Application>WPS 演示</Application>
  <PresentationFormat>在屏幕上显示</PresentationFormat>
  <Paragraphs>44</Paragraphs>
  <Slides>8</Slides>
  <Notes>0</Notes>
  <HiddenSlides>0</HiddenSlides>
  <MMClips>0</MMClips>
  <ScaleCrop>false</ScaleCrop>
  <HeadingPairs>
    <vt:vector size="8" baseType="variant">
      <vt:variant>
        <vt:lpstr>已用的字体</vt:lpstr>
      </vt:variant>
      <vt:variant>
        <vt:i4>11</vt:i4>
      </vt:variant>
      <vt:variant>
        <vt:lpstr>主题</vt:lpstr>
      </vt:variant>
      <vt:variant>
        <vt:i4>1</vt:i4>
      </vt:variant>
      <vt:variant>
        <vt:lpstr>嵌入 OLE 服务器</vt:lpstr>
      </vt:variant>
      <vt:variant>
        <vt:i4>45</vt:i4>
      </vt:variant>
      <vt:variant>
        <vt:lpstr>幻灯片标题</vt:lpstr>
      </vt:variant>
      <vt:variant>
        <vt:i4>8</vt:i4>
      </vt:variant>
    </vt:vector>
  </HeadingPairs>
  <TitlesOfParts>
    <vt:vector size="65" baseType="lpstr">
      <vt:lpstr>Arial</vt:lpstr>
      <vt:lpstr>宋体</vt:lpstr>
      <vt:lpstr>Wingdings</vt:lpstr>
      <vt:lpstr>Times New Roman</vt:lpstr>
      <vt:lpstr>黑体</vt:lpstr>
      <vt:lpstr>微软雅黑</vt:lpstr>
      <vt:lpstr>Arial Unicode MS</vt:lpstr>
      <vt:lpstr>Franklin Gothic Medium</vt:lpstr>
      <vt:lpstr>方正粗宋简体</vt:lpstr>
      <vt:lpstr>华文行楷</vt:lpstr>
      <vt:lpstr>Tahoma</vt:lpstr>
      <vt:lpstr>3_Office 主题​​</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Equation.3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第三章 导数的应用</dc:title>
  <dc:creator>王静</dc:creator>
  <cp:lastModifiedBy>大牛二妞</cp:lastModifiedBy>
  <cp:revision>85</cp:revision>
  <dcterms:created xsi:type="dcterms:W3CDTF">1999-09-05T02:29:11Z</dcterms:created>
  <dcterms:modified xsi:type="dcterms:W3CDTF">2019-10-22T00:20:05Z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