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413" r:id="rId3"/>
    <p:sldId id="383" r:id="rId4"/>
    <p:sldId id="384" r:id="rId5"/>
    <p:sldId id="385" r:id="rId6"/>
    <p:sldId id="386" r:id="rId7"/>
    <p:sldId id="387" r:id="rId8"/>
    <p:sldId id="388" r:id="rId9"/>
    <p:sldId id="389" r:id="rId10"/>
    <p:sldId id="390" r:id="rId11"/>
    <p:sldId id="391" r:id="rId12"/>
    <p:sldId id="392" r:id="rId13"/>
  </p:sldIdLst>
  <p:sldSz cx="9144000" cy="6858000" type="screen4x3"/>
  <p:notesSz cx="6858000" cy="9144000"/>
  <p:custShowLst>
    <p:custShow name="切线" id="0">
      <p:sldLst/>
    </p:custShow>
    <p:custShow name="导函数" id="1">
      <p:sldLst/>
    </p:custShow>
  </p:custShow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FF"/>
    <a:srgbClr val="CC00CC"/>
    <a:srgbClr val="FFFF99"/>
    <a:srgbClr val="FFFF00"/>
    <a:srgbClr val="FF0000"/>
    <a:srgbClr val="FF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32786"/>
    <p:restoredTop sz="90929"/>
  </p:normalViewPr>
  <p:slideViewPr>
    <p:cSldViewPr showGuides="1">
      <p:cViewPr varScale="1">
        <p:scale>
          <a:sx n="66" d="100"/>
          <a:sy n="66" d="100"/>
        </p:scale>
        <p:origin x="-114" y="-228"/>
      </p:cViewPr>
      <p:guideLst>
        <p:guide orient="horz" pos="480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56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7" Type="http://schemas.openxmlformats.org/officeDocument/2006/relationships/image" Target="../media/image17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7" Type="http://schemas.openxmlformats.org/officeDocument/2006/relationships/image" Target="../media/image2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35.wmf"/><Relationship Id="rId8" Type="http://schemas.openxmlformats.org/officeDocument/2006/relationships/image" Target="../media/image34.wmf"/><Relationship Id="rId7" Type="http://schemas.openxmlformats.org/officeDocument/2006/relationships/image" Target="../media/image33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0" Type="http://schemas.openxmlformats.org/officeDocument/2006/relationships/image" Target="../media/image36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7" Type="http://schemas.openxmlformats.org/officeDocument/2006/relationships/image" Target="../media/image43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2770" name="页眉占位符 3276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1" name="日期占位符 32770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5124" name="幻灯片图像占位符 32771"/>
          <p:cNvSpPr>
            <a:spLocks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文本占位符 32772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57150">
            <a:noFill/>
          </a:ln>
        </p:spPr>
        <p:txBody>
          <a:bodyPr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2774" name="页脚占位符 32773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5" name="灯片编号占位符 32774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4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320"/>
            <a:ext cx="6052930" cy="585216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44793" y="1567346"/>
            <a:ext cx="3526380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4793" y="2338388"/>
            <a:ext cx="3526380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17212" y="1567346"/>
            <a:ext cx="3526381" cy="710095"/>
          </a:xfrm>
        </p:spPr>
        <p:txBody>
          <a:bodyPr lIns="91440" tIns="45720" rIns="91440" bIns="45720"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7212" y="2357460"/>
            <a:ext cx="3526381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95638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8600" y="457201"/>
            <a:ext cx="4477941" cy="5403850"/>
          </a:xfrm>
        </p:spPr>
        <p:txBody>
          <a:bodyPr vert="horz" wrap="square" lIns="91426" tIns="45713" rIns="91426" bIns="45713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2495" rtl="0" eaLnBrk="0" fontAlgn="base" latinLnBrk="0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95638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3.jpeg"/><Relationship Id="rId16" Type="http://schemas.openxmlformats.org/officeDocument/2006/relationships/image" Target="../media/image2.png"/><Relationship Id="rId15" Type="http://schemas.openxmlformats.org/officeDocument/2006/relationships/image" Target="../media/image1.pn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矩形 6"/>
          <p:cNvGrpSpPr/>
          <p:nvPr userDrawn="1"/>
        </p:nvGrpSpPr>
        <p:grpSpPr>
          <a:xfrm>
            <a:off x="-4762" y="6392863"/>
            <a:ext cx="9155112" cy="468312"/>
            <a:chOff x="0" y="0"/>
            <a:chExt cx="5768" cy="246"/>
          </a:xfrm>
        </p:grpSpPr>
        <p:pic>
          <p:nvPicPr>
            <p:cNvPr id="1027" name="矩形 6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0" y="0"/>
              <a:ext cx="5768" cy="24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2" name="文本框 2051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2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1029" name="矩形 7"/>
          <p:cNvGrpSpPr/>
          <p:nvPr userDrawn="1"/>
        </p:nvGrpSpPr>
        <p:grpSpPr>
          <a:xfrm>
            <a:off x="-4762" y="-34925"/>
            <a:ext cx="9155112" cy="965200"/>
            <a:chOff x="0" y="0"/>
            <a:chExt cx="5768" cy="507"/>
          </a:xfrm>
        </p:grpSpPr>
        <p:pic>
          <p:nvPicPr>
            <p:cNvPr id="1030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68" cy="50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" name="文本框 2054"/>
            <p:cNvSpPr txBox="1">
              <a:spLocks noChangeArrowheads="1"/>
            </p:cNvSpPr>
            <p:nvPr/>
          </p:nvSpPr>
          <p:spPr bwMode="auto">
            <a:xfrm>
              <a:off x="4" y="3"/>
              <a:ext cx="5760" cy="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1032" name="灯片编号占位符 3"/>
          <p:cNvSpPr txBox="1"/>
          <p:nvPr/>
        </p:nvSpPr>
        <p:spPr>
          <a:xfrm>
            <a:off x="179388" y="6486525"/>
            <a:ext cx="1439862" cy="2841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algn="ctr"/>
            <a:r>
              <a:rPr lang="de-DE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fld id="{9A0DB2DC-4C9A-4742-B13C-FB6460FD3503}" type="slidenum">
              <a:rPr lang="zh-CN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灯片编号占位符 3"/>
          <p:cNvSpPr txBox="1">
            <a:spLocks noChangeArrowheads="1"/>
          </p:cNvSpPr>
          <p:nvPr/>
        </p:nvSpPr>
        <p:spPr bwMode="auto">
          <a:xfrm>
            <a:off x="6372225" y="6486525"/>
            <a:ext cx="2771775" cy="37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26" tIns="45713" rIns="91426" bIns="45713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de-DE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日照职业技术学院公共教学部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58" name="椭圆 10"/>
          <p:cNvSpPr>
            <a:spLocks noChangeArrowheads="1"/>
          </p:cNvSpPr>
          <p:nvPr/>
        </p:nvSpPr>
        <p:spPr bwMode="auto">
          <a:xfrm>
            <a:off x="7429500" y="-20637"/>
            <a:ext cx="1428750" cy="941388"/>
          </a:xfrm>
          <a:prstGeom prst="ellipse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25400">
            <a:solidFill>
              <a:srgbClr val="003566"/>
            </a:solidFill>
            <a:bevel/>
          </a:ln>
        </p:spPr>
        <p:txBody>
          <a:bodyPr lIns="91426" tIns="45713" rIns="91426" bIns="45713" anchor="ctr"/>
          <a:lstStyle/>
          <a:p>
            <a:pPr marL="0" marR="0" lvl="0" indent="0" algn="ctr" defTabSz="912495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1035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6" name="文本占位符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4480"/>
            <a:r>
              <a:rPr lang="zh-CN" altLang="en-US" dirty="0"/>
              <a:t>第二级</a:t>
            </a:r>
            <a:endParaRPr lang="zh-CN" altLang="en-US" dirty="0"/>
          </a:p>
          <a:p>
            <a:pPr lvl="2" indent="-227330"/>
            <a:r>
              <a:rPr lang="zh-CN" altLang="en-US" dirty="0"/>
              <a:t>第三级</a:t>
            </a:r>
            <a:endParaRPr lang="zh-CN" altLang="en-US" dirty="0"/>
          </a:p>
          <a:p>
            <a:pPr lvl="3" indent="-227330"/>
            <a:r>
              <a:rPr lang="zh-CN" altLang="en-US" dirty="0"/>
              <a:t>第四级</a:t>
            </a:r>
            <a:endParaRPr lang="zh-CN" altLang="en-US" dirty="0"/>
          </a:p>
          <a:p>
            <a:pPr lvl="4" indent="-22733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defTabSz="9124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1630" indent="-3416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lvl="1" indent="-28448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lvl="2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lvl="3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5930" lvl="1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3130" lvl="2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0330" lvl="3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7530" lvl="4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hyperlink" Target="http://www.1ppt.com/moban/" TargetMode="Externa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9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0.wmf"/><Relationship Id="rId1" Type="http://schemas.openxmlformats.org/officeDocument/2006/relationships/oleObject" Target="../embeddings/oleObject4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.bin"/><Relationship Id="rId8" Type="http://schemas.openxmlformats.org/officeDocument/2006/relationships/image" Target="../media/image14.wmf"/><Relationship Id="rId7" Type="http://schemas.openxmlformats.org/officeDocument/2006/relationships/oleObject" Target="../embeddings/oleObject9.bin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11.wmf"/><Relationship Id="rId18" Type="http://schemas.openxmlformats.org/officeDocument/2006/relationships/vmlDrawing" Target="../drawings/vmlDrawing3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18.wmf"/><Relationship Id="rId15" Type="http://schemas.openxmlformats.org/officeDocument/2006/relationships/oleObject" Target="../embeddings/oleObject13.bin"/><Relationship Id="rId14" Type="http://schemas.openxmlformats.org/officeDocument/2006/relationships/image" Target="../media/image17.wmf"/><Relationship Id="rId13" Type="http://schemas.openxmlformats.org/officeDocument/2006/relationships/oleObject" Target="../embeddings/oleObject12.bin"/><Relationship Id="rId12" Type="http://schemas.openxmlformats.org/officeDocument/2006/relationships/image" Target="../media/image16.wmf"/><Relationship Id="rId11" Type="http://schemas.openxmlformats.org/officeDocument/2006/relationships/oleObject" Target="../embeddings/oleObject11.bin"/><Relationship Id="rId10" Type="http://schemas.openxmlformats.org/officeDocument/2006/relationships/image" Target="../media/image15.wmf"/><Relationship Id="rId1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8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7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19.wmf"/><Relationship Id="rId18" Type="http://schemas.openxmlformats.org/officeDocument/2006/relationships/vmlDrawing" Target="../drawings/vmlDrawing4.vml"/><Relationship Id="rId17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5" Type="http://schemas.openxmlformats.org/officeDocument/2006/relationships/oleObject" Target="../embeddings/oleObject21.bin"/><Relationship Id="rId14" Type="http://schemas.openxmlformats.org/officeDocument/2006/relationships/image" Target="../media/image25.wmf"/><Relationship Id="rId13" Type="http://schemas.openxmlformats.org/officeDocument/2006/relationships/oleObject" Target="../embeddings/oleObject20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19.bin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6.bin"/><Relationship Id="rId8" Type="http://schemas.openxmlformats.org/officeDocument/2006/relationships/image" Target="../media/image30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8.wmf"/><Relationship Id="rId3" Type="http://schemas.openxmlformats.org/officeDocument/2006/relationships/oleObject" Target="../embeddings/oleObject23.bin"/><Relationship Id="rId22" Type="http://schemas.openxmlformats.org/officeDocument/2006/relationships/vmlDrawing" Target="../drawings/vmlDrawing5.vml"/><Relationship Id="rId21" Type="http://schemas.openxmlformats.org/officeDocument/2006/relationships/slideLayout" Target="../slideLayouts/slideLayout7.xml"/><Relationship Id="rId20" Type="http://schemas.openxmlformats.org/officeDocument/2006/relationships/image" Target="../media/image36.wmf"/><Relationship Id="rId2" Type="http://schemas.openxmlformats.org/officeDocument/2006/relationships/image" Target="../media/image27.wmf"/><Relationship Id="rId19" Type="http://schemas.openxmlformats.org/officeDocument/2006/relationships/oleObject" Target="../embeddings/oleObject31.bin"/><Relationship Id="rId18" Type="http://schemas.openxmlformats.org/officeDocument/2006/relationships/image" Target="../media/image35.wmf"/><Relationship Id="rId17" Type="http://schemas.openxmlformats.org/officeDocument/2006/relationships/oleObject" Target="../embeddings/oleObject30.bin"/><Relationship Id="rId16" Type="http://schemas.openxmlformats.org/officeDocument/2006/relationships/image" Target="../media/image34.wmf"/><Relationship Id="rId15" Type="http://schemas.openxmlformats.org/officeDocument/2006/relationships/oleObject" Target="../embeddings/oleObject29.bin"/><Relationship Id="rId14" Type="http://schemas.openxmlformats.org/officeDocument/2006/relationships/image" Target="../media/image33.wmf"/><Relationship Id="rId13" Type="http://schemas.openxmlformats.org/officeDocument/2006/relationships/oleObject" Target="../embeddings/oleObject28.bin"/><Relationship Id="rId12" Type="http://schemas.openxmlformats.org/officeDocument/2006/relationships/image" Target="../media/image32.wmf"/><Relationship Id="rId11" Type="http://schemas.openxmlformats.org/officeDocument/2006/relationships/oleObject" Target="../embeddings/oleObject27.bin"/><Relationship Id="rId10" Type="http://schemas.openxmlformats.org/officeDocument/2006/relationships/image" Target="../media/image31.wmf"/><Relationship Id="rId1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6.bin"/><Relationship Id="rId8" Type="http://schemas.openxmlformats.org/officeDocument/2006/relationships/image" Target="../media/image40.wmf"/><Relationship Id="rId7" Type="http://schemas.openxmlformats.org/officeDocument/2006/relationships/oleObject" Target="../embeddings/oleObject35.bin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37.wmf"/><Relationship Id="rId18" Type="http://schemas.openxmlformats.org/officeDocument/2006/relationships/vmlDrawing" Target="../drawings/vmlDrawing6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44.wmf"/><Relationship Id="rId15" Type="http://schemas.openxmlformats.org/officeDocument/2006/relationships/oleObject" Target="../embeddings/oleObject39.bin"/><Relationship Id="rId14" Type="http://schemas.openxmlformats.org/officeDocument/2006/relationships/image" Target="../media/image43.wmf"/><Relationship Id="rId13" Type="http://schemas.openxmlformats.org/officeDocument/2006/relationships/oleObject" Target="../embeddings/oleObject38.bin"/><Relationship Id="rId12" Type="http://schemas.openxmlformats.org/officeDocument/2006/relationships/image" Target="../media/image42.wmf"/><Relationship Id="rId11" Type="http://schemas.openxmlformats.org/officeDocument/2006/relationships/oleObject" Target="../embeddings/oleObject37.bin"/><Relationship Id="rId10" Type="http://schemas.openxmlformats.org/officeDocument/2006/relationships/image" Target="../media/image41.wmf"/><Relationship Id="rId1" Type="http://schemas.openxmlformats.org/officeDocument/2006/relationships/oleObject" Target="../embeddings/oleObject32.bin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5.wmf"/><Relationship Id="rId1" Type="http://schemas.openxmlformats.org/officeDocument/2006/relationships/oleObject" Target="../embeddings/oleObject40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49.wmf"/><Relationship Id="rId7" Type="http://schemas.openxmlformats.org/officeDocument/2006/relationships/oleObject" Target="../embeddings/oleObject44.bin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7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46.wmf"/><Relationship Id="rId10" Type="http://schemas.openxmlformats.org/officeDocument/2006/relationships/vmlDrawing" Target="../drawings/vmlDrawing8.vml"/><Relationship Id="rId1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矩形 2"/>
          <p:cNvSpPr/>
          <p:nvPr/>
        </p:nvSpPr>
        <p:spPr>
          <a:xfrm>
            <a:off x="2705100" y="3259138"/>
            <a:ext cx="3695700" cy="350837"/>
          </a:xfrm>
          <a:prstGeom prst="rect">
            <a:avLst/>
          </a:prstGeom>
          <a:noFill/>
          <a:ln w="9525">
            <a:noFill/>
          </a:ln>
        </p:spPr>
        <p:txBody>
          <a:bodyPr wrap="none" lIns="91426" tIns="45713" rIns="91426" bIns="45713" anchor="t">
            <a:spAutoFit/>
          </a:bodyPr>
          <a:p>
            <a:pPr algn="ctr" eaLnBrk="0" hangingPunct="0"/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PPT</a:t>
            </a:r>
            <a:r>
              <a:rPr lang="zh-CN" altLang="en-US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模板下载：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  <a:hlinkClick r:id="rId1"/>
              </a:rPr>
              <a:t>www.1ppt.com/moban/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 </a:t>
            </a:r>
            <a:endParaRPr lang="zh-CN" altLang="en-US" sz="1800" dirty="0"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sp>
        <p:nvSpPr>
          <p:cNvPr id="6146" name="矩形 8"/>
          <p:cNvSpPr/>
          <p:nvPr/>
        </p:nvSpPr>
        <p:spPr>
          <a:xfrm>
            <a:off x="0" y="2132013"/>
            <a:ext cx="9144000" cy="1655762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grpSp>
        <p:nvGrpSpPr>
          <p:cNvPr id="6147" name="矩形 3"/>
          <p:cNvGrpSpPr/>
          <p:nvPr/>
        </p:nvGrpSpPr>
        <p:grpSpPr>
          <a:xfrm>
            <a:off x="819150" y="2124075"/>
            <a:ext cx="3541713" cy="1670050"/>
            <a:chOff x="0" y="0"/>
            <a:chExt cx="2231" cy="1052"/>
          </a:xfrm>
        </p:grpSpPr>
        <p:pic>
          <p:nvPicPr>
            <p:cNvPr id="6148" name="矩形 3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231" cy="1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49" name="文本框 4101"/>
            <p:cNvSpPr txBox="1"/>
            <p:nvPr/>
          </p:nvSpPr>
          <p:spPr>
            <a:xfrm>
              <a:off x="4" y="5"/>
              <a:ext cx="2223" cy="104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6" tIns="45713" rIns="91426" bIns="45713" anchor="ctr"/>
            <a:p>
              <a:pPr algn="ctr" eaLnBrk="0" hangingPunct="0"/>
              <a:endParaRPr lang="zh-CN" altLang="en-US" sz="1800" dirty="0">
                <a:solidFill>
                  <a:srgbClr val="FFFFFF"/>
                </a:solidFill>
                <a:latin typeface="Franklin Gothic Medium" panose="020B06030201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6150" name="矩形 4"/>
          <p:cNvSpPr/>
          <p:nvPr/>
        </p:nvSpPr>
        <p:spPr>
          <a:xfrm>
            <a:off x="-19050" y="3789363"/>
            <a:ext cx="9180513" cy="222250"/>
          </a:xfrm>
          <a:prstGeom prst="rect">
            <a:avLst/>
          </a:prstGeom>
          <a:solidFill>
            <a:srgbClr val="97CDFE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pic>
        <p:nvPicPr>
          <p:cNvPr id="6151" name="图片 13" descr="4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32013"/>
            <a:ext cx="2482850" cy="165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2" name="灯片编号占位符 1"/>
          <p:cNvSpPr/>
          <p:nvPr/>
        </p:nvSpPr>
        <p:spPr>
          <a:xfrm>
            <a:off x="6553200" y="5868988"/>
            <a:ext cx="2133600" cy="303212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algn="r" eaLnBrk="0" hangingPunct="0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6153" name="矩形 4"/>
          <p:cNvSpPr/>
          <p:nvPr/>
        </p:nvSpPr>
        <p:spPr>
          <a:xfrm>
            <a:off x="0" y="4011613"/>
            <a:ext cx="2482850" cy="2303462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6154" name="矩形 4"/>
          <p:cNvSpPr/>
          <p:nvPr/>
        </p:nvSpPr>
        <p:spPr>
          <a:xfrm>
            <a:off x="6948488" y="573088"/>
            <a:ext cx="2232025" cy="1552575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6155" name="文本框 1"/>
          <p:cNvSpPr txBox="1"/>
          <p:nvPr/>
        </p:nvSpPr>
        <p:spPr>
          <a:xfrm>
            <a:off x="3184525" y="2452688"/>
            <a:ext cx="4303713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eaLnBrk="0" hangingPunct="0">
              <a:lnSpc>
                <a:spcPct val="15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微分运算</a:t>
            </a:r>
            <a:endParaRPr lang="zh-CN" altLang="en-US" sz="40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文本框 147457"/>
          <p:cNvSpPr txBox="1"/>
          <p:nvPr/>
        </p:nvSpPr>
        <p:spPr>
          <a:xfrm>
            <a:off x="1295400" y="1371600"/>
            <a:ext cx="1600200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思考题</a:t>
            </a:r>
            <a:endParaRPr lang="zh-CN" altLang="en-US" sz="3600" b="1">
              <a:solidFill>
                <a:schemeClr val="accent2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23554" name="对象 147458"/>
          <p:cNvGraphicFramePr/>
          <p:nvPr/>
        </p:nvGraphicFramePr>
        <p:xfrm>
          <a:off x="1371600" y="2514600"/>
          <a:ext cx="6634163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6566535" imgH="1475105" progId="Word.Document.8">
                  <p:embed/>
                </p:oleObj>
              </mc:Choice>
              <mc:Fallback>
                <p:oleObj name="" r:id="rId1" imgW="6566535" imgH="1475105" progId="Word.Document.8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371600" y="2514600"/>
                        <a:ext cx="6634163" cy="1466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文本框 148481"/>
          <p:cNvSpPr txBox="1"/>
          <p:nvPr/>
        </p:nvSpPr>
        <p:spPr>
          <a:xfrm>
            <a:off x="838200" y="1066800"/>
            <a:ext cx="25908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思考题解答</a:t>
            </a:r>
            <a:endParaRPr lang="zh-CN" altLang="en-US" sz="32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48483" name="文本框 148482"/>
          <p:cNvSpPr txBox="1"/>
          <p:nvPr/>
        </p:nvSpPr>
        <p:spPr>
          <a:xfrm>
            <a:off x="990600" y="1933575"/>
            <a:ext cx="29718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说法不对</a:t>
            </a:r>
            <a:r>
              <a:rPr lang="en-US" altLang="zh-CN" sz="2800" b="1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8484" name="文本框 148483"/>
          <p:cNvSpPr txBox="1"/>
          <p:nvPr/>
        </p:nvSpPr>
        <p:spPr>
          <a:xfrm>
            <a:off x="990600" y="2543175"/>
            <a:ext cx="6934200" cy="18002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从概念上讲，微分是从求函数增量引出线性主部而得到的，导数是从函数变化率问题归纳出函数增量与自变量增量之比的极限，它们是完全不同的概念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. 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/>
      <p:bldP spid="14848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标题 139265"/>
          <p:cNvSpPr>
            <a:spLocks noGrp="1"/>
          </p:cNvSpPr>
          <p:nvPr>
            <p:ph type="title"/>
          </p:nvPr>
        </p:nvSpPr>
        <p:spPr>
          <a:xfrm>
            <a:off x="511810" y="66675"/>
            <a:ext cx="4434205" cy="796290"/>
          </a:xfrm>
          <a:ln/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一、微分公式与运算法则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139267" name="对象 139266"/>
          <p:cNvGraphicFramePr/>
          <p:nvPr/>
        </p:nvGraphicFramePr>
        <p:xfrm>
          <a:off x="1511300" y="1470025"/>
          <a:ext cx="21463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1" imgW="2144395" imgH="405765" progId="Equation.3">
                  <p:embed/>
                </p:oleObj>
              </mc:Choice>
              <mc:Fallback>
                <p:oleObj name="" r:id="rId1" imgW="2144395" imgH="405765" progId="Equation.3">
                  <p:embed/>
                  <p:pic>
                    <p:nvPicPr>
                      <p:cNvPr id="0" name="图片 3131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11300" y="1470025"/>
                        <a:ext cx="2146300" cy="404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68" name="文本框 139267"/>
          <p:cNvSpPr txBox="1"/>
          <p:nvPr/>
        </p:nvSpPr>
        <p:spPr>
          <a:xfrm>
            <a:off x="762000" y="2003425"/>
            <a:ext cx="74676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求法</a:t>
            </a:r>
            <a:r>
              <a:rPr lang="en-US" altLang="zh-CN" sz="28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: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计算函数的导数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 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乘以自变量的微分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9269" name="文本框 139268"/>
          <p:cNvSpPr txBox="1"/>
          <p:nvPr/>
        </p:nvSpPr>
        <p:spPr>
          <a:xfrm>
            <a:off x="838200" y="2703513"/>
            <a:ext cx="50292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基本初等函数的微分公式</a:t>
            </a:r>
            <a:endParaRPr lang="zh-CN" altLang="en-US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39270" name="对象 139269"/>
          <p:cNvGraphicFramePr/>
          <p:nvPr/>
        </p:nvGraphicFramePr>
        <p:xfrm>
          <a:off x="963613" y="3298825"/>
          <a:ext cx="7113587" cy="203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" r:id="rId3" imgW="7416800" imgH="2120900" progId="Equation.3">
                  <p:embed/>
                </p:oleObj>
              </mc:Choice>
              <mc:Fallback>
                <p:oleObj name="" r:id="rId3" imgW="7416800" imgH="2120900" progId="Equation.3">
                  <p:embed/>
                  <p:pic>
                    <p:nvPicPr>
                      <p:cNvPr id="0" name="图片 3133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63613" y="3298825"/>
                        <a:ext cx="7113587" cy="2033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/>
      <p:bldP spid="1392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6385" name="对象 140289"/>
          <p:cNvGraphicFramePr/>
          <p:nvPr/>
        </p:nvGraphicFramePr>
        <p:xfrm>
          <a:off x="993775" y="870268"/>
          <a:ext cx="7491413" cy="322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" imgW="7810500" imgH="3365500" progId="Equation.3">
                  <p:embed/>
                </p:oleObj>
              </mc:Choice>
              <mc:Fallback>
                <p:oleObj name="" r:id="rId1" imgW="7810500" imgH="3365500" progId="Equation.3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93775" y="870268"/>
                        <a:ext cx="7491413" cy="32273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291" name="文本框 140290"/>
          <p:cNvSpPr txBox="1"/>
          <p:nvPr/>
        </p:nvSpPr>
        <p:spPr>
          <a:xfrm>
            <a:off x="914400" y="4262755"/>
            <a:ext cx="6934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函数和、差、积、商的微分法则</a:t>
            </a:r>
            <a:endParaRPr lang="zh-CN" altLang="en-US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40292" name="对象 140291"/>
          <p:cNvGraphicFramePr/>
          <p:nvPr/>
        </p:nvGraphicFramePr>
        <p:xfrm>
          <a:off x="914400" y="5037455"/>
          <a:ext cx="6211888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3" imgW="6210300" imgH="1358900" progId="Equation.3">
                  <p:embed/>
                </p:oleObj>
              </mc:Choice>
              <mc:Fallback>
                <p:oleObj name="" r:id="rId3" imgW="6210300" imgH="1358900" progId="Equation.3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5037455"/>
                        <a:ext cx="6211888" cy="1358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对象 140292"/>
          <p:cNvGraphicFramePr/>
          <p:nvPr/>
        </p:nvGraphicFramePr>
        <p:xfrm>
          <a:off x="5181600" y="3622993"/>
          <a:ext cx="463550" cy="21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5" imgW="520700" imgH="241300" progId="Equation.3">
                  <p:embed/>
                </p:oleObj>
              </mc:Choice>
              <mc:Fallback>
                <p:oleObj name="" r:id="rId5" imgW="520700" imgH="241300" progId="Equation.3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81600" y="3622993"/>
                        <a:ext cx="463550" cy="212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4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文本框 141313"/>
          <p:cNvSpPr txBox="1"/>
          <p:nvPr/>
        </p:nvSpPr>
        <p:spPr>
          <a:xfrm>
            <a:off x="804863" y="901065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1315" name="文本框 141314"/>
          <p:cNvSpPr txBox="1"/>
          <p:nvPr/>
        </p:nvSpPr>
        <p:spPr>
          <a:xfrm>
            <a:off x="804863" y="1891665"/>
            <a:ext cx="838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17411" name="对象 141315"/>
          <p:cNvGraphicFramePr/>
          <p:nvPr/>
        </p:nvGraphicFramePr>
        <p:xfrm>
          <a:off x="1751013" y="901065"/>
          <a:ext cx="3568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" imgW="3567430" imgH="520700" progId="Equation.3">
                  <p:embed/>
                </p:oleObj>
              </mc:Choice>
              <mc:Fallback>
                <p:oleObj name="" r:id="rId1" imgW="3567430" imgH="520700" progId="Equation.3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51013" y="901065"/>
                        <a:ext cx="3568700" cy="520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7" name="对象 141316"/>
          <p:cNvGraphicFramePr/>
          <p:nvPr/>
        </p:nvGraphicFramePr>
        <p:xfrm>
          <a:off x="1643063" y="1663065"/>
          <a:ext cx="251460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3" imgW="2513330" imgH="1002665" progId="Equation.3">
                  <p:embed/>
                </p:oleObj>
              </mc:Choice>
              <mc:Fallback>
                <p:oleObj name="" r:id="rId3" imgW="2513330" imgH="1002665" progId="Equation.3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43063" y="1663065"/>
                        <a:ext cx="2514600" cy="10017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8" name="对象 141317"/>
          <p:cNvGraphicFramePr/>
          <p:nvPr/>
        </p:nvGraphicFramePr>
        <p:xfrm>
          <a:off x="4767263" y="1663065"/>
          <a:ext cx="292100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5" imgW="2919730" imgH="1002665" progId="Equation.3">
                  <p:embed/>
                </p:oleObj>
              </mc:Choice>
              <mc:Fallback>
                <p:oleObj name="" r:id="rId5" imgW="2919730" imgH="1002665" progId="Equation.3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767263" y="1663065"/>
                        <a:ext cx="2921000" cy="10017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319" name="文本框 141318"/>
          <p:cNvSpPr txBox="1"/>
          <p:nvPr/>
        </p:nvSpPr>
        <p:spPr>
          <a:xfrm>
            <a:off x="804863" y="2958465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1320" name="文本框 141319"/>
          <p:cNvSpPr txBox="1"/>
          <p:nvPr/>
        </p:nvSpPr>
        <p:spPr>
          <a:xfrm>
            <a:off x="804863" y="3644265"/>
            <a:ext cx="838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141321" name="对象 141320"/>
          <p:cNvGraphicFramePr/>
          <p:nvPr/>
        </p:nvGraphicFramePr>
        <p:xfrm>
          <a:off x="1795463" y="2983865"/>
          <a:ext cx="347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7" imgW="3479800" imgH="469900" progId="Equation.3">
                  <p:embed/>
                </p:oleObj>
              </mc:Choice>
              <mc:Fallback>
                <p:oleObj name="" r:id="rId7" imgW="3479800" imgH="469900" progId="Equation.3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95463" y="2983865"/>
                        <a:ext cx="3479800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22" name="对象 141321"/>
          <p:cNvGraphicFramePr/>
          <p:nvPr/>
        </p:nvGraphicFramePr>
        <p:xfrm>
          <a:off x="1590675" y="3707765"/>
          <a:ext cx="531018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9" imgW="5308600" imgH="469900" progId="Equation.3">
                  <p:embed/>
                </p:oleObj>
              </mc:Choice>
              <mc:Fallback>
                <p:oleObj name="" r:id="rId9" imgW="5308600" imgH="469900" progId="Equation.3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90675" y="3707765"/>
                        <a:ext cx="5310188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23" name="对象 141322"/>
          <p:cNvGraphicFramePr/>
          <p:nvPr/>
        </p:nvGraphicFramePr>
        <p:xfrm>
          <a:off x="1338263" y="4482465"/>
          <a:ext cx="57673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1" imgW="5765800" imgH="469900" progId="Equation.3">
                  <p:embed/>
                </p:oleObj>
              </mc:Choice>
              <mc:Fallback>
                <p:oleObj name="" r:id="rId11" imgW="5765800" imgH="469900" progId="Equation.3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338263" y="4482465"/>
                        <a:ext cx="5767387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24" name="对象 141323"/>
          <p:cNvGraphicFramePr/>
          <p:nvPr/>
        </p:nvGraphicFramePr>
        <p:xfrm>
          <a:off x="1338263" y="5168265"/>
          <a:ext cx="65293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3" imgW="6527800" imgH="469900" progId="Equation.3">
                  <p:embed/>
                </p:oleObj>
              </mc:Choice>
              <mc:Fallback>
                <p:oleObj name="" r:id="rId13" imgW="6527800" imgH="469900" progId="Equation.3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338263" y="5168265"/>
                        <a:ext cx="6529387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25" name="对象 141324"/>
          <p:cNvGraphicFramePr/>
          <p:nvPr/>
        </p:nvGraphicFramePr>
        <p:xfrm>
          <a:off x="2049463" y="5854065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5" imgW="3975100" imgH="469900" progId="Equation.3">
                  <p:embed/>
                </p:oleObj>
              </mc:Choice>
              <mc:Fallback>
                <p:oleObj name="" r:id="rId15" imgW="3975100" imgH="469900" progId="Equation.3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049463" y="5854065"/>
                        <a:ext cx="3975100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1" name="标题 139265"/>
          <p:cNvSpPr>
            <a:spLocks noGrp="1"/>
          </p:cNvSpPr>
          <p:nvPr/>
        </p:nvSpPr>
        <p:spPr>
          <a:xfrm>
            <a:off x="511810" y="66675"/>
            <a:ext cx="4434205" cy="79629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lstStyle>
            <a:lvl1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二、举例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/>
      <p:bldP spid="141319" grpId="0"/>
      <p:bldP spid="1413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标题 142337"/>
          <p:cNvSpPr>
            <a:spLocks noGrp="1"/>
          </p:cNvSpPr>
          <p:nvPr>
            <p:ph type="title"/>
          </p:nvPr>
        </p:nvSpPr>
        <p:spPr>
          <a:xfrm>
            <a:off x="551180" y="172085"/>
            <a:ext cx="4419600" cy="892810"/>
          </a:xfrm>
          <a:ln/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三、微分形式的不变性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142339" name="对象 142338"/>
          <p:cNvGraphicFramePr/>
          <p:nvPr/>
        </p:nvGraphicFramePr>
        <p:xfrm>
          <a:off x="914400" y="1789113"/>
          <a:ext cx="527050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1" imgW="5267960" imgH="444500" progId="Equation.3">
                  <p:embed/>
                </p:oleObj>
              </mc:Choice>
              <mc:Fallback>
                <p:oleObj name="" r:id="rId1" imgW="5267960" imgH="444500" progId="Equation.3">
                  <p:embed/>
                  <p:pic>
                    <p:nvPicPr>
                      <p:cNvPr id="0" name="图片 3110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14400" y="1789113"/>
                        <a:ext cx="5270500" cy="442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0" name="对象 142339"/>
          <p:cNvGraphicFramePr/>
          <p:nvPr/>
        </p:nvGraphicFramePr>
        <p:xfrm>
          <a:off x="914400" y="2409825"/>
          <a:ext cx="6669088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3" imgW="6664325" imgH="1040765" progId="Equation.3">
                  <p:embed/>
                </p:oleObj>
              </mc:Choice>
              <mc:Fallback>
                <p:oleObj name="" r:id="rId3" imgW="6664325" imgH="1040765" progId="Equation.3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14400" y="2409825"/>
                        <a:ext cx="6669088" cy="1041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1" name="对象 142340"/>
          <p:cNvGraphicFramePr/>
          <p:nvPr/>
        </p:nvGraphicFramePr>
        <p:xfrm>
          <a:off x="927100" y="1165225"/>
          <a:ext cx="52451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5" imgW="5242560" imgH="444500" progId="Equation.3">
                  <p:embed/>
                </p:oleObj>
              </mc:Choice>
              <mc:Fallback>
                <p:oleObj name="" r:id="rId5" imgW="5242560" imgH="444500" progId="Equation.3">
                  <p:embed/>
                  <p:pic>
                    <p:nvPicPr>
                      <p:cNvPr id="0" name="图片 3106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27100" y="1165225"/>
                        <a:ext cx="5245100" cy="4429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2" name="对象 142341"/>
          <p:cNvGraphicFramePr/>
          <p:nvPr/>
        </p:nvGraphicFramePr>
        <p:xfrm>
          <a:off x="4343400" y="2994025"/>
          <a:ext cx="25908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7" imgW="2588260" imgH="405765" progId="Equation.3">
                  <p:embed/>
                </p:oleObj>
              </mc:Choice>
              <mc:Fallback>
                <p:oleObj name="" r:id="rId7" imgW="2588260" imgH="405765" progId="Equation.3">
                  <p:embed/>
                  <p:pic>
                    <p:nvPicPr>
                      <p:cNvPr id="0" name="图片 3111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343400" y="2994025"/>
                        <a:ext cx="2590800" cy="404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3" name="对象 142342"/>
          <p:cNvGraphicFramePr/>
          <p:nvPr/>
        </p:nvGraphicFramePr>
        <p:xfrm>
          <a:off x="1333500" y="3679825"/>
          <a:ext cx="21336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9" imgW="2131695" imgH="405765" progId="Equation.3">
                  <p:embed/>
                </p:oleObj>
              </mc:Choice>
              <mc:Fallback>
                <p:oleObj name="" r:id="rId9" imgW="2131695" imgH="405765" progId="Equation.3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333500" y="3679825"/>
                        <a:ext cx="2133600" cy="404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4" name="对象 142343"/>
          <p:cNvGraphicFramePr/>
          <p:nvPr/>
        </p:nvGraphicFramePr>
        <p:xfrm>
          <a:off x="4686300" y="3679825"/>
          <a:ext cx="23241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1" imgW="2322195" imgH="405765" progId="Equation.3">
                  <p:embed/>
                </p:oleObj>
              </mc:Choice>
              <mc:Fallback>
                <p:oleObj name="" r:id="rId11" imgW="2322195" imgH="405765" progId="Equation.3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686300" y="3679825"/>
                        <a:ext cx="2324100" cy="404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45" name="文本框 142344"/>
          <p:cNvSpPr txBox="1"/>
          <p:nvPr/>
        </p:nvSpPr>
        <p:spPr>
          <a:xfrm>
            <a:off x="838200" y="4289425"/>
            <a:ext cx="12954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结论</a:t>
            </a: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：</a:t>
            </a:r>
            <a:endParaRPr lang="zh-CN" altLang="en-US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42346" name="对象 142345"/>
          <p:cNvGraphicFramePr/>
          <p:nvPr/>
        </p:nvGraphicFramePr>
        <p:xfrm>
          <a:off x="931863" y="4365625"/>
          <a:ext cx="7392987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3" imgW="7388225" imgH="1040765" progId="Equation.3">
                  <p:embed/>
                </p:oleObj>
              </mc:Choice>
              <mc:Fallback>
                <p:oleObj name="" r:id="rId13" imgW="7388225" imgH="1040765" progId="Equation.3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31863" y="4365625"/>
                        <a:ext cx="7392987" cy="1041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47" name="直接连接符 142346"/>
          <p:cNvSpPr/>
          <p:nvPr/>
        </p:nvSpPr>
        <p:spPr>
          <a:xfrm>
            <a:off x="4114800" y="2232025"/>
            <a:ext cx="2057400" cy="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348" name="直接连接符 142347"/>
          <p:cNvSpPr/>
          <p:nvPr/>
        </p:nvSpPr>
        <p:spPr>
          <a:xfrm>
            <a:off x="4914900" y="4060825"/>
            <a:ext cx="2057400" cy="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349" name="矩形标注 142348"/>
          <p:cNvSpPr/>
          <p:nvPr/>
        </p:nvSpPr>
        <p:spPr>
          <a:xfrm flipH="1">
            <a:off x="2362200" y="5508625"/>
            <a:ext cx="2743200" cy="457200"/>
          </a:xfrm>
          <a:prstGeom prst="wedgeRectCallout">
            <a:avLst>
              <a:gd name="adj1" fmla="val -54690"/>
              <a:gd name="adj2" fmla="val -97227"/>
            </a:avLst>
          </a:prstGeom>
          <a:noFill/>
          <a:ln w="127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微分形式的不变性</a:t>
            </a:r>
            <a:endParaRPr lang="zh-CN" altLang="en-US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42350" name="对象 142349"/>
          <p:cNvGraphicFramePr/>
          <p:nvPr/>
        </p:nvGraphicFramePr>
        <p:xfrm>
          <a:off x="5257800" y="4989513"/>
          <a:ext cx="21463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5" imgW="2144395" imgH="405765" progId="Equation.3">
                  <p:embed/>
                </p:oleObj>
              </mc:Choice>
              <mc:Fallback>
                <p:oleObj name="" r:id="rId15" imgW="2144395" imgH="405765" progId="Equation.3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257800" y="4989513"/>
                        <a:ext cx="2146300" cy="404812"/>
                      </a:xfrm>
                      <a:prstGeom prst="rect">
                        <a:avLst/>
                      </a:prstGeom>
                      <a:noFill/>
                      <a:ln w="12700" cap="flat" cmpd="sng">
                        <a:solidFill>
                          <a:srgbClr val="0000FF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4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5" grpId="0"/>
      <p:bldP spid="142349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62" name="文本框 143361"/>
          <p:cNvSpPr txBox="1"/>
          <p:nvPr/>
        </p:nvSpPr>
        <p:spPr>
          <a:xfrm>
            <a:off x="895350" y="3544888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4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3363" name="文本框 143362"/>
          <p:cNvSpPr txBox="1"/>
          <p:nvPr/>
        </p:nvSpPr>
        <p:spPr>
          <a:xfrm>
            <a:off x="895350" y="4306888"/>
            <a:ext cx="8382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143364" name="对象 143363"/>
          <p:cNvGraphicFramePr/>
          <p:nvPr/>
        </p:nvGraphicFramePr>
        <p:xfrm>
          <a:off x="1898650" y="3608388"/>
          <a:ext cx="345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" imgW="3454400" imgH="469900" progId="Equation.3">
                  <p:embed/>
                </p:oleObj>
              </mc:Choice>
              <mc:Fallback>
                <p:oleObj name="" r:id="rId1" imgW="3454400" imgH="469900" progId="Equation.3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98650" y="3608388"/>
                        <a:ext cx="3454400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对象 143364"/>
          <p:cNvGraphicFramePr/>
          <p:nvPr/>
        </p:nvGraphicFramePr>
        <p:xfrm>
          <a:off x="1681163" y="4356100"/>
          <a:ext cx="62245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3" imgW="6223000" imgH="469900" progId="Equation.3">
                  <p:embed/>
                </p:oleObj>
              </mc:Choice>
              <mc:Fallback>
                <p:oleObj name="" r:id="rId3" imgW="6223000" imgH="469900" progId="Equation.3">
                  <p:embed/>
                  <p:pic>
                    <p:nvPicPr>
                      <p:cNvPr id="0" name="图片 3112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81163" y="4356100"/>
                        <a:ext cx="6224587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对象 143365"/>
          <p:cNvGraphicFramePr/>
          <p:nvPr/>
        </p:nvGraphicFramePr>
        <p:xfrm>
          <a:off x="2081213" y="5054600"/>
          <a:ext cx="59197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5" imgW="5918200" imgH="469900" progId="Equation.3">
                  <p:embed/>
                </p:oleObj>
              </mc:Choice>
              <mc:Fallback>
                <p:oleObj name="" r:id="rId5" imgW="5918200" imgH="469900" progId="Equation.3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081213" y="5054600"/>
                        <a:ext cx="5919787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7" name="对象 143366"/>
          <p:cNvGraphicFramePr/>
          <p:nvPr/>
        </p:nvGraphicFramePr>
        <p:xfrm>
          <a:off x="2095500" y="5778500"/>
          <a:ext cx="414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7" imgW="4140200" imgH="469900" progId="Equation.3">
                  <p:embed/>
                </p:oleObj>
              </mc:Choice>
              <mc:Fallback>
                <p:oleObj name="" r:id="rId7" imgW="4140200" imgH="469900" progId="Equation.3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095500" y="5778500"/>
                        <a:ext cx="4140200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文本框 143367"/>
          <p:cNvSpPr txBox="1"/>
          <p:nvPr/>
        </p:nvSpPr>
        <p:spPr>
          <a:xfrm>
            <a:off x="895350" y="762000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3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3369" name="文本框 143368"/>
          <p:cNvSpPr txBox="1"/>
          <p:nvPr/>
        </p:nvSpPr>
        <p:spPr>
          <a:xfrm>
            <a:off x="895350" y="1447800"/>
            <a:ext cx="838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19465" name="对象 143369"/>
          <p:cNvGraphicFramePr/>
          <p:nvPr/>
        </p:nvGraphicFramePr>
        <p:xfrm>
          <a:off x="1854200" y="844550"/>
          <a:ext cx="35433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9" imgW="3542030" imgH="431800" progId="Equation.3">
                  <p:embed/>
                </p:oleObj>
              </mc:Choice>
              <mc:Fallback>
                <p:oleObj name="" r:id="rId9" imgW="3542030" imgH="431800" progId="Equation.3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54200" y="844550"/>
                        <a:ext cx="3543300" cy="4302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1" name="对象 143370"/>
          <p:cNvGraphicFramePr/>
          <p:nvPr/>
        </p:nvGraphicFramePr>
        <p:xfrm>
          <a:off x="1720850" y="1524000"/>
          <a:ext cx="32893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11" imgW="3288030" imgH="393700" progId="Equation.3">
                  <p:embed/>
                </p:oleObj>
              </mc:Choice>
              <mc:Fallback>
                <p:oleObj name="" r:id="rId11" imgW="3288030" imgH="393700" progId="Equation.3">
                  <p:embed/>
                  <p:pic>
                    <p:nvPicPr>
                      <p:cNvPr id="0" name="图片 3105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20850" y="1524000"/>
                        <a:ext cx="3289300" cy="392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2" name="对象 143371"/>
          <p:cNvGraphicFramePr/>
          <p:nvPr/>
        </p:nvGraphicFramePr>
        <p:xfrm>
          <a:off x="971550" y="2198688"/>
          <a:ext cx="212090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13" imgW="2120265" imgH="393700" progId="Equation.3">
                  <p:embed/>
                </p:oleObj>
              </mc:Choice>
              <mc:Fallback>
                <p:oleObj name="" r:id="rId13" imgW="2120265" imgH="393700" progId="Equation.3">
                  <p:embed/>
                  <p:pic>
                    <p:nvPicPr>
                      <p:cNvPr id="0" name="图片 3107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71550" y="2198688"/>
                        <a:ext cx="2120900" cy="392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3" name="对象 143372"/>
          <p:cNvGraphicFramePr/>
          <p:nvPr/>
        </p:nvGraphicFramePr>
        <p:xfrm>
          <a:off x="3257550" y="2209800"/>
          <a:ext cx="32893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15" imgW="3288030" imgH="393700" progId="Equation.3">
                  <p:embed/>
                </p:oleObj>
              </mc:Choice>
              <mc:Fallback>
                <p:oleObj name="" r:id="rId15" imgW="3288030" imgH="393700" progId="Equation.3">
                  <p:embed/>
                  <p:pic>
                    <p:nvPicPr>
                      <p:cNvPr id="0" name="图片 3108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257550" y="2209800"/>
                        <a:ext cx="3289300" cy="392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4" name="对象 143373"/>
          <p:cNvGraphicFramePr/>
          <p:nvPr/>
        </p:nvGraphicFramePr>
        <p:xfrm>
          <a:off x="1657350" y="2884488"/>
          <a:ext cx="266700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17" imgW="2665730" imgH="393700" progId="Equation.3">
                  <p:embed/>
                </p:oleObj>
              </mc:Choice>
              <mc:Fallback>
                <p:oleObj name="" r:id="rId17" imgW="2665730" imgH="393700" progId="Equation.3">
                  <p:embed/>
                  <p:pic>
                    <p:nvPicPr>
                      <p:cNvPr id="0" name="图片 3109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57350" y="2884488"/>
                        <a:ext cx="2667000" cy="392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5" name="对象 143374"/>
          <p:cNvGraphicFramePr/>
          <p:nvPr/>
        </p:nvGraphicFramePr>
        <p:xfrm>
          <a:off x="4356100" y="2884488"/>
          <a:ext cx="260350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9" imgW="2602230" imgH="393700" progId="Equation.3">
                  <p:embed/>
                </p:oleObj>
              </mc:Choice>
              <mc:Fallback>
                <p:oleObj name="" r:id="rId19" imgW="2602230" imgH="393700" progId="Equation.3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2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356100" y="2884488"/>
                        <a:ext cx="2603500" cy="392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3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3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4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4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/>
      <p:bldP spid="143363" grpId="0"/>
      <p:bldP spid="1433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文本框 144385"/>
          <p:cNvSpPr txBox="1"/>
          <p:nvPr/>
        </p:nvSpPr>
        <p:spPr>
          <a:xfrm>
            <a:off x="836613" y="905510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5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4387" name="文本框 144386"/>
          <p:cNvSpPr txBox="1"/>
          <p:nvPr/>
        </p:nvSpPr>
        <p:spPr>
          <a:xfrm>
            <a:off x="836613" y="2581910"/>
            <a:ext cx="838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0483" name="文本框 144387"/>
          <p:cNvSpPr txBox="1"/>
          <p:nvPr/>
        </p:nvSpPr>
        <p:spPr>
          <a:xfrm>
            <a:off x="1447800" y="949960"/>
            <a:ext cx="7162800" cy="9461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在下列等式左端的括号中填入适当的函数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使等式成立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0484" name="对象 144388"/>
          <p:cNvGraphicFramePr/>
          <p:nvPr/>
        </p:nvGraphicFramePr>
        <p:xfrm>
          <a:off x="989013" y="1972310"/>
          <a:ext cx="73929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" r:id="rId1" imgW="7391400" imgH="469900" progId="Equation.3">
                  <p:embed/>
                </p:oleObj>
              </mc:Choice>
              <mc:Fallback>
                <p:oleObj name="" r:id="rId1" imgW="7391400" imgH="469900" progId="Equation.3">
                  <p:embed/>
                  <p:pic>
                    <p:nvPicPr>
                      <p:cNvPr id="0" name="图片 3118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89013" y="1972310"/>
                        <a:ext cx="7392987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90" name="对象 144389"/>
          <p:cNvGraphicFramePr/>
          <p:nvPr/>
        </p:nvGraphicFramePr>
        <p:xfrm>
          <a:off x="1522413" y="2694623"/>
          <a:ext cx="35052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3" imgW="3985895" imgH="393700" progId="Equation.3">
                  <p:embed/>
                </p:oleObj>
              </mc:Choice>
              <mc:Fallback>
                <p:oleObj name="" r:id="rId3" imgW="3985895" imgH="393700" progId="Equation.3">
                  <p:embed/>
                  <p:pic>
                    <p:nvPicPr>
                      <p:cNvPr id="0" name="图片 3113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22413" y="2694623"/>
                        <a:ext cx="3505200" cy="3444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91" name="对象 144390"/>
          <p:cNvGraphicFramePr/>
          <p:nvPr/>
        </p:nvGraphicFramePr>
        <p:xfrm>
          <a:off x="1554163" y="3121660"/>
          <a:ext cx="3048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5" imgW="3467100" imgH="838200" progId="Equation.3">
                  <p:embed/>
                </p:oleObj>
              </mc:Choice>
              <mc:Fallback>
                <p:oleObj name="" r:id="rId5" imgW="3467100" imgH="838200" progId="Equation.3">
                  <p:embed/>
                  <p:pic>
                    <p:nvPicPr>
                      <p:cNvPr id="0" name="图片 3114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54163" y="3121660"/>
                        <a:ext cx="3048000" cy="736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92" name="对象 144391"/>
          <p:cNvGraphicFramePr/>
          <p:nvPr/>
        </p:nvGraphicFramePr>
        <p:xfrm>
          <a:off x="1522413" y="3801110"/>
          <a:ext cx="36607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" r:id="rId7" imgW="4165600" imgH="838200" progId="Equation.3">
                  <p:embed/>
                </p:oleObj>
              </mc:Choice>
              <mc:Fallback>
                <p:oleObj name="" r:id="rId7" imgW="4165600" imgH="838200" progId="Equation.3">
                  <p:embed/>
                  <p:pic>
                    <p:nvPicPr>
                      <p:cNvPr id="0" name="图片 3119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22413" y="3801110"/>
                        <a:ext cx="3660775" cy="736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93" name="对象 144392"/>
          <p:cNvGraphicFramePr/>
          <p:nvPr/>
        </p:nvGraphicFramePr>
        <p:xfrm>
          <a:off x="4722813" y="3115310"/>
          <a:ext cx="180816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" r:id="rId9" imgW="2057400" imgH="838200" progId="Equation.3">
                  <p:embed/>
                </p:oleObj>
              </mc:Choice>
              <mc:Fallback>
                <p:oleObj name="" r:id="rId9" imgW="2057400" imgH="838200" progId="Equation.3">
                  <p:embed/>
                  <p:pic>
                    <p:nvPicPr>
                      <p:cNvPr id="0" name="图片 3120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722813" y="3115310"/>
                        <a:ext cx="1808162" cy="736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94" name="对象 144393"/>
          <p:cNvGraphicFramePr/>
          <p:nvPr/>
        </p:nvGraphicFramePr>
        <p:xfrm>
          <a:off x="1446213" y="4639310"/>
          <a:ext cx="3751262" cy="119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" r:id="rId11" imgW="4267200" imgH="1358900" progId="Equation.3">
                  <p:embed/>
                </p:oleObj>
              </mc:Choice>
              <mc:Fallback>
                <p:oleObj name="" r:id="rId11" imgW="4267200" imgH="1358900" progId="Equation.3">
                  <p:embed/>
                  <p:pic>
                    <p:nvPicPr>
                      <p:cNvPr id="0" name="图片 3115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446213" y="4639310"/>
                        <a:ext cx="3751262" cy="11953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95" name="对象 144394"/>
          <p:cNvGraphicFramePr/>
          <p:nvPr/>
        </p:nvGraphicFramePr>
        <p:xfrm>
          <a:off x="5332413" y="4859973"/>
          <a:ext cx="1976437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13" imgW="2246630" imgH="444500" progId="Equation.3">
                  <p:embed/>
                </p:oleObj>
              </mc:Choice>
              <mc:Fallback>
                <p:oleObj name="" r:id="rId13" imgW="2246630" imgH="444500" progId="Equation.3">
                  <p:embed/>
                  <p:pic>
                    <p:nvPicPr>
                      <p:cNvPr id="0" name="图片 3116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332413" y="4859973"/>
                        <a:ext cx="1976437" cy="3889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96" name="对象 144395"/>
          <p:cNvGraphicFramePr/>
          <p:nvPr/>
        </p:nvGraphicFramePr>
        <p:xfrm>
          <a:off x="1446213" y="5858510"/>
          <a:ext cx="45100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15" imgW="5130800" imgH="469900" progId="Equation.3">
                  <p:embed/>
                </p:oleObj>
              </mc:Choice>
              <mc:Fallback>
                <p:oleObj name="" r:id="rId15" imgW="5130800" imgH="469900" progId="Equation.3">
                  <p:embed/>
                  <p:pic>
                    <p:nvPicPr>
                      <p:cNvPr id="0" name="图片 3117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446213" y="5858510"/>
                        <a:ext cx="4510087" cy="412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标题 145409"/>
          <p:cNvSpPr>
            <a:spLocks noGrp="1"/>
          </p:cNvSpPr>
          <p:nvPr>
            <p:ph type="title"/>
          </p:nvPr>
        </p:nvSpPr>
        <p:spPr>
          <a:xfrm>
            <a:off x="579120" y="136525"/>
            <a:ext cx="3502025" cy="683895"/>
          </a:xfrm>
          <a:ln/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四、小结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145411" name="文本框 145410"/>
          <p:cNvSpPr txBox="1"/>
          <p:nvPr/>
        </p:nvSpPr>
        <p:spPr>
          <a:xfrm>
            <a:off x="1295400" y="1491298"/>
            <a:ext cx="5791200" cy="57943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微分学所要解决的两类问题</a:t>
            </a:r>
            <a:r>
              <a:rPr lang="en-US" altLang="zh-CN" sz="3200" b="1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en-US" altLang="zh-CN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5412" name="文本框 145411"/>
          <p:cNvSpPr txBox="1"/>
          <p:nvPr/>
        </p:nvSpPr>
        <p:spPr>
          <a:xfrm>
            <a:off x="1752600" y="2146935"/>
            <a:ext cx="39624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函数的变化率问题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5413" name="文本框 145412"/>
          <p:cNvSpPr txBox="1"/>
          <p:nvPr/>
        </p:nvSpPr>
        <p:spPr>
          <a:xfrm>
            <a:off x="1752600" y="2832735"/>
            <a:ext cx="39624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函数的增量问题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5414" name="左大括号 145413"/>
          <p:cNvSpPr/>
          <p:nvPr/>
        </p:nvSpPr>
        <p:spPr>
          <a:xfrm>
            <a:off x="1600200" y="2299335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5415" name="右箭头 145414"/>
          <p:cNvSpPr/>
          <p:nvPr/>
        </p:nvSpPr>
        <p:spPr>
          <a:xfrm>
            <a:off x="4876800" y="3061335"/>
            <a:ext cx="1143000" cy="76200"/>
          </a:xfrm>
          <a:prstGeom prst="rightArrow">
            <a:avLst>
              <a:gd name="adj1" fmla="val 50000"/>
              <a:gd name="adj2" fmla="val 375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5416" name="文本框 145415"/>
          <p:cNvSpPr txBox="1"/>
          <p:nvPr/>
        </p:nvSpPr>
        <p:spPr>
          <a:xfrm>
            <a:off x="6096000" y="2839720"/>
            <a:ext cx="28194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微分的概念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5417" name="右箭头 145416"/>
          <p:cNvSpPr/>
          <p:nvPr/>
        </p:nvSpPr>
        <p:spPr>
          <a:xfrm>
            <a:off x="4876800" y="2375535"/>
            <a:ext cx="1143000" cy="76200"/>
          </a:xfrm>
          <a:prstGeom prst="rightArrow">
            <a:avLst>
              <a:gd name="adj1" fmla="val 50000"/>
              <a:gd name="adj2" fmla="val 375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5418" name="文本框 145417"/>
          <p:cNvSpPr txBox="1"/>
          <p:nvPr/>
        </p:nvSpPr>
        <p:spPr>
          <a:xfrm>
            <a:off x="6096000" y="2153920"/>
            <a:ext cx="28194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导数的概念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5419" name="文本框 145418"/>
          <p:cNvSpPr txBox="1"/>
          <p:nvPr/>
        </p:nvSpPr>
        <p:spPr>
          <a:xfrm>
            <a:off x="1295400" y="3594735"/>
            <a:ext cx="60960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求导数与微分的方法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叫做</a:t>
            </a:r>
            <a:r>
              <a:rPr lang="zh-CN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微分法</a:t>
            </a:r>
            <a:r>
              <a:rPr lang="en-US" altLang="zh-CN" sz="2800" b="1" u="sng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5420" name="文本框 145419"/>
          <p:cNvSpPr txBox="1"/>
          <p:nvPr/>
        </p:nvSpPr>
        <p:spPr>
          <a:xfrm>
            <a:off x="1295400" y="4204335"/>
            <a:ext cx="6705600" cy="9461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研究微分法与导数理论及其应用的科学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叫做</a:t>
            </a:r>
            <a:r>
              <a:rPr lang="zh-CN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微分学</a:t>
            </a:r>
            <a:r>
              <a:rPr lang="en-US" altLang="zh-CN" sz="2800" b="1" u="sng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5421" name="文本框 145420"/>
          <p:cNvSpPr txBox="1"/>
          <p:nvPr/>
        </p:nvSpPr>
        <p:spPr>
          <a:xfrm>
            <a:off x="1219200" y="5225098"/>
            <a:ext cx="6096000" cy="57943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导数与微分的联系</a:t>
            </a:r>
            <a:r>
              <a:rPr lang="en-US" altLang="zh-CN" sz="3200" b="1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en-US" altLang="zh-CN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45422" name="对象 145421"/>
          <p:cNvGraphicFramePr/>
          <p:nvPr/>
        </p:nvGraphicFramePr>
        <p:xfrm>
          <a:off x="5029200" y="5347335"/>
          <a:ext cx="20701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" r:id="rId1" imgW="2069465" imgH="393700" progId="Equation.3">
                  <p:embed/>
                </p:oleObj>
              </mc:Choice>
              <mc:Fallback>
                <p:oleObj name="" r:id="rId1" imgW="2069465" imgH="393700" progId="Equation.3">
                  <p:embed/>
                  <p:pic>
                    <p:nvPicPr>
                      <p:cNvPr id="0" name="图片 3121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14C83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029200" y="5347335"/>
                        <a:ext cx="2070100" cy="392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23" name="文本框 145422"/>
          <p:cNvSpPr txBox="1"/>
          <p:nvPr/>
        </p:nvSpPr>
        <p:spPr>
          <a:xfrm>
            <a:off x="762000" y="1461135"/>
            <a:ext cx="457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★</a:t>
            </a:r>
            <a:endParaRPr lang="en-US" altLang="zh-CN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5424" name="文本框 145423"/>
          <p:cNvSpPr txBox="1"/>
          <p:nvPr/>
        </p:nvSpPr>
        <p:spPr>
          <a:xfrm>
            <a:off x="762000" y="5194935"/>
            <a:ext cx="457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★</a:t>
            </a:r>
            <a:endParaRPr lang="en-US" altLang="zh-CN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4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500"/>
                                        <p:tgtEl>
                                          <p:spTgt spid="14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75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"/>
                                        <p:tgtEl>
                                          <p:spTgt spid="14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"/>
                                        <p:tgtEl>
                                          <p:spTgt spid="14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75"/>
                                        <p:tgtEl>
                                          <p:spTgt spid="145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75"/>
                                        <p:tgtEl>
                                          <p:spTgt spid="14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75"/>
                                        <p:tgtEl>
                                          <p:spTgt spid="14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75"/>
                                        <p:tgtEl>
                                          <p:spTgt spid="145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75"/>
                                        <p:tgtEl>
                                          <p:spTgt spid="14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4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/>
      <p:bldP spid="145412" grpId="0"/>
      <p:bldP spid="145413" grpId="0"/>
      <p:bldP spid="145416" grpId="0"/>
      <p:bldP spid="145418" grpId="0"/>
      <p:bldP spid="145419" grpId="0"/>
      <p:bldP spid="145420" grpId="0"/>
      <p:bldP spid="145421" grpId="0"/>
      <p:bldP spid="145423" grpId="0"/>
      <p:bldP spid="1454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文本框 146433"/>
          <p:cNvSpPr txBox="1"/>
          <p:nvPr/>
        </p:nvSpPr>
        <p:spPr>
          <a:xfrm>
            <a:off x="639445" y="248920"/>
            <a:ext cx="60960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五、导数与微分的区别</a:t>
            </a:r>
            <a:endParaRPr lang="en-US" altLang="zh-CN" sz="2800" b="1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46435" name="对象 146434"/>
          <p:cNvGraphicFramePr/>
          <p:nvPr/>
        </p:nvGraphicFramePr>
        <p:xfrm>
          <a:off x="1008063" y="1236980"/>
          <a:ext cx="7558087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7556500" imgH="1536700" progId="Equation.3">
                  <p:embed/>
                </p:oleObj>
              </mc:Choice>
              <mc:Fallback>
                <p:oleObj name="" r:id="rId1" imgW="7556500" imgH="1536700" progId="Equation.3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08063" y="1236980"/>
                        <a:ext cx="7558087" cy="1536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36" name="对象 146435"/>
          <p:cNvGraphicFramePr/>
          <p:nvPr/>
        </p:nvGraphicFramePr>
        <p:xfrm>
          <a:off x="1357313" y="2913380"/>
          <a:ext cx="4533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4533900" imgH="596900" progId="Equation.3">
                  <p:embed/>
                </p:oleObj>
              </mc:Choice>
              <mc:Fallback>
                <p:oleObj name="" r:id="rId3" imgW="4533900" imgH="596900" progId="Equation.3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357313" y="2913380"/>
                        <a:ext cx="4533900" cy="596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37" name="对象 146436"/>
          <p:cNvGraphicFramePr/>
          <p:nvPr/>
        </p:nvGraphicFramePr>
        <p:xfrm>
          <a:off x="6005513" y="2989580"/>
          <a:ext cx="57150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5" imgW="570865" imgH="317500" progId="Equation.3">
                  <p:embed/>
                </p:oleObj>
              </mc:Choice>
              <mc:Fallback>
                <p:oleObj name="" r:id="rId5" imgW="570865" imgH="317500" progId="Equation.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005513" y="2989580"/>
                        <a:ext cx="571500" cy="3159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38" name="对象 146437"/>
          <p:cNvGraphicFramePr/>
          <p:nvPr/>
        </p:nvGraphicFramePr>
        <p:xfrm>
          <a:off x="938213" y="3688080"/>
          <a:ext cx="7367587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7" imgW="7366000" imgH="2120900" progId="Equation.3">
                  <p:embed/>
                </p:oleObj>
              </mc:Choice>
              <mc:Fallback>
                <p:oleObj name="" r:id="rId7" imgW="7366000" imgH="2120900" progId="Equation.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38213" y="3688080"/>
                        <a:ext cx="7367587" cy="2120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主题​​">
  <a:themeElements>
    <a:clrScheme name="">
      <a:dk1>
        <a:srgbClr val="000000"/>
      </a:dk1>
      <a:lt1>
        <a:srgbClr val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FFFFFF"/>
      </a:accent3>
      <a:accent4>
        <a:srgbClr val="000000"/>
      </a:accent4>
      <a:accent5>
        <a:srgbClr val="AAB2C5"/>
      </a:accent5>
      <a:accent6>
        <a:srgbClr val="00284D"/>
      </a:accent6>
      <a:hlink>
        <a:srgbClr val="0000FF"/>
      </a:hlink>
      <a:folHlink>
        <a:srgbClr val="CDDBE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Office 主题​​ 1">
        <a:dk1>
          <a:srgbClr val="000000"/>
        </a:dk1>
        <a:lt1>
          <a:srgbClr val="FFFFFF"/>
        </a:lt1>
        <a:dk2>
          <a:srgbClr val="014C83"/>
        </a:dk2>
        <a:lt2>
          <a:srgbClr val="EEECE1"/>
        </a:lt2>
        <a:accent1>
          <a:srgbClr val="014C8D"/>
        </a:accent1>
        <a:accent2>
          <a:srgbClr val="012E57"/>
        </a:accent2>
        <a:accent3>
          <a:srgbClr val="FFFFFF"/>
        </a:accent3>
        <a:accent4>
          <a:srgbClr val="000000"/>
        </a:accent4>
        <a:accent5>
          <a:srgbClr val="AAB2C5"/>
        </a:accent5>
        <a:accent6>
          <a:srgbClr val="01294E"/>
        </a:accent6>
        <a:hlink>
          <a:srgbClr val="0000FF"/>
        </a:hlink>
        <a:folHlink>
          <a:srgbClr val="CDDB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D:\高等数学电子教案\TEMPLET\背景.pot</Template>
  <TotalTime>0</TotalTime>
  <Words>357</Words>
  <Application>WPS 演示</Application>
  <PresentationFormat>在屏幕上显示</PresentationFormat>
  <Paragraphs>76</Paragraphs>
  <Slides>11</Slides>
  <Notes>0</Notes>
  <HiddenSlides>0</HiddenSlides>
  <MMClips>0</MMClips>
  <ScaleCrop>false</ScaleCrop>
  <HeadingPairs>
    <vt:vector size="10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45</vt:i4>
      </vt:variant>
      <vt:variant>
        <vt:lpstr>幻灯片标题</vt:lpstr>
      </vt:variant>
      <vt:variant>
        <vt:i4>11</vt:i4>
      </vt:variant>
      <vt:variant>
        <vt:lpstr>自定义放映</vt:lpstr>
      </vt:variant>
      <vt:variant>
        <vt:i4>2</vt:i4>
      </vt:variant>
    </vt:vector>
  </HeadingPairs>
  <TitlesOfParts>
    <vt:vector size="70" baseType="lpstr">
      <vt:lpstr>Arial</vt:lpstr>
      <vt:lpstr>宋体</vt:lpstr>
      <vt:lpstr>Wingdings</vt:lpstr>
      <vt:lpstr>Times New Roman</vt:lpstr>
      <vt:lpstr>黑体</vt:lpstr>
      <vt:lpstr>微软雅黑</vt:lpstr>
      <vt:lpstr>Arial Unicode MS</vt:lpstr>
      <vt:lpstr>Franklin Gothic Medium</vt:lpstr>
      <vt:lpstr>方正粗宋简体</vt:lpstr>
      <vt:lpstr>华文行楷</vt:lpstr>
      <vt:lpstr>Tahoma</vt:lpstr>
      <vt:lpstr>3_Office 主题​​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Word.Document.8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一、微分公式与运算法则</vt:lpstr>
      <vt:lpstr>PowerPoint 演示文稿</vt:lpstr>
      <vt:lpstr>PowerPoint 演示文稿</vt:lpstr>
      <vt:lpstr>PowerPoint 演示文稿</vt:lpstr>
      <vt:lpstr>PowerPoint 演示文稿</vt:lpstr>
      <vt:lpstr>四、小结</vt:lpstr>
      <vt:lpstr>PowerPoint 演示文稿</vt:lpstr>
      <vt:lpstr>PowerPoint 演示文稿</vt:lpstr>
      <vt:lpstr>切线</vt:lpstr>
      <vt:lpstr>导函数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第二章 导数与微分</dc:title>
  <dc:creator>王静</dc:creator>
  <cp:lastModifiedBy>大牛二妞</cp:lastModifiedBy>
  <cp:revision>99</cp:revision>
  <dcterms:created xsi:type="dcterms:W3CDTF">1999-08-20T23:36:32Z</dcterms:created>
  <dcterms:modified xsi:type="dcterms:W3CDTF">2019-10-21T15:22:07Z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