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413" r:id="rId3"/>
    <p:sldId id="376" r:id="rId4"/>
    <p:sldId id="377" r:id="rId5"/>
    <p:sldId id="378" r:id="rId6"/>
    <p:sldId id="379" r:id="rId7"/>
    <p:sldId id="380" r:id="rId8"/>
    <p:sldId id="381" r:id="rId9"/>
    <p:sldId id="382" r:id="rId10"/>
  </p:sldIdLst>
  <p:sldSz cx="9144000" cy="6858000" type="screen4x3"/>
  <p:notesSz cx="6858000" cy="9144000"/>
  <p:custShowLst>
    <p:custShow name="切线" id="0">
      <p:sldLst/>
    </p:custShow>
    <p:custShow name="导函数" id="1">
      <p:sldLst/>
    </p:custShow>
  </p:custShow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微软用户" initials="微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FF00FF"/>
    <a:srgbClr val="CC00CC"/>
    <a:srgbClr val="FFFF99"/>
    <a:srgbClr val="FFFF00"/>
    <a:srgbClr val="FF0000"/>
    <a:srgbClr val="FF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>
    <p:restoredLeft sz="32786"/>
    <p:restoredTop sz="90929"/>
  </p:normalViewPr>
  <p:slideViewPr>
    <p:cSldViewPr showGuides="1">
      <p:cViewPr varScale="1">
        <p:scale>
          <a:sx n="66" d="100"/>
          <a:sy n="66" d="100"/>
        </p:scale>
        <p:origin x="-114" y="-228"/>
      </p:cViewPr>
      <p:guideLst>
        <p:guide orient="horz" pos="480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56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4.wmf"/><Relationship Id="rId8" Type="http://schemas.openxmlformats.org/officeDocument/2006/relationships/image" Target="../media/image13.wmf"/><Relationship Id="rId7" Type="http://schemas.openxmlformats.org/officeDocument/2006/relationships/image" Target="../media/image12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5" Type="http://schemas.openxmlformats.org/officeDocument/2006/relationships/image" Target="../media/image20.wmf"/><Relationship Id="rId14" Type="http://schemas.openxmlformats.org/officeDocument/2006/relationships/image" Target="../media/image19.wmf"/><Relationship Id="rId13" Type="http://schemas.openxmlformats.org/officeDocument/2006/relationships/image" Target="../media/image18.wmf"/><Relationship Id="rId12" Type="http://schemas.openxmlformats.org/officeDocument/2006/relationships/image" Target="../media/image17.wmf"/><Relationship Id="rId11" Type="http://schemas.openxmlformats.org/officeDocument/2006/relationships/image" Target="../media/image16.wmf"/><Relationship Id="rId10" Type="http://schemas.openxmlformats.org/officeDocument/2006/relationships/image" Target="../media/image15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7" Type="http://schemas.openxmlformats.org/officeDocument/2006/relationships/image" Target="../media/image25.wmf"/><Relationship Id="rId6" Type="http://schemas.openxmlformats.org/officeDocument/2006/relationships/image" Target="../media/image2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7" Type="http://schemas.openxmlformats.org/officeDocument/2006/relationships/image" Target="../media/image35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47.wmf"/><Relationship Id="rId8" Type="http://schemas.openxmlformats.org/officeDocument/2006/relationships/image" Target="../media/image46.wmf"/><Relationship Id="rId7" Type="http://schemas.openxmlformats.org/officeDocument/2006/relationships/image" Target="../media/image45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9" Type="http://schemas.openxmlformats.org/officeDocument/2006/relationships/image" Target="../media/image56.wmf"/><Relationship Id="rId8" Type="http://schemas.openxmlformats.org/officeDocument/2006/relationships/image" Target="../media/image55.wmf"/><Relationship Id="rId7" Type="http://schemas.openxmlformats.org/officeDocument/2006/relationships/image" Target="../media/image54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3" Type="http://schemas.openxmlformats.org/officeDocument/2006/relationships/image" Target="../media/image59.wmf"/><Relationship Id="rId12" Type="http://schemas.openxmlformats.org/officeDocument/2006/relationships/image" Target="../media/image58.wmf"/><Relationship Id="rId11" Type="http://schemas.openxmlformats.org/officeDocument/2006/relationships/image" Target="../media/image57.wmf"/><Relationship Id="rId10" Type="http://schemas.openxmlformats.org/officeDocument/2006/relationships/image" Target="../media/image18.wmf"/><Relationship Id="rId1" Type="http://schemas.openxmlformats.org/officeDocument/2006/relationships/image" Target="../media/image4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2770" name="页眉占位符 3276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1" name="日期占位符 32770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5124" name="幻灯片图像占位符 32771"/>
          <p:cNvSpPr>
            <a:spLocks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5" name="文本占位符 32772"/>
          <p:cNvSpPr>
            <a:spLocks noGrp="1"/>
          </p:cNvSpPr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57150">
            <a:noFill/>
          </a:ln>
        </p:spPr>
        <p:txBody>
          <a:bodyPr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2774" name="页脚占位符 32773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2775" name="灯片编号占位符 32774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4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320"/>
            <a:ext cx="2057400" cy="585216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320"/>
            <a:ext cx="6052930" cy="585216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 algn="l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44793" y="1567346"/>
            <a:ext cx="3526380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944793" y="2338388"/>
            <a:ext cx="3526380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717212" y="1567346"/>
            <a:ext cx="3526381" cy="710095"/>
          </a:xfrm>
        </p:spPr>
        <p:txBody>
          <a:bodyPr lIns="91440" tIns="45720" rIns="91440" bIns="45720"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7212" y="2357460"/>
            <a:ext cx="3526381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95638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8600" y="457201"/>
            <a:ext cx="4477941" cy="5403850"/>
          </a:xfrm>
        </p:spPr>
        <p:txBody>
          <a:bodyPr vert="horz" wrap="square" lIns="91426" tIns="45713" rIns="91426" bIns="45713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2495" rtl="0" eaLnBrk="0" fontAlgn="base" latinLnBrk="0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95638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image" Target="../media/image3.jpeg"/><Relationship Id="rId16" Type="http://schemas.openxmlformats.org/officeDocument/2006/relationships/image" Target="../media/image2.png"/><Relationship Id="rId15" Type="http://schemas.openxmlformats.org/officeDocument/2006/relationships/image" Target="../media/image1.png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矩形 6"/>
          <p:cNvGrpSpPr/>
          <p:nvPr userDrawn="1"/>
        </p:nvGrpSpPr>
        <p:grpSpPr>
          <a:xfrm>
            <a:off x="-4762" y="6392863"/>
            <a:ext cx="9155112" cy="468312"/>
            <a:chOff x="0" y="0"/>
            <a:chExt cx="5768" cy="246"/>
          </a:xfrm>
        </p:grpSpPr>
        <p:pic>
          <p:nvPicPr>
            <p:cNvPr id="1027" name="矩形 6"/>
            <p:cNvPicPr/>
            <p:nvPr/>
          </p:nvPicPr>
          <p:blipFill>
            <a:blip r:embed="rId15"/>
            <a:stretch>
              <a:fillRect/>
            </a:stretch>
          </p:blipFill>
          <p:spPr>
            <a:xfrm>
              <a:off x="0" y="0"/>
              <a:ext cx="5768" cy="24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2" name="文本框 2051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2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1029" name="矩形 7"/>
          <p:cNvGrpSpPr/>
          <p:nvPr userDrawn="1"/>
        </p:nvGrpSpPr>
        <p:grpSpPr>
          <a:xfrm>
            <a:off x="-4762" y="-34925"/>
            <a:ext cx="9155112" cy="965200"/>
            <a:chOff x="0" y="0"/>
            <a:chExt cx="5768" cy="507"/>
          </a:xfrm>
        </p:grpSpPr>
        <p:pic>
          <p:nvPicPr>
            <p:cNvPr id="1030" name="矩形 7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0" y="0"/>
              <a:ext cx="5768" cy="50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" name="文本框 2054"/>
            <p:cNvSpPr txBox="1">
              <a:spLocks noChangeArrowheads="1"/>
            </p:cNvSpPr>
            <p:nvPr/>
          </p:nvSpPr>
          <p:spPr bwMode="auto">
            <a:xfrm>
              <a:off x="4" y="3"/>
              <a:ext cx="5760" cy="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1032" name="灯片编号占位符 3"/>
          <p:cNvSpPr txBox="1"/>
          <p:nvPr/>
        </p:nvSpPr>
        <p:spPr>
          <a:xfrm>
            <a:off x="179388" y="6486525"/>
            <a:ext cx="1439862" cy="2841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algn="ctr"/>
            <a:r>
              <a:rPr lang="de-DE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fld id="{9A0DB2DC-4C9A-4742-B13C-FB6460FD3503}" type="slidenum">
              <a:rPr lang="zh-CN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灯片编号占位符 3"/>
          <p:cNvSpPr txBox="1">
            <a:spLocks noChangeArrowheads="1"/>
          </p:cNvSpPr>
          <p:nvPr/>
        </p:nvSpPr>
        <p:spPr bwMode="auto">
          <a:xfrm>
            <a:off x="6372225" y="6486525"/>
            <a:ext cx="2771775" cy="371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26" tIns="45713" rIns="91426" bIns="45713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de-DE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日照职业技术学院公共教学部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058" name="椭圆 10"/>
          <p:cNvSpPr>
            <a:spLocks noChangeArrowheads="1"/>
          </p:cNvSpPr>
          <p:nvPr/>
        </p:nvSpPr>
        <p:spPr bwMode="auto">
          <a:xfrm>
            <a:off x="7429500" y="-20637"/>
            <a:ext cx="1428750" cy="941388"/>
          </a:xfrm>
          <a:prstGeom prst="ellipse">
            <a:avLst/>
          </a:prstGeom>
          <a:blipFill dpi="0" rotWithShape="1">
            <a:blip r:embed="rId17" cstate="print"/>
            <a:srcRect/>
            <a:stretch>
              <a:fillRect/>
            </a:stretch>
          </a:blipFill>
          <a:ln w="25400">
            <a:solidFill>
              <a:srgbClr val="003566"/>
            </a:solidFill>
            <a:bevel/>
          </a:ln>
        </p:spPr>
        <p:txBody>
          <a:bodyPr lIns="91426" tIns="45713" rIns="91426" bIns="45713" anchor="ctr"/>
          <a:lstStyle/>
          <a:p>
            <a:pPr marL="0" marR="0" lvl="0" indent="0" algn="ctr" defTabSz="912495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1035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6" name="文本占位符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4480"/>
            <a:r>
              <a:rPr lang="zh-CN" altLang="en-US" dirty="0"/>
              <a:t>第二级</a:t>
            </a:r>
            <a:endParaRPr lang="zh-CN" altLang="en-US" dirty="0"/>
          </a:p>
          <a:p>
            <a:pPr lvl="2" indent="-227330"/>
            <a:r>
              <a:rPr lang="zh-CN" altLang="en-US" dirty="0"/>
              <a:t>第三级</a:t>
            </a:r>
            <a:endParaRPr lang="zh-CN" altLang="en-US" dirty="0"/>
          </a:p>
          <a:p>
            <a:pPr lvl="3" indent="-227330"/>
            <a:r>
              <a:rPr lang="zh-CN" altLang="en-US" dirty="0"/>
              <a:t>第四级</a:t>
            </a:r>
            <a:endParaRPr lang="zh-CN" altLang="en-US" dirty="0"/>
          </a:p>
          <a:p>
            <a:pPr lvl="4" indent="-227330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sldNum="0" hdr="0" ftr="0" dt="0"/>
  <p:txStyles>
    <p:titleStyle>
      <a:lvl1pPr algn="ctr" defTabSz="91249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1630" indent="-3416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80" lvl="1" indent="-28448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lvl="2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lvl="3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lvl="4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5930" lvl="1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3130" lvl="2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0330" lvl="3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7530" lvl="4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hyperlink" Target="http://www.1ppt.com/moban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wmf"/><Relationship Id="rId8" Type="http://schemas.openxmlformats.org/officeDocument/2006/relationships/oleObject" Target="../embeddings/oleObject5.bin"/><Relationship Id="rId7" Type="http://schemas.openxmlformats.org/officeDocument/2006/relationships/image" Target="../media/image8.wmf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Relationship Id="rId35" Type="http://schemas.openxmlformats.org/officeDocument/2006/relationships/vmlDrawing" Target="../drawings/vmlDrawing1.vml"/><Relationship Id="rId34" Type="http://schemas.openxmlformats.org/officeDocument/2006/relationships/slideLayout" Target="../slideLayouts/slideLayout2.xml"/><Relationship Id="rId33" Type="http://schemas.openxmlformats.org/officeDocument/2006/relationships/oleObject" Target="../embeddings/oleObject18.bin"/><Relationship Id="rId32" Type="http://schemas.openxmlformats.org/officeDocument/2006/relationships/image" Target="../media/image20.wmf"/><Relationship Id="rId31" Type="http://schemas.openxmlformats.org/officeDocument/2006/relationships/oleObject" Target="../embeddings/oleObject17.bin"/><Relationship Id="rId30" Type="http://schemas.openxmlformats.org/officeDocument/2006/relationships/image" Target="../media/image19.wmf"/><Relationship Id="rId3" Type="http://schemas.openxmlformats.org/officeDocument/2006/relationships/oleObject" Target="../embeddings/oleObject2.bin"/><Relationship Id="rId29" Type="http://schemas.openxmlformats.org/officeDocument/2006/relationships/oleObject" Target="../embeddings/oleObject16.bin"/><Relationship Id="rId28" Type="http://schemas.openxmlformats.org/officeDocument/2006/relationships/oleObject" Target="../embeddings/oleObject15.bin"/><Relationship Id="rId27" Type="http://schemas.openxmlformats.org/officeDocument/2006/relationships/image" Target="../media/image18.wmf"/><Relationship Id="rId26" Type="http://schemas.openxmlformats.org/officeDocument/2006/relationships/oleObject" Target="../embeddings/oleObject14.bin"/><Relationship Id="rId25" Type="http://schemas.openxmlformats.org/officeDocument/2006/relationships/image" Target="../media/image17.wmf"/><Relationship Id="rId24" Type="http://schemas.openxmlformats.org/officeDocument/2006/relationships/oleObject" Target="../embeddings/oleObject13.bin"/><Relationship Id="rId23" Type="http://schemas.openxmlformats.org/officeDocument/2006/relationships/image" Target="../media/image16.wmf"/><Relationship Id="rId22" Type="http://schemas.openxmlformats.org/officeDocument/2006/relationships/oleObject" Target="../embeddings/oleObject12.bin"/><Relationship Id="rId21" Type="http://schemas.openxmlformats.org/officeDocument/2006/relationships/image" Target="../media/image15.wmf"/><Relationship Id="rId20" Type="http://schemas.openxmlformats.org/officeDocument/2006/relationships/oleObject" Target="../embeddings/oleObject11.bin"/><Relationship Id="rId2" Type="http://schemas.openxmlformats.org/officeDocument/2006/relationships/image" Target="../media/image6.wmf"/><Relationship Id="rId19" Type="http://schemas.openxmlformats.org/officeDocument/2006/relationships/image" Target="../media/image14.wmf"/><Relationship Id="rId18" Type="http://schemas.openxmlformats.org/officeDocument/2006/relationships/oleObject" Target="../embeddings/oleObject10.bin"/><Relationship Id="rId17" Type="http://schemas.openxmlformats.org/officeDocument/2006/relationships/image" Target="../media/image13.wmf"/><Relationship Id="rId16" Type="http://schemas.openxmlformats.org/officeDocument/2006/relationships/oleObject" Target="../embeddings/oleObject9.bin"/><Relationship Id="rId15" Type="http://schemas.openxmlformats.org/officeDocument/2006/relationships/image" Target="../media/image12.wmf"/><Relationship Id="rId14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12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10" Type="http://schemas.openxmlformats.org/officeDocument/2006/relationships/oleObject" Target="../embeddings/oleObject6.bin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3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22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21.wmf"/><Relationship Id="rId18" Type="http://schemas.openxmlformats.org/officeDocument/2006/relationships/vmlDrawing" Target="../drawings/vmlDrawing2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26.wmf"/><Relationship Id="rId15" Type="http://schemas.openxmlformats.org/officeDocument/2006/relationships/oleObject" Target="../embeddings/oleObject26.bin"/><Relationship Id="rId14" Type="http://schemas.openxmlformats.org/officeDocument/2006/relationships/image" Target="../media/image25.wmf"/><Relationship Id="rId13" Type="http://schemas.openxmlformats.org/officeDocument/2006/relationships/oleObject" Target="../embeddings/oleObject25.bin"/><Relationship Id="rId12" Type="http://schemas.openxmlformats.org/officeDocument/2006/relationships/image" Target="../media/image24.wmf"/><Relationship Id="rId11" Type="http://schemas.openxmlformats.org/officeDocument/2006/relationships/oleObject" Target="../embeddings/oleObject24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9.bin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8.wmf"/><Relationship Id="rId3" Type="http://schemas.openxmlformats.org/officeDocument/2006/relationships/oleObject" Target="../embeddings/oleObject28.bin"/><Relationship Id="rId2" Type="http://schemas.openxmlformats.org/officeDocument/2006/relationships/image" Target="../media/image27.wmf"/><Relationship Id="rId1" Type="http://schemas.openxmlformats.org/officeDocument/2006/relationships/oleObject" Target="../embeddings/oleObject27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3.bin"/><Relationship Id="rId8" Type="http://schemas.openxmlformats.org/officeDocument/2006/relationships/image" Target="../media/image32.wmf"/><Relationship Id="rId7" Type="http://schemas.openxmlformats.org/officeDocument/2006/relationships/oleObject" Target="../embeddings/oleObject32.bin"/><Relationship Id="rId6" Type="http://schemas.openxmlformats.org/officeDocument/2006/relationships/image" Target="../media/image31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0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29.wmf"/><Relationship Id="rId18" Type="http://schemas.openxmlformats.org/officeDocument/2006/relationships/vmlDrawing" Target="../drawings/vmlDrawing4.vml"/><Relationship Id="rId17" Type="http://schemas.openxmlformats.org/officeDocument/2006/relationships/slideLayout" Target="../slideLayouts/slideLayout7.xml"/><Relationship Id="rId16" Type="http://schemas.openxmlformats.org/officeDocument/2006/relationships/image" Target="../media/image36.wmf"/><Relationship Id="rId15" Type="http://schemas.openxmlformats.org/officeDocument/2006/relationships/oleObject" Target="../embeddings/oleObject36.bin"/><Relationship Id="rId14" Type="http://schemas.openxmlformats.org/officeDocument/2006/relationships/image" Target="../media/image35.wmf"/><Relationship Id="rId13" Type="http://schemas.openxmlformats.org/officeDocument/2006/relationships/oleObject" Target="../embeddings/oleObject35.bin"/><Relationship Id="rId12" Type="http://schemas.openxmlformats.org/officeDocument/2006/relationships/image" Target="../media/image34.wmf"/><Relationship Id="rId11" Type="http://schemas.openxmlformats.org/officeDocument/2006/relationships/oleObject" Target="../embeddings/oleObject34.bin"/><Relationship Id="rId10" Type="http://schemas.openxmlformats.org/officeDocument/2006/relationships/image" Target="../media/image33.wmf"/><Relationship Id="rId1" Type="http://schemas.openxmlformats.org/officeDocument/2006/relationships/oleObject" Target="../embeddings/oleObject29.bin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8.wmf"/><Relationship Id="rId3" Type="http://schemas.openxmlformats.org/officeDocument/2006/relationships/oleObject" Target="../embeddings/oleObject38.bin"/><Relationship Id="rId2" Type="http://schemas.openxmlformats.org/officeDocument/2006/relationships/image" Target="../media/image37.wmf"/><Relationship Id="rId1" Type="http://schemas.openxmlformats.org/officeDocument/2006/relationships/oleObject" Target="../embeddings/oleObject37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3.bin"/><Relationship Id="rId8" Type="http://schemas.openxmlformats.org/officeDocument/2006/relationships/image" Target="../media/image42.wmf"/><Relationship Id="rId7" Type="http://schemas.openxmlformats.org/officeDocument/2006/relationships/oleObject" Target="../embeddings/oleObject42.bin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1.bin"/><Relationship Id="rId4" Type="http://schemas.openxmlformats.org/officeDocument/2006/relationships/image" Target="../media/image40.wmf"/><Relationship Id="rId3" Type="http://schemas.openxmlformats.org/officeDocument/2006/relationships/oleObject" Target="../embeddings/oleObject40.bin"/><Relationship Id="rId20" Type="http://schemas.openxmlformats.org/officeDocument/2006/relationships/vmlDrawing" Target="../drawings/vmlDrawing6.vml"/><Relationship Id="rId2" Type="http://schemas.openxmlformats.org/officeDocument/2006/relationships/image" Target="../media/image39.wmf"/><Relationship Id="rId19" Type="http://schemas.openxmlformats.org/officeDocument/2006/relationships/slideLayout" Target="../slideLayouts/slideLayout7.xml"/><Relationship Id="rId18" Type="http://schemas.openxmlformats.org/officeDocument/2006/relationships/image" Target="../media/image47.wmf"/><Relationship Id="rId17" Type="http://schemas.openxmlformats.org/officeDocument/2006/relationships/oleObject" Target="../embeddings/oleObject47.bin"/><Relationship Id="rId16" Type="http://schemas.openxmlformats.org/officeDocument/2006/relationships/image" Target="../media/image46.wmf"/><Relationship Id="rId15" Type="http://schemas.openxmlformats.org/officeDocument/2006/relationships/oleObject" Target="../embeddings/oleObject46.bin"/><Relationship Id="rId14" Type="http://schemas.openxmlformats.org/officeDocument/2006/relationships/image" Target="../media/image45.wmf"/><Relationship Id="rId13" Type="http://schemas.openxmlformats.org/officeDocument/2006/relationships/oleObject" Target="../embeddings/oleObject45.bin"/><Relationship Id="rId12" Type="http://schemas.openxmlformats.org/officeDocument/2006/relationships/image" Target="../media/image44.wmf"/><Relationship Id="rId11" Type="http://schemas.openxmlformats.org/officeDocument/2006/relationships/oleObject" Target="../embeddings/oleObject44.bin"/><Relationship Id="rId10" Type="http://schemas.openxmlformats.org/officeDocument/2006/relationships/image" Target="../media/image43.wmf"/><Relationship Id="rId1" Type="http://schemas.openxmlformats.org/officeDocument/2006/relationships/oleObject" Target="../embeddings/oleObject39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2.bin"/><Relationship Id="rId8" Type="http://schemas.openxmlformats.org/officeDocument/2006/relationships/image" Target="../media/image51.wmf"/><Relationship Id="rId7" Type="http://schemas.openxmlformats.org/officeDocument/2006/relationships/oleObject" Target="../embeddings/oleObject51.bin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49.wmf"/><Relationship Id="rId3" Type="http://schemas.openxmlformats.org/officeDocument/2006/relationships/oleObject" Target="../embeddings/oleObject49.bin"/><Relationship Id="rId28" Type="http://schemas.openxmlformats.org/officeDocument/2006/relationships/vmlDrawing" Target="../drawings/vmlDrawing7.vml"/><Relationship Id="rId27" Type="http://schemas.openxmlformats.org/officeDocument/2006/relationships/slideLayout" Target="../slideLayouts/slideLayout2.xml"/><Relationship Id="rId26" Type="http://schemas.openxmlformats.org/officeDocument/2006/relationships/image" Target="../media/image59.wmf"/><Relationship Id="rId25" Type="http://schemas.openxmlformats.org/officeDocument/2006/relationships/oleObject" Target="../embeddings/oleObject60.bin"/><Relationship Id="rId24" Type="http://schemas.openxmlformats.org/officeDocument/2006/relationships/image" Target="../media/image58.wmf"/><Relationship Id="rId23" Type="http://schemas.openxmlformats.org/officeDocument/2006/relationships/oleObject" Target="../embeddings/oleObject59.bin"/><Relationship Id="rId22" Type="http://schemas.openxmlformats.org/officeDocument/2006/relationships/image" Target="../media/image57.wmf"/><Relationship Id="rId21" Type="http://schemas.openxmlformats.org/officeDocument/2006/relationships/oleObject" Target="../embeddings/oleObject58.bin"/><Relationship Id="rId20" Type="http://schemas.openxmlformats.org/officeDocument/2006/relationships/image" Target="../media/image18.wmf"/><Relationship Id="rId2" Type="http://schemas.openxmlformats.org/officeDocument/2006/relationships/image" Target="../media/image48.wmf"/><Relationship Id="rId19" Type="http://schemas.openxmlformats.org/officeDocument/2006/relationships/oleObject" Target="../embeddings/oleObject57.bin"/><Relationship Id="rId18" Type="http://schemas.openxmlformats.org/officeDocument/2006/relationships/image" Target="../media/image56.wmf"/><Relationship Id="rId17" Type="http://schemas.openxmlformats.org/officeDocument/2006/relationships/oleObject" Target="../embeddings/oleObject56.bin"/><Relationship Id="rId16" Type="http://schemas.openxmlformats.org/officeDocument/2006/relationships/image" Target="../media/image55.wmf"/><Relationship Id="rId15" Type="http://schemas.openxmlformats.org/officeDocument/2006/relationships/oleObject" Target="../embeddings/oleObject55.bin"/><Relationship Id="rId14" Type="http://schemas.openxmlformats.org/officeDocument/2006/relationships/image" Target="../media/image54.wmf"/><Relationship Id="rId13" Type="http://schemas.openxmlformats.org/officeDocument/2006/relationships/oleObject" Target="../embeddings/oleObject54.bin"/><Relationship Id="rId12" Type="http://schemas.openxmlformats.org/officeDocument/2006/relationships/image" Target="../media/image53.wmf"/><Relationship Id="rId11" Type="http://schemas.openxmlformats.org/officeDocument/2006/relationships/oleObject" Target="../embeddings/oleObject53.bin"/><Relationship Id="rId10" Type="http://schemas.openxmlformats.org/officeDocument/2006/relationships/image" Target="../media/image52.wmf"/><Relationship Id="rId1" Type="http://schemas.openxmlformats.org/officeDocument/2006/relationships/oleObject" Target="../embeddings/oleObject4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矩形 2"/>
          <p:cNvSpPr/>
          <p:nvPr/>
        </p:nvSpPr>
        <p:spPr>
          <a:xfrm>
            <a:off x="2705100" y="3259138"/>
            <a:ext cx="3695700" cy="350837"/>
          </a:xfrm>
          <a:prstGeom prst="rect">
            <a:avLst/>
          </a:prstGeom>
          <a:noFill/>
          <a:ln w="9525">
            <a:noFill/>
          </a:ln>
        </p:spPr>
        <p:txBody>
          <a:bodyPr wrap="none" lIns="91426" tIns="45713" rIns="91426" bIns="45713" anchor="t">
            <a:spAutoFit/>
          </a:bodyPr>
          <a:p>
            <a:pPr algn="ctr" eaLnBrk="0" hangingPunct="0"/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PPT</a:t>
            </a:r>
            <a:r>
              <a:rPr lang="zh-CN" altLang="en-US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模板下载：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  <a:hlinkClick r:id="rId1"/>
              </a:rPr>
              <a:t>www.1ppt.com/moban/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 </a:t>
            </a:r>
            <a:endParaRPr lang="zh-CN" altLang="en-US" sz="1800" dirty="0"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sp>
        <p:nvSpPr>
          <p:cNvPr id="7170" name="矩形 8"/>
          <p:cNvSpPr/>
          <p:nvPr/>
        </p:nvSpPr>
        <p:spPr>
          <a:xfrm>
            <a:off x="0" y="2132013"/>
            <a:ext cx="9144000" cy="1655762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grpSp>
        <p:nvGrpSpPr>
          <p:cNvPr id="7171" name="矩形 3"/>
          <p:cNvGrpSpPr/>
          <p:nvPr/>
        </p:nvGrpSpPr>
        <p:grpSpPr>
          <a:xfrm>
            <a:off x="819150" y="2124075"/>
            <a:ext cx="3541713" cy="1670050"/>
            <a:chOff x="0" y="0"/>
            <a:chExt cx="2231" cy="1052"/>
          </a:xfrm>
        </p:grpSpPr>
        <p:pic>
          <p:nvPicPr>
            <p:cNvPr id="7172" name="矩形 3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231" cy="10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173" name="文本框 4101"/>
            <p:cNvSpPr txBox="1"/>
            <p:nvPr/>
          </p:nvSpPr>
          <p:spPr>
            <a:xfrm>
              <a:off x="4" y="5"/>
              <a:ext cx="2223" cy="104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6" tIns="45713" rIns="91426" bIns="45713" anchor="ctr"/>
            <a:p>
              <a:pPr algn="ctr" eaLnBrk="0" hangingPunct="0"/>
              <a:endParaRPr lang="zh-CN" altLang="en-US" sz="1800" dirty="0">
                <a:solidFill>
                  <a:srgbClr val="FFFFFF"/>
                </a:solidFill>
                <a:latin typeface="Franklin Gothic Medium" panose="020B06030201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7174" name="矩形 4"/>
          <p:cNvSpPr/>
          <p:nvPr/>
        </p:nvSpPr>
        <p:spPr>
          <a:xfrm>
            <a:off x="-19050" y="3789363"/>
            <a:ext cx="9180513" cy="222250"/>
          </a:xfrm>
          <a:prstGeom prst="rect">
            <a:avLst/>
          </a:prstGeom>
          <a:solidFill>
            <a:srgbClr val="97CDFE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pic>
        <p:nvPicPr>
          <p:cNvPr id="7175" name="图片 13" descr="4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32013"/>
            <a:ext cx="2482850" cy="165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6" name="灯片编号占位符 1"/>
          <p:cNvSpPr/>
          <p:nvPr/>
        </p:nvSpPr>
        <p:spPr>
          <a:xfrm>
            <a:off x="6553200" y="5868988"/>
            <a:ext cx="2133600" cy="303212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algn="r" eaLnBrk="0" hangingPunct="0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7177" name="矩形 4"/>
          <p:cNvSpPr/>
          <p:nvPr/>
        </p:nvSpPr>
        <p:spPr>
          <a:xfrm>
            <a:off x="0" y="4011613"/>
            <a:ext cx="2482850" cy="2303462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7178" name="矩形 4"/>
          <p:cNvSpPr/>
          <p:nvPr/>
        </p:nvSpPr>
        <p:spPr>
          <a:xfrm>
            <a:off x="6948488" y="573088"/>
            <a:ext cx="2232025" cy="1552575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7179" name="文本框 1"/>
          <p:cNvSpPr txBox="1"/>
          <p:nvPr/>
        </p:nvSpPr>
        <p:spPr>
          <a:xfrm>
            <a:off x="3184525" y="2452688"/>
            <a:ext cx="4303713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eaLnBrk="0" hangingPunct="0">
              <a:lnSpc>
                <a:spcPct val="150000"/>
              </a:lnSpc>
            </a:pP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微分概念</a:t>
            </a:r>
            <a:endParaRPr lang="zh-CN" altLang="en-US" sz="40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69" name="标题 132097"/>
          <p:cNvSpPr>
            <a:spLocks noGrp="1"/>
          </p:cNvSpPr>
          <p:nvPr>
            <p:ph type="title"/>
          </p:nvPr>
        </p:nvSpPr>
        <p:spPr>
          <a:xfrm>
            <a:off x="551180" y="66675"/>
            <a:ext cx="3487420" cy="795655"/>
          </a:xfrm>
          <a:ln/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一、问题的提出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132099" name="文本框 132098"/>
          <p:cNvSpPr txBox="1"/>
          <p:nvPr/>
        </p:nvSpPr>
        <p:spPr>
          <a:xfrm>
            <a:off x="838200" y="1165225"/>
            <a:ext cx="75438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实例</a:t>
            </a:r>
            <a:r>
              <a:rPr lang="en-US" altLang="zh-CN" sz="28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: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正方形金属薄片受热后面积的改变量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2100" name="矩形 132099"/>
          <p:cNvSpPr/>
          <p:nvPr/>
        </p:nvSpPr>
        <p:spPr>
          <a:xfrm>
            <a:off x="5786438" y="2338388"/>
            <a:ext cx="2057400" cy="2057400"/>
          </a:xfrm>
          <a:prstGeom prst="rect">
            <a:avLst/>
          </a:prstGeom>
          <a:pattFill prst="dkUpDiag">
            <a:fgClr>
              <a:srgbClr val="00CC00"/>
            </a:fgClr>
            <a:bgClr>
              <a:srgbClr val="FFFFFF"/>
            </a:bgClr>
          </a:patt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2101" name="矩形 132100"/>
          <p:cNvSpPr/>
          <p:nvPr/>
        </p:nvSpPr>
        <p:spPr>
          <a:xfrm>
            <a:off x="7386638" y="2344738"/>
            <a:ext cx="457200" cy="419100"/>
          </a:xfrm>
          <a:prstGeom prst="rect">
            <a:avLst/>
          </a:prstGeom>
          <a:pattFill prst="ltUpDiag">
            <a:fgClr>
              <a:srgbClr val="FF0000"/>
            </a:fgClr>
            <a:bgClr>
              <a:srgbClr val="FFFFFF"/>
            </a:bgClr>
          </a:patt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2102" name="矩形 132101"/>
          <p:cNvSpPr/>
          <p:nvPr/>
        </p:nvSpPr>
        <p:spPr>
          <a:xfrm>
            <a:off x="5795963" y="2763838"/>
            <a:ext cx="1590675" cy="1617662"/>
          </a:xfrm>
          <a:prstGeom prst="rect">
            <a:avLst/>
          </a:prstGeom>
          <a:solidFill>
            <a:srgbClr val="CCFFFF"/>
          </a:solidFill>
          <a:ln w="1905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32103" name="对象 132102"/>
          <p:cNvGraphicFramePr/>
          <p:nvPr/>
        </p:nvGraphicFramePr>
        <p:xfrm>
          <a:off x="6167438" y="3419475"/>
          <a:ext cx="8382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3" name="" r:id="rId1" imgW="1193165" imgH="482600" progId="Equation.3">
                  <p:embed/>
                </p:oleObj>
              </mc:Choice>
              <mc:Fallback>
                <p:oleObj name="" r:id="rId1" imgW="1193165" imgH="482600" progId="Equation.3">
                  <p:embed/>
                  <p:pic>
                    <p:nvPicPr>
                      <p:cNvPr id="0" name="图片 3272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6167438" y="3419475"/>
                        <a:ext cx="838200" cy="3365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2104" name="组合 132103"/>
          <p:cNvGrpSpPr/>
          <p:nvPr/>
        </p:nvGrpSpPr>
        <p:grpSpPr>
          <a:xfrm>
            <a:off x="5786438" y="1925638"/>
            <a:ext cx="1619250" cy="398462"/>
            <a:chOff x="3841" y="1584"/>
            <a:chExt cx="1020" cy="251"/>
          </a:xfrm>
        </p:grpSpPr>
        <p:grpSp>
          <p:nvGrpSpPr>
            <p:cNvPr id="58376" name="组合 132104"/>
            <p:cNvGrpSpPr/>
            <p:nvPr/>
          </p:nvGrpSpPr>
          <p:grpSpPr>
            <a:xfrm>
              <a:off x="3841" y="1643"/>
              <a:ext cx="1020" cy="192"/>
              <a:chOff x="3786" y="1728"/>
              <a:chExt cx="1020" cy="192"/>
            </a:xfrm>
          </p:grpSpPr>
          <p:sp>
            <p:nvSpPr>
              <p:cNvPr id="58377" name="直接连接符 132105"/>
              <p:cNvSpPr/>
              <p:nvPr/>
            </p:nvSpPr>
            <p:spPr>
              <a:xfrm flipV="1">
                <a:off x="4800" y="1728"/>
                <a:ext cx="0" cy="192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58378" name="直接连接符 132106"/>
              <p:cNvSpPr/>
              <p:nvPr/>
            </p:nvSpPr>
            <p:spPr>
              <a:xfrm flipV="1">
                <a:off x="3792" y="1728"/>
                <a:ext cx="0" cy="192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cxnSp>
            <p:nvCxnSpPr>
              <p:cNvPr id="58379" name="直接箭头连接符 132107"/>
              <p:cNvCxnSpPr/>
              <p:nvPr/>
            </p:nvCxnSpPr>
            <p:spPr>
              <a:xfrm>
                <a:off x="3786" y="1824"/>
                <a:ext cx="1020" cy="0"/>
              </a:xfrm>
              <a:prstGeom prst="straightConnector1">
                <a:avLst/>
              </a:prstGeom>
              <a:ln w="12700" cap="flat" cmpd="sng">
                <a:solidFill>
                  <a:srgbClr val="FF00FF"/>
                </a:solidFill>
                <a:prstDash val="solid"/>
                <a:round/>
                <a:headEnd type="triangle" w="sm" len="lg"/>
                <a:tailEnd type="triangle" w="sm" len="lg"/>
              </a:ln>
            </p:spPr>
          </p:cxnSp>
        </p:grpSp>
        <p:graphicFrame>
          <p:nvGraphicFramePr>
            <p:cNvPr id="58380" name="对象 132108"/>
            <p:cNvGraphicFramePr/>
            <p:nvPr/>
          </p:nvGraphicFramePr>
          <p:xfrm>
            <a:off x="4338" y="1584"/>
            <a:ext cx="133" cy="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4" name="" r:id="rId3" imgW="368300" imgH="431800" progId="Equation.3">
                    <p:embed/>
                  </p:oleObj>
                </mc:Choice>
                <mc:Fallback>
                  <p:oleObj name="" r:id="rId3" imgW="368300" imgH="431800" progId="Equation.3">
                    <p:embed/>
                    <p:pic>
                      <p:nvPicPr>
                        <p:cNvPr id="0" name="图片 3273"/>
                        <p:cNvPicPr/>
                        <p:nvPr/>
                      </p:nvPicPr>
                      <p:blipFill>
                        <a:blip r:embed="rId4">
                          <a:clrChange>
                            <a:clrFrom>
                              <a:srgbClr val="000000"/>
                            </a:clrFrom>
                            <a:clrTo>
                              <a:srgbClr val="012E57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338" y="1584"/>
                          <a:ext cx="133" cy="1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2110" name="组合 132109"/>
          <p:cNvGrpSpPr/>
          <p:nvPr/>
        </p:nvGrpSpPr>
        <p:grpSpPr>
          <a:xfrm>
            <a:off x="7853363" y="2771775"/>
            <a:ext cx="439737" cy="1619250"/>
            <a:chOff x="5143" y="2117"/>
            <a:chExt cx="277" cy="1020"/>
          </a:xfrm>
        </p:grpSpPr>
        <p:grpSp>
          <p:nvGrpSpPr>
            <p:cNvPr id="58382" name="组合 132110"/>
            <p:cNvGrpSpPr/>
            <p:nvPr/>
          </p:nvGrpSpPr>
          <p:grpSpPr>
            <a:xfrm>
              <a:off x="5143" y="2117"/>
              <a:ext cx="192" cy="1020"/>
              <a:chOff x="5088" y="2202"/>
              <a:chExt cx="192" cy="1020"/>
            </a:xfrm>
          </p:grpSpPr>
          <p:cxnSp>
            <p:nvCxnSpPr>
              <p:cNvPr id="58383" name="直接箭头连接符 132111"/>
              <p:cNvCxnSpPr/>
              <p:nvPr/>
            </p:nvCxnSpPr>
            <p:spPr>
              <a:xfrm>
                <a:off x="5184" y="2202"/>
                <a:ext cx="0" cy="1020"/>
              </a:xfrm>
              <a:prstGeom prst="straightConnector1">
                <a:avLst/>
              </a:prstGeom>
              <a:ln w="12700" cap="flat" cmpd="sng">
                <a:solidFill>
                  <a:srgbClr val="FF00FF"/>
                </a:solidFill>
                <a:prstDash val="solid"/>
                <a:round/>
                <a:headEnd type="triangle" w="sm" len="lg"/>
                <a:tailEnd type="triangle" w="sm" len="lg"/>
              </a:ln>
            </p:spPr>
          </p:cxnSp>
          <p:sp>
            <p:nvSpPr>
              <p:cNvPr id="58384" name="直接连接符 132112"/>
              <p:cNvSpPr/>
              <p:nvPr/>
            </p:nvSpPr>
            <p:spPr>
              <a:xfrm>
                <a:off x="5088" y="2208"/>
                <a:ext cx="192" cy="0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58385" name="直接连接符 132113"/>
              <p:cNvSpPr/>
              <p:nvPr/>
            </p:nvSpPr>
            <p:spPr>
              <a:xfrm>
                <a:off x="5088" y="3216"/>
                <a:ext cx="192" cy="0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aphicFrame>
          <p:nvGraphicFramePr>
            <p:cNvPr id="58386" name="对象 132114"/>
            <p:cNvGraphicFramePr/>
            <p:nvPr/>
          </p:nvGraphicFramePr>
          <p:xfrm>
            <a:off x="5287" y="2507"/>
            <a:ext cx="133" cy="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7" name="" r:id="rId5" imgW="368300" imgH="431800" progId="Equation.3">
                    <p:embed/>
                  </p:oleObj>
                </mc:Choice>
                <mc:Fallback>
                  <p:oleObj name="" r:id="rId5" imgW="368300" imgH="431800" progId="Equation.3">
                    <p:embed/>
                    <p:pic>
                      <p:nvPicPr>
                        <p:cNvPr id="0" name="图片 3276"/>
                        <p:cNvPicPr/>
                        <p:nvPr/>
                      </p:nvPicPr>
                      <p:blipFill>
                        <a:blip r:embed="rId4">
                          <a:clrChange>
                            <a:clrFrom>
                              <a:srgbClr val="000000"/>
                            </a:clrFrom>
                            <a:clrTo>
                              <a:srgbClr val="012E57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5287" y="2507"/>
                          <a:ext cx="133" cy="15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2116" name="对象 132115"/>
          <p:cNvGraphicFramePr/>
          <p:nvPr/>
        </p:nvGraphicFramePr>
        <p:xfrm>
          <a:off x="1036638" y="1944688"/>
          <a:ext cx="3683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" name="" r:id="rId6" imgW="3683000" imgH="457200" progId="Equation.3">
                  <p:embed/>
                </p:oleObj>
              </mc:Choice>
              <mc:Fallback>
                <p:oleObj name="" r:id="rId6" imgW="3683000" imgH="457200" progId="Equation.3">
                  <p:embed/>
                  <p:pic>
                    <p:nvPicPr>
                      <p:cNvPr id="0" name="图片 3277"/>
                      <p:cNvPicPr/>
                      <p:nvPr/>
                    </p:nvPicPr>
                    <p:blipFill>
                      <a:blip r:embed="rId7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036638" y="1944688"/>
                        <a:ext cx="3683000" cy="457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17" name="对象 132116"/>
          <p:cNvGraphicFramePr/>
          <p:nvPr/>
        </p:nvGraphicFramePr>
        <p:xfrm>
          <a:off x="1290638" y="2549525"/>
          <a:ext cx="343535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" name="" r:id="rId8" imgW="3605530" imgH="533400" progId="Equation.3">
                  <p:embed/>
                </p:oleObj>
              </mc:Choice>
              <mc:Fallback>
                <p:oleObj name="" r:id="rId8" imgW="3605530" imgH="533400" progId="Equation.3">
                  <p:embed/>
                  <p:pic>
                    <p:nvPicPr>
                      <p:cNvPr id="0" name="图片 3278"/>
                      <p:cNvPicPr/>
                      <p:nvPr/>
                    </p:nvPicPr>
                    <p:blipFill>
                      <a:blip r:embed="rId9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290638" y="2549525"/>
                        <a:ext cx="3435350" cy="5064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18" name="对象 132117"/>
          <p:cNvGraphicFramePr/>
          <p:nvPr/>
        </p:nvGraphicFramePr>
        <p:xfrm>
          <a:off x="1252538" y="3163888"/>
          <a:ext cx="337820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5" name="" r:id="rId10" imgW="3376930" imgH="482600" progId="Equation.3">
                  <p:embed/>
                </p:oleObj>
              </mc:Choice>
              <mc:Fallback>
                <p:oleObj name="" r:id="rId10" imgW="3376930" imgH="482600" progId="Equation.3">
                  <p:embed/>
                  <p:pic>
                    <p:nvPicPr>
                      <p:cNvPr id="0" name="图片 3274"/>
                      <p:cNvPicPr/>
                      <p:nvPr/>
                    </p:nvPicPr>
                    <p:blipFill>
                      <a:blip r:embed="rId11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252538" y="3163888"/>
                        <a:ext cx="3378200" cy="481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19" name="对象 132118"/>
          <p:cNvGraphicFramePr/>
          <p:nvPr/>
        </p:nvGraphicFramePr>
        <p:xfrm>
          <a:off x="2039938" y="3825875"/>
          <a:ext cx="27559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6" name="" r:id="rId12" imgW="2754630" imgH="482600" progId="Equation.3">
                  <p:embed/>
                </p:oleObj>
              </mc:Choice>
              <mc:Fallback>
                <p:oleObj name="" r:id="rId12" imgW="2754630" imgH="482600" progId="Equation.3">
                  <p:embed/>
                  <p:pic>
                    <p:nvPicPr>
                      <p:cNvPr id="0" name="图片 3275"/>
                      <p:cNvPicPr/>
                      <p:nvPr/>
                    </p:nvPicPr>
                    <p:blipFill>
                      <a:blip r:embed="rId13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039938" y="3825875"/>
                        <a:ext cx="2755900" cy="4810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2120" name="组合 132119"/>
          <p:cNvGrpSpPr/>
          <p:nvPr/>
        </p:nvGrpSpPr>
        <p:grpSpPr>
          <a:xfrm>
            <a:off x="2338388" y="4287838"/>
            <a:ext cx="1143000" cy="304800"/>
            <a:chOff x="1176" y="3060"/>
            <a:chExt cx="720" cy="192"/>
          </a:xfrm>
        </p:grpSpPr>
        <p:sp>
          <p:nvSpPr>
            <p:cNvPr id="58392" name="直接连接符 132120"/>
            <p:cNvSpPr/>
            <p:nvPr/>
          </p:nvSpPr>
          <p:spPr>
            <a:xfrm>
              <a:off x="1176" y="3060"/>
              <a:ext cx="720" cy="0"/>
            </a:xfrm>
            <a:prstGeom prst="line">
              <a:avLst/>
            </a:prstGeom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aphicFrame>
          <p:nvGraphicFramePr>
            <p:cNvPr id="58393" name="对象 132121"/>
            <p:cNvGraphicFramePr/>
            <p:nvPr/>
          </p:nvGraphicFramePr>
          <p:xfrm>
            <a:off x="1416" y="3072"/>
            <a:ext cx="192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4" name="" r:id="rId14" imgW="419100" imgH="393700" progId="Equation.3">
                    <p:embed/>
                  </p:oleObj>
                </mc:Choice>
                <mc:Fallback>
                  <p:oleObj name="" r:id="rId14" imgW="419100" imgH="393700" progId="Equation.3">
                    <p:embed/>
                    <p:pic>
                      <p:nvPicPr>
                        <p:cNvPr id="0" name="图片 3293"/>
                        <p:cNvPicPr/>
                        <p:nvPr/>
                      </p:nvPicPr>
                      <p:blipFill>
                        <a:blip r:embed="rId15">
                          <a:clrChange>
                            <a:clrFrom>
                              <a:srgbClr val="000000"/>
                            </a:clrFrom>
                            <a:clrTo>
                              <a:srgbClr val="FF0000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1416" y="3072"/>
                          <a:ext cx="192" cy="1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2123" name="组合 132122"/>
          <p:cNvGrpSpPr/>
          <p:nvPr/>
        </p:nvGrpSpPr>
        <p:grpSpPr>
          <a:xfrm>
            <a:off x="3881438" y="4287838"/>
            <a:ext cx="685800" cy="304800"/>
            <a:chOff x="2148" y="3060"/>
            <a:chExt cx="432" cy="192"/>
          </a:xfrm>
        </p:grpSpPr>
        <p:sp>
          <p:nvSpPr>
            <p:cNvPr id="58395" name="直接连接符 132123"/>
            <p:cNvSpPr/>
            <p:nvPr/>
          </p:nvSpPr>
          <p:spPr>
            <a:xfrm>
              <a:off x="2148" y="3060"/>
              <a:ext cx="432" cy="0"/>
            </a:xfrm>
            <a:prstGeom prst="line">
              <a:avLst/>
            </a:prstGeom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aphicFrame>
          <p:nvGraphicFramePr>
            <p:cNvPr id="58396" name="对象 132124"/>
            <p:cNvGraphicFramePr/>
            <p:nvPr/>
          </p:nvGraphicFramePr>
          <p:xfrm>
            <a:off x="2247" y="3072"/>
            <a:ext cx="210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5" name="" r:id="rId16" imgW="457200" imgH="393700" progId="Equation.3">
                    <p:embed/>
                  </p:oleObj>
                </mc:Choice>
                <mc:Fallback>
                  <p:oleObj name="" r:id="rId16" imgW="457200" imgH="393700" progId="Equation.3">
                    <p:embed/>
                    <p:pic>
                      <p:nvPicPr>
                        <p:cNvPr id="0" name="图片 3284"/>
                        <p:cNvPicPr/>
                        <p:nvPr/>
                      </p:nvPicPr>
                      <p:blipFill>
                        <a:blip r:embed="rId17">
                          <a:clrChange>
                            <a:clrFrom>
                              <a:srgbClr val="000000"/>
                            </a:clrFrom>
                            <a:clrTo>
                              <a:srgbClr val="FF0000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2247" y="3072"/>
                          <a:ext cx="210" cy="1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2126" name="对象 132125"/>
          <p:cNvGraphicFramePr/>
          <p:nvPr/>
        </p:nvGraphicFramePr>
        <p:xfrm>
          <a:off x="1612900" y="4786313"/>
          <a:ext cx="5054600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9" name="" r:id="rId18" imgW="5431155" imgH="405765" progId="Equation.3">
                  <p:embed/>
                </p:oleObj>
              </mc:Choice>
              <mc:Fallback>
                <p:oleObj name="" r:id="rId18" imgW="5431155" imgH="405765" progId="Equation.3">
                  <p:embed/>
                  <p:pic>
                    <p:nvPicPr>
                      <p:cNvPr id="0" name="图片 3288"/>
                      <p:cNvPicPr/>
                      <p:nvPr/>
                    </p:nvPicPr>
                    <p:blipFill>
                      <a:blip r:embed="rId19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12900" y="4786313"/>
                        <a:ext cx="5054600" cy="3762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27" name="对象 132126"/>
          <p:cNvGraphicFramePr/>
          <p:nvPr/>
        </p:nvGraphicFramePr>
        <p:xfrm>
          <a:off x="1604963" y="5302250"/>
          <a:ext cx="538638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6" name="" r:id="rId20" imgW="5788660" imgH="444500" progId="Equation.3">
                  <p:embed/>
                </p:oleObj>
              </mc:Choice>
              <mc:Fallback>
                <p:oleObj name="" r:id="rId20" imgW="5788660" imgH="444500" progId="Equation.3">
                  <p:embed/>
                  <p:pic>
                    <p:nvPicPr>
                      <p:cNvPr id="0" name="图片 3285"/>
                      <p:cNvPicPr/>
                      <p:nvPr/>
                    </p:nvPicPr>
                    <p:blipFill>
                      <a:blip r:embed="rId21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04963" y="5302250"/>
                        <a:ext cx="5386387" cy="412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28" name="对象 132127"/>
          <p:cNvGraphicFramePr/>
          <p:nvPr/>
        </p:nvGraphicFramePr>
        <p:xfrm>
          <a:off x="1003300" y="4772025"/>
          <a:ext cx="531813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5" name="" r:id="rId22" imgW="571500" imgH="393700" progId="Equation.3">
                  <p:embed/>
                </p:oleObj>
              </mc:Choice>
              <mc:Fallback>
                <p:oleObj name="" r:id="rId22" imgW="571500" imgH="393700" progId="Equation.3">
                  <p:embed/>
                  <p:pic>
                    <p:nvPicPr>
                      <p:cNvPr id="0" name="图片 3294"/>
                      <p:cNvPicPr/>
                      <p:nvPr/>
                    </p:nvPicPr>
                    <p:blipFill>
                      <a:blip r:embed="rId23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003300" y="4772025"/>
                        <a:ext cx="531813" cy="365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29" name="对象 132128"/>
          <p:cNvGraphicFramePr/>
          <p:nvPr/>
        </p:nvGraphicFramePr>
        <p:xfrm>
          <a:off x="984250" y="5305425"/>
          <a:ext cx="56673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3" name="" r:id="rId24" imgW="609600" imgH="393700" progId="Equation.3">
                  <p:embed/>
                </p:oleObj>
              </mc:Choice>
              <mc:Fallback>
                <p:oleObj name="" r:id="rId24" imgW="609600" imgH="393700" progId="Equation.3">
                  <p:embed/>
                  <p:pic>
                    <p:nvPicPr>
                      <p:cNvPr id="0" name="图片 3292"/>
                      <p:cNvPicPr/>
                      <p:nvPr/>
                    </p:nvPicPr>
                    <p:blipFill>
                      <a:blip r:embed="rId25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84250" y="5305425"/>
                        <a:ext cx="566738" cy="3651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2130" name="组合 132129"/>
          <p:cNvGrpSpPr/>
          <p:nvPr/>
        </p:nvGrpSpPr>
        <p:grpSpPr>
          <a:xfrm>
            <a:off x="7405688" y="1993900"/>
            <a:ext cx="438150" cy="312738"/>
            <a:chOff x="4861" y="1607"/>
            <a:chExt cx="288" cy="228"/>
          </a:xfrm>
        </p:grpSpPr>
        <p:grpSp>
          <p:nvGrpSpPr>
            <p:cNvPr id="58402" name="组合 132130"/>
            <p:cNvGrpSpPr/>
            <p:nvPr/>
          </p:nvGrpSpPr>
          <p:grpSpPr>
            <a:xfrm>
              <a:off x="4861" y="1643"/>
              <a:ext cx="288" cy="192"/>
              <a:chOff x="4806" y="1728"/>
              <a:chExt cx="288" cy="192"/>
            </a:xfrm>
          </p:grpSpPr>
          <p:sp>
            <p:nvSpPr>
              <p:cNvPr id="58403" name="直接连接符 132131"/>
              <p:cNvSpPr/>
              <p:nvPr/>
            </p:nvSpPr>
            <p:spPr>
              <a:xfrm flipV="1">
                <a:off x="5088" y="1728"/>
                <a:ext cx="0" cy="192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cxnSp>
            <p:nvCxnSpPr>
              <p:cNvPr id="58404" name="直接箭头连接符 132132"/>
              <p:cNvCxnSpPr/>
              <p:nvPr/>
            </p:nvCxnSpPr>
            <p:spPr>
              <a:xfrm>
                <a:off x="4806" y="1824"/>
                <a:ext cx="288" cy="0"/>
              </a:xfrm>
              <a:prstGeom prst="straightConnector1">
                <a:avLst/>
              </a:prstGeom>
              <a:ln w="12700" cap="flat" cmpd="sng">
                <a:solidFill>
                  <a:srgbClr val="008000"/>
                </a:solidFill>
                <a:prstDash val="solid"/>
                <a:round/>
                <a:headEnd type="triangle" w="sm" len="med"/>
                <a:tailEnd type="triangle" w="sm" len="med"/>
              </a:ln>
            </p:spPr>
          </p:cxnSp>
        </p:grpSp>
        <p:graphicFrame>
          <p:nvGraphicFramePr>
            <p:cNvPr id="58405" name="对象 132133"/>
            <p:cNvGraphicFramePr/>
            <p:nvPr/>
          </p:nvGraphicFramePr>
          <p:xfrm>
            <a:off x="4915" y="1607"/>
            <a:ext cx="165" cy="1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7" name="" r:id="rId26" imgW="456565" imgH="304800" progId="Equation.3">
                    <p:embed/>
                  </p:oleObj>
                </mc:Choice>
                <mc:Fallback>
                  <p:oleObj name="" r:id="rId26" imgW="456565" imgH="304800" progId="Equation.3">
                    <p:embed/>
                    <p:pic>
                      <p:nvPicPr>
                        <p:cNvPr id="0" name="图片 3286"/>
                        <p:cNvPicPr/>
                        <p:nvPr/>
                      </p:nvPicPr>
                      <p:blipFill>
                        <a:blip r:embed="rId27">
                          <a:clrChange>
                            <a:clrFrom>
                              <a:srgbClr val="000000"/>
                            </a:clrFrom>
                            <a:clrTo>
                              <a:srgbClr val="012E57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915" y="1607"/>
                          <a:ext cx="165" cy="10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2135" name="组合 132134"/>
          <p:cNvGrpSpPr/>
          <p:nvPr/>
        </p:nvGrpSpPr>
        <p:grpSpPr>
          <a:xfrm>
            <a:off x="7853363" y="2355850"/>
            <a:ext cx="446087" cy="457200"/>
            <a:chOff x="5143" y="1835"/>
            <a:chExt cx="281" cy="288"/>
          </a:xfrm>
        </p:grpSpPr>
        <p:grpSp>
          <p:nvGrpSpPr>
            <p:cNvPr id="58407" name="组合 132135"/>
            <p:cNvGrpSpPr/>
            <p:nvPr/>
          </p:nvGrpSpPr>
          <p:grpSpPr>
            <a:xfrm>
              <a:off x="5143" y="1835"/>
              <a:ext cx="192" cy="288"/>
              <a:chOff x="5088" y="1920"/>
              <a:chExt cx="192" cy="288"/>
            </a:xfrm>
          </p:grpSpPr>
          <p:sp>
            <p:nvSpPr>
              <p:cNvPr id="58408" name="直接连接符 132136"/>
              <p:cNvSpPr/>
              <p:nvPr/>
            </p:nvSpPr>
            <p:spPr>
              <a:xfrm>
                <a:off x="5088" y="1920"/>
                <a:ext cx="192" cy="0"/>
              </a:xfrm>
              <a:prstGeom prst="line">
                <a:avLst/>
              </a:prstGeom>
              <a:ln w="12700" cap="flat" cmpd="sng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cxnSp>
            <p:nvCxnSpPr>
              <p:cNvPr id="58409" name="直接箭头连接符 132137"/>
              <p:cNvCxnSpPr/>
              <p:nvPr/>
            </p:nvCxnSpPr>
            <p:spPr>
              <a:xfrm>
                <a:off x="5184" y="1920"/>
                <a:ext cx="0" cy="288"/>
              </a:xfrm>
              <a:prstGeom prst="straightConnector1">
                <a:avLst/>
              </a:prstGeom>
              <a:ln w="12700" cap="flat" cmpd="sng">
                <a:solidFill>
                  <a:srgbClr val="008000"/>
                </a:solidFill>
                <a:prstDash val="solid"/>
                <a:round/>
                <a:headEnd type="triangle" w="sm" len="med"/>
                <a:tailEnd type="triangle" w="sm" len="med"/>
              </a:ln>
            </p:spPr>
          </p:cxnSp>
        </p:grpSp>
        <p:graphicFrame>
          <p:nvGraphicFramePr>
            <p:cNvPr id="58410" name="对象 132138"/>
            <p:cNvGraphicFramePr/>
            <p:nvPr/>
          </p:nvGraphicFramePr>
          <p:xfrm>
            <a:off x="5259" y="1930"/>
            <a:ext cx="165" cy="1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4" name="" r:id="rId28" imgW="456565" imgH="304800" progId="Equation.3">
                    <p:embed/>
                  </p:oleObj>
                </mc:Choice>
                <mc:Fallback>
                  <p:oleObj name="" r:id="rId28" imgW="456565" imgH="304800" progId="Equation.3">
                    <p:embed/>
                    <p:pic>
                      <p:nvPicPr>
                        <p:cNvPr id="0" name="图片 3283"/>
                        <p:cNvPicPr/>
                        <p:nvPr/>
                      </p:nvPicPr>
                      <p:blipFill>
                        <a:blip r:embed="rId27">
                          <a:clrChange>
                            <a:clrFrom>
                              <a:srgbClr val="000000"/>
                            </a:clrFrom>
                            <a:clrTo>
                              <a:srgbClr val="012E57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5259" y="1930"/>
                          <a:ext cx="165" cy="10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2140" name="组合 132139"/>
          <p:cNvGrpSpPr/>
          <p:nvPr/>
        </p:nvGrpSpPr>
        <p:grpSpPr>
          <a:xfrm>
            <a:off x="7539038" y="1774825"/>
            <a:ext cx="1066800" cy="836613"/>
            <a:chOff x="4752" y="1489"/>
            <a:chExt cx="672" cy="527"/>
          </a:xfrm>
        </p:grpSpPr>
        <p:graphicFrame>
          <p:nvGraphicFramePr>
            <p:cNvPr id="58412" name="对象 132140"/>
            <p:cNvGraphicFramePr/>
            <p:nvPr/>
          </p:nvGraphicFramePr>
          <p:xfrm>
            <a:off x="5040" y="1489"/>
            <a:ext cx="384" cy="2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1" name="" r:id="rId29" imgW="825500" imgH="469900" progId="Equation.3">
                    <p:embed/>
                  </p:oleObj>
                </mc:Choice>
                <mc:Fallback>
                  <p:oleObj name="" r:id="rId29" imgW="825500" imgH="469900" progId="Equation.3">
                    <p:embed/>
                    <p:pic>
                      <p:nvPicPr>
                        <p:cNvPr id="0" name="图片 3290"/>
                        <p:cNvPicPr/>
                        <p:nvPr/>
                      </p:nvPicPr>
                      <p:blipFill>
                        <a:blip r:embed="rId30">
                          <a:clrChange>
                            <a:clrFrom>
                              <a:srgbClr val="000000"/>
                            </a:clrFrom>
                            <a:clrTo>
                              <a:srgbClr val="012E57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5040" y="1489"/>
                          <a:ext cx="384" cy="21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8413" name="直接连接符 132141"/>
            <p:cNvSpPr/>
            <p:nvPr/>
          </p:nvSpPr>
          <p:spPr>
            <a:xfrm flipH="1">
              <a:off x="4752" y="1680"/>
              <a:ext cx="384" cy="336"/>
            </a:xfrm>
            <a:prstGeom prst="line">
              <a:avLst/>
            </a:prstGeom>
            <a:ln w="2857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triangle" w="med" len="med"/>
            </a:ln>
          </p:spPr>
        </p:sp>
      </p:grpSp>
      <p:grpSp>
        <p:nvGrpSpPr>
          <p:cNvPr id="132143" name="组合 132142"/>
          <p:cNvGrpSpPr/>
          <p:nvPr/>
        </p:nvGrpSpPr>
        <p:grpSpPr>
          <a:xfrm>
            <a:off x="6091238" y="2306638"/>
            <a:ext cx="1295400" cy="457200"/>
            <a:chOff x="3840" y="1824"/>
            <a:chExt cx="816" cy="288"/>
          </a:xfrm>
        </p:grpSpPr>
        <p:graphicFrame>
          <p:nvGraphicFramePr>
            <p:cNvPr id="58415" name="对象 132143"/>
            <p:cNvGraphicFramePr/>
            <p:nvPr/>
          </p:nvGraphicFramePr>
          <p:xfrm>
            <a:off x="3840" y="1890"/>
            <a:ext cx="438" cy="2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0" name="" r:id="rId31" imgW="939165" imgH="431800" progId="Equation.3">
                    <p:embed/>
                  </p:oleObj>
                </mc:Choice>
                <mc:Fallback>
                  <p:oleObj name="" r:id="rId31" imgW="939165" imgH="431800" progId="Equation.3">
                    <p:embed/>
                    <p:pic>
                      <p:nvPicPr>
                        <p:cNvPr id="0" name="图片 3289"/>
                        <p:cNvPicPr/>
                        <p:nvPr/>
                      </p:nvPicPr>
                      <p:blipFill>
                        <a:blip r:embed="rId32">
                          <a:clrChange>
                            <a:clrFrom>
                              <a:srgbClr val="000000"/>
                            </a:clrFrom>
                            <a:clrTo>
                              <a:srgbClr val="FF0000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840" y="1890"/>
                          <a:ext cx="438" cy="20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8416" name="直接连接符 132144"/>
            <p:cNvSpPr/>
            <p:nvPr/>
          </p:nvSpPr>
          <p:spPr>
            <a:xfrm>
              <a:off x="4656" y="1824"/>
              <a:ext cx="0" cy="288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132146" name="组合 132145"/>
          <p:cNvGrpSpPr/>
          <p:nvPr/>
        </p:nvGrpSpPr>
        <p:grpSpPr>
          <a:xfrm>
            <a:off x="7310438" y="2763838"/>
            <a:ext cx="685800" cy="1073150"/>
            <a:chOff x="4608" y="2112"/>
            <a:chExt cx="432" cy="676"/>
          </a:xfrm>
        </p:grpSpPr>
        <p:graphicFrame>
          <p:nvGraphicFramePr>
            <p:cNvPr id="58418" name="对象 132146"/>
            <p:cNvGraphicFramePr/>
            <p:nvPr/>
          </p:nvGraphicFramePr>
          <p:xfrm>
            <a:off x="4608" y="2590"/>
            <a:ext cx="432" cy="1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8" name="" r:id="rId33" imgW="939165" imgH="431800" progId="Equation.3">
                    <p:embed/>
                  </p:oleObj>
                </mc:Choice>
                <mc:Fallback>
                  <p:oleObj name="" r:id="rId33" imgW="939165" imgH="431800" progId="Equation.3">
                    <p:embed/>
                    <p:pic>
                      <p:nvPicPr>
                        <p:cNvPr id="0" name="图片 3287"/>
                        <p:cNvPicPr/>
                        <p:nvPr/>
                      </p:nvPicPr>
                      <p:blipFill>
                        <a:blip r:embed="rId32">
                          <a:clrChange>
                            <a:clrFrom>
                              <a:srgbClr val="000000"/>
                            </a:clrFrom>
                            <a:clrTo>
                              <a:srgbClr val="FF0000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608" y="2590"/>
                          <a:ext cx="432" cy="19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8419" name="直接连接符 132147"/>
            <p:cNvSpPr/>
            <p:nvPr/>
          </p:nvSpPr>
          <p:spPr>
            <a:xfrm>
              <a:off x="4656" y="2112"/>
              <a:ext cx="288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13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0" dur="500"/>
                                        <p:tgtEl>
                                          <p:spTgt spid="13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3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13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3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3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3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3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5" dur="500"/>
                                        <p:tgtEl>
                                          <p:spTgt spid="132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9" dur="500"/>
                                        <p:tgtEl>
                                          <p:spTgt spid="13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32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32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3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88" dur="500"/>
                                        <p:tgtEl>
                                          <p:spTgt spid="13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13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132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32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3" name="文本框 133121"/>
          <p:cNvSpPr txBox="1"/>
          <p:nvPr/>
        </p:nvSpPr>
        <p:spPr>
          <a:xfrm>
            <a:off x="838200" y="1049020"/>
            <a:ext cx="14478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再例如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,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59394" name="对象 133122"/>
          <p:cNvGraphicFramePr/>
          <p:nvPr/>
        </p:nvGraphicFramePr>
        <p:xfrm>
          <a:off x="2386013" y="1125220"/>
          <a:ext cx="531018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2" name="" r:id="rId1" imgW="5308600" imgH="1066800" progId="Equation.3">
                  <p:embed/>
                </p:oleObj>
              </mc:Choice>
              <mc:Fallback>
                <p:oleObj name="" r:id="rId1" imgW="5308600" imgH="1066800" progId="Equation.3">
                  <p:embed/>
                  <p:pic>
                    <p:nvPicPr>
                      <p:cNvPr id="0" name="图片 3291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386013" y="1125220"/>
                        <a:ext cx="5310187" cy="1066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4" name="对象 133123"/>
          <p:cNvGraphicFramePr/>
          <p:nvPr/>
        </p:nvGraphicFramePr>
        <p:xfrm>
          <a:off x="1460500" y="2268220"/>
          <a:ext cx="31242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" name="" r:id="rId3" imgW="3122930" imgH="482600" progId="Equation.3">
                  <p:embed/>
                </p:oleObj>
              </mc:Choice>
              <mc:Fallback>
                <p:oleObj name="" r:id="rId3" imgW="3122930" imgH="482600" progId="Equation.3">
                  <p:embed/>
                  <p:pic>
                    <p:nvPicPr>
                      <p:cNvPr id="0" name="图片 3282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460500" y="2268220"/>
                        <a:ext cx="3124200" cy="4810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5" name="对象 133124"/>
          <p:cNvGraphicFramePr/>
          <p:nvPr/>
        </p:nvGraphicFramePr>
        <p:xfrm>
          <a:off x="2006600" y="2930208"/>
          <a:ext cx="4699000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" r:id="rId5" imgW="4697095" imgH="482600" progId="Equation.3">
                  <p:embed/>
                </p:oleObj>
              </mc:Choice>
              <mc:Fallback>
                <p:oleObj name="" r:id="rId5" imgW="4697095" imgH="482600" progId="Equation.3">
                  <p:embed/>
                  <p:pic>
                    <p:nvPicPr>
                      <p:cNvPr id="0" name="图片 3142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2006600" y="2930208"/>
                        <a:ext cx="4699000" cy="481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3126" name="组合 133125"/>
          <p:cNvGrpSpPr/>
          <p:nvPr/>
        </p:nvGrpSpPr>
        <p:grpSpPr>
          <a:xfrm>
            <a:off x="2324100" y="3392170"/>
            <a:ext cx="1143000" cy="304800"/>
            <a:chOff x="1476" y="2041"/>
            <a:chExt cx="720" cy="192"/>
          </a:xfrm>
        </p:grpSpPr>
        <p:sp>
          <p:nvSpPr>
            <p:cNvPr id="59398" name="直接连接符 133126"/>
            <p:cNvSpPr/>
            <p:nvPr/>
          </p:nvSpPr>
          <p:spPr>
            <a:xfrm>
              <a:off x="1476" y="2041"/>
              <a:ext cx="720" cy="0"/>
            </a:xfrm>
            <a:prstGeom prst="line">
              <a:avLst/>
            </a:prstGeom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aphicFrame>
          <p:nvGraphicFramePr>
            <p:cNvPr id="59399" name="对象 133127"/>
            <p:cNvGraphicFramePr/>
            <p:nvPr/>
          </p:nvGraphicFramePr>
          <p:xfrm>
            <a:off x="1716" y="2053"/>
            <a:ext cx="192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5" name="" r:id="rId7" imgW="419100" imgH="393700" progId="Equation.3">
                    <p:embed/>
                  </p:oleObj>
                </mc:Choice>
                <mc:Fallback>
                  <p:oleObj name="" r:id="rId7" imgW="419100" imgH="393700" progId="Equation.3">
                    <p:embed/>
                    <p:pic>
                      <p:nvPicPr>
                        <p:cNvPr id="0" name="图片 3134"/>
                        <p:cNvPicPr/>
                        <p:nvPr/>
                      </p:nvPicPr>
                      <p:blipFill>
                        <a:blip r:embed="rId8">
                          <a:clrChange>
                            <a:clrFrom>
                              <a:srgbClr val="000000"/>
                            </a:clrFrom>
                            <a:clrTo>
                              <a:srgbClr val="FF0000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1716" y="2053"/>
                          <a:ext cx="192" cy="1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129" name="组合 133128"/>
          <p:cNvGrpSpPr/>
          <p:nvPr/>
        </p:nvGrpSpPr>
        <p:grpSpPr>
          <a:xfrm>
            <a:off x="3848100" y="3392170"/>
            <a:ext cx="2590800" cy="304800"/>
            <a:chOff x="2376" y="2041"/>
            <a:chExt cx="1632" cy="192"/>
          </a:xfrm>
        </p:grpSpPr>
        <p:sp>
          <p:nvSpPr>
            <p:cNvPr id="59401" name="直接连接符 133129"/>
            <p:cNvSpPr/>
            <p:nvPr/>
          </p:nvSpPr>
          <p:spPr>
            <a:xfrm>
              <a:off x="2376" y="2041"/>
              <a:ext cx="1632" cy="0"/>
            </a:xfrm>
            <a:prstGeom prst="line">
              <a:avLst/>
            </a:prstGeom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graphicFrame>
          <p:nvGraphicFramePr>
            <p:cNvPr id="59402" name="对象 133130"/>
            <p:cNvGraphicFramePr/>
            <p:nvPr/>
          </p:nvGraphicFramePr>
          <p:xfrm>
            <a:off x="3006" y="2053"/>
            <a:ext cx="210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30" name="" r:id="rId9" imgW="457200" imgH="393700" progId="Equation.3">
                    <p:embed/>
                  </p:oleObj>
                </mc:Choice>
                <mc:Fallback>
                  <p:oleObj name="" r:id="rId9" imgW="457200" imgH="393700" progId="Equation.3">
                    <p:embed/>
                    <p:pic>
                      <p:nvPicPr>
                        <p:cNvPr id="0" name="图片 3129"/>
                        <p:cNvPicPr/>
                        <p:nvPr/>
                      </p:nvPicPr>
                      <p:blipFill>
                        <a:blip r:embed="rId10">
                          <a:clrChange>
                            <a:clrFrom>
                              <a:srgbClr val="000000"/>
                            </a:clrFrom>
                            <a:clrTo>
                              <a:srgbClr val="FF0000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006" y="2053"/>
                          <a:ext cx="210" cy="18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3132" name="对象 133131"/>
          <p:cNvGraphicFramePr/>
          <p:nvPr/>
        </p:nvGraphicFramePr>
        <p:xfrm>
          <a:off x="1066800" y="3962083"/>
          <a:ext cx="2019300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" r:id="rId11" imgW="2018665" imgH="444500" progId="Equation.3">
                  <p:embed/>
                </p:oleObj>
              </mc:Choice>
              <mc:Fallback>
                <p:oleObj name="" r:id="rId11" imgW="2018665" imgH="444500" progId="Equation.3">
                  <p:embed/>
                  <p:pic>
                    <p:nvPicPr>
                      <p:cNvPr id="0" name="图片 3132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066800" y="3962083"/>
                        <a:ext cx="2019300" cy="442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33" name="对象 133132"/>
          <p:cNvGraphicFramePr/>
          <p:nvPr/>
        </p:nvGraphicFramePr>
        <p:xfrm>
          <a:off x="1066800" y="4700270"/>
          <a:ext cx="2349500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" r:id="rId13" imgW="2348230" imgH="482600" progId="Equation.3">
                  <p:embed/>
                </p:oleObj>
              </mc:Choice>
              <mc:Fallback>
                <p:oleObj name="" r:id="rId13" imgW="2348230" imgH="482600" progId="Equation.3">
                  <p:embed/>
                  <p:pic>
                    <p:nvPicPr>
                      <p:cNvPr id="0" name="图片 3133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066800" y="4700270"/>
                        <a:ext cx="2349500" cy="4810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34" name="对象 133133"/>
          <p:cNvGraphicFramePr/>
          <p:nvPr/>
        </p:nvGraphicFramePr>
        <p:xfrm>
          <a:off x="3276600" y="3962083"/>
          <a:ext cx="40163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" r:id="rId15" imgW="4316095" imgH="431800" progId="Equation.3">
                  <p:embed/>
                </p:oleObj>
              </mc:Choice>
              <mc:Fallback>
                <p:oleObj name="" r:id="rId15" imgW="4316095" imgH="431800" progId="Equation.3">
                  <p:embed/>
                  <p:pic>
                    <p:nvPicPr>
                      <p:cNvPr id="0" name="图片 3130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14C83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276600" y="3962083"/>
                        <a:ext cx="4016375" cy="400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35" name="矩形标注 133134"/>
          <p:cNvSpPr/>
          <p:nvPr/>
        </p:nvSpPr>
        <p:spPr>
          <a:xfrm>
            <a:off x="4267200" y="4724083"/>
            <a:ext cx="4114800" cy="381000"/>
          </a:xfrm>
          <a:prstGeom prst="wedgeRectCallout">
            <a:avLst>
              <a:gd name="adj1" fmla="val -69213"/>
              <a:gd name="adj2" fmla="val 17917"/>
            </a:avLst>
          </a:prstGeom>
          <a:noFill/>
          <a:ln w="12700" cap="flat" cmpd="sng">
            <a:solidFill>
              <a:schemeClr val="accent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b="1" dirty="0">
                <a:latin typeface="Times New Roman" panose="02020603050405020304" pitchFamily="18" charset="0"/>
                <a:ea typeface="宋体" panose="02010600030101010101" pitchFamily="2" charset="-122"/>
              </a:rPr>
              <a:t>既容易计算又是较好的近似值</a:t>
            </a:r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3136" name="文本框 133135"/>
          <p:cNvSpPr txBox="1"/>
          <p:nvPr/>
        </p:nvSpPr>
        <p:spPr>
          <a:xfrm>
            <a:off x="857250" y="5301933"/>
            <a:ext cx="7239000" cy="9461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问题</a:t>
            </a:r>
            <a:r>
              <a:rPr lang="en-US" altLang="zh-CN" sz="2800" b="1">
                <a:solidFill>
                  <a:schemeClr val="accent2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: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这个线性函数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改变量的主要部分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是否所有函数的改变量都有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?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它是什么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?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如何求</a:t>
            </a:r>
            <a:r>
              <a:rPr lang="en-US" altLang="zh-CN" sz="2800" b="1">
                <a:latin typeface="Times New Roman" panose="02020603050405020304" pitchFamily="18" charset="0"/>
                <a:ea typeface="宋体" panose="02010600030101010101" pitchFamily="2" charset="-122"/>
              </a:rPr>
              <a:t>?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3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75"/>
                                        <p:tgtEl>
                                          <p:spTgt spid="13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5" grpId="0" bldLvl="0" animBg="1"/>
      <p:bldP spid="1331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17" name="标题 134145"/>
          <p:cNvSpPr>
            <a:spLocks noGrp="1"/>
          </p:cNvSpPr>
          <p:nvPr>
            <p:ph type="title"/>
          </p:nvPr>
        </p:nvSpPr>
        <p:spPr>
          <a:xfrm>
            <a:off x="643255" y="95250"/>
            <a:ext cx="3348990" cy="808990"/>
          </a:xfrm>
          <a:ln/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二、微分的定义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sp>
        <p:nvSpPr>
          <p:cNvPr id="134147" name="文本框 134146"/>
          <p:cNvSpPr txBox="1"/>
          <p:nvPr/>
        </p:nvSpPr>
        <p:spPr>
          <a:xfrm>
            <a:off x="838200" y="1217930"/>
            <a:ext cx="10668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定义</a:t>
            </a:r>
            <a:endParaRPr lang="zh-CN" altLang="en-US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34148" name="对象 134147"/>
          <p:cNvGraphicFramePr/>
          <p:nvPr/>
        </p:nvGraphicFramePr>
        <p:xfrm>
          <a:off x="914400" y="1310005"/>
          <a:ext cx="6970713" cy="377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" r:id="rId1" imgW="7175500" imgH="3886200" progId="Equation.3">
                  <p:embed/>
                </p:oleObj>
              </mc:Choice>
              <mc:Fallback>
                <p:oleObj name="" r:id="rId1" imgW="7175500" imgH="3886200" progId="Equation.3">
                  <p:embed/>
                  <p:pic>
                    <p:nvPicPr>
                      <p:cNvPr id="0" name="图片 3135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14C83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14400" y="1310005"/>
                        <a:ext cx="6970713" cy="37782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49" name="对象 134148"/>
          <p:cNvGraphicFramePr/>
          <p:nvPr/>
        </p:nvGraphicFramePr>
        <p:xfrm>
          <a:off x="862013" y="5431155"/>
          <a:ext cx="6148387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3" imgW="6375400" imgH="457200" progId="Equation.3">
                  <p:embed/>
                </p:oleObj>
              </mc:Choice>
              <mc:Fallback>
                <p:oleObj name="" r:id="rId3" imgW="6375400" imgH="457200" progId="Equation.3">
                  <p:embed/>
                  <p:pic>
                    <p:nvPicPr>
                      <p:cNvPr id="0" name="图片 3131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862013" y="5431155"/>
                        <a:ext cx="6148387" cy="441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150" name="文本框 134149"/>
          <p:cNvSpPr txBox="1"/>
          <p:nvPr/>
        </p:nvSpPr>
        <p:spPr>
          <a:xfrm>
            <a:off x="6477000" y="5351780"/>
            <a:ext cx="2743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(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微分的实质</a:t>
            </a:r>
            <a:r>
              <a:rPr lang="en-US" altLang="zh-CN" sz="2800" b="1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)</a:t>
            </a:r>
            <a:endParaRPr lang="en-US" altLang="zh-CN" sz="28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4151" name="直接连接符 134150"/>
          <p:cNvSpPr/>
          <p:nvPr/>
        </p:nvSpPr>
        <p:spPr>
          <a:xfrm>
            <a:off x="4572000" y="5066030"/>
            <a:ext cx="2286000" cy="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4152" name="直接连接符 134151"/>
          <p:cNvSpPr/>
          <p:nvPr/>
        </p:nvSpPr>
        <p:spPr>
          <a:xfrm>
            <a:off x="4895850" y="5832793"/>
            <a:ext cx="1524000" cy="0"/>
          </a:xfrm>
          <a:prstGeom prst="line">
            <a:avLst/>
          </a:prstGeom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75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/>
      <p:bldP spid="1341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1" name="文本框 135169"/>
          <p:cNvSpPr txBox="1"/>
          <p:nvPr/>
        </p:nvSpPr>
        <p:spPr>
          <a:xfrm>
            <a:off x="914400" y="901065"/>
            <a:ext cx="2362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由定义知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:</a:t>
            </a:r>
            <a:endParaRPr lang="en-US" altLang="zh-CN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graphicFrame>
        <p:nvGraphicFramePr>
          <p:cNvPr id="135171" name="对象 135170"/>
          <p:cNvGraphicFramePr/>
          <p:nvPr/>
        </p:nvGraphicFramePr>
        <p:xfrm>
          <a:off x="1020763" y="1663065"/>
          <a:ext cx="6008687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" r:id="rId1" imgW="6004560" imgH="444500" progId="Equation.3">
                  <p:embed/>
                </p:oleObj>
              </mc:Choice>
              <mc:Fallback>
                <p:oleObj name="" r:id="rId1" imgW="6004560" imgH="444500" progId="Equation.3">
                  <p:embed/>
                  <p:pic>
                    <p:nvPicPr>
                      <p:cNvPr id="0" name="图片 3136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020763" y="1663065"/>
                        <a:ext cx="6008687" cy="4429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2" name="对象 135171"/>
          <p:cNvGraphicFramePr/>
          <p:nvPr/>
        </p:nvGraphicFramePr>
        <p:xfrm>
          <a:off x="1016000" y="2355215"/>
          <a:ext cx="580390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" r:id="rId3" imgW="5801360" imgH="431800" progId="Equation.3">
                  <p:embed/>
                </p:oleObj>
              </mc:Choice>
              <mc:Fallback>
                <p:oleObj name="" r:id="rId3" imgW="5801360" imgH="431800" progId="Equation.3">
                  <p:embed/>
                  <p:pic>
                    <p:nvPicPr>
                      <p:cNvPr id="0" name="图片 3127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016000" y="2355215"/>
                        <a:ext cx="5803900" cy="4302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3" name="对象 135172"/>
          <p:cNvGraphicFramePr/>
          <p:nvPr/>
        </p:nvGraphicFramePr>
        <p:xfrm>
          <a:off x="990600" y="3061653"/>
          <a:ext cx="54102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" r:id="rId5" imgW="5407660" imgH="431800" progId="Equation.3">
                  <p:embed/>
                </p:oleObj>
              </mc:Choice>
              <mc:Fallback>
                <p:oleObj name="" r:id="rId5" imgW="5407660" imgH="431800" progId="Equation.3">
                  <p:embed/>
                  <p:pic>
                    <p:nvPicPr>
                      <p:cNvPr id="0" name="图片 3137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90600" y="3061653"/>
                        <a:ext cx="5410200" cy="4302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4" name="对象 135173"/>
          <p:cNvGraphicFramePr/>
          <p:nvPr/>
        </p:nvGraphicFramePr>
        <p:xfrm>
          <a:off x="1193800" y="3644265"/>
          <a:ext cx="736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" r:id="rId7" imgW="736600" imgH="914400" progId="Equation.3">
                  <p:embed/>
                </p:oleObj>
              </mc:Choice>
              <mc:Fallback>
                <p:oleObj name="" r:id="rId7" imgW="736600" imgH="914400" progId="Equation.3">
                  <p:embed/>
                  <p:pic>
                    <p:nvPicPr>
                      <p:cNvPr id="0" name="图片 3128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193800" y="3644265"/>
                        <a:ext cx="736600" cy="914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5" name="对象 135174"/>
          <p:cNvGraphicFramePr/>
          <p:nvPr/>
        </p:nvGraphicFramePr>
        <p:xfrm>
          <a:off x="1987550" y="3682365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" r:id="rId9" imgW="1701800" imgH="838200" progId="Equation.3">
                  <p:embed/>
                </p:oleObj>
              </mc:Choice>
              <mc:Fallback>
                <p:oleObj name="" r:id="rId9" imgW="1701800" imgH="838200" progId="Equation.3">
                  <p:embed/>
                  <p:pic>
                    <p:nvPicPr>
                      <p:cNvPr id="0" name="图片 3138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987550" y="3682365"/>
                        <a:ext cx="1701800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6" name="对象 135175"/>
          <p:cNvGraphicFramePr/>
          <p:nvPr/>
        </p:nvGraphicFramePr>
        <p:xfrm>
          <a:off x="3886200" y="3937953"/>
          <a:ext cx="2400300" cy="392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" r:id="rId11" imgW="2399030" imgH="393700" progId="Equation.3">
                  <p:embed/>
                </p:oleObj>
              </mc:Choice>
              <mc:Fallback>
                <p:oleObj name="" r:id="rId11" imgW="2399030" imgH="393700" progId="Equation.3">
                  <p:embed/>
                  <p:pic>
                    <p:nvPicPr>
                      <p:cNvPr id="0" name="图片 3139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886200" y="3937953"/>
                        <a:ext cx="2400300" cy="392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7" name="对象 135176"/>
          <p:cNvGraphicFramePr/>
          <p:nvPr/>
        </p:nvGraphicFramePr>
        <p:xfrm>
          <a:off x="982663" y="4801553"/>
          <a:ext cx="6732587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" r:id="rId13" imgW="6727825" imgH="444500" progId="Equation.3">
                  <p:embed/>
                </p:oleObj>
              </mc:Choice>
              <mc:Fallback>
                <p:oleObj name="" r:id="rId13" imgW="6727825" imgH="444500" progId="Equation.3">
                  <p:embed/>
                  <p:pic>
                    <p:nvPicPr>
                      <p:cNvPr id="0" name="图片 3140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82663" y="4801553"/>
                        <a:ext cx="6732587" cy="442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8" name="对象 135177"/>
          <p:cNvGraphicFramePr/>
          <p:nvPr/>
        </p:nvGraphicFramePr>
        <p:xfrm>
          <a:off x="969963" y="5531803"/>
          <a:ext cx="6135687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" r:id="rId15" imgW="6131560" imgH="482600" progId="Equation.3">
                  <p:embed/>
                </p:oleObj>
              </mc:Choice>
              <mc:Fallback>
                <p:oleObj name="" r:id="rId15" imgW="6131560" imgH="482600" progId="Equation.3">
                  <p:embed/>
                  <p:pic>
                    <p:nvPicPr>
                      <p:cNvPr id="0" name="图片 3141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69963" y="5531803"/>
                        <a:ext cx="6135687" cy="481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5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5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5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3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36195" name="对象 136194"/>
          <p:cNvGraphicFramePr/>
          <p:nvPr/>
        </p:nvGraphicFramePr>
        <p:xfrm>
          <a:off x="927100" y="1676400"/>
          <a:ext cx="7304088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" r:id="rId1" imgW="7299325" imgH="1002665" progId="Equation.3">
                  <p:embed/>
                </p:oleObj>
              </mc:Choice>
              <mc:Fallback>
                <p:oleObj name="" r:id="rId1" imgW="7299325" imgH="1002665" progId="Equation.3">
                  <p:embed/>
                  <p:pic>
                    <p:nvPicPr>
                      <p:cNvPr id="0" name="图片 3143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27100" y="1676400"/>
                        <a:ext cx="7304088" cy="10017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196" name="文本框 136195"/>
          <p:cNvSpPr txBox="1"/>
          <p:nvPr/>
        </p:nvSpPr>
        <p:spPr>
          <a:xfrm>
            <a:off x="838200" y="1595438"/>
            <a:ext cx="2209800" cy="519112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定理</a:t>
            </a:r>
            <a:endParaRPr lang="zh-CN" altLang="en-US" sz="2800" b="1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36197" name="内容占位符 136196"/>
          <p:cNvGraphicFramePr>
            <a:graphicFrameLocks noGrp="1"/>
          </p:cNvGraphicFramePr>
          <p:nvPr>
            <p:ph idx="1"/>
          </p:nvPr>
        </p:nvGraphicFramePr>
        <p:xfrm>
          <a:off x="1066800" y="3549650"/>
          <a:ext cx="7239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0" name="" r:id="rId3" imgW="7239000" imgH="977900" progId="Equation.3">
                  <p:embed/>
                </p:oleObj>
              </mc:Choice>
              <mc:Fallback>
                <p:oleObj name="" r:id="rId3" imgW="7239000" imgH="977900" progId="Equation.3">
                  <p:embed/>
                  <p:pic>
                    <p:nvPicPr>
                      <p:cNvPr id="0" name="图片 3149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066800" y="3549650"/>
                        <a:ext cx="7239000" cy="9779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17" name="标题 134145"/>
          <p:cNvSpPr>
            <a:spLocks noGrp="1"/>
          </p:cNvSpPr>
          <p:nvPr>
            <p:ph type="title"/>
          </p:nvPr>
        </p:nvSpPr>
        <p:spPr>
          <a:xfrm>
            <a:off x="643255" y="95250"/>
            <a:ext cx="3822065" cy="808990"/>
          </a:xfrm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三、可微的充要条件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3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89" name="文本框 137217"/>
          <p:cNvSpPr txBox="1"/>
          <p:nvPr/>
        </p:nvSpPr>
        <p:spPr>
          <a:xfrm>
            <a:off x="838200" y="838200"/>
            <a:ext cx="20574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en-US" altLang="zh-CN" sz="2800" b="1"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endParaRPr lang="en-US" altLang="zh-CN" sz="2800" b="1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7219" name="文本框 137218"/>
          <p:cNvSpPr txBox="1"/>
          <p:nvPr/>
        </p:nvSpPr>
        <p:spPr>
          <a:xfrm>
            <a:off x="838200" y="1524000"/>
            <a:ext cx="838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63491" name="对象 137219"/>
          <p:cNvGraphicFramePr/>
          <p:nvPr/>
        </p:nvGraphicFramePr>
        <p:xfrm>
          <a:off x="1649413" y="900113"/>
          <a:ext cx="7037387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" r:id="rId1" imgW="7035800" imgH="469900" progId="Equation.3">
                  <p:embed/>
                </p:oleObj>
              </mc:Choice>
              <mc:Fallback>
                <p:oleObj name="" r:id="rId1" imgW="7035800" imgH="469900" progId="Equation.3">
                  <p:embed/>
                  <p:pic>
                    <p:nvPicPr>
                      <p:cNvPr id="0" name="图片 3147"/>
                      <p:cNvPicPr/>
                      <p:nvPr/>
                    </p:nvPicPr>
                    <p:blipFill>
                      <a:blip r:embed="rId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649413" y="900113"/>
                        <a:ext cx="7037387" cy="469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1" name="对象 137220"/>
          <p:cNvGraphicFramePr/>
          <p:nvPr/>
        </p:nvGraphicFramePr>
        <p:xfrm>
          <a:off x="1531938" y="1638300"/>
          <a:ext cx="208121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" r:id="rId3" imgW="2336800" imgH="469900" progId="Equation.3">
                  <p:embed/>
                </p:oleObj>
              </mc:Choice>
              <mc:Fallback>
                <p:oleObj name="" r:id="rId3" imgW="2336800" imgH="469900" progId="Equation.3">
                  <p:embed/>
                  <p:pic>
                    <p:nvPicPr>
                      <p:cNvPr id="0" name="图片 3150"/>
                      <p:cNvPicPr/>
                      <p:nvPr/>
                    </p:nvPicPr>
                    <p:blipFill>
                      <a:blip r:embed="rId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31938" y="1638300"/>
                        <a:ext cx="2081212" cy="4191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2" name="对象 137221"/>
          <p:cNvGraphicFramePr/>
          <p:nvPr/>
        </p:nvGraphicFramePr>
        <p:xfrm>
          <a:off x="3700463" y="1643063"/>
          <a:ext cx="130016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" r:id="rId5" imgW="1459865" imgH="393700" progId="Equation.3">
                  <p:embed/>
                </p:oleObj>
              </mc:Choice>
              <mc:Fallback>
                <p:oleObj name="" r:id="rId5" imgW="1459865" imgH="393700" progId="Equation.3">
                  <p:embed/>
                  <p:pic>
                    <p:nvPicPr>
                      <p:cNvPr id="0" name="图片 3151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3700463" y="1643063"/>
                        <a:ext cx="1300162" cy="3492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3" name="对象 137222"/>
          <p:cNvGraphicFramePr/>
          <p:nvPr/>
        </p:nvGraphicFramePr>
        <p:xfrm>
          <a:off x="1528763" y="2220913"/>
          <a:ext cx="3379787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" r:id="rId7" imgW="3797300" imgH="939800" progId="Equation.3">
                  <p:embed/>
                </p:oleObj>
              </mc:Choice>
              <mc:Fallback>
                <p:oleObj name="" r:id="rId7" imgW="3797300" imgH="939800" progId="Equation.3">
                  <p:embed/>
                  <p:pic>
                    <p:nvPicPr>
                      <p:cNvPr id="0" name="图片 3155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528763" y="2220913"/>
                        <a:ext cx="3379787" cy="8366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4" name="对象 137223"/>
          <p:cNvGraphicFramePr/>
          <p:nvPr/>
        </p:nvGraphicFramePr>
        <p:xfrm>
          <a:off x="4913313" y="2432050"/>
          <a:ext cx="984250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" r:id="rId9" imgW="1104265" imgH="330200" progId="Equation.3">
                  <p:embed/>
                </p:oleObj>
              </mc:Choice>
              <mc:Fallback>
                <p:oleObj name="" r:id="rId9" imgW="1104265" imgH="330200" progId="Equation.3">
                  <p:embed/>
                  <p:pic>
                    <p:nvPicPr>
                      <p:cNvPr id="0" name="图片 3144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913313" y="2432050"/>
                        <a:ext cx="984250" cy="2936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5" name="对象 137224"/>
          <p:cNvGraphicFramePr/>
          <p:nvPr/>
        </p:nvGraphicFramePr>
        <p:xfrm>
          <a:off x="933450" y="3352800"/>
          <a:ext cx="7278688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" r:id="rId11" imgW="7277100" imgH="977900" progId="Equation.3">
                  <p:embed/>
                </p:oleObj>
              </mc:Choice>
              <mc:Fallback>
                <p:oleObj name="" r:id="rId11" imgW="7277100" imgH="977900" progId="Equation.3">
                  <p:embed/>
                  <p:pic>
                    <p:nvPicPr>
                      <p:cNvPr id="0" name="图片 3145"/>
                      <p:cNvPicPr/>
                      <p:nvPr/>
                    </p:nvPicPr>
                    <p:blipFill>
                      <a:blip r:embed="rId12">
                        <a:clrChange>
                          <a:clrFrom>
                            <a:srgbClr val="000000"/>
                          </a:clrFrom>
                          <a:clrTo>
                            <a:srgbClr val="012E57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33450" y="3352800"/>
                        <a:ext cx="7278688" cy="977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6" name="对象 137225"/>
          <p:cNvGraphicFramePr/>
          <p:nvPr/>
        </p:nvGraphicFramePr>
        <p:xfrm>
          <a:off x="1295400" y="4559300"/>
          <a:ext cx="2141538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" r:id="rId13" imgW="2322195" imgH="405765" progId="Equation.3">
                  <p:embed/>
                </p:oleObj>
              </mc:Choice>
              <mc:Fallback>
                <p:oleObj name="" r:id="rId13" imgW="2322195" imgH="405765" progId="Equation.3">
                  <p:embed/>
                  <p:pic>
                    <p:nvPicPr>
                      <p:cNvPr id="0" name="图片 3146"/>
                      <p:cNvPicPr/>
                      <p:nvPr/>
                    </p:nvPicPr>
                    <p:blipFill>
                      <a:blip r:embed="rId14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1295400" y="4559300"/>
                        <a:ext cx="2141538" cy="373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227" name="右箭头 137226"/>
          <p:cNvSpPr/>
          <p:nvPr/>
        </p:nvSpPr>
        <p:spPr>
          <a:xfrm>
            <a:off x="3733800" y="4635500"/>
            <a:ext cx="706438" cy="141288"/>
          </a:xfrm>
          <a:prstGeom prst="rightArrow">
            <a:avLst>
              <a:gd name="adj1" fmla="val 50000"/>
              <a:gd name="adj2" fmla="val 12495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p>
            <a:endParaRPr lang="zh-CN" altLang="en-US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aphicFrame>
        <p:nvGraphicFramePr>
          <p:cNvPr id="137228" name="对象 137227"/>
          <p:cNvGraphicFramePr/>
          <p:nvPr/>
        </p:nvGraphicFramePr>
        <p:xfrm>
          <a:off x="4660900" y="4302125"/>
          <a:ext cx="1804988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9" name="" r:id="rId15" imgW="1955165" imgH="901065" progId="Equation.3">
                  <p:embed/>
                </p:oleObj>
              </mc:Choice>
              <mc:Fallback>
                <p:oleObj name="" r:id="rId15" imgW="1955165" imgH="901065" progId="Equation.3">
                  <p:embed/>
                  <p:pic>
                    <p:nvPicPr>
                      <p:cNvPr id="0" name="图片 3148"/>
                      <p:cNvPicPr/>
                      <p:nvPr/>
                    </p:nvPicPr>
                    <p:blipFill>
                      <a:blip r:embed="rId1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660900" y="4302125"/>
                        <a:ext cx="1804988" cy="831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9" name="对象 137228"/>
          <p:cNvGraphicFramePr/>
          <p:nvPr/>
        </p:nvGraphicFramePr>
        <p:xfrm>
          <a:off x="914400" y="5232400"/>
          <a:ext cx="6834188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" r:id="rId17" imgW="6832600" imgH="977900" progId="Equation.3">
                  <p:embed/>
                </p:oleObj>
              </mc:Choice>
              <mc:Fallback>
                <p:oleObj name="" r:id="rId17" imgW="6832600" imgH="977900" progId="Equation.3">
                  <p:embed/>
                  <p:pic>
                    <p:nvPicPr>
                      <p:cNvPr id="0" name="图片 3152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14400" y="5232400"/>
                        <a:ext cx="6834188" cy="977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7230" name="直接连接符 137229"/>
          <p:cNvSpPr/>
          <p:nvPr/>
        </p:nvSpPr>
        <p:spPr>
          <a:xfrm>
            <a:off x="4953000" y="6172200"/>
            <a:ext cx="838200" cy="0"/>
          </a:xfrm>
          <a:prstGeom prst="line">
            <a:avLst/>
          </a:prstGeom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0417" name="标题 134145"/>
          <p:cNvSpPr>
            <a:spLocks noGrp="1"/>
          </p:cNvSpPr>
          <p:nvPr/>
        </p:nvSpPr>
        <p:spPr>
          <a:xfrm>
            <a:off x="643255" y="95250"/>
            <a:ext cx="3822065" cy="80899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lstStyle>
            <a:lvl1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4572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9144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3716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1828800" algn="ctr" defTabSz="912495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四、举例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7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7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7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7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3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3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3" name="标题 138241"/>
          <p:cNvSpPr>
            <a:spLocks noGrp="1"/>
          </p:cNvSpPr>
          <p:nvPr>
            <p:ph type="title"/>
          </p:nvPr>
        </p:nvSpPr>
        <p:spPr>
          <a:xfrm>
            <a:off x="609600" y="101600"/>
            <a:ext cx="4114800" cy="781685"/>
          </a:xfrm>
          <a:ln/>
        </p:spPr>
        <p:txBody>
          <a:bodyPr lIns="91426" tIns="45713" rIns="91426" bIns="45713" anchor="ctr"/>
          <a:p>
            <a:pPr algn="l"/>
            <a:r>
              <a:rPr lang="zh-CN" altLang="en-US" sz="2800" dirty="0">
                <a:solidFill>
                  <a:schemeClr val="bg1"/>
                </a:solidFill>
              </a:rPr>
              <a:t>五、微分的几何意义</a:t>
            </a:r>
            <a:endParaRPr lang="zh-CN" altLang="en-US" sz="2800" dirty="0">
              <a:solidFill>
                <a:schemeClr val="bg1"/>
              </a:solidFill>
            </a:endParaRPr>
          </a:p>
        </p:txBody>
      </p:sp>
      <p:grpSp>
        <p:nvGrpSpPr>
          <p:cNvPr id="138243" name="组合 138242"/>
          <p:cNvGrpSpPr/>
          <p:nvPr/>
        </p:nvGrpSpPr>
        <p:grpSpPr>
          <a:xfrm>
            <a:off x="4953000" y="1981200"/>
            <a:ext cx="2559050" cy="1752600"/>
            <a:chOff x="3120" y="1712"/>
            <a:chExt cx="1612" cy="1104"/>
          </a:xfrm>
        </p:grpSpPr>
        <p:sp>
          <p:nvSpPr>
            <p:cNvPr id="64515" name="任意多边形 138243"/>
            <p:cNvSpPr/>
            <p:nvPr/>
          </p:nvSpPr>
          <p:spPr>
            <a:xfrm>
              <a:off x="3120" y="1712"/>
              <a:ext cx="1612" cy="1104"/>
            </a:xfrm>
            <a:custGeom>
              <a:avLst/>
              <a:gdLst/>
              <a:ahLst/>
              <a:cxnLst/>
              <a:pathLst>
                <a:path w="1680" h="912">
                  <a:moveTo>
                    <a:pt x="0" y="912"/>
                  </a:moveTo>
                  <a:cubicBezTo>
                    <a:pt x="292" y="892"/>
                    <a:pt x="584" y="872"/>
                    <a:pt x="864" y="720"/>
                  </a:cubicBezTo>
                  <a:cubicBezTo>
                    <a:pt x="1144" y="568"/>
                    <a:pt x="1412" y="284"/>
                    <a:pt x="1680" y="0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graphicFrame>
          <p:nvGraphicFramePr>
            <p:cNvPr id="64516" name="对象 138244"/>
            <p:cNvGraphicFramePr/>
            <p:nvPr/>
          </p:nvGraphicFramePr>
          <p:xfrm>
            <a:off x="3120" y="2526"/>
            <a:ext cx="560" cy="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4" name="" r:id="rId1" imgW="1358265" imgH="393700" progId="Equation.3">
                    <p:embed/>
                  </p:oleObj>
                </mc:Choice>
                <mc:Fallback>
                  <p:oleObj name="" r:id="rId1" imgW="1358265" imgH="393700" progId="Equation.3">
                    <p:embed/>
                    <p:pic>
                      <p:nvPicPr>
                        <p:cNvPr id="0" name="图片 3153"/>
                        <p:cNvPicPr/>
                        <p:nvPr/>
                      </p:nvPicPr>
                      <p:blipFill>
                        <a:blip r:embed="rId2">
                          <a:clrChange>
                            <a:clrFrom>
                              <a:srgbClr val="000000"/>
                            </a:clrFrom>
                            <a:clrTo>
                              <a:srgbClr val="012E57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3120" y="2526"/>
                          <a:ext cx="560" cy="16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8246" name="组合 138245"/>
          <p:cNvGrpSpPr/>
          <p:nvPr/>
        </p:nvGrpSpPr>
        <p:grpSpPr>
          <a:xfrm>
            <a:off x="6172200" y="3352800"/>
            <a:ext cx="265113" cy="1193800"/>
            <a:chOff x="3888" y="2576"/>
            <a:chExt cx="167" cy="752"/>
          </a:xfrm>
        </p:grpSpPr>
        <p:graphicFrame>
          <p:nvGraphicFramePr>
            <p:cNvPr id="64518" name="对象 138246"/>
            <p:cNvGraphicFramePr/>
            <p:nvPr/>
          </p:nvGraphicFramePr>
          <p:xfrm>
            <a:off x="3888" y="3120"/>
            <a:ext cx="167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5" name="" r:id="rId3" imgW="266065" imgH="329565" progId="Equation.3">
                    <p:embed/>
                  </p:oleObj>
                </mc:Choice>
                <mc:Fallback>
                  <p:oleObj name="" r:id="rId3" imgW="266065" imgH="329565" progId="Equation.3">
                    <p:embed/>
                    <p:pic>
                      <p:nvPicPr>
                        <p:cNvPr id="0" name="图片 315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888" y="3120"/>
                          <a:ext cx="167" cy="20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519" name="直接连接符 138247"/>
            <p:cNvSpPr/>
            <p:nvPr/>
          </p:nvSpPr>
          <p:spPr>
            <a:xfrm>
              <a:off x="3952" y="2576"/>
              <a:ext cx="0" cy="528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138249" name="直接连接符 138248"/>
          <p:cNvSpPr/>
          <p:nvPr/>
        </p:nvSpPr>
        <p:spPr>
          <a:xfrm>
            <a:off x="6273800" y="3352800"/>
            <a:ext cx="19812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</p:spPr>
      </p:sp>
      <p:sp>
        <p:nvSpPr>
          <p:cNvPr id="138250" name="直接连接符 138249"/>
          <p:cNvSpPr/>
          <p:nvPr/>
        </p:nvSpPr>
        <p:spPr>
          <a:xfrm>
            <a:off x="7099300" y="2819400"/>
            <a:ext cx="11557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</p:spPr>
      </p:sp>
      <p:sp>
        <p:nvSpPr>
          <p:cNvPr id="138251" name="直接连接符 138250"/>
          <p:cNvSpPr/>
          <p:nvPr/>
        </p:nvSpPr>
        <p:spPr>
          <a:xfrm>
            <a:off x="7099300" y="2514600"/>
            <a:ext cx="123825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</p:spPr>
      </p:sp>
      <p:sp>
        <p:nvSpPr>
          <p:cNvPr id="138252" name="文本框 138251"/>
          <p:cNvSpPr txBox="1"/>
          <p:nvPr/>
        </p:nvSpPr>
        <p:spPr>
          <a:xfrm>
            <a:off x="6019800" y="3041650"/>
            <a:ext cx="365125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1600">
                <a:latin typeface="Times New Roman" panose="02020603050405020304" pitchFamily="18" charset="0"/>
                <a:ea typeface="宋体" panose="02010600030101010101" pitchFamily="2" charset="-122"/>
              </a:rPr>
              <a:t>M</a:t>
            </a:r>
            <a:endParaRPr lang="en-US" altLang="zh-CN" sz="16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8253" name="文本框 138252"/>
          <p:cNvSpPr txBox="1"/>
          <p:nvPr/>
        </p:nvSpPr>
        <p:spPr>
          <a:xfrm>
            <a:off x="6832600" y="2235200"/>
            <a:ext cx="330200" cy="3365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1600">
                <a:latin typeface="Times New Roman" panose="02020603050405020304" pitchFamily="18" charset="0"/>
                <a:ea typeface="宋体" panose="02010600030101010101" pitchFamily="2" charset="-122"/>
              </a:rPr>
              <a:t>N</a:t>
            </a:r>
            <a:endParaRPr lang="en-US" altLang="zh-CN" sz="16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138254" name="组合 138253"/>
          <p:cNvGrpSpPr/>
          <p:nvPr/>
        </p:nvGrpSpPr>
        <p:grpSpPr>
          <a:xfrm>
            <a:off x="4876800" y="1854200"/>
            <a:ext cx="3429000" cy="2425700"/>
            <a:chOff x="3072" y="1632"/>
            <a:chExt cx="2160" cy="1528"/>
          </a:xfrm>
        </p:grpSpPr>
        <p:sp>
          <p:nvSpPr>
            <p:cNvPr id="64526" name="直接连接符 138254"/>
            <p:cNvSpPr/>
            <p:nvPr/>
          </p:nvSpPr>
          <p:spPr>
            <a:xfrm flipV="1">
              <a:off x="3072" y="1816"/>
              <a:ext cx="2080" cy="1344"/>
            </a:xfrm>
            <a:prstGeom prst="line">
              <a:avLst/>
            </a:prstGeom>
            <a:ln w="25400" cap="flat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64527" name="文本框 138255"/>
            <p:cNvSpPr txBox="1"/>
            <p:nvPr/>
          </p:nvSpPr>
          <p:spPr>
            <a:xfrm>
              <a:off x="5038" y="1632"/>
              <a:ext cx="194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zh-CN" sz="1600">
                  <a:solidFill>
                    <a:srgbClr val="FF0066"/>
                  </a:solidFill>
                  <a:latin typeface="Times New Roman" panose="02020603050405020304" pitchFamily="18" charset="0"/>
                  <a:ea typeface="宋体" panose="02010600030101010101" pitchFamily="2" charset="-122"/>
                </a:rPr>
                <a:t>T</a:t>
              </a:r>
              <a:endParaRPr lang="en-US" altLang="zh-CN" sz="16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138257" name="组合 138256"/>
          <p:cNvGrpSpPr/>
          <p:nvPr/>
        </p:nvGrpSpPr>
        <p:grpSpPr>
          <a:xfrm>
            <a:off x="7239000" y="2819400"/>
            <a:ext cx="319088" cy="533400"/>
            <a:chOff x="4628" y="2240"/>
            <a:chExt cx="201" cy="336"/>
          </a:xfrm>
        </p:grpSpPr>
        <p:sp>
          <p:nvSpPr>
            <p:cNvPr id="64529" name="直接连接符 138257"/>
            <p:cNvSpPr/>
            <p:nvPr/>
          </p:nvSpPr>
          <p:spPr>
            <a:xfrm>
              <a:off x="4628" y="2240"/>
              <a:ext cx="0" cy="336"/>
            </a:xfrm>
            <a:prstGeom prst="line">
              <a:avLst/>
            </a:prstGeom>
            <a:ln w="19050" cap="flat" cmpd="sng">
              <a:solidFill>
                <a:srgbClr val="FF0000"/>
              </a:solidFill>
              <a:prstDash val="solid"/>
              <a:round/>
              <a:headEnd type="triangle" w="sm" len="med"/>
              <a:tailEnd type="triangle" w="sm" len="med"/>
            </a:ln>
          </p:spPr>
        </p:sp>
        <p:graphicFrame>
          <p:nvGraphicFramePr>
            <p:cNvPr id="64530" name="对象 138258"/>
            <p:cNvGraphicFramePr/>
            <p:nvPr/>
          </p:nvGraphicFramePr>
          <p:xfrm>
            <a:off x="4646" y="2336"/>
            <a:ext cx="183" cy="1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9" name="" r:id="rId5" imgW="292100" imgH="292100" progId="Equation.3">
                    <p:embed/>
                  </p:oleObj>
                </mc:Choice>
                <mc:Fallback>
                  <p:oleObj name="" r:id="rId5" imgW="292100" imgH="292100" progId="Equation.3">
                    <p:embed/>
                    <p:pic>
                      <p:nvPicPr>
                        <p:cNvPr id="0" name="图片 3158"/>
                        <p:cNvPicPr/>
                        <p:nvPr/>
                      </p:nvPicPr>
                      <p:blipFill>
                        <a:blip r:embed="rId6">
                          <a:clrChange>
                            <a:clrFrom>
                              <a:srgbClr val="000000"/>
                            </a:clrFrom>
                            <a:clrTo>
                              <a:srgbClr val="FF0000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646" y="2336"/>
                          <a:ext cx="183" cy="1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8260" name="组合 138259"/>
          <p:cNvGrpSpPr/>
          <p:nvPr/>
        </p:nvGrpSpPr>
        <p:grpSpPr>
          <a:xfrm>
            <a:off x="7696200" y="2514600"/>
            <a:ext cx="328613" cy="838200"/>
            <a:chOff x="4888" y="2048"/>
            <a:chExt cx="207" cy="528"/>
          </a:xfrm>
        </p:grpSpPr>
        <p:sp>
          <p:nvSpPr>
            <p:cNvPr id="64532" name="直接连接符 138260"/>
            <p:cNvSpPr/>
            <p:nvPr/>
          </p:nvSpPr>
          <p:spPr>
            <a:xfrm>
              <a:off x="4888" y="2048"/>
              <a:ext cx="0" cy="528"/>
            </a:xfrm>
            <a:prstGeom prst="line">
              <a:avLst/>
            </a:prstGeom>
            <a:ln w="19050" cap="flat" cmpd="sng">
              <a:solidFill>
                <a:schemeClr val="accent2"/>
              </a:solidFill>
              <a:prstDash val="solid"/>
              <a:round/>
              <a:headEnd type="triangle" w="sm" len="med"/>
              <a:tailEnd type="triangle" w="sm" len="med"/>
            </a:ln>
          </p:spPr>
        </p:sp>
        <p:graphicFrame>
          <p:nvGraphicFramePr>
            <p:cNvPr id="64533" name="对象 138261"/>
            <p:cNvGraphicFramePr/>
            <p:nvPr/>
          </p:nvGraphicFramePr>
          <p:xfrm>
            <a:off x="4896" y="2256"/>
            <a:ext cx="199" cy="1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0" name="" r:id="rId7" imgW="317500" imgH="292100" progId="Equation.3">
                    <p:embed/>
                  </p:oleObj>
                </mc:Choice>
                <mc:Fallback>
                  <p:oleObj name="" r:id="rId7" imgW="317500" imgH="292100" progId="Equation.3">
                    <p:embed/>
                    <p:pic>
                      <p:nvPicPr>
                        <p:cNvPr id="0" name="图片 3159"/>
                        <p:cNvPicPr/>
                        <p:nvPr/>
                      </p:nvPicPr>
                      <p:blipFill>
                        <a:blip r:embed="rId8">
                          <a:clrChange>
                            <a:clrFrom>
                              <a:srgbClr val="000000"/>
                            </a:clrFrom>
                            <a:clrTo>
                              <a:srgbClr val="012E57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896" y="2256"/>
                          <a:ext cx="199" cy="18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8263" name="组合 138262"/>
          <p:cNvGrpSpPr/>
          <p:nvPr/>
        </p:nvGrpSpPr>
        <p:grpSpPr>
          <a:xfrm>
            <a:off x="7848600" y="2514600"/>
            <a:ext cx="514350" cy="304800"/>
            <a:chOff x="5044" y="2048"/>
            <a:chExt cx="324" cy="192"/>
          </a:xfrm>
        </p:grpSpPr>
        <p:graphicFrame>
          <p:nvGraphicFramePr>
            <p:cNvPr id="64535" name="对象 138263"/>
            <p:cNvGraphicFramePr/>
            <p:nvPr/>
          </p:nvGraphicFramePr>
          <p:xfrm>
            <a:off x="5081" y="2096"/>
            <a:ext cx="287" cy="1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1" name="" r:id="rId9" imgW="875665" imgH="393700" progId="Equation.3">
                    <p:embed/>
                  </p:oleObj>
                </mc:Choice>
                <mc:Fallback>
                  <p:oleObj name="" r:id="rId9" imgW="875665" imgH="393700" progId="Equation.3">
                    <p:embed/>
                    <p:pic>
                      <p:nvPicPr>
                        <p:cNvPr id="0" name="图片 3160"/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5081" y="2096"/>
                          <a:ext cx="287" cy="128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536" name="直接连接符 138264"/>
            <p:cNvSpPr/>
            <p:nvPr/>
          </p:nvSpPr>
          <p:spPr>
            <a:xfrm>
              <a:off x="5044" y="2048"/>
              <a:ext cx="0" cy="19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round/>
              <a:headEnd type="triangle" w="sm" len="med"/>
              <a:tailEnd type="triangle" w="sm" len="med"/>
            </a:ln>
          </p:spPr>
        </p:sp>
      </p:grpSp>
      <p:sp>
        <p:nvSpPr>
          <p:cNvPr id="138266" name="文本框 138265"/>
          <p:cNvSpPr txBox="1"/>
          <p:nvPr/>
        </p:nvSpPr>
        <p:spPr>
          <a:xfrm>
            <a:off x="5138738" y="3962400"/>
            <a:ext cx="361950" cy="3048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1400">
                <a:solidFill>
                  <a:srgbClr val="FF0066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endParaRPr lang="zh-CN" altLang="en-US" sz="1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138267" name="组合 138266"/>
          <p:cNvGrpSpPr/>
          <p:nvPr/>
        </p:nvGrpSpPr>
        <p:grpSpPr>
          <a:xfrm>
            <a:off x="4343400" y="1600200"/>
            <a:ext cx="4343400" cy="2971800"/>
            <a:chOff x="2736" y="1472"/>
            <a:chExt cx="2736" cy="1872"/>
          </a:xfrm>
        </p:grpSpPr>
        <p:sp>
          <p:nvSpPr>
            <p:cNvPr id="64539" name="直接连接符 138267"/>
            <p:cNvSpPr/>
            <p:nvPr/>
          </p:nvSpPr>
          <p:spPr>
            <a:xfrm>
              <a:off x="2736" y="3104"/>
              <a:ext cx="2736" cy="16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sm" len="lg"/>
            </a:ln>
          </p:spPr>
        </p:sp>
        <p:sp>
          <p:nvSpPr>
            <p:cNvPr id="64540" name="直接连接符 138268"/>
            <p:cNvSpPr/>
            <p:nvPr/>
          </p:nvSpPr>
          <p:spPr>
            <a:xfrm flipV="1">
              <a:off x="2976" y="1472"/>
              <a:ext cx="0" cy="1872"/>
            </a:xfrm>
            <a:prstGeom prst="line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sm" len="lg"/>
            </a:ln>
          </p:spPr>
        </p:sp>
        <p:graphicFrame>
          <p:nvGraphicFramePr>
            <p:cNvPr id="64541" name="对象 138269"/>
            <p:cNvGraphicFramePr/>
            <p:nvPr/>
          </p:nvGraphicFramePr>
          <p:xfrm>
            <a:off x="5313" y="3178"/>
            <a:ext cx="141" cy="1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8" name="" r:id="rId11" imgW="254000" imgH="241300" progId="Equation.3">
                    <p:embed/>
                  </p:oleObj>
                </mc:Choice>
                <mc:Fallback>
                  <p:oleObj name="" r:id="rId11" imgW="254000" imgH="241300" progId="Equation.3">
                    <p:embed/>
                    <p:pic>
                      <p:nvPicPr>
                        <p:cNvPr id="0" name="图片 3157"/>
                        <p:cNvPicPr/>
                        <p:nvPr/>
                      </p:nvPicPr>
                      <p:blipFill>
                        <a:blip r:embed="rId12"/>
                        <a:stretch>
                          <a:fillRect/>
                        </a:stretch>
                      </p:blipFill>
                      <p:spPr>
                        <a:xfrm>
                          <a:off x="5313" y="3178"/>
                          <a:ext cx="141" cy="13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4542" name="对象 138270"/>
            <p:cNvGraphicFramePr/>
            <p:nvPr/>
          </p:nvGraphicFramePr>
          <p:xfrm>
            <a:off x="2817" y="1488"/>
            <a:ext cx="141" cy="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2" name="" r:id="rId13" imgW="254000" imgH="317500" progId="Equation.3">
                    <p:embed/>
                  </p:oleObj>
                </mc:Choice>
                <mc:Fallback>
                  <p:oleObj name="" r:id="rId13" imgW="254000" imgH="317500" progId="Equation.3">
                    <p:embed/>
                    <p:pic>
                      <p:nvPicPr>
                        <p:cNvPr id="0" name="图片 3161"/>
                        <p:cNvPicPr/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2817" y="1488"/>
                          <a:ext cx="141" cy="17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4543" name="对象 138271"/>
            <p:cNvGraphicFramePr/>
            <p:nvPr/>
          </p:nvGraphicFramePr>
          <p:xfrm>
            <a:off x="2828" y="3137"/>
            <a:ext cx="120" cy="1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63" name="" r:id="rId15" imgW="215900" imgH="241300" progId="Equation.3">
                    <p:embed/>
                  </p:oleObj>
                </mc:Choice>
                <mc:Fallback>
                  <p:oleObj name="" r:id="rId15" imgW="215900" imgH="241300" progId="Equation.3">
                    <p:embed/>
                    <p:pic>
                      <p:nvPicPr>
                        <p:cNvPr id="0" name="图片 3162"/>
                        <p:cNvPicPr/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2828" y="3137"/>
                          <a:ext cx="120" cy="134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8273" name="对象 138272"/>
          <p:cNvGraphicFramePr/>
          <p:nvPr/>
        </p:nvGraphicFramePr>
        <p:xfrm>
          <a:off x="5334000" y="3976688"/>
          <a:ext cx="209550" cy="188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" name="" r:id="rId17" imgW="266065" imgH="241300" progId="Equation.3">
                  <p:embed/>
                </p:oleObj>
              </mc:Choice>
              <mc:Fallback>
                <p:oleObj name="" r:id="rId17" imgW="266065" imgH="241300" progId="Equation.3">
                  <p:embed/>
                  <p:pic>
                    <p:nvPicPr>
                      <p:cNvPr id="0" name="图片 3163"/>
                      <p:cNvPicPr/>
                      <p:nvPr/>
                    </p:nvPicPr>
                    <p:blipFill>
                      <a:blip r:embed="rId18">
                        <a:clrChange>
                          <a:clrFrom>
                            <a:srgbClr val="000000"/>
                          </a:clrFrom>
                          <a:clrTo>
                            <a:srgbClr val="FF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5334000" y="3976688"/>
                        <a:ext cx="209550" cy="188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8274" name="组合 138273"/>
          <p:cNvGrpSpPr/>
          <p:nvPr/>
        </p:nvGrpSpPr>
        <p:grpSpPr>
          <a:xfrm>
            <a:off x="6273800" y="3352800"/>
            <a:ext cx="838200" cy="266700"/>
            <a:chOff x="3952" y="2576"/>
            <a:chExt cx="528" cy="168"/>
          </a:xfrm>
        </p:grpSpPr>
        <p:graphicFrame>
          <p:nvGraphicFramePr>
            <p:cNvPr id="64546" name="对象 138274"/>
            <p:cNvGraphicFramePr/>
            <p:nvPr/>
          </p:nvGraphicFramePr>
          <p:xfrm>
            <a:off x="4128" y="2617"/>
            <a:ext cx="192" cy="1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57" name="" r:id="rId19" imgW="456565" imgH="304800" progId="Equation.3">
                    <p:embed/>
                  </p:oleObj>
                </mc:Choice>
                <mc:Fallback>
                  <p:oleObj name="" r:id="rId19" imgW="456565" imgH="304800" progId="Equation.3">
                    <p:embed/>
                    <p:pic>
                      <p:nvPicPr>
                        <p:cNvPr id="0" name="图片 3156"/>
                        <p:cNvPicPr/>
                        <p:nvPr/>
                      </p:nvPicPr>
                      <p:blipFill>
                        <a:blip r:embed="rId20">
                          <a:clrChange>
                            <a:clrFrom>
                              <a:srgbClr val="000000"/>
                            </a:clrFrom>
                            <a:clrTo>
                              <a:srgbClr val="006600"/>
                            </a:clrTo>
                          </a:clrChange>
                        </a:blip>
                        <a:stretch>
                          <a:fillRect/>
                        </a:stretch>
                      </p:blipFill>
                      <p:spPr>
                        <a:xfrm>
                          <a:off x="4128" y="2617"/>
                          <a:ext cx="192" cy="127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547" name="直接连接符 138275"/>
            <p:cNvSpPr/>
            <p:nvPr/>
          </p:nvSpPr>
          <p:spPr>
            <a:xfrm>
              <a:off x="3952" y="2576"/>
              <a:ext cx="528" cy="0"/>
            </a:xfrm>
            <a:prstGeom prst="line">
              <a:avLst/>
            </a:prstGeom>
            <a:ln w="19050" cap="flat" cmpd="sng">
              <a:solidFill>
                <a:srgbClr val="0066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138277" name="文本框 138276"/>
          <p:cNvSpPr txBox="1"/>
          <p:nvPr/>
        </p:nvSpPr>
        <p:spPr>
          <a:xfrm>
            <a:off x="838200" y="1600200"/>
            <a:ext cx="3505200" cy="51911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几何意义</a:t>
            </a:r>
            <a:r>
              <a:rPr lang="en-US" altLang="zh-CN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:(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如图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  <a:endParaRPr lang="en-US" altLang="zh-CN" sz="2800" b="1">
              <a:solidFill>
                <a:schemeClr val="accent2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138278" name="对象 138277"/>
          <p:cNvGraphicFramePr/>
          <p:nvPr/>
        </p:nvGraphicFramePr>
        <p:xfrm>
          <a:off x="927100" y="2362200"/>
          <a:ext cx="31115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1" imgW="3111500" imgH="2159000" progId="Equation.3">
                  <p:embed/>
                </p:oleObj>
              </mc:Choice>
              <mc:Fallback>
                <p:oleObj name="" r:id="rId21" imgW="3111500" imgH="2159000" progId="Equation.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2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27100" y="2362200"/>
                        <a:ext cx="3111500" cy="21590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8279" name="组合 138278"/>
          <p:cNvGrpSpPr/>
          <p:nvPr/>
        </p:nvGrpSpPr>
        <p:grpSpPr>
          <a:xfrm>
            <a:off x="6761163" y="2514600"/>
            <a:ext cx="800100" cy="2044700"/>
            <a:chOff x="4259" y="2048"/>
            <a:chExt cx="504" cy="1288"/>
          </a:xfrm>
        </p:grpSpPr>
        <p:grpSp>
          <p:nvGrpSpPr>
            <p:cNvPr id="64551" name="组合 138279"/>
            <p:cNvGrpSpPr/>
            <p:nvPr/>
          </p:nvGrpSpPr>
          <p:grpSpPr>
            <a:xfrm>
              <a:off x="4259" y="2048"/>
              <a:ext cx="504" cy="1288"/>
              <a:chOff x="4259" y="2048"/>
              <a:chExt cx="504" cy="1288"/>
            </a:xfrm>
          </p:grpSpPr>
          <p:graphicFrame>
            <p:nvGraphicFramePr>
              <p:cNvPr id="64552" name="对象 138280"/>
              <p:cNvGraphicFramePr/>
              <p:nvPr/>
            </p:nvGraphicFramePr>
            <p:xfrm>
              <a:off x="4259" y="3128"/>
              <a:ext cx="504" cy="20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78" name="" r:id="rId23" imgW="799465" imgH="330200" progId="Equation.3">
                      <p:embed/>
                    </p:oleObj>
                  </mc:Choice>
                  <mc:Fallback>
                    <p:oleObj name="" r:id="rId23" imgW="799465" imgH="330200" progId="Equation.3">
                      <p:embed/>
                      <p:pic>
                        <p:nvPicPr>
                          <p:cNvPr id="0" name="图片 3077"/>
                          <p:cNvPicPr/>
                          <p:nvPr/>
                        </p:nvPicPr>
                        <p:blipFill>
                          <a:blip r:embed="rId24"/>
                          <a:stretch>
                            <a:fillRect/>
                          </a:stretch>
                        </p:blipFill>
                        <p:spPr>
                          <a:xfrm>
                            <a:off x="4259" y="3128"/>
                            <a:ext cx="504" cy="208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4553" name="直接连接符 138281"/>
              <p:cNvSpPr/>
              <p:nvPr/>
            </p:nvSpPr>
            <p:spPr>
              <a:xfrm>
                <a:off x="4472" y="2048"/>
                <a:ext cx="0" cy="1056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sp>
          <p:nvSpPr>
            <p:cNvPr id="64554" name="文本框 138282"/>
            <p:cNvSpPr txBox="1"/>
            <p:nvPr/>
          </p:nvSpPr>
          <p:spPr>
            <a:xfrm>
              <a:off x="4309" y="2112"/>
              <a:ext cx="251" cy="21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en-US" altLang="zh-CN" sz="1600">
                  <a:latin typeface="Times New Roman" panose="02020603050405020304" pitchFamily="18" charset="0"/>
                  <a:ea typeface="宋体" panose="02010600030101010101" pitchFamily="2" charset="-122"/>
                </a:rPr>
                <a:t> P </a:t>
              </a:r>
              <a:endParaRPr lang="en-US" altLang="zh-CN" sz="16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aphicFrame>
        <p:nvGraphicFramePr>
          <p:cNvPr id="138284" name="对象 138283"/>
          <p:cNvGraphicFramePr/>
          <p:nvPr/>
        </p:nvGraphicFramePr>
        <p:xfrm>
          <a:off x="914400" y="4724400"/>
          <a:ext cx="61229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25" imgW="6121400" imgH="1066800" progId="Equation.3">
                  <p:embed/>
                </p:oleObj>
              </mc:Choice>
              <mc:Fallback>
                <p:oleObj name="" r:id="rId25" imgW="6121400" imgH="1066800" progId="Equation.3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26">
                        <a:clrChange>
                          <a:clrFrom>
                            <a:srgbClr val="000000"/>
                          </a:clrFrom>
                          <a:clrTo>
                            <a:srgbClr val="000000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914400" y="4724400"/>
                        <a:ext cx="6122988" cy="1066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138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75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8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75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675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175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8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8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38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38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63" dur="5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2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7" dur="500"/>
                                        <p:tgtEl>
                                          <p:spTgt spid="138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3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38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52" grpId="0"/>
      <p:bldP spid="138253" grpId="0"/>
      <p:bldP spid="138266" grpId="0"/>
      <p:bldP spid="138277" grpId="0"/>
    </p:bldLst>
  </p:timing>
</p:sld>
</file>

<file path=ppt/theme/theme1.xml><?xml version="1.0" encoding="utf-8"?>
<a:theme xmlns:a="http://schemas.openxmlformats.org/drawingml/2006/main" name="3_Office 主题​​">
  <a:themeElements>
    <a:clrScheme name="">
      <a:dk1>
        <a:srgbClr val="000000"/>
      </a:dk1>
      <a:lt1>
        <a:srgbClr val="FFFFFF"/>
      </a:lt1>
      <a:dk2>
        <a:srgbClr val="014C83"/>
      </a:dk2>
      <a:lt2>
        <a:srgbClr val="EEECE1"/>
      </a:lt2>
      <a:accent1>
        <a:srgbClr val="014C8D"/>
      </a:accent1>
      <a:accent2>
        <a:srgbClr val="012E57"/>
      </a:accent2>
      <a:accent3>
        <a:srgbClr val="FFFFFF"/>
      </a:accent3>
      <a:accent4>
        <a:srgbClr val="000000"/>
      </a:accent4>
      <a:accent5>
        <a:srgbClr val="AAB2C5"/>
      </a:accent5>
      <a:accent6>
        <a:srgbClr val="00284D"/>
      </a:accent6>
      <a:hlink>
        <a:srgbClr val="0000FF"/>
      </a:hlink>
      <a:folHlink>
        <a:srgbClr val="CDDBE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Office 主题​​ 1">
        <a:dk1>
          <a:srgbClr val="000000"/>
        </a:dk1>
        <a:lt1>
          <a:srgbClr val="FFFFFF"/>
        </a:lt1>
        <a:dk2>
          <a:srgbClr val="014C83"/>
        </a:dk2>
        <a:lt2>
          <a:srgbClr val="EEECE1"/>
        </a:lt2>
        <a:accent1>
          <a:srgbClr val="014C8D"/>
        </a:accent1>
        <a:accent2>
          <a:srgbClr val="012E57"/>
        </a:accent2>
        <a:accent3>
          <a:srgbClr val="FFFFFF"/>
        </a:accent3>
        <a:accent4>
          <a:srgbClr val="000000"/>
        </a:accent4>
        <a:accent5>
          <a:srgbClr val="AAB2C5"/>
        </a:accent5>
        <a:accent6>
          <a:srgbClr val="01294E"/>
        </a:accent6>
        <a:hlink>
          <a:srgbClr val="0000FF"/>
        </a:hlink>
        <a:folHlink>
          <a:srgbClr val="CDDB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D:\高等数学电子教案\TEMPLET\背景.pot</Template>
  <TotalTime>0</TotalTime>
  <Words>185</Words>
  <Application>WPS 演示</Application>
  <PresentationFormat>在屏幕上显示</PresentationFormat>
  <Paragraphs>48</Paragraphs>
  <Slides>8</Slides>
  <Notes>0</Notes>
  <HiddenSlides>0</HiddenSlides>
  <MMClips>0</MMClips>
  <ScaleCrop>false</ScaleCrop>
  <HeadingPairs>
    <vt:vector size="10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60</vt:i4>
      </vt:variant>
      <vt:variant>
        <vt:lpstr>幻灯片标题</vt:lpstr>
      </vt:variant>
      <vt:variant>
        <vt:i4>8</vt:i4>
      </vt:variant>
      <vt:variant>
        <vt:lpstr>自定义放映</vt:lpstr>
      </vt:variant>
      <vt:variant>
        <vt:i4>2</vt:i4>
      </vt:variant>
    </vt:vector>
  </HeadingPairs>
  <TitlesOfParts>
    <vt:vector size="82" baseType="lpstr">
      <vt:lpstr>Arial</vt:lpstr>
      <vt:lpstr>宋体</vt:lpstr>
      <vt:lpstr>Wingdings</vt:lpstr>
      <vt:lpstr>Times New Roman</vt:lpstr>
      <vt:lpstr>黑体</vt:lpstr>
      <vt:lpstr>微软雅黑</vt:lpstr>
      <vt:lpstr>Arial Unicode MS</vt:lpstr>
      <vt:lpstr>Franklin Gothic Medium</vt:lpstr>
      <vt:lpstr>方正粗宋简体</vt:lpstr>
      <vt:lpstr>华文行楷</vt:lpstr>
      <vt:lpstr>Tahoma</vt:lpstr>
      <vt:lpstr>3_Office 主题​​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二、微分的定义</vt:lpstr>
      <vt:lpstr>三、可微的充要条件</vt:lpstr>
      <vt:lpstr>PowerPoint 演示文稿</vt:lpstr>
      <vt:lpstr>切线</vt:lpstr>
      <vt:lpstr>导函数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第二章 导数与微分</dc:title>
  <dc:creator>王静</dc:creator>
  <cp:lastModifiedBy>大牛二妞</cp:lastModifiedBy>
  <cp:revision>97</cp:revision>
  <dcterms:created xsi:type="dcterms:W3CDTF">1999-08-20T23:36:32Z</dcterms:created>
  <dcterms:modified xsi:type="dcterms:W3CDTF">2019-10-21T15:14:20Z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