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413" r:id="rId3"/>
    <p:sldId id="353" r:id="rId4"/>
    <p:sldId id="354" r:id="rId5"/>
    <p:sldId id="355" r:id="rId6"/>
    <p:sldId id="356" r:id="rId7"/>
    <p:sldId id="357" r:id="rId8"/>
    <p:sldId id="358" r:id="rId9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528"/>
        <p:guide pos="5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image" Target="../media/image23.wmf"/><Relationship Id="rId7" Type="http://schemas.openxmlformats.org/officeDocument/2006/relationships/image" Target="../media/image22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0" Type="http://schemas.openxmlformats.org/officeDocument/2006/relationships/image" Target="../media/image25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34.wmf"/><Relationship Id="rId8" Type="http://schemas.openxmlformats.org/officeDocument/2006/relationships/image" Target="../media/image33.wmf"/><Relationship Id="rId7" Type="http://schemas.openxmlformats.org/officeDocument/2006/relationships/image" Target="../media/image32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3" Type="http://schemas.openxmlformats.org/officeDocument/2006/relationships/image" Target="../media/image38.wmf"/><Relationship Id="rId12" Type="http://schemas.openxmlformats.org/officeDocument/2006/relationships/image" Target="../media/image37.wmf"/><Relationship Id="rId11" Type="http://schemas.openxmlformats.org/officeDocument/2006/relationships/image" Target="../media/image36.wmf"/><Relationship Id="rId10" Type="http://schemas.openxmlformats.org/officeDocument/2006/relationships/image" Target="../media/image35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44.wmf"/><Relationship Id="rId6" Type="http://schemas.openxmlformats.org/officeDocument/2006/relationships/image" Target="../media/image30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30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1" Type="http://schemas.openxmlformats.org/officeDocument/2006/relationships/image" Target="../media/image54.wmf"/><Relationship Id="rId10" Type="http://schemas.openxmlformats.org/officeDocument/2006/relationships/image" Target="../media/image53.wmf"/><Relationship Id="rId1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9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2" Type="http://schemas.openxmlformats.org/officeDocument/2006/relationships/vmlDrawing" Target="../drawings/vmlDrawing1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0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.bin"/><Relationship Id="rId8" Type="http://schemas.openxmlformats.org/officeDocument/2006/relationships/image" Target="../media/image14.wmf"/><Relationship Id="rId7" Type="http://schemas.openxmlformats.org/officeDocument/2006/relationships/oleObject" Target="../embeddings/oleObject9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2" Type="http://schemas.openxmlformats.org/officeDocument/2006/relationships/image" Target="../media/image11.wmf"/><Relationship Id="rId12" Type="http://schemas.openxmlformats.org/officeDocument/2006/relationships/vmlDrawing" Target="../drawings/vmlDrawing2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5.wmf"/><Relationship Id="rId1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19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22" Type="http://schemas.openxmlformats.org/officeDocument/2006/relationships/vmlDrawing" Target="../drawings/vmlDrawing3.vml"/><Relationship Id="rId21" Type="http://schemas.openxmlformats.org/officeDocument/2006/relationships/slideLayout" Target="../slideLayouts/slideLayout2.xml"/><Relationship Id="rId20" Type="http://schemas.openxmlformats.org/officeDocument/2006/relationships/image" Target="../media/image25.wmf"/><Relationship Id="rId2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17" Type="http://schemas.openxmlformats.org/officeDocument/2006/relationships/oleObject" Target="../embeddings/oleObject19.bin"/><Relationship Id="rId16" Type="http://schemas.openxmlformats.org/officeDocument/2006/relationships/image" Target="../media/image23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22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1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28" Type="http://schemas.openxmlformats.org/officeDocument/2006/relationships/vmlDrawing" Target="../drawings/vmlDrawing4.vml"/><Relationship Id="rId27" Type="http://schemas.openxmlformats.org/officeDocument/2006/relationships/slideLayout" Target="../slideLayouts/slideLayout7.xml"/><Relationship Id="rId26" Type="http://schemas.openxmlformats.org/officeDocument/2006/relationships/image" Target="../media/image38.wmf"/><Relationship Id="rId25" Type="http://schemas.openxmlformats.org/officeDocument/2006/relationships/oleObject" Target="../embeddings/oleObject33.bin"/><Relationship Id="rId24" Type="http://schemas.openxmlformats.org/officeDocument/2006/relationships/image" Target="../media/image37.wmf"/><Relationship Id="rId23" Type="http://schemas.openxmlformats.org/officeDocument/2006/relationships/oleObject" Target="../embeddings/oleObject32.bin"/><Relationship Id="rId22" Type="http://schemas.openxmlformats.org/officeDocument/2006/relationships/image" Target="../media/image36.wmf"/><Relationship Id="rId21" Type="http://schemas.openxmlformats.org/officeDocument/2006/relationships/oleObject" Target="../embeddings/oleObject31.bin"/><Relationship Id="rId20" Type="http://schemas.openxmlformats.org/officeDocument/2006/relationships/image" Target="../media/image35.wmf"/><Relationship Id="rId2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18" Type="http://schemas.openxmlformats.org/officeDocument/2006/relationships/image" Target="../media/image34.wmf"/><Relationship Id="rId17" Type="http://schemas.openxmlformats.org/officeDocument/2006/relationships/oleObject" Target="../embeddings/oleObject29.bin"/><Relationship Id="rId16" Type="http://schemas.openxmlformats.org/officeDocument/2006/relationships/image" Target="../media/image33.wmf"/><Relationship Id="rId15" Type="http://schemas.openxmlformats.org/officeDocument/2006/relationships/oleObject" Target="../embeddings/oleObject28.bin"/><Relationship Id="rId14" Type="http://schemas.openxmlformats.org/officeDocument/2006/relationships/image" Target="../media/image32.wmf"/><Relationship Id="rId13" Type="http://schemas.openxmlformats.org/officeDocument/2006/relationships/oleObject" Target="../embeddings/oleObject27.bin"/><Relationship Id="rId12" Type="http://schemas.openxmlformats.org/officeDocument/2006/relationships/image" Target="../media/image31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39.wmf"/><Relationship Id="rId16" Type="http://schemas.openxmlformats.org/officeDocument/2006/relationships/vmlDrawing" Target="../drawings/vmlDrawing5.vml"/><Relationship Id="rId15" Type="http://schemas.openxmlformats.org/officeDocument/2006/relationships/slideLayout" Target="../slideLayouts/slideLayout7.xml"/><Relationship Id="rId14" Type="http://schemas.openxmlformats.org/officeDocument/2006/relationships/image" Target="../media/image44.wmf"/><Relationship Id="rId13" Type="http://schemas.openxmlformats.org/officeDocument/2006/relationships/oleObject" Target="../embeddings/oleObject40.bin"/><Relationship Id="rId12" Type="http://schemas.openxmlformats.org/officeDocument/2006/relationships/image" Target="../media/image30.wmf"/><Relationship Id="rId11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34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5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42.bin"/><Relationship Id="rId24" Type="http://schemas.openxmlformats.org/officeDocument/2006/relationships/vmlDrawing" Target="../drawings/vmlDrawing6.vml"/><Relationship Id="rId23" Type="http://schemas.openxmlformats.org/officeDocument/2006/relationships/slideLayout" Target="../slideLayouts/slideLayout7.xml"/><Relationship Id="rId22" Type="http://schemas.openxmlformats.org/officeDocument/2006/relationships/image" Target="../media/image54.wmf"/><Relationship Id="rId21" Type="http://schemas.openxmlformats.org/officeDocument/2006/relationships/oleObject" Target="../embeddings/oleObject51.bin"/><Relationship Id="rId20" Type="http://schemas.openxmlformats.org/officeDocument/2006/relationships/image" Target="../media/image53.wmf"/><Relationship Id="rId2" Type="http://schemas.openxmlformats.org/officeDocument/2006/relationships/image" Target="../media/image45.wmf"/><Relationship Id="rId19" Type="http://schemas.openxmlformats.org/officeDocument/2006/relationships/oleObject" Target="../embeddings/oleObject50.bin"/><Relationship Id="rId18" Type="http://schemas.openxmlformats.org/officeDocument/2006/relationships/image" Target="../media/image30.wmf"/><Relationship Id="rId17" Type="http://schemas.openxmlformats.org/officeDocument/2006/relationships/oleObject" Target="../embeddings/oleObject49.bin"/><Relationship Id="rId16" Type="http://schemas.openxmlformats.org/officeDocument/2006/relationships/image" Target="../media/image52.wmf"/><Relationship Id="rId15" Type="http://schemas.openxmlformats.org/officeDocument/2006/relationships/oleObject" Target="../embeddings/oleObject48.bin"/><Relationship Id="rId14" Type="http://schemas.openxmlformats.org/officeDocument/2006/relationships/image" Target="../media/image51.wmf"/><Relationship Id="rId13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11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高阶导数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5" name="标题 108545"/>
          <p:cNvSpPr>
            <a:spLocks noGrp="1"/>
          </p:cNvSpPr>
          <p:nvPr>
            <p:ph type="title"/>
          </p:nvPr>
        </p:nvSpPr>
        <p:spPr>
          <a:xfrm>
            <a:off x="629285" y="80645"/>
            <a:ext cx="3682365" cy="87947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一、引入概念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08547" name="文本框 108546"/>
          <p:cNvSpPr txBox="1"/>
          <p:nvPr/>
        </p:nvSpPr>
        <p:spPr>
          <a:xfrm>
            <a:off x="825500" y="1317625"/>
            <a:ext cx="6400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问题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变速直线运动的加速度</a:t>
            </a: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08548" name="对象 108547"/>
          <p:cNvGraphicFramePr/>
          <p:nvPr/>
        </p:nvGraphicFramePr>
        <p:xfrm>
          <a:off x="1714500" y="2003425"/>
          <a:ext cx="17145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4" name="" r:id="rId1" imgW="1713865" imgH="431800" progId="Equation.3">
                  <p:embed/>
                </p:oleObj>
              </mc:Choice>
              <mc:Fallback>
                <p:oleObj name="" r:id="rId1" imgW="1713865" imgH="431800" progId="Equation.3">
                  <p:embed/>
                  <p:pic>
                    <p:nvPicPr>
                      <p:cNvPr id="0" name="图片 3333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14500" y="2003425"/>
                        <a:ext cx="17145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对象 108548"/>
          <p:cNvGraphicFramePr/>
          <p:nvPr/>
        </p:nvGraphicFramePr>
        <p:xfrm>
          <a:off x="3657600" y="2017713"/>
          <a:ext cx="4191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9" name="" r:id="rId3" imgW="4191000" imgH="457200" progId="Equation.3">
                  <p:embed/>
                </p:oleObj>
              </mc:Choice>
              <mc:Fallback>
                <p:oleObj name="" r:id="rId3" imgW="4191000" imgH="457200" progId="Equation.3">
                  <p:embed/>
                  <p:pic>
                    <p:nvPicPr>
                      <p:cNvPr id="0" name="图片 3338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657600" y="2017713"/>
                        <a:ext cx="419100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对象 108549"/>
          <p:cNvGraphicFramePr/>
          <p:nvPr/>
        </p:nvGraphicFramePr>
        <p:xfrm>
          <a:off x="1693863" y="2620963"/>
          <a:ext cx="586898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1" name="" r:id="rId5" imgW="5867400" imgH="457200" progId="Equation.3">
                  <p:embed/>
                </p:oleObj>
              </mc:Choice>
              <mc:Fallback>
                <p:oleObj name="" r:id="rId5" imgW="5867400" imgH="457200" progId="Equation.3">
                  <p:embed/>
                  <p:pic>
                    <p:nvPicPr>
                      <p:cNvPr id="0" name="图片 3330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93863" y="2620963"/>
                        <a:ext cx="5868987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对象 108550"/>
          <p:cNvGraphicFramePr/>
          <p:nvPr/>
        </p:nvGraphicFramePr>
        <p:xfrm>
          <a:off x="1701800" y="3275013"/>
          <a:ext cx="34036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3" name="" r:id="rId7" imgW="3400425" imgH="405765" progId="Equation.3">
                  <p:embed/>
                </p:oleObj>
              </mc:Choice>
              <mc:Fallback>
                <p:oleObj name="" r:id="rId7" imgW="3400425" imgH="405765" progId="Equation.3">
                  <p:embed/>
                  <p:pic>
                    <p:nvPicPr>
                      <p:cNvPr id="0" name="图片 3332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01800" y="3275013"/>
                        <a:ext cx="3403600" cy="4048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2" name="文本框 108551"/>
          <p:cNvSpPr txBox="1"/>
          <p:nvPr/>
        </p:nvSpPr>
        <p:spPr>
          <a:xfrm>
            <a:off x="850900" y="3725863"/>
            <a:ext cx="13716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定义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08553" name="对象 108552"/>
          <p:cNvGraphicFramePr/>
          <p:nvPr/>
        </p:nvGraphicFramePr>
        <p:xfrm>
          <a:off x="900113" y="3832225"/>
          <a:ext cx="76215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7" name="" r:id="rId9" imgW="7620000" imgH="1930400" progId="Equation.3">
                  <p:embed/>
                </p:oleObj>
              </mc:Choice>
              <mc:Fallback>
                <p:oleObj name="" r:id="rId9" imgW="7620000" imgH="1930400" progId="Equation.3">
                  <p:embed/>
                  <p:pic>
                    <p:nvPicPr>
                      <p:cNvPr id="0" name="图片 3326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00113" y="3832225"/>
                        <a:ext cx="7621587" cy="1930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8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8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8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8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/>
      <p:bldP spid="1085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69" name="文本框 109569"/>
          <p:cNvSpPr txBox="1"/>
          <p:nvPr/>
        </p:nvSpPr>
        <p:spPr>
          <a:xfrm>
            <a:off x="838200" y="1062673"/>
            <a:ext cx="1447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记作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2770" name="对象 109570"/>
          <p:cNvGraphicFramePr/>
          <p:nvPr/>
        </p:nvGraphicFramePr>
        <p:xfrm>
          <a:off x="1828800" y="895985"/>
          <a:ext cx="365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" name="" r:id="rId1" imgW="3935095" imgH="901065" progId="Equation.3">
                  <p:embed/>
                </p:oleObj>
              </mc:Choice>
              <mc:Fallback>
                <p:oleObj name="" r:id="rId1" imgW="3935095" imgH="901065" progId="Equation.3">
                  <p:embed/>
                  <p:pic>
                    <p:nvPicPr>
                      <p:cNvPr id="0" name="图片 3335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28800" y="895985"/>
                        <a:ext cx="36576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对象 109571"/>
          <p:cNvGraphicFramePr/>
          <p:nvPr/>
        </p:nvGraphicFramePr>
        <p:xfrm>
          <a:off x="909638" y="3181985"/>
          <a:ext cx="765968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6" name="" r:id="rId3" imgW="7654925" imgH="1040765" progId="Equation.3">
                  <p:embed/>
                </p:oleObj>
              </mc:Choice>
              <mc:Fallback>
                <p:oleObj name="" r:id="rId3" imgW="7654925" imgH="1040765" progId="Equation.3">
                  <p:embed/>
                  <p:pic>
                    <p:nvPicPr>
                      <p:cNvPr id="0" name="图片 332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09638" y="3181985"/>
                        <a:ext cx="7659687" cy="1041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对象 109572"/>
          <p:cNvGraphicFramePr/>
          <p:nvPr/>
        </p:nvGraphicFramePr>
        <p:xfrm>
          <a:off x="1778000" y="4263073"/>
          <a:ext cx="4394200" cy="846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" name="" r:id="rId5" imgW="4813300" imgH="927100" progId="Equation.3">
                  <p:embed/>
                </p:oleObj>
              </mc:Choice>
              <mc:Fallback>
                <p:oleObj name="" r:id="rId5" imgW="4813300" imgH="927100" progId="Equation.3">
                  <p:embed/>
                  <p:pic>
                    <p:nvPicPr>
                      <p:cNvPr id="0" name="图片 3337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78000" y="4263073"/>
                        <a:ext cx="4394200" cy="8461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4" name="文本框 109573"/>
          <p:cNvSpPr txBox="1"/>
          <p:nvPr/>
        </p:nvSpPr>
        <p:spPr>
          <a:xfrm>
            <a:off x="784225" y="2467610"/>
            <a:ext cx="7620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三阶导数的导数称为四阶导数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, 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9575" name="文本框 109574"/>
          <p:cNvSpPr txBox="1"/>
          <p:nvPr/>
        </p:nvSpPr>
        <p:spPr>
          <a:xfrm>
            <a:off x="828675" y="5172710"/>
            <a:ext cx="7620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二阶和二阶以上的导数统称为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高阶导数</a:t>
            </a:r>
            <a:r>
              <a:rPr lang="en-US" altLang="zh-CN" sz="2800" b="1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09576" name="对象 109575"/>
          <p:cNvGraphicFramePr/>
          <p:nvPr/>
        </p:nvGraphicFramePr>
        <p:xfrm>
          <a:off x="5756275" y="1580198"/>
          <a:ext cx="247332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0" name="" r:id="rId7" imgW="2857500" imgH="927100" progId="Equation.3">
                  <p:embed/>
                </p:oleObj>
              </mc:Choice>
              <mc:Fallback>
                <p:oleObj name="" r:id="rId7" imgW="2857500" imgH="927100" progId="Equation.3">
                  <p:embed/>
                  <p:pic>
                    <p:nvPicPr>
                      <p:cNvPr id="0" name="图片 3339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756275" y="1580198"/>
                        <a:ext cx="2473325" cy="803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7" name="文本框 109576"/>
          <p:cNvSpPr txBox="1"/>
          <p:nvPr/>
        </p:nvSpPr>
        <p:spPr>
          <a:xfrm>
            <a:off x="762000" y="1743710"/>
            <a:ext cx="76200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二阶导数的导数称为三阶导数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09578" name="对象 109577"/>
          <p:cNvGraphicFramePr/>
          <p:nvPr/>
        </p:nvGraphicFramePr>
        <p:xfrm>
          <a:off x="5743575" y="2342198"/>
          <a:ext cx="263842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1" name="" r:id="rId9" imgW="3048000" imgH="927100" progId="Equation.3">
                  <p:embed/>
                </p:oleObj>
              </mc:Choice>
              <mc:Fallback>
                <p:oleObj name="" r:id="rId9" imgW="3048000" imgH="927100" progId="Equation.3">
                  <p:embed/>
                  <p:pic>
                    <p:nvPicPr>
                      <p:cNvPr id="0" name="图片 3340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743575" y="2342198"/>
                        <a:ext cx="2638425" cy="803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09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5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109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125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9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9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9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75"/>
                                        <p:tgtEl>
                                          <p:spTgt spid="109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4" grpId="0"/>
      <p:bldP spid="109575" grpId="0"/>
      <p:bldP spid="1095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0595" name="文本框 110594"/>
          <p:cNvSpPr txBox="1"/>
          <p:nvPr/>
        </p:nvSpPr>
        <p:spPr>
          <a:xfrm>
            <a:off x="812800" y="1807845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0596" name="对象 110595"/>
          <p:cNvGraphicFramePr/>
          <p:nvPr/>
        </p:nvGraphicFramePr>
        <p:xfrm>
          <a:off x="1714500" y="1911033"/>
          <a:ext cx="46863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3" name="" r:id="rId1" imgW="4684395" imgH="431800" progId="Equation.3">
                  <p:embed/>
                </p:oleObj>
              </mc:Choice>
              <mc:Fallback>
                <p:oleObj name="" r:id="rId1" imgW="4684395" imgH="431800" progId="Equation.3">
                  <p:embed/>
                  <p:pic>
                    <p:nvPicPr>
                      <p:cNvPr id="0" name="图片 3362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714500" y="1911033"/>
                        <a:ext cx="4686300" cy="430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7" name="文本框 110596"/>
          <p:cNvSpPr txBox="1"/>
          <p:nvPr/>
        </p:nvSpPr>
        <p:spPr>
          <a:xfrm>
            <a:off x="838200" y="2584133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0598" name="对象 110597"/>
          <p:cNvGraphicFramePr/>
          <p:nvPr/>
        </p:nvGraphicFramePr>
        <p:xfrm>
          <a:off x="1663700" y="2493645"/>
          <a:ext cx="141446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3" name="" r:id="rId3" imgW="1612265" imgH="850265" progId="Equation.3">
                  <p:embed/>
                </p:oleObj>
              </mc:Choice>
              <mc:Fallback>
                <p:oleObj name="" r:id="rId3" imgW="1612265" imgH="850265" progId="Equation.3">
                  <p:embed/>
                  <p:pic>
                    <p:nvPicPr>
                      <p:cNvPr id="0" name="图片 3352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63700" y="2493645"/>
                        <a:ext cx="1414463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9" name="对象 110598"/>
          <p:cNvGraphicFramePr/>
          <p:nvPr/>
        </p:nvGraphicFramePr>
        <p:xfrm>
          <a:off x="4114800" y="2493645"/>
          <a:ext cx="175895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2" name="" r:id="rId5" imgW="2005965" imgH="850265" progId="Equation.3">
                  <p:embed/>
                </p:oleObj>
              </mc:Choice>
              <mc:Fallback>
                <p:oleObj name="" r:id="rId5" imgW="2005965" imgH="850265" progId="Equation.3">
                  <p:embed/>
                  <p:pic>
                    <p:nvPicPr>
                      <p:cNvPr id="0" name="图片 336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114800" y="2493645"/>
                        <a:ext cx="1758950" cy="746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0" name="对象 110599"/>
          <p:cNvGraphicFramePr/>
          <p:nvPr/>
        </p:nvGraphicFramePr>
        <p:xfrm>
          <a:off x="6019800" y="2493645"/>
          <a:ext cx="144780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1" name="" r:id="rId7" imgW="1651000" imgH="914400" progId="Equation.3">
                  <p:embed/>
                </p:oleObj>
              </mc:Choice>
              <mc:Fallback>
                <p:oleObj name="" r:id="rId7" imgW="1651000" imgH="914400" progId="Equation.3">
                  <p:embed/>
                  <p:pic>
                    <p:nvPicPr>
                      <p:cNvPr id="0" name="图片 3350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019800" y="2493645"/>
                        <a:ext cx="1447800" cy="801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1" name="对象 110600"/>
          <p:cNvGraphicFramePr/>
          <p:nvPr/>
        </p:nvGraphicFramePr>
        <p:xfrm>
          <a:off x="1685925" y="3484245"/>
          <a:ext cx="2182813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2" name="" r:id="rId9" imgW="2489200" imgH="914400" progId="Equation.3">
                  <p:embed/>
                </p:oleObj>
              </mc:Choice>
              <mc:Fallback>
                <p:oleObj name="" r:id="rId9" imgW="2489200" imgH="914400" progId="Equation.3">
                  <p:embed/>
                  <p:pic>
                    <p:nvPicPr>
                      <p:cNvPr id="0" name="图片 3351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85925" y="3484245"/>
                        <a:ext cx="2182813" cy="801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2" name="对象 110601"/>
          <p:cNvGraphicFramePr/>
          <p:nvPr/>
        </p:nvGraphicFramePr>
        <p:xfrm>
          <a:off x="3971925" y="3484245"/>
          <a:ext cx="160337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5" name="" r:id="rId11" imgW="1828800" imgH="965200" progId="Equation.3">
                  <p:embed/>
                </p:oleObj>
              </mc:Choice>
              <mc:Fallback>
                <p:oleObj name="" r:id="rId11" imgW="1828800" imgH="965200" progId="Equation.3">
                  <p:embed/>
                  <p:pic>
                    <p:nvPicPr>
                      <p:cNvPr id="0" name="图片 3344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971925" y="3484245"/>
                        <a:ext cx="1603375" cy="846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3" name="对象 110602"/>
          <p:cNvGraphicFramePr/>
          <p:nvPr/>
        </p:nvGraphicFramePr>
        <p:xfrm>
          <a:off x="925513" y="4474845"/>
          <a:ext cx="3006725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" name="" r:id="rId13" imgW="3429000" imgH="914400" progId="Equation.3">
                  <p:embed/>
                </p:oleObj>
              </mc:Choice>
              <mc:Fallback>
                <p:oleObj name="" r:id="rId13" imgW="3429000" imgH="914400" progId="Equation.3">
                  <p:embed/>
                  <p:pic>
                    <p:nvPicPr>
                      <p:cNvPr id="0" name="图片 3348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5513" y="4474845"/>
                        <a:ext cx="3006725" cy="801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对象 110603"/>
          <p:cNvGraphicFramePr/>
          <p:nvPr/>
        </p:nvGraphicFramePr>
        <p:xfrm>
          <a:off x="4724400" y="4474845"/>
          <a:ext cx="2962275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4" name="" r:id="rId15" imgW="3378200" imgH="965200" progId="Equation.3">
                  <p:embed/>
                </p:oleObj>
              </mc:Choice>
              <mc:Fallback>
                <p:oleObj name="" r:id="rId15" imgW="3378200" imgH="965200" progId="Equation.3">
                  <p:embed/>
                  <p:pic>
                    <p:nvPicPr>
                      <p:cNvPr id="0" name="图片 3353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24400" y="4474845"/>
                        <a:ext cx="2962275" cy="8461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对象 110604"/>
          <p:cNvGraphicFramePr/>
          <p:nvPr/>
        </p:nvGraphicFramePr>
        <p:xfrm>
          <a:off x="4049713" y="4743133"/>
          <a:ext cx="509587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0" name="" r:id="rId17" imgW="584200" imgH="368300" progId="Equation.3">
                  <p:embed/>
                </p:oleObj>
              </mc:Choice>
              <mc:Fallback>
                <p:oleObj name="" r:id="rId17" imgW="584200" imgH="368300" progId="Equation.3">
                  <p:embed/>
                  <p:pic>
                    <p:nvPicPr>
                      <p:cNvPr id="0" name="图片 3359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049713" y="4743133"/>
                        <a:ext cx="509587" cy="3222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6" name="对象 110605"/>
          <p:cNvGraphicFramePr/>
          <p:nvPr/>
        </p:nvGraphicFramePr>
        <p:xfrm>
          <a:off x="7693025" y="4703445"/>
          <a:ext cx="6889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5" name="" r:id="rId19" imgW="786765" imgH="317500" progId="Equation.3">
                  <p:embed/>
                </p:oleObj>
              </mc:Choice>
              <mc:Fallback>
                <p:oleObj name="" r:id="rId19" imgW="786765" imgH="317500" progId="Equation.3">
                  <p:embed/>
                  <p:pic>
                    <p:nvPicPr>
                      <p:cNvPr id="0" name="图片 3354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7693025" y="4703445"/>
                        <a:ext cx="688975" cy="276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7" name="文本框 110606"/>
          <p:cNvSpPr txBox="1"/>
          <p:nvPr/>
        </p:nvSpPr>
        <p:spPr>
          <a:xfrm>
            <a:off x="838200" y="1198245"/>
            <a:ext cx="22098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直接法</a:t>
            </a:r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10608" name="文本框 110607"/>
          <p:cNvSpPr txBox="1"/>
          <p:nvPr/>
        </p:nvSpPr>
        <p:spPr>
          <a:xfrm>
            <a:off x="2667000" y="1274445"/>
            <a:ext cx="5791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由高阶导数的定义逐步求高阶导数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3807" name="文本框 110609"/>
          <p:cNvSpPr txBox="1"/>
          <p:nvPr/>
        </p:nvSpPr>
        <p:spPr>
          <a:xfrm>
            <a:off x="473710" y="233045"/>
            <a:ext cx="2604770" cy="521970"/>
          </a:xfrm>
          <a:prstGeom prst="rect">
            <a:avLst/>
          </a:prstGeom>
          <a:noFill/>
          <a:ln w="57150">
            <a:noFill/>
          </a:ln>
        </p:spPr>
        <p:txBody>
          <a:bodyPr wrap="square"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二、举例</a:t>
            </a:r>
            <a:endParaRPr lang="zh-CN" altLang="en-US" sz="2800" b="1" dirty="0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110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0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/>
      <p:bldP spid="110597" grpId="0"/>
      <p:bldP spid="110607" grpId="0"/>
      <p:bldP spid="11060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文本框 111617"/>
          <p:cNvSpPr txBox="1"/>
          <p:nvPr/>
        </p:nvSpPr>
        <p:spPr>
          <a:xfrm>
            <a:off x="871538" y="83820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2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4818" name="对象 111618"/>
          <p:cNvGraphicFramePr/>
          <p:nvPr/>
        </p:nvGraphicFramePr>
        <p:xfrm>
          <a:off x="1887538" y="922338"/>
          <a:ext cx="373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4" name="" r:id="rId1" imgW="3733800" imgH="469900" progId="Equation.3">
                  <p:embed/>
                </p:oleObj>
              </mc:Choice>
              <mc:Fallback>
                <p:oleObj name="" r:id="rId1" imgW="3733800" imgH="469900" progId="Equation.3">
                  <p:embed/>
                  <p:pic>
                    <p:nvPicPr>
                      <p:cNvPr id="0" name="图片 3343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87538" y="922338"/>
                        <a:ext cx="37338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620" name="文本框 111619"/>
          <p:cNvSpPr txBox="1"/>
          <p:nvPr/>
        </p:nvSpPr>
        <p:spPr>
          <a:xfrm>
            <a:off x="896938" y="152400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宋体" panose="0201060003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1621" name="对象 111620"/>
          <p:cNvGraphicFramePr/>
          <p:nvPr/>
        </p:nvGraphicFramePr>
        <p:xfrm>
          <a:off x="1622425" y="1600200"/>
          <a:ext cx="1347788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6" name="" r:id="rId3" imgW="1536700" imgH="469900" progId="Equation.3">
                  <p:embed/>
                </p:oleObj>
              </mc:Choice>
              <mc:Fallback>
                <p:oleObj name="" r:id="rId3" imgW="1536700" imgH="469900" progId="Equation.3">
                  <p:embed/>
                  <p:pic>
                    <p:nvPicPr>
                      <p:cNvPr id="0" name="图片 335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22425" y="1600200"/>
                        <a:ext cx="1347788" cy="411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2" name="对象 111621"/>
          <p:cNvGraphicFramePr/>
          <p:nvPr/>
        </p:nvGraphicFramePr>
        <p:xfrm>
          <a:off x="1609725" y="2271713"/>
          <a:ext cx="17256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6" name="" r:id="rId5" imgW="1968500" imgH="469900" progId="Equation.3">
                  <p:embed/>
                </p:oleObj>
              </mc:Choice>
              <mc:Fallback>
                <p:oleObj name="" r:id="rId5" imgW="1968500" imgH="469900" progId="Equation.3">
                  <p:embed/>
                  <p:pic>
                    <p:nvPicPr>
                      <p:cNvPr id="0" name="图片 3345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9725" y="2271713"/>
                        <a:ext cx="1725613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3" name="对象 111622"/>
          <p:cNvGraphicFramePr/>
          <p:nvPr/>
        </p:nvGraphicFramePr>
        <p:xfrm>
          <a:off x="3424238" y="2271713"/>
          <a:ext cx="18923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7" name="" r:id="rId7" imgW="2159000" imgH="469900" progId="Equation.3">
                  <p:embed/>
                </p:oleObj>
              </mc:Choice>
              <mc:Fallback>
                <p:oleObj name="" r:id="rId7" imgW="2159000" imgH="469900" progId="Equation.3">
                  <p:embed/>
                  <p:pic>
                    <p:nvPicPr>
                      <p:cNvPr id="0" name="图片 3346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424238" y="2271713"/>
                        <a:ext cx="1892300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4" name="对象 111623"/>
          <p:cNvGraphicFramePr/>
          <p:nvPr/>
        </p:nvGraphicFramePr>
        <p:xfrm>
          <a:off x="1811338" y="3633788"/>
          <a:ext cx="8112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" name="" r:id="rId9" imgW="812165" imgH="254000" progId="Equation.3">
                  <p:embed/>
                </p:oleObj>
              </mc:Choice>
              <mc:Fallback>
                <p:oleObj name="" r:id="rId9" imgW="812165" imgH="254000" progId="Equation.3">
                  <p:embed/>
                  <p:pic>
                    <p:nvPicPr>
                      <p:cNvPr id="0" name="图片 3347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11338" y="3633788"/>
                        <a:ext cx="811212" cy="252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5" name="对象 111624"/>
          <p:cNvGraphicFramePr/>
          <p:nvPr/>
        </p:nvGraphicFramePr>
        <p:xfrm>
          <a:off x="4402138" y="2957513"/>
          <a:ext cx="2760662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7" name="" r:id="rId11" imgW="3149600" imgH="469900" progId="Equation.3">
                  <p:embed/>
                </p:oleObj>
              </mc:Choice>
              <mc:Fallback>
                <p:oleObj name="" r:id="rId11" imgW="3149600" imgH="469900" progId="Equation.3">
                  <p:embed/>
                  <p:pic>
                    <p:nvPicPr>
                      <p:cNvPr id="0" name="图片 3356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02138" y="2957513"/>
                        <a:ext cx="2760662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6" name="对象 111625"/>
          <p:cNvGraphicFramePr/>
          <p:nvPr/>
        </p:nvGraphicFramePr>
        <p:xfrm>
          <a:off x="1582738" y="2927350"/>
          <a:ext cx="266065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8" name="" r:id="rId13" imgW="3035300" imgH="469900" progId="Equation.3">
                  <p:embed/>
                </p:oleObj>
              </mc:Choice>
              <mc:Fallback>
                <p:oleObj name="" r:id="rId13" imgW="3035300" imgH="469900" progId="Equation.3">
                  <p:embed/>
                  <p:pic>
                    <p:nvPicPr>
                      <p:cNvPr id="0" name="图片 3357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82738" y="2927350"/>
                        <a:ext cx="2660650" cy="4111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7" name="对象 111626"/>
          <p:cNvGraphicFramePr/>
          <p:nvPr/>
        </p:nvGraphicFramePr>
        <p:xfrm>
          <a:off x="1625600" y="4008438"/>
          <a:ext cx="56007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0" name="" r:id="rId15" imgW="6388100" imgH="469900" progId="Equation.3">
                  <p:embed/>
                </p:oleObj>
              </mc:Choice>
              <mc:Fallback>
                <p:oleObj name="" r:id="rId15" imgW="6388100" imgH="469900" progId="Equation.3">
                  <p:embed/>
                  <p:pic>
                    <p:nvPicPr>
                      <p:cNvPr id="0" name="图片 3349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25600" y="4008438"/>
                        <a:ext cx="5600700" cy="4111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8" name="对象 111627"/>
          <p:cNvGraphicFramePr/>
          <p:nvPr/>
        </p:nvGraphicFramePr>
        <p:xfrm>
          <a:off x="1651000" y="4738688"/>
          <a:ext cx="28448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" name="" r:id="rId17" imgW="2843530" imgH="444500" progId="Equation.3">
                  <p:embed/>
                </p:oleObj>
              </mc:Choice>
              <mc:Fallback>
                <p:oleObj name="" r:id="rId17" imgW="2843530" imgH="444500" progId="Equation.3">
                  <p:embed/>
                  <p:pic>
                    <p:nvPicPr>
                      <p:cNvPr id="0" name="图片 3358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51000" y="4738688"/>
                        <a:ext cx="284480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29" name="对象 111628"/>
          <p:cNvGraphicFramePr/>
          <p:nvPr/>
        </p:nvGraphicFramePr>
        <p:xfrm>
          <a:off x="1622425" y="5397500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1" name="" r:id="rId19" imgW="1968500" imgH="469900" progId="Equation.3">
                  <p:embed/>
                </p:oleObj>
              </mc:Choice>
              <mc:Fallback>
                <p:oleObj name="" r:id="rId19" imgW="1968500" imgH="469900" progId="Equation.3">
                  <p:embed/>
                  <p:pic>
                    <p:nvPicPr>
                      <p:cNvPr id="0" name="图片 3360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22425" y="5397500"/>
                        <a:ext cx="19685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0" name="对象 111629"/>
          <p:cNvGraphicFramePr/>
          <p:nvPr/>
        </p:nvGraphicFramePr>
        <p:xfrm>
          <a:off x="3629025" y="54737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3" name="" r:id="rId21" imgW="736600" imgH="368300" progId="Equation.3">
                  <p:embed/>
                </p:oleObj>
              </mc:Choice>
              <mc:Fallback>
                <p:oleObj name="" r:id="rId21" imgW="736600" imgH="368300" progId="Equation.3">
                  <p:embed/>
                  <p:pic>
                    <p:nvPicPr>
                      <p:cNvPr id="0" name="图片 3342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629025" y="5473700"/>
                        <a:ext cx="736600" cy="368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1" name="对象 111630"/>
          <p:cNvGraphicFramePr/>
          <p:nvPr/>
        </p:nvGraphicFramePr>
        <p:xfrm>
          <a:off x="4787900" y="53975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1" name="" r:id="rId23" imgW="1879600" imgH="469900" progId="Equation.3">
                  <p:embed/>
                </p:oleObj>
              </mc:Choice>
              <mc:Fallback>
                <p:oleObj name="" r:id="rId23" imgW="1879600" imgH="469900" progId="Equation.3">
                  <p:embed/>
                  <p:pic>
                    <p:nvPicPr>
                      <p:cNvPr id="0" name="图片 3370"/>
                      <p:cNvPicPr/>
                      <p:nvPr/>
                    </p:nvPicPr>
                    <p:blipFill>
                      <a:blip r:embed="rId2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87900" y="5397500"/>
                        <a:ext cx="18796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32" name="对象 111631"/>
          <p:cNvGraphicFramePr/>
          <p:nvPr/>
        </p:nvGraphicFramePr>
        <p:xfrm>
          <a:off x="6750050" y="5473700"/>
          <a:ext cx="5715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4" name="" r:id="rId25" imgW="570865" imgH="317500" progId="Equation.3">
                  <p:embed/>
                </p:oleObj>
              </mc:Choice>
              <mc:Fallback>
                <p:oleObj name="" r:id="rId25" imgW="570865" imgH="317500" progId="Equation.3">
                  <p:embed/>
                  <p:pic>
                    <p:nvPicPr>
                      <p:cNvPr id="0" name="图片 3373"/>
                      <p:cNvPicPr/>
                      <p:nvPr/>
                    </p:nvPicPr>
                    <p:blipFill>
                      <a:blip r:embed="rId2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750050" y="5473700"/>
                        <a:ext cx="571500" cy="315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1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11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42" name="文本框 112641"/>
          <p:cNvSpPr txBox="1"/>
          <p:nvPr/>
        </p:nvSpPr>
        <p:spPr>
          <a:xfrm>
            <a:off x="862013" y="2211388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3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2643" name="对象 112642"/>
          <p:cNvGraphicFramePr/>
          <p:nvPr/>
        </p:nvGraphicFramePr>
        <p:xfrm>
          <a:off x="1819275" y="227330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0" name="" r:id="rId1" imgW="3403600" imgH="469900" progId="Equation.3">
                  <p:embed/>
                </p:oleObj>
              </mc:Choice>
              <mc:Fallback>
                <p:oleObj name="" r:id="rId1" imgW="3403600" imgH="469900" progId="Equation.3">
                  <p:embed/>
                  <p:pic>
                    <p:nvPicPr>
                      <p:cNvPr id="0" name="图片 3369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819275" y="2273300"/>
                        <a:ext cx="34036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4" name="文本框 112643"/>
          <p:cNvSpPr txBox="1"/>
          <p:nvPr/>
        </p:nvSpPr>
        <p:spPr>
          <a:xfrm>
            <a:off x="865188" y="298608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35844" name="文本框 112644"/>
          <p:cNvSpPr txBox="1"/>
          <p:nvPr/>
        </p:nvSpPr>
        <p:spPr>
          <a:xfrm>
            <a:off x="850900" y="1119188"/>
            <a:ext cx="13716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注意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12646" name="对象 112645"/>
          <p:cNvGraphicFramePr/>
          <p:nvPr/>
        </p:nvGraphicFramePr>
        <p:xfrm>
          <a:off x="1612900" y="2852738"/>
          <a:ext cx="137795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4" name="" r:id="rId3" imgW="1435100" imgH="838200" progId="Equation.3">
                  <p:embed/>
                </p:oleObj>
              </mc:Choice>
              <mc:Fallback>
                <p:oleObj name="" r:id="rId3" imgW="1435100" imgH="838200" progId="Equation.3">
                  <p:embed/>
                  <p:pic>
                    <p:nvPicPr>
                      <p:cNvPr id="0" name="图片 3363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12900" y="2852738"/>
                        <a:ext cx="1377950" cy="8048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7" name="对象 112646"/>
          <p:cNvGraphicFramePr/>
          <p:nvPr/>
        </p:nvGraphicFramePr>
        <p:xfrm>
          <a:off x="4403725" y="2855913"/>
          <a:ext cx="2085975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5" name="" r:id="rId5" imgW="2171700" imgH="914400" progId="Equation.3">
                  <p:embed/>
                </p:oleObj>
              </mc:Choice>
              <mc:Fallback>
                <p:oleObj name="" r:id="rId5" imgW="2171700" imgH="914400" progId="Equation.3">
                  <p:embed/>
                  <p:pic>
                    <p:nvPicPr>
                      <p:cNvPr id="0" name="图片 3374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03725" y="2855913"/>
                        <a:ext cx="2085975" cy="877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8" name="对象 112647"/>
          <p:cNvGraphicFramePr/>
          <p:nvPr/>
        </p:nvGraphicFramePr>
        <p:xfrm>
          <a:off x="1616075" y="3998913"/>
          <a:ext cx="1890713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2" name="" r:id="rId7" imgW="1968500" imgH="914400" progId="Equation.3">
                  <p:embed/>
                </p:oleObj>
              </mc:Choice>
              <mc:Fallback>
                <p:oleObj name="" r:id="rId7" imgW="1968500" imgH="914400" progId="Equation.3">
                  <p:embed/>
                  <p:pic>
                    <p:nvPicPr>
                      <p:cNvPr id="0" name="图片 3371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16075" y="3998913"/>
                        <a:ext cx="1890713" cy="877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9" name="对象 112648"/>
          <p:cNvGraphicFramePr/>
          <p:nvPr/>
        </p:nvGraphicFramePr>
        <p:xfrm>
          <a:off x="4438650" y="4075113"/>
          <a:ext cx="2268538" cy="877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3" name="" r:id="rId9" imgW="2362200" imgH="914400" progId="Equation.3">
                  <p:embed/>
                </p:oleObj>
              </mc:Choice>
              <mc:Fallback>
                <p:oleObj name="" r:id="rId9" imgW="2362200" imgH="914400" progId="Equation.3">
                  <p:embed/>
                  <p:pic>
                    <p:nvPicPr>
                      <p:cNvPr id="0" name="图片 3372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438650" y="4075113"/>
                        <a:ext cx="2268538" cy="8778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0" name="对象 112649"/>
          <p:cNvGraphicFramePr/>
          <p:nvPr/>
        </p:nvGraphicFramePr>
        <p:xfrm>
          <a:off x="2097088" y="5157788"/>
          <a:ext cx="811212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6" name="" r:id="rId11" imgW="812165" imgH="254000" progId="Equation.3">
                  <p:embed/>
                </p:oleObj>
              </mc:Choice>
              <mc:Fallback>
                <p:oleObj name="" r:id="rId11" imgW="812165" imgH="254000" progId="Equation.3">
                  <p:embed/>
                  <p:pic>
                    <p:nvPicPr>
                      <p:cNvPr id="0" name="图片 3375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97088" y="5157788"/>
                        <a:ext cx="811212" cy="2524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1" name="对象 112650"/>
          <p:cNvGraphicFramePr/>
          <p:nvPr/>
        </p:nvGraphicFramePr>
        <p:xfrm>
          <a:off x="1616075" y="5264150"/>
          <a:ext cx="5940425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7" name="" r:id="rId13" imgW="6184900" imgH="977900" progId="Equation.3">
                  <p:embed/>
                </p:oleObj>
              </mc:Choice>
              <mc:Fallback>
                <p:oleObj name="" r:id="rId13" imgW="6184900" imgH="977900" progId="Equation.3">
                  <p:embed/>
                  <p:pic>
                    <p:nvPicPr>
                      <p:cNvPr id="0" name="图片 3376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16075" y="5264150"/>
                        <a:ext cx="5940425" cy="938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52" name="文本框 112651"/>
          <p:cNvSpPr txBox="1"/>
          <p:nvPr/>
        </p:nvSpPr>
        <p:spPr>
          <a:xfrm>
            <a:off x="850900" y="1119188"/>
            <a:ext cx="7848600" cy="137318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     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求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阶导数时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求出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1-3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或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阶后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不要急于合并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分析结果的规律性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写出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阶导数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.(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数学归纳法证明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12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2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2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4" grpId="0"/>
      <p:bldP spid="11265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5" name="文本框 113665"/>
          <p:cNvSpPr txBox="1"/>
          <p:nvPr/>
        </p:nvSpPr>
        <p:spPr>
          <a:xfrm>
            <a:off x="871538" y="838200"/>
            <a:ext cx="205740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4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36866" name="对象 113666"/>
          <p:cNvGraphicFramePr/>
          <p:nvPr/>
        </p:nvGraphicFramePr>
        <p:xfrm>
          <a:off x="1905000" y="901700"/>
          <a:ext cx="285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5" name="" r:id="rId1" imgW="2857500" imgH="469900" progId="Equation.3">
                  <p:embed/>
                </p:oleObj>
              </mc:Choice>
              <mc:Fallback>
                <p:oleObj name="" r:id="rId1" imgW="2857500" imgH="469900" progId="Equation.3">
                  <p:embed/>
                  <p:pic>
                    <p:nvPicPr>
                      <p:cNvPr id="0" name="图片 3364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905000" y="901700"/>
                        <a:ext cx="2857500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68" name="文本框 113667"/>
          <p:cNvSpPr txBox="1"/>
          <p:nvPr/>
        </p:nvSpPr>
        <p:spPr>
          <a:xfrm>
            <a:off x="896938" y="1614488"/>
            <a:ext cx="8382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13669" name="对象 113668"/>
          <p:cNvGraphicFramePr/>
          <p:nvPr/>
        </p:nvGraphicFramePr>
        <p:xfrm>
          <a:off x="1577975" y="1652588"/>
          <a:ext cx="14478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6" name="" r:id="rId3" imgW="1446530" imgH="405765" progId="Equation.3">
                  <p:embed/>
                </p:oleObj>
              </mc:Choice>
              <mc:Fallback>
                <p:oleObj name="" r:id="rId3" imgW="1446530" imgH="405765" progId="Equation.3">
                  <p:embed/>
                  <p:pic>
                    <p:nvPicPr>
                      <p:cNvPr id="0" name="图片 3365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77975" y="1652588"/>
                        <a:ext cx="1447800" cy="4048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0" name="对象 113669"/>
          <p:cNvGraphicFramePr/>
          <p:nvPr/>
        </p:nvGraphicFramePr>
        <p:xfrm>
          <a:off x="3140075" y="1447800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7" name="" r:id="rId5" imgW="1790700" imgH="838200" progId="Equation.3">
                  <p:embed/>
                </p:oleObj>
              </mc:Choice>
              <mc:Fallback>
                <p:oleObj name="" r:id="rId5" imgW="1790700" imgH="838200" progId="Equation.3">
                  <p:embed/>
                  <p:pic>
                    <p:nvPicPr>
                      <p:cNvPr id="0" name="图片 3366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140075" y="1447800"/>
                        <a:ext cx="17907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1" name="对象 113670"/>
          <p:cNvGraphicFramePr/>
          <p:nvPr/>
        </p:nvGraphicFramePr>
        <p:xfrm>
          <a:off x="1543050" y="22860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8" name="" r:id="rId7" imgW="2273300" imgH="838200" progId="Equation.3">
                  <p:embed/>
                </p:oleObj>
              </mc:Choice>
              <mc:Fallback>
                <p:oleObj name="" r:id="rId7" imgW="2273300" imgH="838200" progId="Equation.3">
                  <p:embed/>
                  <p:pic>
                    <p:nvPicPr>
                      <p:cNvPr id="0" name="图片 3367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43050" y="2286000"/>
                        <a:ext cx="22733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2" name="对象 113671"/>
          <p:cNvGraphicFramePr/>
          <p:nvPr/>
        </p:nvGraphicFramePr>
        <p:xfrm>
          <a:off x="3917950" y="228600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" name="" r:id="rId9" imgW="2362200" imgH="838200" progId="Equation.3">
                  <p:embed/>
                </p:oleObj>
              </mc:Choice>
              <mc:Fallback>
                <p:oleObj name="" r:id="rId9" imgW="2362200" imgH="838200" progId="Equation.3">
                  <p:embed/>
                  <p:pic>
                    <p:nvPicPr>
                      <p:cNvPr id="0" name="图片 3368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917950" y="2286000"/>
                        <a:ext cx="23622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3" name="对象 113672"/>
          <p:cNvGraphicFramePr/>
          <p:nvPr/>
        </p:nvGraphicFramePr>
        <p:xfrm>
          <a:off x="6299200" y="2308225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11" imgW="2171700" imgH="838200" progId="Equation.3">
                  <p:embed/>
                </p:oleObj>
              </mc:Choice>
              <mc:Fallback>
                <p:oleObj name="" r:id="rId11" imgW="2171700" imgH="8382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299200" y="2308225"/>
                        <a:ext cx="21717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4" name="对象 113673"/>
          <p:cNvGraphicFramePr/>
          <p:nvPr/>
        </p:nvGraphicFramePr>
        <p:xfrm>
          <a:off x="1524000" y="3200400"/>
          <a:ext cx="270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3" imgW="2705100" imgH="838200" progId="Equation.3">
                  <p:embed/>
                </p:oleObj>
              </mc:Choice>
              <mc:Fallback>
                <p:oleObj name="" r:id="rId13" imgW="2705100" imgH="838200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24000" y="3200400"/>
                        <a:ext cx="27051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5" name="对象 113674"/>
          <p:cNvGraphicFramePr/>
          <p:nvPr/>
        </p:nvGraphicFramePr>
        <p:xfrm>
          <a:off x="4267200" y="3276600"/>
          <a:ext cx="217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5" imgW="2171700" imgH="838200" progId="Equation.3">
                  <p:embed/>
                </p:oleObj>
              </mc:Choice>
              <mc:Fallback>
                <p:oleObj name="" r:id="rId15" imgW="2171700" imgH="838200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267200" y="3276600"/>
                        <a:ext cx="21717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6" name="对象 113675"/>
          <p:cNvGraphicFramePr/>
          <p:nvPr/>
        </p:nvGraphicFramePr>
        <p:xfrm>
          <a:off x="2084388" y="4191000"/>
          <a:ext cx="811212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7" imgW="812165" imgH="254000" progId="Equation.3">
                  <p:embed/>
                </p:oleObj>
              </mc:Choice>
              <mc:Fallback>
                <p:oleObj name="" r:id="rId17" imgW="812165" imgH="25400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84388" y="4191000"/>
                        <a:ext cx="811212" cy="252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7" name="对象 113676"/>
          <p:cNvGraphicFramePr/>
          <p:nvPr/>
        </p:nvGraphicFramePr>
        <p:xfrm>
          <a:off x="1574800" y="4343400"/>
          <a:ext cx="2832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9" imgW="2832100" imgH="838200" progId="Equation.3">
                  <p:embed/>
                </p:oleObj>
              </mc:Choice>
              <mc:Fallback>
                <p:oleObj name="" r:id="rId19" imgW="2832100" imgH="838200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2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74800" y="4343400"/>
                        <a:ext cx="28321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678" name="对象 113677"/>
          <p:cNvGraphicFramePr/>
          <p:nvPr/>
        </p:nvGraphicFramePr>
        <p:xfrm>
          <a:off x="3333750" y="5181600"/>
          <a:ext cx="363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21" imgW="3632200" imgH="838200" progId="Equation.3">
                  <p:embed/>
                </p:oleObj>
              </mc:Choice>
              <mc:Fallback>
                <p:oleObj name="" r:id="rId21" imgW="3632200" imgH="8382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333750" y="5181600"/>
                        <a:ext cx="36322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79" name="文本框 113678"/>
          <p:cNvSpPr txBox="1"/>
          <p:nvPr/>
        </p:nvSpPr>
        <p:spPr>
          <a:xfrm>
            <a:off x="1428750" y="5334000"/>
            <a:ext cx="2438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同理可得</a:t>
            </a:r>
            <a:endParaRPr lang="zh-CN" altLang="en-US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3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3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3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3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3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13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/>
      <p:bldP spid="113679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204</Words>
  <Application>WPS 演示</Application>
  <PresentationFormat>在屏幕上显示</PresentationFormat>
  <Paragraphs>48</Paragraphs>
  <Slides>7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51</vt:i4>
      </vt:variant>
      <vt:variant>
        <vt:lpstr>幻灯片标题</vt:lpstr>
      </vt:variant>
      <vt:variant>
        <vt:i4>7</vt:i4>
      </vt:variant>
      <vt:variant>
        <vt:lpstr>自定义放映</vt:lpstr>
      </vt:variant>
      <vt:variant>
        <vt:i4>2</vt:i4>
      </vt:variant>
    </vt:vector>
  </HeadingPairs>
  <TitlesOfParts>
    <vt:vector size="72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95</cp:revision>
  <dcterms:created xsi:type="dcterms:W3CDTF">1999-08-20T23:36:32Z</dcterms:created>
  <dcterms:modified xsi:type="dcterms:W3CDTF">2019-10-21T15:01:50Z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