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413" r:id="rId3"/>
    <p:sldId id="363" r:id="rId4"/>
    <p:sldId id="364" r:id="rId5"/>
    <p:sldId id="365" r:id="rId6"/>
  </p:sldIdLst>
  <p:sldSz cx="9144000" cy="6858000" type="screen4x3"/>
  <p:notesSz cx="6858000" cy="9144000"/>
  <p:custShowLst>
    <p:custShow name="切线" id="0">
      <p:sldLst/>
    </p:custShow>
    <p:custShow name="导函数" id="1">
      <p:sldLst/>
    </p:custShow>
  </p:custShow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微软用户" initials="微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00FF"/>
    <a:srgbClr val="CC00CC"/>
    <a:srgbClr val="FFFF99"/>
    <a:srgbClr val="FFFF00"/>
    <a:srgbClr val="FF0000"/>
    <a:srgbClr val="FFFF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>
    <p:restoredLeft sz="32786"/>
    <p:restoredTop sz="90929"/>
  </p:normalViewPr>
  <p:slideViewPr>
    <p:cSldViewPr showGuides="1">
      <p:cViewPr varScale="1">
        <p:scale>
          <a:sx n="66" d="100"/>
          <a:sy n="66" d="100"/>
        </p:scale>
        <p:origin x="-114" y="-228"/>
      </p:cViewPr>
      <p:guideLst>
        <p:guide orient="horz" pos="480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56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9.wmf"/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7" Type="http://schemas.openxmlformats.org/officeDocument/2006/relationships/image" Target="../media/image16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24.wmf"/><Relationship Id="rId8" Type="http://schemas.openxmlformats.org/officeDocument/2006/relationships/image" Target="../media/image23.wmf"/><Relationship Id="rId7" Type="http://schemas.openxmlformats.org/officeDocument/2006/relationships/image" Target="../media/image22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Relationship Id="rId3" Type="http://schemas.openxmlformats.org/officeDocument/2006/relationships/image" Target="../media/image18.wmf"/><Relationship Id="rId2" Type="http://schemas.openxmlformats.org/officeDocument/2006/relationships/image" Target="../media/image11.wmf"/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2770" name="页眉占位符 32769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/>
          <a:p>
            <a:pPr lvl="0" fontAlgn="base"/>
            <a:endParaRPr lang="zh-CN" altLang="en-US" sz="1200" strike="noStrike" noProof="1" dirty="0"/>
          </a:p>
        </p:txBody>
      </p:sp>
      <p:sp>
        <p:nvSpPr>
          <p:cNvPr id="32771" name="日期占位符 32770"/>
          <p:cNvSpPr>
            <a:spLocks noGrp="1"/>
          </p:cNvSpPr>
          <p:nvPr>
            <p:ph type="dt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/>
          <a:p>
            <a:pPr lvl="0" algn="r" fontAlgn="base"/>
            <a:endParaRPr lang="zh-CN" altLang="en-US" sz="1200" strike="noStrike" noProof="1" dirty="0"/>
          </a:p>
        </p:txBody>
      </p:sp>
      <p:sp>
        <p:nvSpPr>
          <p:cNvPr id="5124" name="幻灯片图像占位符 32771"/>
          <p:cNvSpPr>
            <a:spLocks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125" name="文本占位符 32772"/>
          <p:cNvSpPr>
            <a:spLocks noGrp="1"/>
          </p:cNvSpPr>
          <p:nvPr>
            <p:ph type="body" sz="quarter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57150">
            <a:noFill/>
          </a:ln>
        </p:spPr>
        <p:txBody>
          <a:bodyPr anchor="t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0"/>
            <a:r>
              <a:rPr lang="zh-CN" altLang="en-US" dirty="0"/>
              <a:t>第二级</a:t>
            </a:r>
            <a:endParaRPr lang="zh-CN" altLang="en-US" dirty="0"/>
          </a:p>
          <a:p>
            <a:pPr lvl="2" indent="0"/>
            <a:r>
              <a:rPr lang="zh-CN" altLang="en-US" dirty="0"/>
              <a:t>第三级</a:t>
            </a:r>
            <a:endParaRPr lang="zh-CN" altLang="en-US" dirty="0"/>
          </a:p>
          <a:p>
            <a:pPr lvl="3" indent="0"/>
            <a:r>
              <a:rPr lang="zh-CN" altLang="en-US" dirty="0"/>
              <a:t>第四级</a:t>
            </a:r>
            <a:endParaRPr lang="zh-CN" altLang="en-US" dirty="0"/>
          </a:p>
          <a:p>
            <a:pPr lvl="4" indent="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2774" name="页脚占位符 32773"/>
          <p:cNvSpPr>
            <a:spLocks noGrp="1"/>
          </p:cNvSpPr>
          <p:nvPr>
            <p:ph type="ftr" sz="quarter" idx="4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 anchor="b"/>
          <a:p>
            <a:pPr lvl="0" fontAlgn="base"/>
            <a:endParaRPr lang="zh-CN" altLang="en-US" sz="1200" strike="noStrike" noProof="1" dirty="0"/>
          </a:p>
        </p:txBody>
      </p:sp>
      <p:sp>
        <p:nvSpPr>
          <p:cNvPr id="32775" name="灯片编号占位符 32774"/>
          <p:cNvSpPr>
            <a:spLocks noGrp="1"/>
          </p:cNvSpPr>
          <p:nvPr>
            <p:ph type="sldNum" sz="quarter" idx="5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 anchor="b"/>
          <a:p>
            <a:pPr lvl="0" algn="r" fontAlgn="base"/>
            <a:fld id="{9A0DB2DC-4C9A-4742-B13C-FB6460FD3503}" type="slidenum">
              <a:rPr lang="zh-CN" altLang="en-US" sz="1200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4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320"/>
            <a:ext cx="2057400" cy="585216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320"/>
            <a:ext cx="6052930" cy="585216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fontAlgn="base"/>
            <a:fld id="{263DB197-84B0-484E-9C0F-88358ECCB797}" type="datetimeFigureOut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fontAlgn="base"/>
            <a:fld id="{E077DA78-E013-4A8C-AD75-63A150561B10}" type="slidenum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fontAlgn="base"/>
            <a:fld id="{263DB197-84B0-484E-9C0F-88358ECCB797}" type="datetimeFigureOut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fontAlgn="base"/>
            <a:fld id="{E077DA78-E013-4A8C-AD75-63A150561B10}" type="slidenum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 algn="l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628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628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970222"/>
          </a:xfrm>
        </p:spPr>
        <p:txBody>
          <a:bodyPr/>
          <a:lstStyle>
            <a:lvl1pPr algn="ctr"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44793" y="1567346"/>
            <a:ext cx="3526380" cy="710095"/>
          </a:xfrm>
        </p:spPr>
        <p:txBody>
          <a:bodyPr anchor="ctr">
            <a:normAutofit/>
          </a:bodyPr>
          <a:lstStyle>
            <a:lvl1pPr marL="0" indent="0">
              <a:buNone/>
              <a:defRPr sz="21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44793" y="2338388"/>
            <a:ext cx="3526380" cy="378596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717212" y="1567346"/>
            <a:ext cx="3526381" cy="710095"/>
          </a:xfrm>
        </p:spPr>
        <p:txBody>
          <a:bodyPr lIns="91440" tIns="45720" rIns="91440" bIns="45720" rtlCol="0" anchor="ctr">
            <a:normAutofit/>
          </a:bodyPr>
          <a:lstStyle>
            <a:lvl1pPr marL="171450" indent="-171450">
              <a:buNone/>
              <a:defRPr lang="zh-CN" altLang="en-US" b="0" smtClean="0"/>
            </a:lvl1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717212" y="2357460"/>
            <a:ext cx="3526381" cy="376689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95638" cy="1600200"/>
          </a:xfrm>
        </p:spPr>
        <p:txBody>
          <a:bodyPr anchor="t">
            <a:normAutofit/>
          </a:bodyPr>
          <a:lstStyle>
            <a:lvl1pPr>
              <a:defRPr sz="3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038600" y="457201"/>
            <a:ext cx="4477941" cy="5403850"/>
          </a:xfrm>
        </p:spPr>
        <p:txBody>
          <a:bodyPr vert="horz" wrap="square" lIns="91426" tIns="45713" rIns="91426" bIns="45713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2495" rtl="0" eaLnBrk="0" fontAlgn="base" latinLnBrk="0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95638" cy="381158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image" Target="../media/image3.jpeg"/><Relationship Id="rId16" Type="http://schemas.openxmlformats.org/officeDocument/2006/relationships/image" Target="../media/image2.png"/><Relationship Id="rId15" Type="http://schemas.openxmlformats.org/officeDocument/2006/relationships/image" Target="../media/image1.png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矩形 6"/>
          <p:cNvGrpSpPr/>
          <p:nvPr userDrawn="1"/>
        </p:nvGrpSpPr>
        <p:grpSpPr>
          <a:xfrm>
            <a:off x="-4762" y="6392863"/>
            <a:ext cx="9155112" cy="468312"/>
            <a:chOff x="0" y="0"/>
            <a:chExt cx="5768" cy="246"/>
          </a:xfrm>
        </p:grpSpPr>
        <p:pic>
          <p:nvPicPr>
            <p:cNvPr id="1027" name="矩形 6"/>
            <p:cNvPicPr/>
            <p:nvPr/>
          </p:nvPicPr>
          <p:blipFill>
            <a:blip r:embed="rId15"/>
            <a:stretch>
              <a:fillRect/>
            </a:stretch>
          </p:blipFill>
          <p:spPr>
            <a:xfrm>
              <a:off x="0" y="0"/>
              <a:ext cx="5768" cy="24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052" name="文本框 2051"/>
            <p:cNvSpPr txBox="1">
              <a:spLocks noChangeArrowheads="1"/>
            </p:cNvSpPr>
            <p:nvPr/>
          </p:nvSpPr>
          <p:spPr bwMode="auto">
            <a:xfrm>
              <a:off x="4" y="4"/>
              <a:ext cx="5760" cy="24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26" tIns="45713" rIns="91426" bIns="45713" anchor="ctr"/>
            <a:lstStyle/>
            <a:p>
              <a:pPr marL="0" marR="0" lvl="0" indent="0" algn="ctr" defTabSz="912495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微软雅黑" panose="020B0503020204020204" charset="-122"/>
                <a:cs typeface="+mn-cs"/>
              </a:endParaRPr>
            </a:p>
          </p:txBody>
        </p:sp>
      </p:grpSp>
      <p:grpSp>
        <p:nvGrpSpPr>
          <p:cNvPr id="1029" name="矩形 7"/>
          <p:cNvGrpSpPr/>
          <p:nvPr userDrawn="1"/>
        </p:nvGrpSpPr>
        <p:grpSpPr>
          <a:xfrm>
            <a:off x="-4762" y="-34925"/>
            <a:ext cx="9155112" cy="965200"/>
            <a:chOff x="0" y="0"/>
            <a:chExt cx="5768" cy="507"/>
          </a:xfrm>
        </p:grpSpPr>
        <p:pic>
          <p:nvPicPr>
            <p:cNvPr id="1030" name="矩形 7"/>
            <p:cNvPicPr/>
            <p:nvPr/>
          </p:nvPicPr>
          <p:blipFill>
            <a:blip r:embed="rId16"/>
            <a:stretch>
              <a:fillRect/>
            </a:stretch>
          </p:blipFill>
          <p:spPr>
            <a:xfrm>
              <a:off x="0" y="0"/>
              <a:ext cx="5768" cy="50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" name="文本框 2054"/>
            <p:cNvSpPr txBox="1">
              <a:spLocks noChangeArrowheads="1"/>
            </p:cNvSpPr>
            <p:nvPr/>
          </p:nvSpPr>
          <p:spPr bwMode="auto">
            <a:xfrm>
              <a:off x="4" y="3"/>
              <a:ext cx="5760" cy="50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26" tIns="45713" rIns="91426" bIns="45713" anchor="ctr"/>
            <a:lstStyle/>
            <a:p>
              <a:pPr marL="0" marR="0" lvl="0" indent="0" algn="ctr" defTabSz="912495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微软雅黑" panose="020B0503020204020204" charset="-122"/>
                <a:cs typeface="+mn-cs"/>
              </a:endParaRPr>
            </a:p>
          </p:txBody>
        </p:sp>
      </p:grpSp>
      <p:sp>
        <p:nvSpPr>
          <p:cNvPr id="1032" name="灯片编号占位符 3"/>
          <p:cNvSpPr txBox="1"/>
          <p:nvPr/>
        </p:nvSpPr>
        <p:spPr>
          <a:xfrm>
            <a:off x="179388" y="6486525"/>
            <a:ext cx="1439862" cy="284163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t"/>
          <a:p>
            <a:pPr lvl="0" algn="ctr"/>
            <a:r>
              <a:rPr lang="de-DE" altLang="en-US" sz="12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fld id="{9A0DB2DC-4C9A-4742-B13C-FB6460FD3503}" type="slidenum">
              <a:rPr lang="zh-CN" altLang="en-US" sz="12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z="12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灯片编号占位符 3"/>
          <p:cNvSpPr txBox="1">
            <a:spLocks noChangeArrowheads="1"/>
          </p:cNvSpPr>
          <p:nvPr/>
        </p:nvSpPr>
        <p:spPr bwMode="auto">
          <a:xfrm>
            <a:off x="6372225" y="6486525"/>
            <a:ext cx="2771775" cy="371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1426" tIns="45713" rIns="91426" bIns="45713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de-DE" alt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 </a:t>
            </a: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日照职业技术学院公共教学部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2058" name="椭圆 10"/>
          <p:cNvSpPr>
            <a:spLocks noChangeArrowheads="1"/>
          </p:cNvSpPr>
          <p:nvPr/>
        </p:nvSpPr>
        <p:spPr bwMode="auto">
          <a:xfrm>
            <a:off x="7429500" y="-20637"/>
            <a:ext cx="1428750" cy="941388"/>
          </a:xfrm>
          <a:prstGeom prst="ellipse">
            <a:avLst/>
          </a:prstGeom>
          <a:blipFill dpi="0" rotWithShape="1">
            <a:blip r:embed="rId17" cstate="print"/>
            <a:srcRect/>
            <a:stretch>
              <a:fillRect/>
            </a:stretch>
          </a:blipFill>
          <a:ln w="25400">
            <a:solidFill>
              <a:srgbClr val="003566"/>
            </a:solidFill>
            <a:bevel/>
          </a:ln>
        </p:spPr>
        <p:txBody>
          <a:bodyPr lIns="91426" tIns="45713" rIns="91426" bIns="45713" anchor="ctr"/>
          <a:lstStyle/>
          <a:p>
            <a:pPr marL="0" marR="0" lvl="0" indent="0" algn="ctr" defTabSz="912495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Medium" panose="020B0603020102020204" pitchFamily="34" charset="0"/>
              <a:ea typeface="微软雅黑" panose="020B0503020204020204" charset="-122"/>
              <a:cs typeface="+mn-cs"/>
            </a:endParaRPr>
          </a:p>
        </p:txBody>
      </p:sp>
      <p:sp>
        <p:nvSpPr>
          <p:cNvPr id="1035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36" name="文本占位符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t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4480"/>
            <a:r>
              <a:rPr lang="zh-CN" altLang="en-US" dirty="0"/>
              <a:t>第二级</a:t>
            </a:r>
            <a:endParaRPr lang="zh-CN" altLang="en-US" dirty="0"/>
          </a:p>
          <a:p>
            <a:pPr lvl="2" indent="-227330"/>
            <a:r>
              <a:rPr lang="zh-CN" altLang="en-US" dirty="0"/>
              <a:t>第三级</a:t>
            </a:r>
            <a:endParaRPr lang="zh-CN" altLang="en-US" dirty="0"/>
          </a:p>
          <a:p>
            <a:pPr lvl="3" indent="-227330"/>
            <a:r>
              <a:rPr lang="zh-CN" altLang="en-US" dirty="0"/>
              <a:t>第四级</a:t>
            </a:r>
            <a:endParaRPr lang="zh-CN" altLang="en-US" dirty="0"/>
          </a:p>
          <a:p>
            <a:pPr lvl="4" indent="-227330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ctr" defTabSz="912495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1630" indent="-3416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680" lvl="1" indent="-28448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730" lvl="2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30" lvl="3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130" lvl="4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5930" lvl="1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3130" lvl="2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0330" lvl="3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7530" lvl="4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hyperlink" Target="http://www.1ppt.com/moban/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9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8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7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6.wmf"/><Relationship Id="rId10" Type="http://schemas.openxmlformats.org/officeDocument/2006/relationships/vmlDrawing" Target="../drawings/vmlDrawing1.vml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9.bin"/><Relationship Id="rId8" Type="http://schemas.openxmlformats.org/officeDocument/2006/relationships/image" Target="../media/image13.wmf"/><Relationship Id="rId7" Type="http://schemas.openxmlformats.org/officeDocument/2006/relationships/oleObject" Target="../embeddings/oleObject8.bin"/><Relationship Id="rId6" Type="http://schemas.openxmlformats.org/officeDocument/2006/relationships/image" Target="../media/image12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1.wmf"/><Relationship Id="rId3" Type="http://schemas.openxmlformats.org/officeDocument/2006/relationships/oleObject" Target="../embeddings/oleObject6.bin"/><Relationship Id="rId2" Type="http://schemas.openxmlformats.org/officeDocument/2006/relationships/image" Target="../media/image10.wmf"/><Relationship Id="rId16" Type="http://schemas.openxmlformats.org/officeDocument/2006/relationships/vmlDrawing" Target="../drawings/vmlDrawing2.vml"/><Relationship Id="rId15" Type="http://schemas.openxmlformats.org/officeDocument/2006/relationships/slideLayout" Target="../slideLayouts/slideLayout7.xml"/><Relationship Id="rId14" Type="http://schemas.openxmlformats.org/officeDocument/2006/relationships/image" Target="../media/image16.wmf"/><Relationship Id="rId13" Type="http://schemas.openxmlformats.org/officeDocument/2006/relationships/oleObject" Target="../embeddings/oleObject11.bin"/><Relationship Id="rId12" Type="http://schemas.openxmlformats.org/officeDocument/2006/relationships/image" Target="../media/image15.wmf"/><Relationship Id="rId11" Type="http://schemas.openxmlformats.org/officeDocument/2006/relationships/oleObject" Target="../embeddings/oleObject10.bin"/><Relationship Id="rId10" Type="http://schemas.openxmlformats.org/officeDocument/2006/relationships/image" Target="../media/image14.wmf"/><Relationship Id="rId1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6.bin"/><Relationship Id="rId8" Type="http://schemas.openxmlformats.org/officeDocument/2006/relationships/image" Target="../media/image19.wmf"/><Relationship Id="rId7" Type="http://schemas.openxmlformats.org/officeDocument/2006/relationships/oleObject" Target="../embeddings/oleObject15.bin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1.wmf"/><Relationship Id="rId3" Type="http://schemas.openxmlformats.org/officeDocument/2006/relationships/oleObject" Target="../embeddings/oleObject13.bin"/><Relationship Id="rId20" Type="http://schemas.openxmlformats.org/officeDocument/2006/relationships/vmlDrawing" Target="../drawings/vmlDrawing3.vml"/><Relationship Id="rId2" Type="http://schemas.openxmlformats.org/officeDocument/2006/relationships/image" Target="../media/image17.wmf"/><Relationship Id="rId19" Type="http://schemas.openxmlformats.org/officeDocument/2006/relationships/slideLayout" Target="../slideLayouts/slideLayout7.xml"/><Relationship Id="rId18" Type="http://schemas.openxmlformats.org/officeDocument/2006/relationships/image" Target="../media/image24.wmf"/><Relationship Id="rId17" Type="http://schemas.openxmlformats.org/officeDocument/2006/relationships/oleObject" Target="../embeddings/oleObject20.bin"/><Relationship Id="rId16" Type="http://schemas.openxmlformats.org/officeDocument/2006/relationships/image" Target="../media/image23.wmf"/><Relationship Id="rId15" Type="http://schemas.openxmlformats.org/officeDocument/2006/relationships/oleObject" Target="../embeddings/oleObject19.bin"/><Relationship Id="rId14" Type="http://schemas.openxmlformats.org/officeDocument/2006/relationships/image" Target="../media/image22.wmf"/><Relationship Id="rId13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11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1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9" name="矩形 2"/>
          <p:cNvSpPr/>
          <p:nvPr/>
        </p:nvSpPr>
        <p:spPr>
          <a:xfrm>
            <a:off x="2705100" y="3259138"/>
            <a:ext cx="3695700" cy="350837"/>
          </a:xfrm>
          <a:prstGeom prst="rect">
            <a:avLst/>
          </a:prstGeom>
          <a:noFill/>
          <a:ln w="9525">
            <a:noFill/>
          </a:ln>
        </p:spPr>
        <p:txBody>
          <a:bodyPr wrap="none" lIns="91426" tIns="45713" rIns="91426" bIns="45713" anchor="t">
            <a:spAutoFit/>
          </a:bodyPr>
          <a:p>
            <a:pPr algn="ctr" eaLnBrk="0" hangingPunct="0"/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PPT</a:t>
            </a:r>
            <a:r>
              <a:rPr lang="zh-CN" altLang="en-US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模板下载：</a:t>
            </a:r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  <a:hlinkClick r:id="rId1"/>
              </a:rPr>
              <a:t>www.1ppt.com/moban/</a:t>
            </a:r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 </a:t>
            </a:r>
            <a:endParaRPr lang="zh-CN" altLang="en-US" sz="1800" dirty="0"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sp>
        <p:nvSpPr>
          <p:cNvPr id="7170" name="矩形 8"/>
          <p:cNvSpPr/>
          <p:nvPr/>
        </p:nvSpPr>
        <p:spPr>
          <a:xfrm>
            <a:off x="0" y="2132013"/>
            <a:ext cx="9144000" cy="1655762"/>
          </a:xfrm>
          <a:prstGeom prst="rect">
            <a:avLst/>
          </a:prstGeom>
          <a:solidFill>
            <a:schemeClr val="tx2"/>
          </a:solidFill>
          <a:ln w="9525">
            <a:noFill/>
          </a:ln>
        </p:spPr>
        <p:txBody>
          <a:bodyPr lIns="91426" tIns="45713" rIns="91426" bIns="45713" anchor="ctr"/>
          <a:p>
            <a:pPr algn="ctr" eaLnBrk="0" hangingPunct="0"/>
            <a:endParaRPr lang="zh-CN" altLang="en-US" sz="1800" dirty="0">
              <a:solidFill>
                <a:srgbClr val="FFFFFF"/>
              </a:solidFill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grpSp>
        <p:nvGrpSpPr>
          <p:cNvPr id="7171" name="矩形 3"/>
          <p:cNvGrpSpPr/>
          <p:nvPr/>
        </p:nvGrpSpPr>
        <p:grpSpPr>
          <a:xfrm>
            <a:off x="819150" y="2124075"/>
            <a:ext cx="3541713" cy="1670050"/>
            <a:chOff x="0" y="0"/>
            <a:chExt cx="2231" cy="1052"/>
          </a:xfrm>
        </p:grpSpPr>
        <p:pic>
          <p:nvPicPr>
            <p:cNvPr id="7172" name="矩形 3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2231" cy="105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7173" name="文本框 4101"/>
            <p:cNvSpPr txBox="1"/>
            <p:nvPr/>
          </p:nvSpPr>
          <p:spPr>
            <a:xfrm>
              <a:off x="4" y="5"/>
              <a:ext cx="2223" cy="1043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91426" tIns="45713" rIns="91426" bIns="45713" anchor="ctr"/>
            <a:p>
              <a:pPr algn="ctr" eaLnBrk="0" hangingPunct="0"/>
              <a:endParaRPr lang="zh-CN" altLang="en-US" sz="1800" dirty="0">
                <a:solidFill>
                  <a:srgbClr val="FFFFFF"/>
                </a:solidFill>
                <a:latin typeface="Franklin Gothic Medium" panose="020B06030201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7174" name="矩形 4"/>
          <p:cNvSpPr/>
          <p:nvPr/>
        </p:nvSpPr>
        <p:spPr>
          <a:xfrm>
            <a:off x="-19050" y="3789363"/>
            <a:ext cx="9180513" cy="222250"/>
          </a:xfrm>
          <a:prstGeom prst="rect">
            <a:avLst/>
          </a:prstGeom>
          <a:solidFill>
            <a:srgbClr val="97CDFE"/>
          </a:solidFill>
          <a:ln w="9525">
            <a:noFill/>
          </a:ln>
        </p:spPr>
        <p:txBody>
          <a:bodyPr lIns="91426" tIns="45713" rIns="91426" bIns="45713" anchor="ctr"/>
          <a:p>
            <a:pPr algn="ctr" eaLnBrk="0" hangingPunct="0"/>
            <a:endParaRPr lang="zh-CN" altLang="en-US" sz="1800" dirty="0">
              <a:solidFill>
                <a:srgbClr val="FFFFFF"/>
              </a:solidFill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pic>
        <p:nvPicPr>
          <p:cNvPr id="7175" name="图片 13" descr="4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32013"/>
            <a:ext cx="2482850" cy="1654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6" name="灯片编号占位符 1"/>
          <p:cNvSpPr/>
          <p:nvPr/>
        </p:nvSpPr>
        <p:spPr>
          <a:xfrm>
            <a:off x="6553200" y="5868988"/>
            <a:ext cx="2133600" cy="303212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p>
            <a:pPr algn="r" eaLnBrk="0" hangingPunct="0"/>
            <a:fld id="{9A0DB2DC-4C9A-4742-B13C-FB6460FD3503}" type="slidenum">
              <a:rPr lang="zh-CN" altLang="en-US" sz="1200" dirty="0">
                <a:solidFill>
                  <a:srgbClr val="898989"/>
                </a:solidFill>
                <a:latin typeface="Arial" panose="020B0604020202020204" pitchFamily="34" charset="0"/>
                <a:ea typeface="微软雅黑" panose="020B0503020204020204" charset="-122"/>
              </a:rPr>
            </a:fld>
            <a:endParaRPr lang="zh-CN" altLang="en-US" sz="1200" dirty="0">
              <a:solidFill>
                <a:srgbClr val="898989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7177" name="矩形 4"/>
          <p:cNvSpPr/>
          <p:nvPr/>
        </p:nvSpPr>
        <p:spPr>
          <a:xfrm>
            <a:off x="0" y="4011613"/>
            <a:ext cx="2482850" cy="2303462"/>
          </a:xfrm>
          <a:prstGeom prst="rect">
            <a:avLst/>
          </a:prstGeom>
          <a:solidFill>
            <a:srgbClr val="B7DEE8">
              <a:alpha val="70192"/>
            </a:srgbClr>
          </a:solidFill>
          <a:ln w="9525">
            <a:noFill/>
          </a:ln>
        </p:spPr>
        <p:txBody>
          <a:bodyPr lIns="91426" tIns="45713" rIns="91426" bIns="45713" anchor="t"/>
          <a:p>
            <a:pPr algn="ctr" eaLnBrk="0" hangingPunct="0"/>
            <a:endParaRPr lang="zh-CN" altLang="en-US" sz="2800" dirty="0">
              <a:solidFill>
                <a:schemeClr val="bg1"/>
              </a:solidFill>
              <a:latin typeface="方正粗宋简体"/>
              <a:ea typeface="方正粗宋简体"/>
            </a:endParaRPr>
          </a:p>
        </p:txBody>
      </p:sp>
      <p:sp>
        <p:nvSpPr>
          <p:cNvPr id="7178" name="矩形 4"/>
          <p:cNvSpPr/>
          <p:nvPr/>
        </p:nvSpPr>
        <p:spPr>
          <a:xfrm>
            <a:off x="6948488" y="573088"/>
            <a:ext cx="2232025" cy="1552575"/>
          </a:xfrm>
          <a:prstGeom prst="rect">
            <a:avLst/>
          </a:prstGeom>
          <a:solidFill>
            <a:srgbClr val="B7DEE8">
              <a:alpha val="70192"/>
            </a:srgbClr>
          </a:solidFill>
          <a:ln w="9525">
            <a:noFill/>
          </a:ln>
        </p:spPr>
        <p:txBody>
          <a:bodyPr lIns="91426" tIns="45713" rIns="91426" bIns="45713" anchor="t"/>
          <a:p>
            <a:pPr algn="ctr" eaLnBrk="0" hangingPunct="0"/>
            <a:endParaRPr lang="zh-CN" altLang="en-US" sz="2800" dirty="0">
              <a:solidFill>
                <a:schemeClr val="bg1"/>
              </a:solidFill>
              <a:latin typeface="方正粗宋简体"/>
              <a:ea typeface="方正粗宋简体"/>
            </a:endParaRPr>
          </a:p>
        </p:txBody>
      </p:sp>
      <p:sp>
        <p:nvSpPr>
          <p:cNvPr id="7179" name="文本框 1"/>
          <p:cNvSpPr txBox="1"/>
          <p:nvPr/>
        </p:nvSpPr>
        <p:spPr>
          <a:xfrm>
            <a:off x="3184525" y="2452688"/>
            <a:ext cx="4303713" cy="101473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eaLnBrk="0" hangingPunct="0">
              <a:lnSpc>
                <a:spcPct val="150000"/>
              </a:lnSpc>
            </a:pPr>
            <a:r>
              <a:rPr lang="zh-CN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en-US" altLang="en-US" sz="36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en-US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zh-CN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隐函数求导</a:t>
            </a:r>
            <a:endParaRPr lang="zh-CN" altLang="en-US" sz="4000" dirty="0">
              <a:solidFill>
                <a:schemeClr val="bg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3" name="标题 118785"/>
          <p:cNvSpPr>
            <a:spLocks noGrp="1"/>
          </p:cNvSpPr>
          <p:nvPr>
            <p:ph type="title"/>
          </p:nvPr>
        </p:nvSpPr>
        <p:spPr>
          <a:xfrm>
            <a:off x="619125" y="122555"/>
            <a:ext cx="4371975" cy="754380"/>
          </a:xfrm>
          <a:ln/>
        </p:spPr>
        <p:txBody>
          <a:bodyPr lIns="91426" tIns="45713" rIns="91426" bIns="45713" anchor="ctr"/>
          <a:p>
            <a:pPr algn="l"/>
            <a:r>
              <a:rPr lang="zh-CN" altLang="en-US" sz="2800" dirty="0">
                <a:solidFill>
                  <a:schemeClr val="bg1"/>
                </a:solidFill>
              </a:rPr>
              <a:t>一、隐函数的导数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sp>
        <p:nvSpPr>
          <p:cNvPr id="118787" name="文本框 118786"/>
          <p:cNvSpPr txBox="1"/>
          <p:nvPr/>
        </p:nvSpPr>
        <p:spPr>
          <a:xfrm>
            <a:off x="800100" y="1317625"/>
            <a:ext cx="16764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定义</a:t>
            </a:r>
            <a:r>
              <a:rPr lang="en-US" altLang="zh-CN" sz="2800" b="1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:</a:t>
            </a:r>
            <a:endParaRPr lang="en-US" altLang="zh-CN" sz="2800" b="1">
              <a:solidFill>
                <a:schemeClr val="accent2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aphicFrame>
        <p:nvGraphicFramePr>
          <p:cNvPr id="118788" name="对象 118787"/>
          <p:cNvGraphicFramePr/>
          <p:nvPr/>
        </p:nvGraphicFramePr>
        <p:xfrm>
          <a:off x="1779588" y="1385888"/>
          <a:ext cx="706278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7" name="" r:id="rId1" imgW="7061200" imgH="457200" progId="Equation.3">
                  <p:embed/>
                </p:oleObj>
              </mc:Choice>
              <mc:Fallback>
                <p:oleObj name="" r:id="rId1" imgW="7061200" imgH="457200" progId="Equation.3">
                  <p:embed/>
                  <p:pic>
                    <p:nvPicPr>
                      <p:cNvPr id="0" name="图片 3266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12E57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779588" y="1385888"/>
                        <a:ext cx="7062787" cy="457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89" name="对象 118788"/>
          <p:cNvGraphicFramePr/>
          <p:nvPr/>
        </p:nvGraphicFramePr>
        <p:xfrm>
          <a:off x="965200" y="2030413"/>
          <a:ext cx="40259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0" name="" r:id="rId3" imgW="4023995" imgH="431800" progId="Equation.3">
                  <p:embed/>
                </p:oleObj>
              </mc:Choice>
              <mc:Fallback>
                <p:oleObj name="" r:id="rId3" imgW="4023995" imgH="431800" progId="Equation.3">
                  <p:embed/>
                  <p:pic>
                    <p:nvPicPr>
                      <p:cNvPr id="0" name="图片 3269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65200" y="2030413"/>
                        <a:ext cx="4025900" cy="4302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90" name="对象 118789"/>
          <p:cNvGraphicFramePr/>
          <p:nvPr/>
        </p:nvGraphicFramePr>
        <p:xfrm>
          <a:off x="914400" y="2765425"/>
          <a:ext cx="167640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9" name="" r:id="rId5" imgW="1675765" imgH="393700" progId="Equation.3">
                  <p:embed/>
                </p:oleObj>
              </mc:Choice>
              <mc:Fallback>
                <p:oleObj name="" r:id="rId5" imgW="1675765" imgH="393700" progId="Equation.3">
                  <p:embed/>
                  <p:pic>
                    <p:nvPicPr>
                      <p:cNvPr id="0" name="图片 3268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14400" y="2765425"/>
                        <a:ext cx="1676400" cy="3921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791" name="右箭头 118790"/>
          <p:cNvSpPr/>
          <p:nvPr/>
        </p:nvSpPr>
        <p:spPr>
          <a:xfrm>
            <a:off x="2743200" y="2841625"/>
            <a:ext cx="609600" cy="228600"/>
          </a:xfrm>
          <a:prstGeom prst="rightArrow">
            <a:avLst>
              <a:gd name="adj1" fmla="val 50000"/>
              <a:gd name="adj2" fmla="val 66641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18792" name="对象 118791"/>
          <p:cNvGraphicFramePr/>
          <p:nvPr/>
        </p:nvGraphicFramePr>
        <p:xfrm>
          <a:off x="3505200" y="2784475"/>
          <a:ext cx="146050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8" name="" r:id="rId7" imgW="1459865" imgH="393700" progId="Equation.3">
                  <p:embed/>
                </p:oleObj>
              </mc:Choice>
              <mc:Fallback>
                <p:oleObj name="" r:id="rId7" imgW="1459865" imgH="393700" progId="Equation.3">
                  <p:embed/>
                  <p:pic>
                    <p:nvPicPr>
                      <p:cNvPr id="0" name="图片 3267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505200" y="2784475"/>
                        <a:ext cx="1460500" cy="3921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793" name="文本框 118792"/>
          <p:cNvSpPr txBox="1"/>
          <p:nvPr/>
        </p:nvSpPr>
        <p:spPr>
          <a:xfrm>
            <a:off x="5181600" y="2689225"/>
            <a:ext cx="32004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隐函数的显化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18794" name="文本框 118793"/>
          <p:cNvSpPr txBox="1"/>
          <p:nvPr/>
        </p:nvSpPr>
        <p:spPr>
          <a:xfrm>
            <a:off x="800100" y="3465513"/>
            <a:ext cx="7620000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问题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隐函数不易显化或不能显化如何求导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?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18795" name="文本框 118794"/>
          <p:cNvSpPr txBox="1"/>
          <p:nvPr/>
        </p:nvSpPr>
        <p:spPr>
          <a:xfrm>
            <a:off x="809625" y="4213225"/>
            <a:ext cx="28956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隐函数求导法则</a:t>
            </a:r>
            <a:r>
              <a:rPr lang="en-US" altLang="zh-CN" sz="2800" b="1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: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18796" name="文本框 118795"/>
          <p:cNvSpPr txBox="1"/>
          <p:nvPr/>
        </p:nvSpPr>
        <p:spPr>
          <a:xfrm>
            <a:off x="854075" y="4913313"/>
            <a:ext cx="7391400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用复合函数求导法则直接对方程两边求导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8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8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8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8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8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18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75"/>
                                        <p:tgtEl>
                                          <p:spTgt spid="118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75"/>
                                        <p:tgtEl>
                                          <p:spTgt spid="118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75"/>
                                        <p:tgtEl>
                                          <p:spTgt spid="118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75"/>
                                        <p:tgtEl>
                                          <p:spTgt spid="118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7" grpId="0"/>
      <p:bldP spid="118793" grpId="0"/>
      <p:bldP spid="118794" grpId="0"/>
      <p:bldP spid="118795" grpId="0"/>
      <p:bldP spid="11879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7" name="文本框 119809"/>
          <p:cNvSpPr txBox="1"/>
          <p:nvPr/>
        </p:nvSpPr>
        <p:spPr>
          <a:xfrm>
            <a:off x="871538" y="838200"/>
            <a:ext cx="20574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1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29698" name="对象 119810"/>
          <p:cNvGraphicFramePr/>
          <p:nvPr/>
        </p:nvGraphicFramePr>
        <p:xfrm>
          <a:off x="1751013" y="908050"/>
          <a:ext cx="6935787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5" name="" r:id="rId1" imgW="6934200" imgH="1498600" progId="Equation.3">
                  <p:embed/>
                </p:oleObj>
              </mc:Choice>
              <mc:Fallback>
                <p:oleObj name="" r:id="rId1" imgW="6934200" imgH="1498600" progId="Equation.3">
                  <p:embed/>
                  <p:pic>
                    <p:nvPicPr>
                      <p:cNvPr id="0" name="图片 3284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751013" y="908050"/>
                        <a:ext cx="6935787" cy="1498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812" name="文本框 119811"/>
          <p:cNvSpPr txBox="1"/>
          <p:nvPr/>
        </p:nvSpPr>
        <p:spPr>
          <a:xfrm>
            <a:off x="914400" y="2533650"/>
            <a:ext cx="8382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119813" name="对象 119812"/>
          <p:cNvGraphicFramePr/>
          <p:nvPr/>
        </p:nvGraphicFramePr>
        <p:xfrm>
          <a:off x="1752600" y="2667000"/>
          <a:ext cx="25146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2" name="" r:id="rId3" imgW="2791460" imgH="405765" progId="Equation.3">
                  <p:embed/>
                </p:oleObj>
              </mc:Choice>
              <mc:Fallback>
                <p:oleObj name="" r:id="rId3" imgW="2791460" imgH="405765" progId="Equation.3">
                  <p:embed/>
                  <p:pic>
                    <p:nvPicPr>
                      <p:cNvPr id="0" name="图片 3271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752600" y="2667000"/>
                        <a:ext cx="2514600" cy="365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4" name="对象 119813"/>
          <p:cNvGraphicFramePr/>
          <p:nvPr/>
        </p:nvGraphicFramePr>
        <p:xfrm>
          <a:off x="1752600" y="3132138"/>
          <a:ext cx="3268663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" name="" r:id="rId5" imgW="3632200" imgH="838200" progId="Equation.3">
                  <p:embed/>
                </p:oleObj>
              </mc:Choice>
              <mc:Fallback>
                <p:oleObj name="" r:id="rId5" imgW="3632200" imgH="838200" progId="Equation.3">
                  <p:embed/>
                  <p:pic>
                    <p:nvPicPr>
                      <p:cNvPr id="0" name="图片 3277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752600" y="3132138"/>
                        <a:ext cx="3268663" cy="7540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815" name="文本框 119814"/>
          <p:cNvSpPr txBox="1"/>
          <p:nvPr/>
        </p:nvSpPr>
        <p:spPr>
          <a:xfrm>
            <a:off x="1562100" y="4267200"/>
            <a:ext cx="1295400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</a:rPr>
              <a:t>解得</a:t>
            </a:r>
            <a:endParaRPr lang="zh-CN" altLang="en-US" sz="28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19816" name="对象 119815"/>
          <p:cNvGraphicFramePr/>
          <p:nvPr/>
        </p:nvGraphicFramePr>
        <p:xfrm>
          <a:off x="2495550" y="4114800"/>
          <a:ext cx="1679575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3" name="" r:id="rId7" imgW="1866265" imgH="901065" progId="Equation.3">
                  <p:embed/>
                </p:oleObj>
              </mc:Choice>
              <mc:Fallback>
                <p:oleObj name="" r:id="rId7" imgW="1866265" imgH="901065" progId="Equation.3">
                  <p:embed/>
                  <p:pic>
                    <p:nvPicPr>
                      <p:cNvPr id="0" name="图片 3272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495550" y="4114800"/>
                        <a:ext cx="1679575" cy="8112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7" name="对象 119816"/>
          <p:cNvGraphicFramePr/>
          <p:nvPr/>
        </p:nvGraphicFramePr>
        <p:xfrm>
          <a:off x="4648200" y="4332288"/>
          <a:ext cx="3497263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4" name="" r:id="rId9" imgW="3886200" imgH="457200" progId="Equation.3">
                  <p:embed/>
                </p:oleObj>
              </mc:Choice>
              <mc:Fallback>
                <p:oleObj name="" r:id="rId9" imgW="3886200" imgH="457200" progId="Equation.3">
                  <p:embed/>
                  <p:pic>
                    <p:nvPicPr>
                      <p:cNvPr id="0" name="图片 3273"/>
                      <p:cNvPicPr/>
                      <p:nvPr/>
                    </p:nvPicPr>
                    <p:blipFill>
                      <a:blip r:embed="rId1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648200" y="4332288"/>
                        <a:ext cx="3497263" cy="4111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8" name="对象 119817"/>
          <p:cNvGraphicFramePr/>
          <p:nvPr/>
        </p:nvGraphicFramePr>
        <p:xfrm>
          <a:off x="1638300" y="5148263"/>
          <a:ext cx="2846388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" name="" r:id="rId11" imgW="3162300" imgH="977900" progId="Equation.3">
                  <p:embed/>
                </p:oleObj>
              </mc:Choice>
              <mc:Fallback>
                <p:oleObj name="" r:id="rId11" imgW="3162300" imgH="977900" progId="Equation.3">
                  <p:embed/>
                  <p:pic>
                    <p:nvPicPr>
                      <p:cNvPr id="0" name="图片 3280"/>
                      <p:cNvPicPr/>
                      <p:nvPr/>
                    </p:nvPicPr>
                    <p:blipFill>
                      <a:blip r:embed="rId1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638300" y="5148263"/>
                        <a:ext cx="2846388" cy="8794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819" name="对象 119818"/>
          <p:cNvGraphicFramePr/>
          <p:nvPr/>
        </p:nvGraphicFramePr>
        <p:xfrm>
          <a:off x="4533900" y="5410200"/>
          <a:ext cx="503238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4" name="" r:id="rId13" imgW="558165" imgH="317500" progId="Equation.3">
                  <p:embed/>
                </p:oleObj>
              </mc:Choice>
              <mc:Fallback>
                <p:oleObj name="" r:id="rId13" imgW="558165" imgH="317500" progId="Equation.3">
                  <p:embed/>
                  <p:pic>
                    <p:nvPicPr>
                      <p:cNvPr id="0" name="图片 3283"/>
                      <p:cNvPicPr/>
                      <p:nvPr/>
                    </p:nvPicPr>
                    <p:blipFill>
                      <a:blip r:embed="rId1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533900" y="5410200"/>
                        <a:ext cx="503238" cy="2841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3" name="标题 118785"/>
          <p:cNvSpPr>
            <a:spLocks noGrp="1"/>
          </p:cNvSpPr>
          <p:nvPr/>
        </p:nvSpPr>
        <p:spPr>
          <a:xfrm>
            <a:off x="619125" y="122555"/>
            <a:ext cx="4371975" cy="754380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lstStyle>
            <a:lvl1pPr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457200"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/>
            <a:r>
              <a:rPr lang="zh-CN" altLang="en-US" sz="2800" dirty="0">
                <a:solidFill>
                  <a:schemeClr val="bg1"/>
                </a:solidFill>
              </a:rPr>
              <a:t>二、举例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9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9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9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9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9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9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9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19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2" grpId="0"/>
      <p:bldP spid="1198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1" name="文本框 120833"/>
          <p:cNvSpPr txBox="1"/>
          <p:nvPr/>
        </p:nvSpPr>
        <p:spPr>
          <a:xfrm>
            <a:off x="611188" y="908685"/>
            <a:ext cx="290195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endParaRPr lang="en-US" altLang="zh-CN" sz="28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aphicFrame>
        <p:nvGraphicFramePr>
          <p:cNvPr id="30722" name="对象 120834"/>
          <p:cNvGraphicFramePr/>
          <p:nvPr/>
        </p:nvGraphicFramePr>
        <p:xfrm>
          <a:off x="969963" y="948373"/>
          <a:ext cx="7361237" cy="208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" name="" r:id="rId1" imgW="7454900" imgH="2108200" progId="Equation.3">
                  <p:embed/>
                </p:oleObj>
              </mc:Choice>
              <mc:Fallback>
                <p:oleObj name="" r:id="rId1" imgW="7454900" imgH="2108200" progId="Equation.3">
                  <p:embed/>
                  <p:pic>
                    <p:nvPicPr>
                      <p:cNvPr id="0" name="图片 3278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69963" y="948373"/>
                        <a:ext cx="7361237" cy="20812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0836" name="文本框 120835"/>
          <p:cNvSpPr txBox="1"/>
          <p:nvPr/>
        </p:nvSpPr>
        <p:spPr>
          <a:xfrm>
            <a:off x="865188" y="3129598"/>
            <a:ext cx="838200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120837" name="对象 120836"/>
          <p:cNvGraphicFramePr/>
          <p:nvPr/>
        </p:nvGraphicFramePr>
        <p:xfrm>
          <a:off x="1547813" y="3240723"/>
          <a:ext cx="2566987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6" name="" r:id="rId3" imgW="2791460" imgH="405765" progId="Equation.3">
                  <p:embed/>
                </p:oleObj>
              </mc:Choice>
              <mc:Fallback>
                <p:oleObj name="" r:id="rId3" imgW="2791460" imgH="405765" progId="Equation.3">
                  <p:embed/>
                  <p:pic>
                    <p:nvPicPr>
                      <p:cNvPr id="0" name="图片 3275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547813" y="3240723"/>
                        <a:ext cx="2566987" cy="3730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38" name="对象 120837"/>
          <p:cNvGraphicFramePr/>
          <p:nvPr/>
        </p:nvGraphicFramePr>
        <p:xfrm>
          <a:off x="4411663" y="3185160"/>
          <a:ext cx="317817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" name="" r:id="rId5" imgW="3530600" imgH="469900" progId="Equation.3">
                  <p:embed/>
                </p:oleObj>
              </mc:Choice>
              <mc:Fallback>
                <p:oleObj name="" r:id="rId5" imgW="3530600" imgH="469900" progId="Equation.3">
                  <p:embed/>
                  <p:pic>
                    <p:nvPicPr>
                      <p:cNvPr id="0" name="图片 3279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411663" y="3185160"/>
                        <a:ext cx="3178175" cy="4222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39" name="对象 120838"/>
          <p:cNvGraphicFramePr/>
          <p:nvPr/>
        </p:nvGraphicFramePr>
        <p:xfrm>
          <a:off x="1428750" y="3794760"/>
          <a:ext cx="295910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5" name="" r:id="rId7" imgW="3288030" imgH="1040765" progId="Equation.3">
                  <p:embed/>
                </p:oleObj>
              </mc:Choice>
              <mc:Fallback>
                <p:oleObj name="" r:id="rId7" imgW="3288030" imgH="1040765" progId="Equation.3">
                  <p:embed/>
                  <p:pic>
                    <p:nvPicPr>
                      <p:cNvPr id="0" name="图片 3274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428750" y="3794760"/>
                        <a:ext cx="2959100" cy="9366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40" name="对象 120839"/>
          <p:cNvGraphicFramePr/>
          <p:nvPr/>
        </p:nvGraphicFramePr>
        <p:xfrm>
          <a:off x="4130675" y="4156710"/>
          <a:ext cx="754063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" name="" r:id="rId9" imgW="837565" imgH="330200" progId="Equation.3">
                  <p:embed/>
                </p:oleObj>
              </mc:Choice>
              <mc:Fallback>
                <p:oleObj name="" r:id="rId9" imgW="837565" imgH="330200" progId="Equation.3">
                  <p:embed/>
                  <p:pic>
                    <p:nvPicPr>
                      <p:cNvPr id="0" name="图片 3276"/>
                      <p:cNvPicPr/>
                      <p:nvPr/>
                    </p:nvPicPr>
                    <p:blipFill>
                      <a:blip r:embed="rId1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130675" y="4156710"/>
                        <a:ext cx="754063" cy="2968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0841" name="文本框 120840"/>
          <p:cNvSpPr txBox="1"/>
          <p:nvPr/>
        </p:nvSpPr>
        <p:spPr>
          <a:xfrm>
            <a:off x="1295400" y="4944110"/>
            <a:ext cx="3962400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</a:rPr>
              <a:t>所求切线方程为</a:t>
            </a:r>
            <a:endParaRPr lang="zh-CN" altLang="en-US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20842" name="对象 120841"/>
          <p:cNvGraphicFramePr/>
          <p:nvPr/>
        </p:nvGraphicFramePr>
        <p:xfrm>
          <a:off x="3613150" y="4777423"/>
          <a:ext cx="226377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" name="" r:id="rId11" imgW="2514600" imgH="889000" progId="Equation.3">
                  <p:embed/>
                </p:oleObj>
              </mc:Choice>
              <mc:Fallback>
                <p:oleObj name="" r:id="rId11" imgW="2514600" imgH="889000" progId="Equation.3">
                  <p:embed/>
                  <p:pic>
                    <p:nvPicPr>
                      <p:cNvPr id="0" name="图片 3281"/>
                      <p:cNvPicPr/>
                      <p:nvPr/>
                    </p:nvPicPr>
                    <p:blipFill>
                      <a:blip r:embed="rId1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613150" y="4777423"/>
                        <a:ext cx="2263775" cy="800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43" name="对象 120842"/>
          <p:cNvGraphicFramePr/>
          <p:nvPr/>
        </p:nvGraphicFramePr>
        <p:xfrm>
          <a:off x="6289675" y="4979035"/>
          <a:ext cx="209232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" name="" r:id="rId13" imgW="2324100" imgH="419100" progId="Equation.3">
                  <p:embed/>
                </p:oleObj>
              </mc:Choice>
              <mc:Fallback>
                <p:oleObj name="" r:id="rId13" imgW="2324100" imgH="419100" progId="Equation.3">
                  <p:embed/>
                  <p:pic>
                    <p:nvPicPr>
                      <p:cNvPr id="0" name="图片 3282"/>
                      <p:cNvPicPr/>
                      <p:nvPr/>
                    </p:nvPicPr>
                    <p:blipFill>
                      <a:blip r:embed="rId1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6289675" y="4979035"/>
                        <a:ext cx="2092325" cy="3778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44" name="对象 120843"/>
          <p:cNvGraphicFramePr/>
          <p:nvPr/>
        </p:nvGraphicFramePr>
        <p:xfrm>
          <a:off x="1320800" y="5607685"/>
          <a:ext cx="3602038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6" name="" r:id="rId15" imgW="4000500" imgH="889000" progId="Equation.3">
                  <p:embed/>
                </p:oleObj>
              </mc:Choice>
              <mc:Fallback>
                <p:oleObj name="" r:id="rId15" imgW="4000500" imgH="889000" progId="Equation.3">
                  <p:embed/>
                  <p:pic>
                    <p:nvPicPr>
                      <p:cNvPr id="0" name="图片 3295"/>
                      <p:cNvPicPr/>
                      <p:nvPr/>
                    </p:nvPicPr>
                    <p:blipFill>
                      <a:blip r:embed="rId1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320800" y="5607685"/>
                        <a:ext cx="3602038" cy="800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845" name="对象 120844"/>
          <p:cNvGraphicFramePr/>
          <p:nvPr/>
        </p:nvGraphicFramePr>
        <p:xfrm>
          <a:off x="5105400" y="5861685"/>
          <a:ext cx="117792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3" name="" r:id="rId17" imgW="1308100" imgH="419100" progId="Equation.3">
                  <p:embed/>
                </p:oleObj>
              </mc:Choice>
              <mc:Fallback>
                <p:oleObj name="" r:id="rId17" imgW="1308100" imgH="419100" progId="Equation.3">
                  <p:embed/>
                  <p:pic>
                    <p:nvPicPr>
                      <p:cNvPr id="0" name="图片 3292"/>
                      <p:cNvPicPr/>
                      <p:nvPr/>
                    </p:nvPicPr>
                    <p:blipFill>
                      <a:blip r:embed="rId1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105400" y="5861685"/>
                        <a:ext cx="1177925" cy="3778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0846" name="文本框 120845"/>
          <p:cNvSpPr txBox="1"/>
          <p:nvPr/>
        </p:nvSpPr>
        <p:spPr>
          <a:xfrm>
            <a:off x="6477000" y="5782310"/>
            <a:ext cx="2514600" cy="4572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</a:rPr>
              <a:t>显然通过原点</a:t>
            </a:r>
            <a:r>
              <a:rPr lang="en-US" altLang="zh-CN" b="1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en-US" altLang="zh-CN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0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0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0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0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0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0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0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20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20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20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75"/>
                                        <p:tgtEl>
                                          <p:spTgt spid="120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6" grpId="0"/>
      <p:bldP spid="120841" grpId="0"/>
      <p:bldP spid="120846" grpId="0"/>
    </p:bldLst>
  </p:timing>
</p:sld>
</file>

<file path=ppt/theme/theme1.xml><?xml version="1.0" encoding="utf-8"?>
<a:theme xmlns:a="http://schemas.openxmlformats.org/drawingml/2006/main" name="3_Office 主题​​">
  <a:themeElements>
    <a:clrScheme name="">
      <a:dk1>
        <a:srgbClr val="000000"/>
      </a:dk1>
      <a:lt1>
        <a:srgbClr val="FFFFFF"/>
      </a:lt1>
      <a:dk2>
        <a:srgbClr val="014C83"/>
      </a:dk2>
      <a:lt2>
        <a:srgbClr val="EEECE1"/>
      </a:lt2>
      <a:accent1>
        <a:srgbClr val="014C8D"/>
      </a:accent1>
      <a:accent2>
        <a:srgbClr val="012E57"/>
      </a:accent2>
      <a:accent3>
        <a:srgbClr val="FFFFFF"/>
      </a:accent3>
      <a:accent4>
        <a:srgbClr val="000000"/>
      </a:accent4>
      <a:accent5>
        <a:srgbClr val="AAB2C5"/>
      </a:accent5>
      <a:accent6>
        <a:srgbClr val="00284D"/>
      </a:accent6>
      <a:hlink>
        <a:srgbClr val="0000FF"/>
      </a:hlink>
      <a:folHlink>
        <a:srgbClr val="CDDBE8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2_Office 主题​​ 1">
        <a:dk1>
          <a:srgbClr val="000000"/>
        </a:dk1>
        <a:lt1>
          <a:srgbClr val="FFFFFF"/>
        </a:lt1>
        <a:dk2>
          <a:srgbClr val="014C83"/>
        </a:dk2>
        <a:lt2>
          <a:srgbClr val="EEECE1"/>
        </a:lt2>
        <a:accent1>
          <a:srgbClr val="014C8D"/>
        </a:accent1>
        <a:accent2>
          <a:srgbClr val="012E57"/>
        </a:accent2>
        <a:accent3>
          <a:srgbClr val="FFFFFF"/>
        </a:accent3>
        <a:accent4>
          <a:srgbClr val="000000"/>
        </a:accent4>
        <a:accent5>
          <a:srgbClr val="AAB2C5"/>
        </a:accent5>
        <a:accent6>
          <a:srgbClr val="01294E"/>
        </a:accent6>
        <a:hlink>
          <a:srgbClr val="0000FF"/>
        </a:hlink>
        <a:folHlink>
          <a:srgbClr val="CDDB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D:\高等数学电子教案\TEMPLET\背景.pot</Template>
  <TotalTime>0</TotalTime>
  <Words>127</Words>
  <Application>WPS 演示</Application>
  <PresentationFormat>在屏幕上显示</PresentationFormat>
  <Paragraphs>34</Paragraphs>
  <Slides>4</Slides>
  <Notes>0</Notes>
  <HiddenSlides>0</HiddenSlides>
  <MMClips>0</MMClips>
  <ScaleCrop>false</ScaleCrop>
  <HeadingPairs>
    <vt:vector size="10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20</vt:i4>
      </vt:variant>
      <vt:variant>
        <vt:lpstr>幻灯片标题</vt:lpstr>
      </vt:variant>
      <vt:variant>
        <vt:i4>4</vt:i4>
      </vt:variant>
      <vt:variant>
        <vt:lpstr>自定义放映</vt:lpstr>
      </vt:variant>
      <vt:variant>
        <vt:i4>2</vt:i4>
      </vt:variant>
    </vt:vector>
  </HeadingPairs>
  <TitlesOfParts>
    <vt:vector size="38" baseType="lpstr">
      <vt:lpstr>Arial</vt:lpstr>
      <vt:lpstr>宋体</vt:lpstr>
      <vt:lpstr>Wingdings</vt:lpstr>
      <vt:lpstr>Times New Roman</vt:lpstr>
      <vt:lpstr>黑体</vt:lpstr>
      <vt:lpstr>微软雅黑</vt:lpstr>
      <vt:lpstr>Arial Unicode MS</vt:lpstr>
      <vt:lpstr>Franklin Gothic Medium</vt:lpstr>
      <vt:lpstr>方正粗宋简体</vt:lpstr>
      <vt:lpstr>华文行楷</vt:lpstr>
      <vt:lpstr>Tahoma</vt:lpstr>
      <vt:lpstr>3_Office 主题​​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一、隐函数的导数</vt:lpstr>
      <vt:lpstr>PowerPoint 演示文稿</vt:lpstr>
      <vt:lpstr>切线</vt:lpstr>
      <vt:lpstr>导函数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第二章 导数与微分</dc:title>
  <dc:creator>王静</dc:creator>
  <cp:lastModifiedBy>大牛二妞</cp:lastModifiedBy>
  <cp:revision>95</cp:revision>
  <dcterms:created xsi:type="dcterms:W3CDTF">1999-08-20T23:36:32Z</dcterms:created>
  <dcterms:modified xsi:type="dcterms:W3CDTF">2019-10-21T14:55:10Z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2052-11.1.0.8907</vt:lpwstr>
  </property>
</Properties>
</file>