
<file path=[Content_Types].xml><?xml version="1.0" encoding="utf-8"?>
<Types xmlns="http://schemas.openxmlformats.org/package/2006/content-types">
  <Default Extension="jpeg" ContentType="image/jpeg"/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sldIdLst>
    <p:sldId id="413" r:id="rId3"/>
    <p:sldId id="328" r:id="rId4"/>
    <p:sldId id="330" r:id="rId5"/>
    <p:sldId id="331" r:id="rId6"/>
    <p:sldId id="332" r:id="rId7"/>
    <p:sldId id="333" r:id="rId8"/>
    <p:sldId id="334" r:id="rId9"/>
    <p:sldId id="335" r:id="rId10"/>
  </p:sldIdLst>
  <p:sldSz cx="9144000" cy="6858000" type="screen4x3"/>
  <p:notesSz cx="6858000" cy="9144000"/>
  <p:custShowLst>
    <p:custShow name="切线" id="0">
      <p:sldLst/>
    </p:custShow>
    <p:custShow name="导函数" id="1">
      <p:sldLst/>
    </p:custShow>
  </p:custShowLst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微软用户" initials="微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2FDB2607-1784-4EEB-B798-7EB5836EED8A}">
        <p14:showMediaCtrls xmlns:p14="http://schemas.microsoft.com/office/powerpoint/2010/main" val="1"/>
      </p:ext>
    </p:extLst>
  </p:showPr>
  <p:clrMru>
    <a:srgbClr val="FF00FF"/>
    <a:srgbClr val="CC00CC"/>
    <a:srgbClr val="FFFF99"/>
    <a:srgbClr val="FFFF00"/>
    <a:srgbClr val="FF0000"/>
    <a:srgbClr val="FFFFCC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>
    <p:restoredLeft sz="32786"/>
    <p:restoredTop sz="90929"/>
  </p:normalViewPr>
  <p:slideViewPr>
    <p:cSldViewPr showGuides="1">
      <p:cViewPr varScale="1">
        <p:scale>
          <a:sx n="66" d="100"/>
          <a:sy n="66" d="100"/>
        </p:scale>
        <p:origin x="-114" y="-228"/>
      </p:cViewPr>
      <p:guideLst>
        <p:guide orient="horz" pos="480"/>
        <p:guide pos="57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567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5" Type="http://schemas.openxmlformats.org/officeDocument/2006/relationships/commentAuthors" Target="commentAuthors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7" Type="http://schemas.openxmlformats.org/officeDocument/2006/relationships/image" Target="../media/image13.wmf"/><Relationship Id="rId6" Type="http://schemas.openxmlformats.org/officeDocument/2006/relationships/image" Target="../media/image12.wmf"/><Relationship Id="rId5" Type="http://schemas.openxmlformats.org/officeDocument/2006/relationships/image" Target="../media/image11.wmf"/><Relationship Id="rId4" Type="http://schemas.openxmlformats.org/officeDocument/2006/relationships/image" Target="../media/image10.wmf"/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9" Type="http://schemas.openxmlformats.org/officeDocument/2006/relationships/image" Target="../media/image23.wmf"/><Relationship Id="rId8" Type="http://schemas.openxmlformats.org/officeDocument/2006/relationships/image" Target="../media/image22.wmf"/><Relationship Id="rId7" Type="http://schemas.openxmlformats.org/officeDocument/2006/relationships/image" Target="../media/image21.wmf"/><Relationship Id="rId6" Type="http://schemas.openxmlformats.org/officeDocument/2006/relationships/image" Target="../media/image20.wmf"/><Relationship Id="rId5" Type="http://schemas.openxmlformats.org/officeDocument/2006/relationships/image" Target="../media/image19.wmf"/><Relationship Id="rId4" Type="http://schemas.openxmlformats.org/officeDocument/2006/relationships/image" Target="../media/image18.wmf"/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7" Type="http://schemas.openxmlformats.org/officeDocument/2006/relationships/image" Target="../media/image30.wmf"/><Relationship Id="rId6" Type="http://schemas.openxmlformats.org/officeDocument/2006/relationships/image" Target="../media/image29.wmf"/><Relationship Id="rId5" Type="http://schemas.openxmlformats.org/officeDocument/2006/relationships/image" Target="../media/image28.wmf"/><Relationship Id="rId4" Type="http://schemas.openxmlformats.org/officeDocument/2006/relationships/image" Target="../media/image27.wmf"/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drawings/_rels/vmlDrawing5.vml.rels><?xml version="1.0" encoding="UTF-8" standalone="yes"?>
<Relationships xmlns="http://schemas.openxmlformats.org/package/2006/relationships"><Relationship Id="rId4" Type="http://schemas.openxmlformats.org/officeDocument/2006/relationships/image" Target="../media/image35.wmf"/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/Relationships>
</file>

<file path=ppt/drawings/_rels/vmlDrawing6.vml.rels><?xml version="1.0" encoding="UTF-8" standalone="yes"?>
<Relationships xmlns="http://schemas.openxmlformats.org/package/2006/relationships"><Relationship Id="rId5" Type="http://schemas.openxmlformats.org/officeDocument/2006/relationships/image" Target="../media/image40.wmf"/><Relationship Id="rId4" Type="http://schemas.openxmlformats.org/officeDocument/2006/relationships/image" Target="../media/image39.wmf"/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4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32770" name="页眉占位符 32769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 w="57150">
            <a:noFill/>
          </a:ln>
        </p:spPr>
        <p:txBody>
          <a:bodyPr/>
          <a:p>
            <a:pPr lvl="0" fontAlgn="base"/>
            <a:endParaRPr lang="zh-CN" altLang="en-US" sz="1200" strike="noStrike" noProof="1" dirty="0"/>
          </a:p>
        </p:txBody>
      </p:sp>
      <p:sp>
        <p:nvSpPr>
          <p:cNvPr id="32771" name="日期占位符 32770"/>
          <p:cNvSpPr>
            <a:spLocks noGrp="1"/>
          </p:cNvSpPr>
          <p:nvPr>
            <p:ph type="dt" idx="1"/>
          </p:nvPr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 w="57150">
            <a:noFill/>
          </a:ln>
        </p:spPr>
        <p:txBody>
          <a:bodyPr/>
          <a:p>
            <a:pPr lvl="0" algn="r" fontAlgn="base"/>
            <a:endParaRPr lang="zh-CN" altLang="en-US" sz="1200" strike="noStrike" noProof="1" dirty="0"/>
          </a:p>
        </p:txBody>
      </p:sp>
      <p:sp>
        <p:nvSpPr>
          <p:cNvPr id="5124" name="幻灯片图像占位符 32771"/>
          <p:cNvSpPr>
            <a:spLocks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5125" name="文本占位符 32772"/>
          <p:cNvSpPr>
            <a:spLocks noGrp="1"/>
          </p:cNvSpPr>
          <p:nvPr>
            <p:ph type="body" sz="quarter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57150">
            <a:noFill/>
          </a:ln>
        </p:spPr>
        <p:txBody>
          <a:bodyPr anchor="t"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 indent="0"/>
            <a:r>
              <a:rPr lang="zh-CN" altLang="en-US" dirty="0"/>
              <a:t>第二级</a:t>
            </a:r>
            <a:endParaRPr lang="zh-CN" altLang="en-US" dirty="0"/>
          </a:p>
          <a:p>
            <a:pPr lvl="2" indent="0"/>
            <a:r>
              <a:rPr lang="zh-CN" altLang="en-US" dirty="0"/>
              <a:t>第三级</a:t>
            </a:r>
            <a:endParaRPr lang="zh-CN" altLang="en-US" dirty="0"/>
          </a:p>
          <a:p>
            <a:pPr lvl="3" indent="0"/>
            <a:r>
              <a:rPr lang="zh-CN" altLang="en-US" dirty="0"/>
              <a:t>第四级</a:t>
            </a:r>
            <a:endParaRPr lang="zh-CN" altLang="en-US" dirty="0"/>
          </a:p>
          <a:p>
            <a:pPr lvl="4" indent="0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32774" name="页脚占位符 32773"/>
          <p:cNvSpPr>
            <a:spLocks noGrp="1"/>
          </p:cNvSpPr>
          <p:nvPr>
            <p:ph type="ftr" sz="quarter" idx="4"/>
          </p:nvPr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 w="57150">
            <a:noFill/>
          </a:ln>
        </p:spPr>
        <p:txBody>
          <a:bodyPr anchor="b"/>
          <a:p>
            <a:pPr lvl="0" fontAlgn="base"/>
            <a:endParaRPr lang="zh-CN" altLang="en-US" sz="1200" strike="noStrike" noProof="1" dirty="0"/>
          </a:p>
        </p:txBody>
      </p:sp>
      <p:sp>
        <p:nvSpPr>
          <p:cNvPr id="32775" name="灯片编号占位符 32774"/>
          <p:cNvSpPr>
            <a:spLocks noGrp="1"/>
          </p:cNvSpPr>
          <p:nvPr>
            <p:ph type="sldNum" sz="quarter" idx="5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57150">
            <a:noFill/>
          </a:ln>
        </p:spPr>
        <p:txBody>
          <a:bodyPr anchor="b"/>
          <a:p>
            <a:pPr lvl="0" algn="r" fontAlgn="base"/>
            <a:fld id="{9A0DB2DC-4C9A-4742-B13C-FB6460FD3503}" type="slidenum">
              <a:rPr lang="zh-CN" altLang="en-US" sz="1200" strike="noStrike" noProof="1" dirty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</a:fld>
            <a:endParaRPr lang="zh-CN" altLang="en-US" sz="1200" strike="noStrike" noProof="1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lvl="0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4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320"/>
            <a:ext cx="2057400" cy="5852160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320"/>
            <a:ext cx="6052930" cy="5852160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标题，文本与两项内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4629150" y="1825625"/>
            <a:ext cx="3886200" cy="2098675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4629150" y="4076700"/>
            <a:ext cx="3886200" cy="21002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6" name="日期占位符 5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页脚占位符 6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pPr fontAlgn="base"/>
            <a:fld id="{263DB197-84B0-484E-9C0F-88358ECCB797}" type="datetimeFigureOut">
              <a:rPr lang="zh-CN" altLang="en-US" strike="noStrike" noProof="1" smtClean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pPr fontAlgn="base"/>
            <a:endParaRPr lang="zh-CN" altLang="en-US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pPr fontAlgn="base"/>
            <a:fld id="{E077DA78-E013-4A8C-AD75-63A150561B10}" type="slidenum">
              <a:rPr lang="zh-CN" altLang="en-US" strike="noStrike" noProof="1" smtClean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pPr fontAlgn="base"/>
            <a:fld id="{263DB197-84B0-484E-9C0F-88358ECCB797}" type="datetimeFigureOut">
              <a:rPr lang="zh-CN" altLang="en-US" strike="noStrike" noProof="1" smtClean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pPr fontAlgn="base"/>
            <a:endParaRPr lang="zh-CN" altLang="en-US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pPr fontAlgn="base"/>
            <a:fld id="{E077DA78-E013-4A8C-AD75-63A150561B10}" type="slidenum">
              <a:rPr lang="zh-CN" altLang="en-US" strike="noStrike" noProof="1" smtClean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 algn="l"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6280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6280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970222"/>
          </a:xfrm>
        </p:spPr>
        <p:txBody>
          <a:bodyPr/>
          <a:lstStyle>
            <a:lvl1pPr algn="ctr">
              <a:defRPr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44793" y="1567346"/>
            <a:ext cx="3526380" cy="710095"/>
          </a:xfrm>
        </p:spPr>
        <p:txBody>
          <a:bodyPr anchor="ctr">
            <a:normAutofit/>
          </a:bodyPr>
          <a:lstStyle>
            <a:lvl1pPr marL="0" indent="0">
              <a:buNone/>
              <a:defRPr sz="21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944793" y="2338388"/>
            <a:ext cx="3526380" cy="378596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z="1350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717212" y="1567346"/>
            <a:ext cx="3526381" cy="710095"/>
          </a:xfrm>
        </p:spPr>
        <p:txBody>
          <a:bodyPr lIns="91440" tIns="45720" rIns="91440" bIns="45720" rtlCol="0" anchor="ctr">
            <a:normAutofit/>
          </a:bodyPr>
          <a:lstStyle>
            <a:lvl1pPr marL="171450" indent="-171450">
              <a:buNone/>
              <a:defRPr lang="zh-CN" altLang="en-US" b="0" smtClean="0"/>
            </a:lvl1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717212" y="2357460"/>
            <a:ext cx="3526381" cy="376689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z="1350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95638" cy="1600200"/>
          </a:xfrm>
        </p:spPr>
        <p:txBody>
          <a:bodyPr anchor="t">
            <a:normAutofit/>
          </a:bodyPr>
          <a:lstStyle>
            <a:lvl1pPr>
              <a:defRPr sz="30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4038600" y="457201"/>
            <a:ext cx="4477941" cy="5403850"/>
          </a:xfrm>
        </p:spPr>
        <p:txBody>
          <a:bodyPr vert="horz" wrap="square" lIns="91426" tIns="45713" rIns="91426" bIns="45713" numCol="1" anchor="t" anchorCtr="0" compatLnSpc="1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marL="0" marR="0" lvl="0" indent="0" algn="l" defTabSz="912495" rtl="0" eaLnBrk="0" fontAlgn="base" latinLnBrk="0" hangingPunct="0"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2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95638" cy="3811588"/>
          </a:xfrm>
        </p:spPr>
        <p:txBody>
          <a:bodyPr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image" Target="../media/image3.jpeg"/><Relationship Id="rId16" Type="http://schemas.openxmlformats.org/officeDocument/2006/relationships/image" Target="../media/image2.png"/><Relationship Id="rId15" Type="http://schemas.openxmlformats.org/officeDocument/2006/relationships/image" Target="../media/image1.png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grpSp>
        <p:nvGrpSpPr>
          <p:cNvPr id="1026" name="矩形 6"/>
          <p:cNvGrpSpPr/>
          <p:nvPr userDrawn="1"/>
        </p:nvGrpSpPr>
        <p:grpSpPr>
          <a:xfrm>
            <a:off x="-4762" y="6392863"/>
            <a:ext cx="9155112" cy="468312"/>
            <a:chOff x="0" y="0"/>
            <a:chExt cx="5768" cy="246"/>
          </a:xfrm>
        </p:grpSpPr>
        <p:pic>
          <p:nvPicPr>
            <p:cNvPr id="1027" name="矩形 6"/>
            <p:cNvPicPr/>
            <p:nvPr/>
          </p:nvPicPr>
          <p:blipFill>
            <a:blip r:embed="rId15"/>
            <a:stretch>
              <a:fillRect/>
            </a:stretch>
          </p:blipFill>
          <p:spPr>
            <a:xfrm>
              <a:off x="0" y="0"/>
              <a:ext cx="5768" cy="246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2052" name="文本框 2051"/>
            <p:cNvSpPr txBox="1">
              <a:spLocks noChangeArrowheads="1"/>
            </p:cNvSpPr>
            <p:nvPr/>
          </p:nvSpPr>
          <p:spPr bwMode="auto">
            <a:xfrm>
              <a:off x="4" y="4"/>
              <a:ext cx="5760" cy="24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lIns="91426" tIns="45713" rIns="91426" bIns="45713" anchor="ctr"/>
            <a:lstStyle/>
            <a:p>
              <a:pPr marL="0" marR="0" lvl="0" indent="0" algn="ctr" defTabSz="912495" rtl="0" eaLnBrk="1" fontAlgn="base" latinLnBrk="0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Medium" panose="020B0603020102020204" pitchFamily="34" charset="0"/>
                <a:ea typeface="微软雅黑" panose="020B0503020204020204" charset="-122"/>
                <a:cs typeface="+mn-cs"/>
              </a:endParaRPr>
            </a:p>
          </p:txBody>
        </p:sp>
      </p:grpSp>
      <p:grpSp>
        <p:nvGrpSpPr>
          <p:cNvPr id="1029" name="矩形 7"/>
          <p:cNvGrpSpPr/>
          <p:nvPr userDrawn="1"/>
        </p:nvGrpSpPr>
        <p:grpSpPr>
          <a:xfrm>
            <a:off x="-4762" y="-34925"/>
            <a:ext cx="9155112" cy="965200"/>
            <a:chOff x="0" y="0"/>
            <a:chExt cx="5768" cy="507"/>
          </a:xfrm>
        </p:grpSpPr>
        <p:pic>
          <p:nvPicPr>
            <p:cNvPr id="1030" name="矩形 7"/>
            <p:cNvPicPr/>
            <p:nvPr/>
          </p:nvPicPr>
          <p:blipFill>
            <a:blip r:embed="rId16"/>
            <a:stretch>
              <a:fillRect/>
            </a:stretch>
          </p:blipFill>
          <p:spPr>
            <a:xfrm>
              <a:off x="0" y="0"/>
              <a:ext cx="5768" cy="507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3" name="文本框 2054"/>
            <p:cNvSpPr txBox="1">
              <a:spLocks noChangeArrowheads="1"/>
            </p:cNvSpPr>
            <p:nvPr/>
          </p:nvSpPr>
          <p:spPr bwMode="auto">
            <a:xfrm>
              <a:off x="4" y="3"/>
              <a:ext cx="5760" cy="50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lIns="91426" tIns="45713" rIns="91426" bIns="45713" anchor="ctr"/>
            <a:lstStyle/>
            <a:p>
              <a:pPr marL="0" marR="0" lvl="0" indent="0" algn="ctr" defTabSz="912495" rtl="0" eaLnBrk="1" fontAlgn="base" latinLnBrk="0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Medium" panose="020B0603020102020204" pitchFamily="34" charset="0"/>
                <a:ea typeface="微软雅黑" panose="020B0503020204020204" charset="-122"/>
                <a:cs typeface="+mn-cs"/>
              </a:endParaRPr>
            </a:p>
          </p:txBody>
        </p:sp>
      </p:grpSp>
      <p:sp>
        <p:nvSpPr>
          <p:cNvPr id="1032" name="灯片编号占位符 3"/>
          <p:cNvSpPr txBox="1"/>
          <p:nvPr/>
        </p:nvSpPr>
        <p:spPr>
          <a:xfrm>
            <a:off x="179388" y="6486525"/>
            <a:ext cx="1439862" cy="284163"/>
          </a:xfrm>
          <a:prstGeom prst="rect">
            <a:avLst/>
          </a:prstGeom>
          <a:noFill/>
          <a:ln w="9525">
            <a:noFill/>
          </a:ln>
        </p:spPr>
        <p:txBody>
          <a:bodyPr lIns="91426" tIns="45713" rIns="91426" bIns="45713" anchor="t"/>
          <a:p>
            <a:pPr lvl="0" algn="ctr"/>
            <a:r>
              <a:rPr lang="de-DE" altLang="en-US" sz="1200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 </a:t>
            </a:r>
            <a:fld id="{9A0DB2DC-4C9A-4742-B13C-FB6460FD3503}" type="slidenum">
              <a:rPr lang="zh-CN" altLang="en-US" sz="1200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</a:fld>
            <a:endParaRPr lang="zh-CN" altLang="en-US" sz="1200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" name="灯片编号占位符 3"/>
          <p:cNvSpPr txBox="1">
            <a:spLocks noChangeArrowheads="1"/>
          </p:cNvSpPr>
          <p:nvPr/>
        </p:nvSpPr>
        <p:spPr bwMode="auto">
          <a:xfrm>
            <a:off x="6372225" y="6486525"/>
            <a:ext cx="2771775" cy="3714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91426" tIns="45713" rIns="91426" bIns="45713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de-DE" altLang="en-US" sz="14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rPr>
              <a:t> </a:t>
            </a:r>
            <a:r>
              <a:rPr kumimoji="0" lang="zh-CN" altLang="en-US" sz="14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rPr>
              <a:t>日照职业技术学院公共教学部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  <a:sym typeface="+mn-ea"/>
            </a:endParaRPr>
          </a:p>
        </p:txBody>
      </p:sp>
      <p:sp>
        <p:nvSpPr>
          <p:cNvPr id="2058" name="椭圆 10"/>
          <p:cNvSpPr>
            <a:spLocks noChangeArrowheads="1"/>
          </p:cNvSpPr>
          <p:nvPr/>
        </p:nvSpPr>
        <p:spPr bwMode="auto">
          <a:xfrm>
            <a:off x="7429500" y="-20637"/>
            <a:ext cx="1428750" cy="941388"/>
          </a:xfrm>
          <a:prstGeom prst="ellipse">
            <a:avLst/>
          </a:prstGeom>
          <a:blipFill dpi="0" rotWithShape="1">
            <a:blip r:embed="rId17" cstate="print"/>
            <a:srcRect/>
            <a:stretch>
              <a:fillRect/>
            </a:stretch>
          </a:blipFill>
          <a:ln w="25400">
            <a:solidFill>
              <a:srgbClr val="003566"/>
            </a:solidFill>
            <a:bevel/>
          </a:ln>
        </p:spPr>
        <p:txBody>
          <a:bodyPr lIns="91426" tIns="45713" rIns="91426" bIns="45713" anchor="ctr"/>
          <a:lstStyle/>
          <a:p>
            <a:pPr marL="0" marR="0" lvl="0" indent="0" algn="ctr" defTabSz="912495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Medium" panose="020B0603020102020204" pitchFamily="34" charset="0"/>
              <a:ea typeface="微软雅黑" panose="020B0503020204020204" charset="-122"/>
              <a:cs typeface="+mn-cs"/>
            </a:endParaRPr>
          </a:p>
        </p:txBody>
      </p:sp>
      <p:sp>
        <p:nvSpPr>
          <p:cNvPr id="1035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lIns="91426" tIns="45713" rIns="91426" bIns="45713" anchor="ctr"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36" name="文本占位符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lIns="91426" tIns="45713" rIns="91426" bIns="45713" anchor="t"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 indent="-284480"/>
            <a:r>
              <a:rPr lang="zh-CN" altLang="en-US" dirty="0"/>
              <a:t>第二级</a:t>
            </a:r>
            <a:endParaRPr lang="zh-CN" altLang="en-US" dirty="0"/>
          </a:p>
          <a:p>
            <a:pPr lvl="2" indent="-227330"/>
            <a:r>
              <a:rPr lang="zh-CN" altLang="en-US" dirty="0"/>
              <a:t>第三级</a:t>
            </a:r>
            <a:endParaRPr lang="zh-CN" altLang="en-US" dirty="0"/>
          </a:p>
          <a:p>
            <a:pPr lvl="3" indent="-227330"/>
            <a:r>
              <a:rPr lang="zh-CN" altLang="en-US" dirty="0"/>
              <a:t>第四级</a:t>
            </a:r>
            <a:endParaRPr lang="zh-CN" altLang="en-US" dirty="0"/>
          </a:p>
          <a:p>
            <a:pPr lvl="4" indent="-227330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hf sldNum="0" hdr="0" ftr="0" dt="0"/>
  <p:txStyles>
    <p:titleStyle>
      <a:lvl1pPr algn="ctr" defTabSz="912495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912495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defTabSz="912495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defTabSz="912495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defTabSz="912495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defTabSz="912495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defTabSz="912495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defTabSz="912495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defTabSz="912495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341630" indent="-341630" algn="l" defTabSz="91249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1680" lvl="1" indent="-284480" algn="l" defTabSz="91249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730" lvl="2" indent="-227330" algn="l" defTabSz="91249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930" lvl="3" indent="-227330" algn="l" defTabSz="91249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130" lvl="4" indent="-227330" algn="l" defTabSz="91249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3130" eaLnBrk="0" fontAlgn="base" latinLnBrk="0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3130" eaLnBrk="0" fontAlgn="base" latinLnBrk="0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3130" eaLnBrk="0" fontAlgn="base" latinLnBrk="0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3130" eaLnBrk="0" fontAlgn="base" latinLnBrk="0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313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5930" lvl="1" indent="1270" algn="l" defTabSz="91313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13130" lvl="2" indent="1270" algn="l" defTabSz="91313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370330" lvl="3" indent="1270" algn="l" defTabSz="91313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827530" lvl="4" indent="1270" algn="l" defTabSz="91313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286000" lvl="5" indent="1270" algn="l" defTabSz="91313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743200" lvl="6" indent="1270" algn="l" defTabSz="91313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200400" lvl="7" indent="1270" algn="l" defTabSz="91313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657600" lvl="8" indent="1270" algn="l" defTabSz="91313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hyperlink" Target="http://www.1ppt.com/moban/" TargetMode="External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1.v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6.wmf"/><Relationship Id="rId1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6.bin"/><Relationship Id="rId8" Type="http://schemas.openxmlformats.org/officeDocument/2006/relationships/image" Target="../media/image10.wmf"/><Relationship Id="rId7" Type="http://schemas.openxmlformats.org/officeDocument/2006/relationships/oleObject" Target="../embeddings/oleObject5.bin"/><Relationship Id="rId6" Type="http://schemas.openxmlformats.org/officeDocument/2006/relationships/image" Target="../media/image9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8.wmf"/><Relationship Id="rId3" Type="http://schemas.openxmlformats.org/officeDocument/2006/relationships/oleObject" Target="../embeddings/oleObject3.bin"/><Relationship Id="rId2" Type="http://schemas.openxmlformats.org/officeDocument/2006/relationships/image" Target="../media/image7.wmf"/><Relationship Id="rId18" Type="http://schemas.openxmlformats.org/officeDocument/2006/relationships/vmlDrawing" Target="../drawings/vmlDrawing2.vml"/><Relationship Id="rId17" Type="http://schemas.openxmlformats.org/officeDocument/2006/relationships/slideLayout" Target="../slideLayouts/slideLayout7.xml"/><Relationship Id="rId16" Type="http://schemas.openxmlformats.org/officeDocument/2006/relationships/image" Target="../media/image14.wmf"/><Relationship Id="rId15" Type="http://schemas.openxmlformats.org/officeDocument/2006/relationships/oleObject" Target="../embeddings/oleObject9.bin"/><Relationship Id="rId14" Type="http://schemas.openxmlformats.org/officeDocument/2006/relationships/image" Target="../media/image13.wmf"/><Relationship Id="rId13" Type="http://schemas.openxmlformats.org/officeDocument/2006/relationships/oleObject" Target="../embeddings/oleObject8.bin"/><Relationship Id="rId12" Type="http://schemas.openxmlformats.org/officeDocument/2006/relationships/image" Target="../media/image12.wmf"/><Relationship Id="rId11" Type="http://schemas.openxmlformats.org/officeDocument/2006/relationships/oleObject" Target="../embeddings/oleObject7.bin"/><Relationship Id="rId10" Type="http://schemas.openxmlformats.org/officeDocument/2006/relationships/image" Target="../media/image11.wmf"/><Relationship Id="rId1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4.bin"/><Relationship Id="rId8" Type="http://schemas.openxmlformats.org/officeDocument/2006/relationships/image" Target="../media/image18.wmf"/><Relationship Id="rId7" Type="http://schemas.openxmlformats.org/officeDocument/2006/relationships/oleObject" Target="../embeddings/oleObject13.bin"/><Relationship Id="rId6" Type="http://schemas.openxmlformats.org/officeDocument/2006/relationships/image" Target="../media/image17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16.wmf"/><Relationship Id="rId3" Type="http://schemas.openxmlformats.org/officeDocument/2006/relationships/oleObject" Target="../embeddings/oleObject11.bin"/><Relationship Id="rId20" Type="http://schemas.openxmlformats.org/officeDocument/2006/relationships/vmlDrawing" Target="../drawings/vmlDrawing3.vml"/><Relationship Id="rId2" Type="http://schemas.openxmlformats.org/officeDocument/2006/relationships/image" Target="../media/image15.wmf"/><Relationship Id="rId19" Type="http://schemas.openxmlformats.org/officeDocument/2006/relationships/slideLayout" Target="../slideLayouts/slideLayout7.xml"/><Relationship Id="rId18" Type="http://schemas.openxmlformats.org/officeDocument/2006/relationships/image" Target="../media/image23.wmf"/><Relationship Id="rId17" Type="http://schemas.openxmlformats.org/officeDocument/2006/relationships/oleObject" Target="../embeddings/oleObject18.bin"/><Relationship Id="rId16" Type="http://schemas.openxmlformats.org/officeDocument/2006/relationships/image" Target="../media/image22.wmf"/><Relationship Id="rId15" Type="http://schemas.openxmlformats.org/officeDocument/2006/relationships/oleObject" Target="../embeddings/oleObject17.bin"/><Relationship Id="rId14" Type="http://schemas.openxmlformats.org/officeDocument/2006/relationships/image" Target="../media/image21.wmf"/><Relationship Id="rId13" Type="http://schemas.openxmlformats.org/officeDocument/2006/relationships/oleObject" Target="../embeddings/oleObject16.bin"/><Relationship Id="rId12" Type="http://schemas.openxmlformats.org/officeDocument/2006/relationships/image" Target="../media/image20.wmf"/><Relationship Id="rId11" Type="http://schemas.openxmlformats.org/officeDocument/2006/relationships/oleObject" Target="../embeddings/oleObject15.bin"/><Relationship Id="rId10" Type="http://schemas.openxmlformats.org/officeDocument/2006/relationships/image" Target="../media/image19.wmf"/><Relationship Id="rId1" Type="http://schemas.openxmlformats.org/officeDocument/2006/relationships/oleObject" Target="../embeddings/oleObject10.bin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23.bin"/><Relationship Id="rId8" Type="http://schemas.openxmlformats.org/officeDocument/2006/relationships/image" Target="../media/image27.wmf"/><Relationship Id="rId7" Type="http://schemas.openxmlformats.org/officeDocument/2006/relationships/oleObject" Target="../embeddings/oleObject22.bin"/><Relationship Id="rId6" Type="http://schemas.openxmlformats.org/officeDocument/2006/relationships/image" Target="../media/image26.wmf"/><Relationship Id="rId5" Type="http://schemas.openxmlformats.org/officeDocument/2006/relationships/oleObject" Target="../embeddings/oleObject21.bin"/><Relationship Id="rId4" Type="http://schemas.openxmlformats.org/officeDocument/2006/relationships/image" Target="../media/image25.wmf"/><Relationship Id="rId3" Type="http://schemas.openxmlformats.org/officeDocument/2006/relationships/oleObject" Target="../embeddings/oleObject20.bin"/><Relationship Id="rId2" Type="http://schemas.openxmlformats.org/officeDocument/2006/relationships/image" Target="../media/image24.wmf"/><Relationship Id="rId18" Type="http://schemas.openxmlformats.org/officeDocument/2006/relationships/vmlDrawing" Target="../drawings/vmlDrawing4.vml"/><Relationship Id="rId17" Type="http://schemas.openxmlformats.org/officeDocument/2006/relationships/slideLayout" Target="../slideLayouts/slideLayout7.xml"/><Relationship Id="rId16" Type="http://schemas.openxmlformats.org/officeDocument/2006/relationships/image" Target="../media/image31.wmf"/><Relationship Id="rId15" Type="http://schemas.openxmlformats.org/officeDocument/2006/relationships/oleObject" Target="../embeddings/oleObject26.bin"/><Relationship Id="rId14" Type="http://schemas.openxmlformats.org/officeDocument/2006/relationships/image" Target="../media/image30.wmf"/><Relationship Id="rId13" Type="http://schemas.openxmlformats.org/officeDocument/2006/relationships/oleObject" Target="../embeddings/oleObject25.bin"/><Relationship Id="rId12" Type="http://schemas.openxmlformats.org/officeDocument/2006/relationships/image" Target="../media/image29.wmf"/><Relationship Id="rId11" Type="http://schemas.openxmlformats.org/officeDocument/2006/relationships/oleObject" Target="../embeddings/oleObject24.bin"/><Relationship Id="rId10" Type="http://schemas.openxmlformats.org/officeDocument/2006/relationships/image" Target="../media/image28.wmf"/><Relationship Id="rId1" Type="http://schemas.openxmlformats.org/officeDocument/2006/relationships/oleObject" Target="../embeddings/oleObject19.bin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.xml"/><Relationship Id="rId8" Type="http://schemas.openxmlformats.org/officeDocument/2006/relationships/image" Target="../media/image35.wmf"/><Relationship Id="rId7" Type="http://schemas.openxmlformats.org/officeDocument/2006/relationships/oleObject" Target="../embeddings/oleObject30.bin"/><Relationship Id="rId6" Type="http://schemas.openxmlformats.org/officeDocument/2006/relationships/image" Target="../media/image34.wmf"/><Relationship Id="rId5" Type="http://schemas.openxmlformats.org/officeDocument/2006/relationships/oleObject" Target="../embeddings/oleObject29.bin"/><Relationship Id="rId4" Type="http://schemas.openxmlformats.org/officeDocument/2006/relationships/image" Target="../media/image33.wmf"/><Relationship Id="rId3" Type="http://schemas.openxmlformats.org/officeDocument/2006/relationships/oleObject" Target="../embeddings/oleObject28.bin"/><Relationship Id="rId2" Type="http://schemas.openxmlformats.org/officeDocument/2006/relationships/image" Target="../media/image32.wmf"/><Relationship Id="rId10" Type="http://schemas.openxmlformats.org/officeDocument/2006/relationships/vmlDrawing" Target="../drawings/vmlDrawing5.vml"/><Relationship Id="rId1" Type="http://schemas.openxmlformats.org/officeDocument/2006/relationships/oleObject" Target="../embeddings/oleObject27.bin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35.bin"/><Relationship Id="rId8" Type="http://schemas.openxmlformats.org/officeDocument/2006/relationships/image" Target="../media/image39.wmf"/><Relationship Id="rId7" Type="http://schemas.openxmlformats.org/officeDocument/2006/relationships/oleObject" Target="../embeddings/oleObject34.bin"/><Relationship Id="rId6" Type="http://schemas.openxmlformats.org/officeDocument/2006/relationships/image" Target="../media/image38.wmf"/><Relationship Id="rId5" Type="http://schemas.openxmlformats.org/officeDocument/2006/relationships/oleObject" Target="../embeddings/oleObject33.bin"/><Relationship Id="rId4" Type="http://schemas.openxmlformats.org/officeDocument/2006/relationships/image" Target="../media/image37.wmf"/><Relationship Id="rId3" Type="http://schemas.openxmlformats.org/officeDocument/2006/relationships/oleObject" Target="../embeddings/oleObject32.bin"/><Relationship Id="rId2" Type="http://schemas.openxmlformats.org/officeDocument/2006/relationships/image" Target="../media/image36.wmf"/><Relationship Id="rId12" Type="http://schemas.openxmlformats.org/officeDocument/2006/relationships/vmlDrawing" Target="../drawings/vmlDrawing6.vml"/><Relationship Id="rId11" Type="http://schemas.openxmlformats.org/officeDocument/2006/relationships/slideLayout" Target="../slideLayouts/slideLayout7.xml"/><Relationship Id="rId10" Type="http://schemas.openxmlformats.org/officeDocument/2006/relationships/image" Target="../media/image40.wmf"/><Relationship Id="rId1" Type="http://schemas.openxmlformats.org/officeDocument/2006/relationships/oleObject" Target="../embeddings/oleObject31.bin"/></Relationships>
</file>

<file path=ppt/slides/_rels/slide8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7.v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41.wmf"/><Relationship Id="rId1" Type="http://schemas.openxmlformats.org/officeDocument/2006/relationships/oleObject" Target="../embeddings/oleObject3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69" name="矩形 2"/>
          <p:cNvSpPr/>
          <p:nvPr/>
        </p:nvSpPr>
        <p:spPr>
          <a:xfrm>
            <a:off x="2705100" y="3259138"/>
            <a:ext cx="3695700" cy="350837"/>
          </a:xfrm>
          <a:prstGeom prst="rect">
            <a:avLst/>
          </a:prstGeom>
          <a:noFill/>
          <a:ln w="9525">
            <a:noFill/>
          </a:ln>
        </p:spPr>
        <p:txBody>
          <a:bodyPr wrap="none" lIns="91426" tIns="45713" rIns="91426" bIns="45713" anchor="t">
            <a:spAutoFit/>
          </a:bodyPr>
          <a:p>
            <a:pPr algn="ctr" eaLnBrk="0" hangingPunct="0"/>
            <a:r>
              <a:rPr lang="en-US" altLang="zh-CN" sz="1600" dirty="0">
                <a:solidFill>
                  <a:srgbClr val="4A452A"/>
                </a:solidFill>
                <a:latin typeface="Franklin Gothic Medium" panose="020B0603020102020204" pitchFamily="34" charset="0"/>
                <a:ea typeface="微软雅黑" panose="020B0503020204020204" charset="-122"/>
              </a:rPr>
              <a:t>PPT</a:t>
            </a:r>
            <a:r>
              <a:rPr lang="zh-CN" altLang="en-US" sz="1600" dirty="0">
                <a:solidFill>
                  <a:srgbClr val="4A452A"/>
                </a:solidFill>
                <a:latin typeface="Franklin Gothic Medium" panose="020B0603020102020204" pitchFamily="34" charset="0"/>
                <a:ea typeface="微软雅黑" panose="020B0503020204020204" charset="-122"/>
              </a:rPr>
              <a:t>模板下载：</a:t>
            </a:r>
            <a:r>
              <a:rPr lang="en-US" altLang="zh-CN" sz="1600" dirty="0">
                <a:solidFill>
                  <a:srgbClr val="4A452A"/>
                </a:solidFill>
                <a:latin typeface="Franklin Gothic Medium" panose="020B0603020102020204" pitchFamily="34" charset="0"/>
                <a:ea typeface="微软雅黑" panose="020B0503020204020204" charset="-122"/>
                <a:hlinkClick r:id="rId1"/>
              </a:rPr>
              <a:t>www.1ppt.com/moban/</a:t>
            </a:r>
            <a:r>
              <a:rPr lang="en-US" altLang="zh-CN" sz="1600" dirty="0">
                <a:solidFill>
                  <a:srgbClr val="4A452A"/>
                </a:solidFill>
                <a:latin typeface="Franklin Gothic Medium" panose="020B0603020102020204" pitchFamily="34" charset="0"/>
                <a:ea typeface="微软雅黑" panose="020B0503020204020204" charset="-122"/>
              </a:rPr>
              <a:t> </a:t>
            </a:r>
            <a:endParaRPr lang="zh-CN" altLang="en-US" sz="1800" dirty="0">
              <a:latin typeface="Franklin Gothic Medium" panose="020B0603020102020204" pitchFamily="34" charset="0"/>
              <a:ea typeface="微软雅黑" panose="020B0503020204020204" charset="-122"/>
            </a:endParaRPr>
          </a:p>
        </p:txBody>
      </p:sp>
      <p:sp>
        <p:nvSpPr>
          <p:cNvPr id="7170" name="矩形 8"/>
          <p:cNvSpPr/>
          <p:nvPr/>
        </p:nvSpPr>
        <p:spPr>
          <a:xfrm>
            <a:off x="0" y="2132013"/>
            <a:ext cx="9144000" cy="1655762"/>
          </a:xfrm>
          <a:prstGeom prst="rect">
            <a:avLst/>
          </a:prstGeom>
          <a:solidFill>
            <a:schemeClr val="tx2"/>
          </a:solidFill>
          <a:ln w="9525">
            <a:noFill/>
          </a:ln>
        </p:spPr>
        <p:txBody>
          <a:bodyPr lIns="91426" tIns="45713" rIns="91426" bIns="45713" anchor="ctr"/>
          <a:p>
            <a:pPr algn="ctr" eaLnBrk="0" hangingPunct="0"/>
            <a:endParaRPr lang="zh-CN" altLang="en-US" sz="1800" dirty="0">
              <a:solidFill>
                <a:srgbClr val="FFFFFF"/>
              </a:solidFill>
              <a:latin typeface="Franklin Gothic Medium" panose="020B0603020102020204" pitchFamily="34" charset="0"/>
              <a:ea typeface="微软雅黑" panose="020B0503020204020204" charset="-122"/>
            </a:endParaRPr>
          </a:p>
        </p:txBody>
      </p:sp>
      <p:grpSp>
        <p:nvGrpSpPr>
          <p:cNvPr id="7171" name="矩形 3"/>
          <p:cNvGrpSpPr/>
          <p:nvPr/>
        </p:nvGrpSpPr>
        <p:grpSpPr>
          <a:xfrm>
            <a:off x="819150" y="2124075"/>
            <a:ext cx="3541713" cy="1670050"/>
            <a:chOff x="0" y="0"/>
            <a:chExt cx="2231" cy="1052"/>
          </a:xfrm>
        </p:grpSpPr>
        <p:pic>
          <p:nvPicPr>
            <p:cNvPr id="7172" name="矩形 3"/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2231" cy="1052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7173" name="文本框 4101"/>
            <p:cNvSpPr txBox="1"/>
            <p:nvPr/>
          </p:nvSpPr>
          <p:spPr>
            <a:xfrm>
              <a:off x="4" y="5"/>
              <a:ext cx="2223" cy="1043"/>
            </a:xfrm>
            <a:prstGeom prst="rect">
              <a:avLst/>
            </a:prstGeom>
            <a:noFill/>
            <a:ln w="9525">
              <a:noFill/>
            </a:ln>
          </p:spPr>
          <p:txBody>
            <a:bodyPr lIns="91426" tIns="45713" rIns="91426" bIns="45713" anchor="ctr"/>
            <a:p>
              <a:pPr algn="ctr" eaLnBrk="0" hangingPunct="0"/>
              <a:endParaRPr lang="zh-CN" altLang="en-US" sz="1800" dirty="0">
                <a:solidFill>
                  <a:srgbClr val="FFFFFF"/>
                </a:solidFill>
                <a:latin typeface="Franklin Gothic Medium" panose="020B0603020102020204" pitchFamily="34" charset="0"/>
                <a:ea typeface="微软雅黑" panose="020B0503020204020204" charset="-122"/>
              </a:endParaRPr>
            </a:p>
          </p:txBody>
        </p:sp>
      </p:grpSp>
      <p:sp>
        <p:nvSpPr>
          <p:cNvPr id="7174" name="矩形 4"/>
          <p:cNvSpPr/>
          <p:nvPr/>
        </p:nvSpPr>
        <p:spPr>
          <a:xfrm>
            <a:off x="-19050" y="3789363"/>
            <a:ext cx="9180513" cy="222250"/>
          </a:xfrm>
          <a:prstGeom prst="rect">
            <a:avLst/>
          </a:prstGeom>
          <a:solidFill>
            <a:srgbClr val="97CDFE"/>
          </a:solidFill>
          <a:ln w="9525">
            <a:noFill/>
          </a:ln>
        </p:spPr>
        <p:txBody>
          <a:bodyPr lIns="91426" tIns="45713" rIns="91426" bIns="45713" anchor="ctr"/>
          <a:p>
            <a:pPr algn="ctr" eaLnBrk="0" hangingPunct="0"/>
            <a:endParaRPr lang="zh-CN" altLang="en-US" sz="1800" dirty="0">
              <a:solidFill>
                <a:srgbClr val="FFFFFF"/>
              </a:solidFill>
              <a:latin typeface="Franklin Gothic Medium" panose="020B0603020102020204" pitchFamily="34" charset="0"/>
              <a:ea typeface="微软雅黑" panose="020B0503020204020204" charset="-122"/>
            </a:endParaRPr>
          </a:p>
        </p:txBody>
      </p:sp>
      <p:pic>
        <p:nvPicPr>
          <p:cNvPr id="7175" name="图片 13" descr="43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132013"/>
            <a:ext cx="2482850" cy="16541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7176" name="灯片编号占位符 1"/>
          <p:cNvSpPr/>
          <p:nvPr/>
        </p:nvSpPr>
        <p:spPr>
          <a:xfrm>
            <a:off x="6553200" y="5868988"/>
            <a:ext cx="2133600" cy="303212"/>
          </a:xfrm>
          <a:prstGeom prst="rect">
            <a:avLst/>
          </a:prstGeom>
          <a:noFill/>
          <a:ln w="9525">
            <a:noFill/>
          </a:ln>
        </p:spPr>
        <p:txBody>
          <a:bodyPr lIns="91426" tIns="45713" rIns="91426" bIns="45713" anchor="ctr"/>
          <a:p>
            <a:pPr algn="r" eaLnBrk="0" hangingPunct="0"/>
            <a:fld id="{9A0DB2DC-4C9A-4742-B13C-FB6460FD3503}" type="slidenum">
              <a:rPr lang="zh-CN" altLang="en-US" sz="1200" dirty="0">
                <a:solidFill>
                  <a:srgbClr val="898989"/>
                </a:solidFill>
                <a:latin typeface="Arial" panose="020B0604020202020204" pitchFamily="34" charset="0"/>
                <a:ea typeface="微软雅黑" panose="020B0503020204020204" charset="-122"/>
              </a:rPr>
            </a:fld>
            <a:endParaRPr lang="zh-CN" altLang="en-US" sz="1200" dirty="0">
              <a:solidFill>
                <a:srgbClr val="898989"/>
              </a:solidFill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7177" name="矩形 4"/>
          <p:cNvSpPr/>
          <p:nvPr/>
        </p:nvSpPr>
        <p:spPr>
          <a:xfrm>
            <a:off x="0" y="4011613"/>
            <a:ext cx="2482850" cy="2303462"/>
          </a:xfrm>
          <a:prstGeom prst="rect">
            <a:avLst/>
          </a:prstGeom>
          <a:solidFill>
            <a:srgbClr val="B7DEE8">
              <a:alpha val="70192"/>
            </a:srgbClr>
          </a:solidFill>
          <a:ln w="9525">
            <a:noFill/>
          </a:ln>
        </p:spPr>
        <p:txBody>
          <a:bodyPr lIns="91426" tIns="45713" rIns="91426" bIns="45713" anchor="t"/>
          <a:p>
            <a:pPr algn="ctr" eaLnBrk="0" hangingPunct="0"/>
            <a:endParaRPr lang="zh-CN" altLang="en-US" sz="2800" dirty="0">
              <a:solidFill>
                <a:schemeClr val="bg1"/>
              </a:solidFill>
              <a:latin typeface="方正粗宋简体"/>
              <a:ea typeface="方正粗宋简体"/>
            </a:endParaRPr>
          </a:p>
        </p:txBody>
      </p:sp>
      <p:sp>
        <p:nvSpPr>
          <p:cNvPr id="7178" name="矩形 4"/>
          <p:cNvSpPr/>
          <p:nvPr/>
        </p:nvSpPr>
        <p:spPr>
          <a:xfrm>
            <a:off x="6948488" y="573088"/>
            <a:ext cx="2232025" cy="1552575"/>
          </a:xfrm>
          <a:prstGeom prst="rect">
            <a:avLst/>
          </a:prstGeom>
          <a:solidFill>
            <a:srgbClr val="B7DEE8">
              <a:alpha val="70192"/>
            </a:srgbClr>
          </a:solidFill>
          <a:ln w="9525">
            <a:noFill/>
          </a:ln>
        </p:spPr>
        <p:txBody>
          <a:bodyPr lIns="91426" tIns="45713" rIns="91426" bIns="45713" anchor="t"/>
          <a:p>
            <a:pPr algn="ctr" eaLnBrk="0" hangingPunct="0"/>
            <a:endParaRPr lang="zh-CN" altLang="en-US" sz="2800" dirty="0">
              <a:solidFill>
                <a:schemeClr val="bg1"/>
              </a:solidFill>
              <a:latin typeface="方正粗宋简体"/>
              <a:ea typeface="方正粗宋简体"/>
            </a:endParaRPr>
          </a:p>
        </p:txBody>
      </p:sp>
      <p:sp>
        <p:nvSpPr>
          <p:cNvPr id="7179" name="文本框 1"/>
          <p:cNvSpPr txBox="1"/>
          <p:nvPr/>
        </p:nvSpPr>
        <p:spPr>
          <a:xfrm>
            <a:off x="3184525" y="2452688"/>
            <a:ext cx="4303713" cy="101473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eaLnBrk="0" hangingPunct="0">
              <a:lnSpc>
                <a:spcPct val="150000"/>
              </a:lnSpc>
            </a:pPr>
            <a:r>
              <a:rPr lang="zh-CN" altLang="en-US" sz="4000" dirty="0">
                <a:solidFill>
                  <a:schemeClr val="bg1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 </a:t>
            </a:r>
            <a:r>
              <a:rPr lang="en-US" altLang="en-US" sz="3600" dirty="0">
                <a:solidFill>
                  <a:schemeClr val="bg1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 </a:t>
            </a:r>
            <a:r>
              <a:rPr lang="en-US" altLang="en-US" sz="4000" dirty="0">
                <a:solidFill>
                  <a:schemeClr val="bg1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 </a:t>
            </a:r>
            <a:r>
              <a:rPr lang="zh-CN" altLang="en-US" sz="4000" dirty="0">
                <a:solidFill>
                  <a:schemeClr val="bg1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复合函数求导</a:t>
            </a:r>
            <a:endParaRPr lang="zh-CN" altLang="en-US" sz="4000" dirty="0">
              <a:solidFill>
                <a:schemeClr val="bg1"/>
              </a:solidFill>
              <a:latin typeface="华文行楷" panose="02010800040101010101" pitchFamily="2" charset="-122"/>
              <a:ea typeface="华文行楷" panose="02010800040101010101" pitchFamily="2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1505" name="标题 82945"/>
          <p:cNvSpPr>
            <a:spLocks noGrp="1"/>
          </p:cNvSpPr>
          <p:nvPr>
            <p:ph type="title"/>
          </p:nvPr>
        </p:nvSpPr>
        <p:spPr>
          <a:xfrm>
            <a:off x="443230" y="107950"/>
            <a:ext cx="4335780" cy="906145"/>
          </a:xfrm>
          <a:ln/>
        </p:spPr>
        <p:txBody>
          <a:bodyPr lIns="91426" tIns="45713" rIns="91426" bIns="45713" anchor="ctr"/>
          <a:p>
            <a:pPr algn="l"/>
            <a:r>
              <a:rPr lang="zh-CN" altLang="en-US" sz="2800" dirty="0">
                <a:solidFill>
                  <a:schemeClr val="bg1"/>
                </a:solidFill>
              </a:rPr>
              <a:t>一、复合函数的求导法则</a:t>
            </a:r>
            <a:endParaRPr lang="zh-CN" altLang="en-US" sz="2800" dirty="0">
              <a:solidFill>
                <a:schemeClr val="bg1"/>
              </a:solidFill>
            </a:endParaRPr>
          </a:p>
        </p:txBody>
      </p:sp>
      <p:sp>
        <p:nvSpPr>
          <p:cNvPr id="82947" name="文本框 82946"/>
          <p:cNvSpPr txBox="1"/>
          <p:nvPr/>
        </p:nvSpPr>
        <p:spPr>
          <a:xfrm>
            <a:off x="838200" y="1919288"/>
            <a:ext cx="1371600" cy="519112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 dirty="0">
                <a:solidFill>
                  <a:schemeClr val="accent2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定理</a:t>
            </a:r>
            <a:endParaRPr lang="zh-CN" altLang="en-US" sz="2800" b="1">
              <a:solidFill>
                <a:schemeClr val="accent2"/>
              </a:solidFill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graphicFrame>
        <p:nvGraphicFramePr>
          <p:cNvPr id="82948" name="对象 82947"/>
          <p:cNvGraphicFramePr/>
          <p:nvPr/>
        </p:nvGraphicFramePr>
        <p:xfrm>
          <a:off x="909638" y="2057400"/>
          <a:ext cx="7516812" cy="2452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" name="" r:id="rId1" imgW="7670800" imgH="2501900" progId="Equation.3">
                  <p:embed/>
                </p:oleObj>
              </mc:Choice>
              <mc:Fallback>
                <p:oleObj name="" r:id="rId1" imgW="7670800" imgH="2501900" progId="Equation.3">
                  <p:embed/>
                  <p:pic>
                    <p:nvPicPr>
                      <p:cNvPr id="0" name="图片 3097"/>
                      <p:cNvPicPr/>
                      <p:nvPr/>
                    </p:nvPicPr>
                    <p:blipFill>
                      <a:blip r:embed="rId2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909638" y="2057400"/>
                        <a:ext cx="7516812" cy="24526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2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2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4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2529" name="文本框 84993"/>
          <p:cNvSpPr txBox="1"/>
          <p:nvPr/>
        </p:nvSpPr>
        <p:spPr>
          <a:xfrm>
            <a:off x="914400" y="977583"/>
            <a:ext cx="914400" cy="519112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 dirty="0">
                <a:solidFill>
                  <a:schemeClr val="accent2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推广</a:t>
            </a:r>
            <a:endParaRPr lang="zh-CN" altLang="en-US" sz="2800" b="1">
              <a:solidFill>
                <a:schemeClr val="accent2"/>
              </a:solidFill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graphicFrame>
        <p:nvGraphicFramePr>
          <p:cNvPr id="84995" name="对象 84994"/>
          <p:cNvGraphicFramePr/>
          <p:nvPr/>
        </p:nvGraphicFramePr>
        <p:xfrm>
          <a:off x="1955800" y="1069658"/>
          <a:ext cx="5207000" cy="442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9" name="" r:id="rId1" imgW="5204460" imgH="444500" progId="Equation.3">
                  <p:embed/>
                </p:oleObj>
              </mc:Choice>
              <mc:Fallback>
                <p:oleObj name="" r:id="rId1" imgW="5204460" imgH="444500" progId="Equation.3">
                  <p:embed/>
                  <p:pic>
                    <p:nvPicPr>
                      <p:cNvPr id="0" name="图片 3128"/>
                      <p:cNvPicPr/>
                      <p:nvPr/>
                    </p:nvPicPr>
                    <p:blipFill>
                      <a:blip r:embed="rId2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1955800" y="1069658"/>
                        <a:ext cx="5207000" cy="44291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4996" name="对象 84995"/>
          <p:cNvGraphicFramePr/>
          <p:nvPr/>
        </p:nvGraphicFramePr>
        <p:xfrm>
          <a:off x="1574800" y="1785620"/>
          <a:ext cx="5892800" cy="1441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6" name="" r:id="rId3" imgW="6019800" imgH="1473200" progId="Equation.3">
                  <p:embed/>
                </p:oleObj>
              </mc:Choice>
              <mc:Fallback>
                <p:oleObj name="" r:id="rId3" imgW="6019800" imgH="1473200" progId="Equation.3">
                  <p:embed/>
                  <p:pic>
                    <p:nvPicPr>
                      <p:cNvPr id="0" name="图片 3115"/>
                      <p:cNvPicPr/>
                      <p:nvPr/>
                    </p:nvPicPr>
                    <p:blipFill>
                      <a:blip r:embed="rId4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1574800" y="1785620"/>
                        <a:ext cx="5892800" cy="14414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997" name="文本框 84996"/>
          <p:cNvSpPr txBox="1"/>
          <p:nvPr/>
        </p:nvSpPr>
        <p:spPr>
          <a:xfrm>
            <a:off x="838200" y="3563620"/>
            <a:ext cx="2057400" cy="52197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</a:rPr>
              <a:t>例</a:t>
            </a:r>
            <a:r>
              <a:rPr lang="en-US" altLang="zh-CN" sz="2800" b="1">
                <a:latin typeface="黑体" panose="02010609060101010101" pitchFamily="2" charset="-122"/>
                <a:ea typeface="黑体" panose="02010609060101010101" pitchFamily="2" charset="-122"/>
              </a:rPr>
              <a:t>1</a:t>
            </a:r>
            <a:endParaRPr lang="en-US" altLang="zh-CN" sz="2800" b="1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aphicFrame>
        <p:nvGraphicFramePr>
          <p:cNvPr id="84998" name="对象 84997"/>
          <p:cNvGraphicFramePr/>
          <p:nvPr/>
        </p:nvGraphicFramePr>
        <p:xfrm>
          <a:off x="1758950" y="3660458"/>
          <a:ext cx="4000500" cy="430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2" name="" r:id="rId5" imgW="3998595" imgH="431800" progId="Equation.3">
                  <p:embed/>
                </p:oleObj>
              </mc:Choice>
              <mc:Fallback>
                <p:oleObj name="" r:id="rId5" imgW="3998595" imgH="431800" progId="Equation.3">
                  <p:embed/>
                  <p:pic>
                    <p:nvPicPr>
                      <p:cNvPr id="0" name="图片 3121"/>
                      <p:cNvPicPr/>
                      <p:nvPr/>
                    </p:nvPicPr>
                    <p:blipFill>
                      <a:blip r:embed="rId6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1758950" y="3660458"/>
                        <a:ext cx="4000500" cy="43021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999" name="文本框 84998"/>
          <p:cNvSpPr txBox="1"/>
          <p:nvPr/>
        </p:nvSpPr>
        <p:spPr>
          <a:xfrm>
            <a:off x="838200" y="4325620"/>
            <a:ext cx="838200" cy="519113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>
                <a:latin typeface="Times New Roman" panose="02020603050405020304" pitchFamily="18" charset="0"/>
                <a:ea typeface="黑体" panose="02010609060101010101" pitchFamily="2" charset="-122"/>
              </a:rPr>
              <a:t>解</a:t>
            </a:r>
            <a:endParaRPr lang="zh-CN" altLang="en-US" sz="2800" b="1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aphicFrame>
        <p:nvGraphicFramePr>
          <p:cNvPr id="85000" name="对象 84999"/>
          <p:cNvGraphicFramePr/>
          <p:nvPr/>
        </p:nvGraphicFramePr>
        <p:xfrm>
          <a:off x="1828800" y="4401820"/>
          <a:ext cx="2959100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8" name="" r:id="rId7" imgW="2957830" imgH="393700" progId="Equation.3">
                  <p:embed/>
                </p:oleObj>
              </mc:Choice>
              <mc:Fallback>
                <p:oleObj name="" r:id="rId7" imgW="2957830" imgH="393700" progId="Equation.3">
                  <p:embed/>
                  <p:pic>
                    <p:nvPicPr>
                      <p:cNvPr id="0" name="图片 3127"/>
                      <p:cNvPicPr/>
                      <p:nvPr/>
                    </p:nvPicPr>
                    <p:blipFill>
                      <a:blip r:embed="rId8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1828800" y="4401820"/>
                        <a:ext cx="2959100" cy="39211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5001" name="对象 85000"/>
          <p:cNvGraphicFramePr/>
          <p:nvPr/>
        </p:nvGraphicFramePr>
        <p:xfrm>
          <a:off x="1828800" y="5011420"/>
          <a:ext cx="2070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3" name="" r:id="rId9" imgW="2070100" imgH="838200" progId="Equation.3">
                  <p:embed/>
                </p:oleObj>
              </mc:Choice>
              <mc:Fallback>
                <p:oleObj name="" r:id="rId9" imgW="2070100" imgH="838200" progId="Equation.3">
                  <p:embed/>
                  <p:pic>
                    <p:nvPicPr>
                      <p:cNvPr id="0" name="图片 3112"/>
                      <p:cNvPicPr/>
                      <p:nvPr/>
                    </p:nvPicPr>
                    <p:blipFill>
                      <a:blip r:embed="rId10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1828800" y="5011420"/>
                        <a:ext cx="2070100" cy="8382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5002" name="对象 85001"/>
          <p:cNvGraphicFramePr/>
          <p:nvPr/>
        </p:nvGraphicFramePr>
        <p:xfrm>
          <a:off x="4038600" y="5011420"/>
          <a:ext cx="1473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5" name="" r:id="rId11" imgW="1473200" imgH="838200" progId="Equation.3">
                  <p:embed/>
                </p:oleObj>
              </mc:Choice>
              <mc:Fallback>
                <p:oleObj name="" r:id="rId11" imgW="1473200" imgH="838200" progId="Equation.3">
                  <p:embed/>
                  <p:pic>
                    <p:nvPicPr>
                      <p:cNvPr id="0" name="图片 3124"/>
                      <p:cNvPicPr/>
                      <p:nvPr/>
                    </p:nvPicPr>
                    <p:blipFill>
                      <a:blip r:embed="rId12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4038600" y="5011420"/>
                        <a:ext cx="1473200" cy="8382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5003" name="对象 85002"/>
          <p:cNvGraphicFramePr/>
          <p:nvPr/>
        </p:nvGraphicFramePr>
        <p:xfrm>
          <a:off x="5626100" y="5011420"/>
          <a:ext cx="1079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6" name="" r:id="rId13" imgW="1079500" imgH="838200" progId="Equation.3">
                  <p:embed/>
                </p:oleObj>
              </mc:Choice>
              <mc:Fallback>
                <p:oleObj name="" r:id="rId13" imgW="1079500" imgH="838200" progId="Equation.3">
                  <p:embed/>
                  <p:pic>
                    <p:nvPicPr>
                      <p:cNvPr id="0" name="图片 3125"/>
                      <p:cNvPicPr/>
                      <p:nvPr/>
                    </p:nvPicPr>
                    <p:blipFill>
                      <a:blip r:embed="rId14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5626100" y="5011420"/>
                        <a:ext cx="1079500" cy="8382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5004" name="对象 85003"/>
          <p:cNvGraphicFramePr/>
          <p:nvPr/>
        </p:nvGraphicFramePr>
        <p:xfrm>
          <a:off x="6800850" y="5284470"/>
          <a:ext cx="1041400" cy="290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7" name="" r:id="rId15" imgW="1040765" imgH="292100" progId="Equation.3">
                  <p:embed/>
                </p:oleObj>
              </mc:Choice>
              <mc:Fallback>
                <p:oleObj name="" r:id="rId15" imgW="1040765" imgH="292100" progId="Equation.3">
                  <p:embed/>
                  <p:pic>
                    <p:nvPicPr>
                      <p:cNvPr id="0" name="图片 3116"/>
                      <p:cNvPicPr/>
                      <p:nvPr/>
                    </p:nvPicPr>
                    <p:blipFill>
                      <a:blip r:embed="rId16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6800850" y="5284470"/>
                        <a:ext cx="1041400" cy="29051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05" name="标题 82945"/>
          <p:cNvSpPr>
            <a:spLocks noGrp="1"/>
          </p:cNvSpPr>
          <p:nvPr/>
        </p:nvSpPr>
        <p:spPr>
          <a:xfrm>
            <a:off x="443230" y="107950"/>
            <a:ext cx="4335780" cy="906145"/>
          </a:xfrm>
          <a:prstGeom prst="rect">
            <a:avLst/>
          </a:prstGeom>
          <a:noFill/>
          <a:ln w="9525">
            <a:noFill/>
          </a:ln>
        </p:spPr>
        <p:txBody>
          <a:bodyPr lIns="91426" tIns="45713" rIns="91426" bIns="45713" anchor="ctr"/>
          <a:lstStyle>
            <a:lvl1pPr algn="ctr" defTabSz="912495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defTabSz="912495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algn="ctr" defTabSz="912495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algn="ctr" defTabSz="912495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algn="ctr" defTabSz="912495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457200" algn="ctr" defTabSz="912495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914400" algn="ctr" defTabSz="912495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1371600" algn="ctr" defTabSz="912495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1828800" algn="ctr" defTabSz="912495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l"/>
            <a:r>
              <a:rPr lang="zh-CN" altLang="en-US" sz="2800" dirty="0">
                <a:solidFill>
                  <a:schemeClr val="bg1"/>
                </a:solidFill>
              </a:rPr>
              <a:t>二、推广与举例</a:t>
            </a:r>
            <a:endParaRPr lang="zh-CN" altLang="en-US" sz="2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49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4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4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849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849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850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850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850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850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850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997" grpId="0"/>
      <p:bldP spid="8499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3553" name="文本框 86017"/>
          <p:cNvSpPr txBox="1"/>
          <p:nvPr/>
        </p:nvSpPr>
        <p:spPr>
          <a:xfrm>
            <a:off x="838200" y="918528"/>
            <a:ext cx="2057400" cy="52197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</a:rPr>
              <a:t>例</a:t>
            </a:r>
            <a:r>
              <a:rPr lang="en-US" altLang="zh-CN" sz="2800" b="1">
                <a:latin typeface="黑体" panose="02010609060101010101" pitchFamily="2" charset="-122"/>
                <a:ea typeface="黑体" panose="02010609060101010101" pitchFamily="2" charset="-122"/>
              </a:rPr>
              <a:t>2</a:t>
            </a:r>
            <a:endParaRPr lang="en-US" altLang="zh-CN" sz="2800" b="1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aphicFrame>
        <p:nvGraphicFramePr>
          <p:cNvPr id="23554" name="对象 86018"/>
          <p:cNvGraphicFramePr/>
          <p:nvPr/>
        </p:nvGraphicFramePr>
        <p:xfrm>
          <a:off x="1752600" y="978853"/>
          <a:ext cx="4419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5" name="" r:id="rId1" imgW="4419600" imgH="469900" progId="Equation.3">
                  <p:embed/>
                </p:oleObj>
              </mc:Choice>
              <mc:Fallback>
                <p:oleObj name="" r:id="rId1" imgW="4419600" imgH="469900" progId="Equation.3">
                  <p:embed/>
                  <p:pic>
                    <p:nvPicPr>
                      <p:cNvPr id="0" name="图片 3114"/>
                      <p:cNvPicPr/>
                      <p:nvPr/>
                    </p:nvPicPr>
                    <p:blipFill>
                      <a:blip r:embed="rId2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1752600" y="978853"/>
                        <a:ext cx="4419600" cy="4699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6020" name="文本框 86019"/>
          <p:cNvSpPr txBox="1"/>
          <p:nvPr/>
        </p:nvSpPr>
        <p:spPr>
          <a:xfrm>
            <a:off x="838200" y="1639253"/>
            <a:ext cx="838200" cy="519112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>
                <a:latin typeface="Times New Roman" panose="02020603050405020304" pitchFamily="18" charset="0"/>
                <a:ea typeface="黑体" panose="02010609060101010101" pitchFamily="2" charset="-122"/>
              </a:rPr>
              <a:t>解</a:t>
            </a:r>
            <a:endParaRPr lang="zh-CN" altLang="en-US" sz="2800" b="1"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graphicFrame>
        <p:nvGraphicFramePr>
          <p:cNvPr id="86021" name="对象 86020"/>
          <p:cNvGraphicFramePr/>
          <p:nvPr/>
        </p:nvGraphicFramePr>
        <p:xfrm>
          <a:off x="1752600" y="1586865"/>
          <a:ext cx="36576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3" name="" r:id="rId3" imgW="3835400" imgH="838200" progId="Equation.3">
                  <p:embed/>
                </p:oleObj>
              </mc:Choice>
              <mc:Fallback>
                <p:oleObj name="" r:id="rId3" imgW="3835400" imgH="838200" progId="Equation.3">
                  <p:embed/>
                  <p:pic>
                    <p:nvPicPr>
                      <p:cNvPr id="0" name="图片 3122"/>
                      <p:cNvPicPr/>
                      <p:nvPr/>
                    </p:nvPicPr>
                    <p:blipFill>
                      <a:blip r:embed="rId4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1752600" y="1586865"/>
                        <a:ext cx="3657600" cy="8001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022" name="对象 86021"/>
          <p:cNvGraphicFramePr/>
          <p:nvPr/>
        </p:nvGraphicFramePr>
        <p:xfrm>
          <a:off x="2209800" y="2485390"/>
          <a:ext cx="2433638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2" name="" r:id="rId5" imgW="2552700" imgH="469900" progId="Equation.3">
                  <p:embed/>
                </p:oleObj>
              </mc:Choice>
              <mc:Fallback>
                <p:oleObj name="" r:id="rId5" imgW="2552700" imgH="469900" progId="Equation.3">
                  <p:embed/>
                  <p:pic>
                    <p:nvPicPr>
                      <p:cNvPr id="0" name="图片 3111"/>
                      <p:cNvPicPr/>
                      <p:nvPr/>
                    </p:nvPicPr>
                    <p:blipFill>
                      <a:blip r:embed="rId6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2209800" y="2485390"/>
                        <a:ext cx="2433638" cy="4476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023" name="对象 86022"/>
          <p:cNvGraphicFramePr/>
          <p:nvPr/>
        </p:nvGraphicFramePr>
        <p:xfrm>
          <a:off x="4724400" y="2485390"/>
          <a:ext cx="2179638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4" name="" r:id="rId7" imgW="2286000" imgH="469900" progId="Equation.3">
                  <p:embed/>
                </p:oleObj>
              </mc:Choice>
              <mc:Fallback>
                <p:oleObj name="" r:id="rId7" imgW="2286000" imgH="469900" progId="Equation.3">
                  <p:embed/>
                  <p:pic>
                    <p:nvPicPr>
                      <p:cNvPr id="0" name="图片 3123"/>
                      <p:cNvPicPr/>
                      <p:nvPr/>
                    </p:nvPicPr>
                    <p:blipFill>
                      <a:blip r:embed="rId8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4724400" y="2485390"/>
                        <a:ext cx="2179638" cy="4476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6024" name="文本框 86023"/>
          <p:cNvSpPr txBox="1"/>
          <p:nvPr/>
        </p:nvSpPr>
        <p:spPr>
          <a:xfrm>
            <a:off x="838200" y="3314065"/>
            <a:ext cx="2057400" cy="52197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</a:rPr>
              <a:t>例</a:t>
            </a:r>
            <a:r>
              <a:rPr lang="en-US" altLang="zh-CN" sz="2800" b="1">
                <a:latin typeface="黑体" panose="02010609060101010101" pitchFamily="2" charset="-122"/>
                <a:ea typeface="黑体" panose="02010609060101010101" pitchFamily="2" charset="-122"/>
              </a:rPr>
              <a:t>3</a:t>
            </a:r>
            <a:endParaRPr lang="en-US" altLang="zh-CN" sz="2800" b="1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aphicFrame>
        <p:nvGraphicFramePr>
          <p:cNvPr id="86025" name="对象 86024"/>
          <p:cNvGraphicFramePr/>
          <p:nvPr/>
        </p:nvGraphicFramePr>
        <p:xfrm>
          <a:off x="1700213" y="3110865"/>
          <a:ext cx="6605587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9" name="" r:id="rId9" imgW="6604000" imgH="889000" progId="Equation.3">
                  <p:embed/>
                </p:oleObj>
              </mc:Choice>
              <mc:Fallback>
                <p:oleObj name="" r:id="rId9" imgW="6604000" imgH="889000" progId="Equation.3">
                  <p:embed/>
                  <p:pic>
                    <p:nvPicPr>
                      <p:cNvPr id="0" name="图片 3118"/>
                      <p:cNvPicPr/>
                      <p:nvPr/>
                    </p:nvPicPr>
                    <p:blipFill>
                      <a:blip r:embed="rId10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1700213" y="3110865"/>
                        <a:ext cx="6605587" cy="8890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6026" name="文本框 86025"/>
          <p:cNvSpPr txBox="1"/>
          <p:nvPr/>
        </p:nvSpPr>
        <p:spPr>
          <a:xfrm>
            <a:off x="838200" y="4177665"/>
            <a:ext cx="838200" cy="519113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>
                <a:latin typeface="Times New Roman" panose="02020603050405020304" pitchFamily="18" charset="0"/>
                <a:ea typeface="黑体" panose="02010609060101010101" pitchFamily="2" charset="-122"/>
              </a:rPr>
              <a:t>解</a:t>
            </a:r>
            <a:endParaRPr lang="zh-CN" altLang="en-US" sz="2800" b="1"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graphicFrame>
        <p:nvGraphicFramePr>
          <p:cNvPr id="86027" name="对象 86026"/>
          <p:cNvGraphicFramePr/>
          <p:nvPr/>
        </p:nvGraphicFramePr>
        <p:xfrm>
          <a:off x="1676400" y="4068128"/>
          <a:ext cx="4495800" cy="795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8" name="" r:id="rId11" imgW="5029200" imgH="889000" progId="Equation.3">
                  <p:embed/>
                </p:oleObj>
              </mc:Choice>
              <mc:Fallback>
                <p:oleObj name="" r:id="rId11" imgW="5029200" imgH="889000" progId="Equation.3">
                  <p:embed/>
                  <p:pic>
                    <p:nvPicPr>
                      <p:cNvPr id="0" name="图片 3117"/>
                      <p:cNvPicPr/>
                      <p:nvPr/>
                    </p:nvPicPr>
                    <p:blipFill>
                      <a:blip r:embed="rId12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1676400" y="4068128"/>
                        <a:ext cx="4495800" cy="79533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028" name="对象 86027"/>
          <p:cNvGraphicFramePr/>
          <p:nvPr/>
        </p:nvGraphicFramePr>
        <p:xfrm>
          <a:off x="2057400" y="4977765"/>
          <a:ext cx="5297488" cy="869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0" name="" r:id="rId13" imgW="5638800" imgH="927100" progId="Equation.3">
                  <p:embed/>
                </p:oleObj>
              </mc:Choice>
              <mc:Fallback>
                <p:oleObj name="" r:id="rId13" imgW="5638800" imgH="927100" progId="Equation.3">
                  <p:embed/>
                  <p:pic>
                    <p:nvPicPr>
                      <p:cNvPr id="0" name="图片 3119"/>
                      <p:cNvPicPr/>
                      <p:nvPr/>
                    </p:nvPicPr>
                    <p:blipFill>
                      <a:blip r:embed="rId14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2057400" y="4977765"/>
                        <a:ext cx="5297488" cy="8699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029" name="对象 86028"/>
          <p:cNvGraphicFramePr/>
          <p:nvPr/>
        </p:nvGraphicFramePr>
        <p:xfrm>
          <a:off x="2095500" y="5982653"/>
          <a:ext cx="1646238" cy="40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4" name="" r:id="rId15" imgW="1751965" imgH="431800" progId="Equation.3">
                  <p:embed/>
                </p:oleObj>
              </mc:Choice>
              <mc:Fallback>
                <p:oleObj name="" r:id="rId15" imgW="1751965" imgH="431800" progId="Equation.3">
                  <p:embed/>
                  <p:pic>
                    <p:nvPicPr>
                      <p:cNvPr id="0" name="图片 3113"/>
                      <p:cNvPicPr/>
                      <p:nvPr/>
                    </p:nvPicPr>
                    <p:blipFill>
                      <a:blip r:embed="rId16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2095500" y="5982653"/>
                        <a:ext cx="1646238" cy="40481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030" name="对象 86029"/>
          <p:cNvGraphicFramePr/>
          <p:nvPr/>
        </p:nvGraphicFramePr>
        <p:xfrm>
          <a:off x="7213600" y="3861753"/>
          <a:ext cx="1016000" cy="392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1" name="" r:id="rId17" imgW="1015365" imgH="393700" progId="Equation.3">
                  <p:embed/>
                </p:oleObj>
              </mc:Choice>
              <mc:Fallback>
                <p:oleObj name="" r:id="rId17" imgW="1015365" imgH="393700" progId="Equation.3">
                  <p:embed/>
                  <p:pic>
                    <p:nvPicPr>
                      <p:cNvPr id="0" name="图片 3120"/>
                      <p:cNvPicPr/>
                      <p:nvPr/>
                    </p:nvPicPr>
                    <p:blipFill>
                      <a:blip r:embed="rId18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7213600" y="3861753"/>
                        <a:ext cx="1016000" cy="39211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6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60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60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60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60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86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86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86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86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86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86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20" grpId="0"/>
      <p:bldP spid="86024" grpId="0"/>
      <p:bldP spid="8602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4577" name="文本框 87041"/>
          <p:cNvSpPr txBox="1"/>
          <p:nvPr/>
        </p:nvSpPr>
        <p:spPr>
          <a:xfrm>
            <a:off x="838200" y="1007428"/>
            <a:ext cx="2057400" cy="52197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</a:rPr>
              <a:t>例</a:t>
            </a:r>
            <a:r>
              <a:rPr lang="en-US" altLang="zh-CN" sz="2800" b="1">
                <a:latin typeface="黑体" panose="02010609060101010101" pitchFamily="2" charset="-122"/>
                <a:ea typeface="黑体" panose="02010609060101010101" pitchFamily="2" charset="-122"/>
              </a:rPr>
              <a:t>4</a:t>
            </a:r>
            <a:endParaRPr lang="en-US" altLang="zh-CN" sz="2800" b="1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aphicFrame>
        <p:nvGraphicFramePr>
          <p:cNvPr id="24578" name="对象 87042"/>
          <p:cNvGraphicFramePr/>
          <p:nvPr/>
        </p:nvGraphicFramePr>
        <p:xfrm>
          <a:off x="1776413" y="824865"/>
          <a:ext cx="5538787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7" name="" r:id="rId1" imgW="5537200" imgH="927100" progId="Equation.3">
                  <p:embed/>
                </p:oleObj>
              </mc:Choice>
              <mc:Fallback>
                <p:oleObj name="" r:id="rId1" imgW="5537200" imgH="927100" progId="Equation.3">
                  <p:embed/>
                  <p:pic>
                    <p:nvPicPr>
                      <p:cNvPr id="0" name="图片 3126"/>
                      <p:cNvPicPr/>
                      <p:nvPr/>
                    </p:nvPicPr>
                    <p:blipFill>
                      <a:blip r:embed="rId2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1776413" y="824865"/>
                        <a:ext cx="5538787" cy="9271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7044" name="文本框 87043"/>
          <p:cNvSpPr txBox="1"/>
          <p:nvPr/>
        </p:nvSpPr>
        <p:spPr>
          <a:xfrm>
            <a:off x="838200" y="1993265"/>
            <a:ext cx="838200" cy="519113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>
                <a:latin typeface="Times New Roman" panose="02020603050405020304" pitchFamily="18" charset="0"/>
                <a:ea typeface="黑体" panose="02010609060101010101" pitchFamily="2" charset="-122"/>
              </a:rPr>
              <a:t>解</a:t>
            </a:r>
            <a:endParaRPr lang="zh-CN" altLang="en-US" sz="2800" b="1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aphicFrame>
        <p:nvGraphicFramePr>
          <p:cNvPr id="87045" name="对象 87044"/>
          <p:cNvGraphicFramePr/>
          <p:nvPr/>
        </p:nvGraphicFramePr>
        <p:xfrm>
          <a:off x="1752600" y="1904365"/>
          <a:ext cx="4114800" cy="760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2" name="" r:id="rId3" imgW="4533900" imgH="838200" progId="Equation.3">
                  <p:embed/>
                </p:oleObj>
              </mc:Choice>
              <mc:Fallback>
                <p:oleObj name="" r:id="rId3" imgW="4533900" imgH="838200" progId="Equation.3">
                  <p:embed/>
                  <p:pic>
                    <p:nvPicPr>
                      <p:cNvPr id="0" name="图片 3141"/>
                      <p:cNvPicPr/>
                      <p:nvPr/>
                    </p:nvPicPr>
                    <p:blipFill>
                      <a:blip r:embed="rId4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1752600" y="1904365"/>
                        <a:ext cx="4114800" cy="76041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7046" name="对象 87045"/>
          <p:cNvGraphicFramePr/>
          <p:nvPr/>
        </p:nvGraphicFramePr>
        <p:xfrm>
          <a:off x="920750" y="2817178"/>
          <a:ext cx="4011613" cy="828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3" name="" r:id="rId5" imgW="4419600" imgH="914400" progId="Equation.3">
                  <p:embed/>
                </p:oleObj>
              </mc:Choice>
              <mc:Fallback>
                <p:oleObj name="" r:id="rId5" imgW="4419600" imgH="914400" progId="Equation.3">
                  <p:embed/>
                  <p:pic>
                    <p:nvPicPr>
                      <p:cNvPr id="0" name="图片 3142"/>
                      <p:cNvPicPr/>
                      <p:nvPr/>
                    </p:nvPicPr>
                    <p:blipFill>
                      <a:blip r:embed="rId6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920750" y="2817178"/>
                        <a:ext cx="4011613" cy="8286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7047" name="对象 87046"/>
          <p:cNvGraphicFramePr/>
          <p:nvPr/>
        </p:nvGraphicFramePr>
        <p:xfrm>
          <a:off x="5029200" y="2817178"/>
          <a:ext cx="2489200" cy="828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4" name="" r:id="rId7" imgW="2743200" imgH="914400" progId="Equation.3">
                  <p:embed/>
                </p:oleObj>
              </mc:Choice>
              <mc:Fallback>
                <p:oleObj name="" r:id="rId7" imgW="2743200" imgH="914400" progId="Equation.3">
                  <p:embed/>
                  <p:pic>
                    <p:nvPicPr>
                      <p:cNvPr id="0" name="图片 3143"/>
                      <p:cNvPicPr/>
                      <p:nvPr/>
                    </p:nvPicPr>
                    <p:blipFill>
                      <a:blip r:embed="rId8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5029200" y="2817178"/>
                        <a:ext cx="2489200" cy="8286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7048" name="文本框 87047"/>
          <p:cNvSpPr txBox="1"/>
          <p:nvPr/>
        </p:nvSpPr>
        <p:spPr>
          <a:xfrm>
            <a:off x="838200" y="3974465"/>
            <a:ext cx="2057400" cy="52197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</a:rPr>
              <a:t>例</a:t>
            </a:r>
            <a:r>
              <a:rPr lang="en-US" altLang="zh-CN" sz="2800" b="1">
                <a:latin typeface="黑体" panose="02010609060101010101" pitchFamily="2" charset="-122"/>
                <a:ea typeface="黑体" panose="02010609060101010101" pitchFamily="2" charset="-122"/>
              </a:rPr>
              <a:t>5</a:t>
            </a:r>
            <a:endParaRPr lang="en-US" altLang="zh-CN" sz="2800" b="1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aphicFrame>
        <p:nvGraphicFramePr>
          <p:cNvPr id="87049" name="对象 87048"/>
          <p:cNvGraphicFramePr/>
          <p:nvPr/>
        </p:nvGraphicFramePr>
        <p:xfrm>
          <a:off x="1835150" y="3774440"/>
          <a:ext cx="3606800" cy="722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7" name="" r:id="rId9" imgW="3605530" imgH="723900" progId="Equation.3">
                  <p:embed/>
                </p:oleObj>
              </mc:Choice>
              <mc:Fallback>
                <p:oleObj name="" r:id="rId9" imgW="3605530" imgH="723900" progId="Equation.3">
                  <p:embed/>
                  <p:pic>
                    <p:nvPicPr>
                      <p:cNvPr id="0" name="图片 3136"/>
                      <p:cNvPicPr/>
                      <p:nvPr/>
                    </p:nvPicPr>
                    <p:blipFill>
                      <a:blip r:embed="rId10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1835150" y="3774440"/>
                        <a:ext cx="3606800" cy="72231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7050" name="文本框 87049"/>
          <p:cNvSpPr txBox="1"/>
          <p:nvPr/>
        </p:nvSpPr>
        <p:spPr>
          <a:xfrm>
            <a:off x="844550" y="4799965"/>
            <a:ext cx="838200" cy="519113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>
                <a:latin typeface="Times New Roman" panose="02020603050405020304" pitchFamily="18" charset="0"/>
                <a:ea typeface="黑体" panose="02010609060101010101" pitchFamily="2" charset="-122"/>
              </a:rPr>
              <a:t>解</a:t>
            </a:r>
            <a:endParaRPr lang="zh-CN" altLang="en-US" sz="2800" b="1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aphicFrame>
        <p:nvGraphicFramePr>
          <p:cNvPr id="87051" name="对象 87050"/>
          <p:cNvGraphicFramePr/>
          <p:nvPr/>
        </p:nvGraphicFramePr>
        <p:xfrm>
          <a:off x="1828800" y="4698365"/>
          <a:ext cx="2238375" cy="844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5" name="" r:id="rId11" imgW="2425700" imgH="914400" progId="Equation.3">
                  <p:embed/>
                </p:oleObj>
              </mc:Choice>
              <mc:Fallback>
                <p:oleObj name="" r:id="rId11" imgW="2425700" imgH="914400" progId="Equation.3">
                  <p:embed/>
                  <p:pic>
                    <p:nvPicPr>
                      <p:cNvPr id="0" name="图片 3134"/>
                      <p:cNvPicPr/>
                      <p:nvPr/>
                    </p:nvPicPr>
                    <p:blipFill>
                      <a:blip r:embed="rId12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1828800" y="4698365"/>
                        <a:ext cx="2238375" cy="8445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7052" name="对象 87051"/>
          <p:cNvGraphicFramePr/>
          <p:nvPr/>
        </p:nvGraphicFramePr>
        <p:xfrm>
          <a:off x="4197350" y="4723765"/>
          <a:ext cx="2508250" cy="844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0" name="" r:id="rId13" imgW="2717800" imgH="914400" progId="Equation.3">
                  <p:embed/>
                </p:oleObj>
              </mc:Choice>
              <mc:Fallback>
                <p:oleObj name="" r:id="rId13" imgW="2717800" imgH="914400" progId="Equation.3">
                  <p:embed/>
                  <p:pic>
                    <p:nvPicPr>
                      <p:cNvPr id="0" name="图片 3129"/>
                      <p:cNvPicPr/>
                      <p:nvPr/>
                    </p:nvPicPr>
                    <p:blipFill>
                      <a:blip r:embed="rId14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4197350" y="4723765"/>
                        <a:ext cx="2508250" cy="8445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7053" name="对象 87052"/>
          <p:cNvGraphicFramePr/>
          <p:nvPr/>
        </p:nvGraphicFramePr>
        <p:xfrm>
          <a:off x="2209800" y="5531803"/>
          <a:ext cx="2566988" cy="855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1" name="" r:id="rId15" imgW="2781300" imgH="927100" progId="Equation.3">
                  <p:embed/>
                </p:oleObj>
              </mc:Choice>
              <mc:Fallback>
                <p:oleObj name="" r:id="rId15" imgW="2781300" imgH="927100" progId="Equation.3">
                  <p:embed/>
                  <p:pic>
                    <p:nvPicPr>
                      <p:cNvPr id="0" name="图片 3140"/>
                      <p:cNvPicPr/>
                      <p:nvPr/>
                    </p:nvPicPr>
                    <p:blipFill>
                      <a:blip r:embed="rId16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2209800" y="5531803"/>
                        <a:ext cx="2566988" cy="85566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7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7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7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70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7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87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87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87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87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87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44" grpId="0"/>
      <p:bldP spid="87048" grpId="0"/>
      <p:bldP spid="8705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5601" name="标题 88065"/>
          <p:cNvSpPr>
            <a:spLocks noGrp="1"/>
          </p:cNvSpPr>
          <p:nvPr>
            <p:ph type="title"/>
          </p:nvPr>
        </p:nvSpPr>
        <p:spPr>
          <a:xfrm>
            <a:off x="615950" y="206375"/>
            <a:ext cx="4907280" cy="573405"/>
          </a:xfrm>
          <a:ln/>
        </p:spPr>
        <p:txBody>
          <a:bodyPr lIns="91426" tIns="45713" rIns="91426" bIns="45713" anchor="ctr"/>
          <a:p>
            <a:pPr algn="l"/>
            <a:r>
              <a:rPr lang="zh-CN" altLang="en-US" sz="2800" dirty="0">
                <a:solidFill>
                  <a:schemeClr val="bg1"/>
                </a:solidFill>
              </a:rPr>
              <a:t>三、基本求导法则和求导公式</a:t>
            </a:r>
            <a:endParaRPr lang="zh-CN" altLang="en-US" sz="2800" dirty="0">
              <a:solidFill>
                <a:schemeClr val="bg1"/>
              </a:solidFill>
            </a:endParaRPr>
          </a:p>
        </p:txBody>
      </p:sp>
      <p:graphicFrame>
        <p:nvGraphicFramePr>
          <p:cNvPr id="88067" name="对象 88066"/>
          <p:cNvGraphicFramePr/>
          <p:nvPr/>
        </p:nvGraphicFramePr>
        <p:xfrm>
          <a:off x="1033463" y="2084070"/>
          <a:ext cx="3081337" cy="1881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3" name="" r:id="rId1" imgW="3124200" imgH="2209800" progId="Equation.3">
                  <p:embed/>
                </p:oleObj>
              </mc:Choice>
              <mc:Fallback>
                <p:oleObj name="" r:id="rId1" imgW="3124200" imgH="2209800" progId="Equation.3">
                  <p:embed/>
                  <p:pic>
                    <p:nvPicPr>
                      <p:cNvPr id="0" name="图片 3132"/>
                      <p:cNvPicPr/>
                      <p:nvPr/>
                    </p:nvPicPr>
                    <p:blipFill>
                      <a:blip r:embed="rId2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1033463" y="2084070"/>
                        <a:ext cx="3081337" cy="18811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8068" name="文本框 88067"/>
          <p:cNvSpPr txBox="1"/>
          <p:nvPr/>
        </p:nvSpPr>
        <p:spPr>
          <a:xfrm>
            <a:off x="938213" y="1322070"/>
            <a:ext cx="5451475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pPr algn="ctr"/>
            <a:r>
              <a:rPr lang="en-US" altLang="zh-CN" sz="2800" b="1" dirty="0">
                <a:solidFill>
                  <a:schemeClr val="accent2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1.</a:t>
            </a:r>
            <a:r>
              <a:rPr lang="zh-CN" altLang="en-US" sz="2800" b="1" dirty="0">
                <a:solidFill>
                  <a:schemeClr val="accent2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常数和基本初等函数的导数公式</a:t>
            </a:r>
            <a:endParaRPr lang="zh-CN" altLang="en-US" b="1" dirty="0">
              <a:solidFill>
                <a:schemeClr val="accent2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aphicFrame>
        <p:nvGraphicFramePr>
          <p:cNvPr id="88069" name="对象 88068"/>
          <p:cNvGraphicFramePr/>
          <p:nvPr/>
        </p:nvGraphicFramePr>
        <p:xfrm>
          <a:off x="5029200" y="1971358"/>
          <a:ext cx="2803525" cy="1941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2" name="" r:id="rId3" imgW="3340100" imgH="2311400" progId="Equation.3">
                  <p:embed/>
                </p:oleObj>
              </mc:Choice>
              <mc:Fallback>
                <p:oleObj name="" r:id="rId3" imgW="3340100" imgH="2311400" progId="Equation.3">
                  <p:embed/>
                  <p:pic>
                    <p:nvPicPr>
                      <p:cNvPr id="0" name="图片 3131"/>
                      <p:cNvPicPr/>
                      <p:nvPr/>
                    </p:nvPicPr>
                    <p:blipFill>
                      <a:blip r:embed="rId4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5029200" y="1971358"/>
                        <a:ext cx="2803525" cy="194151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8070" name="对象 88069"/>
          <p:cNvGraphicFramePr/>
          <p:nvPr/>
        </p:nvGraphicFramePr>
        <p:xfrm>
          <a:off x="1066800" y="4065270"/>
          <a:ext cx="2197100" cy="1298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1" name="" r:id="rId5" imgW="2578100" imgH="1524000" progId="Equation.3">
                  <p:embed/>
                </p:oleObj>
              </mc:Choice>
              <mc:Fallback>
                <p:oleObj name="" r:id="rId5" imgW="2578100" imgH="1524000" progId="Equation.3">
                  <p:embed/>
                  <p:pic>
                    <p:nvPicPr>
                      <p:cNvPr id="0" name="图片 3130"/>
                      <p:cNvPicPr/>
                      <p:nvPr/>
                    </p:nvPicPr>
                    <p:blipFill>
                      <a:blip r:embed="rId6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1066800" y="4065270"/>
                        <a:ext cx="2197100" cy="12985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8071" name="对象 88070"/>
          <p:cNvGraphicFramePr/>
          <p:nvPr/>
        </p:nvGraphicFramePr>
        <p:xfrm>
          <a:off x="5067300" y="4084320"/>
          <a:ext cx="1295400" cy="1214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4" name="" r:id="rId7" imgW="1625600" imgH="1524000" progId="Equation.3">
                  <p:embed/>
                </p:oleObj>
              </mc:Choice>
              <mc:Fallback>
                <p:oleObj name="" r:id="rId7" imgW="1625600" imgH="1524000" progId="Equation.3">
                  <p:embed/>
                  <p:pic>
                    <p:nvPicPr>
                      <p:cNvPr id="0" name="图片 3133"/>
                      <p:cNvPicPr/>
                      <p:nvPr/>
                    </p:nvPicPr>
                    <p:blipFill>
                      <a:blip r:embed="rId8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5067300" y="4084320"/>
                        <a:ext cx="1295400" cy="121443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"/>
                                        <p:tgtEl>
                                          <p:spTgt spid="88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8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88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88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88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6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26625" name="对象 89089"/>
          <p:cNvGraphicFramePr/>
          <p:nvPr/>
        </p:nvGraphicFramePr>
        <p:xfrm>
          <a:off x="1062038" y="1049020"/>
          <a:ext cx="3205162" cy="1706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9" name="" r:id="rId1" imgW="3251200" imgH="2006600" progId="Equation.3">
                  <p:embed/>
                </p:oleObj>
              </mc:Choice>
              <mc:Fallback>
                <p:oleObj name="" r:id="rId1" imgW="3251200" imgH="2006600" progId="Equation.3">
                  <p:embed/>
                  <p:pic>
                    <p:nvPicPr>
                      <p:cNvPr id="0" name="图片 3138"/>
                      <p:cNvPicPr/>
                      <p:nvPr/>
                    </p:nvPicPr>
                    <p:blipFill>
                      <a:blip r:embed="rId2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1062038" y="1049020"/>
                        <a:ext cx="3205162" cy="170656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6626" name="组合 89090"/>
          <p:cNvGrpSpPr/>
          <p:nvPr/>
        </p:nvGrpSpPr>
        <p:grpSpPr>
          <a:xfrm>
            <a:off x="4940300" y="1039495"/>
            <a:ext cx="2984500" cy="1685925"/>
            <a:chOff x="3112" y="474"/>
            <a:chExt cx="1880" cy="1062"/>
          </a:xfrm>
        </p:grpSpPr>
        <p:graphicFrame>
          <p:nvGraphicFramePr>
            <p:cNvPr id="26627" name="对象 89091"/>
            <p:cNvGraphicFramePr/>
            <p:nvPr/>
          </p:nvGraphicFramePr>
          <p:xfrm>
            <a:off x="3112" y="474"/>
            <a:ext cx="1880" cy="10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40" name="" r:id="rId3" imgW="3556000" imgH="2006600" progId="Equation.3">
                    <p:embed/>
                  </p:oleObj>
                </mc:Choice>
                <mc:Fallback>
                  <p:oleObj name="" r:id="rId3" imgW="3556000" imgH="2006600" progId="Equation.3">
                    <p:embed/>
                    <p:pic>
                      <p:nvPicPr>
                        <p:cNvPr id="0" name="图片 3139"/>
                        <p:cNvPicPr/>
                        <p:nvPr/>
                      </p:nvPicPr>
                      <p:blipFill>
                        <a:blip r:embed="rId4">
                          <a:clrChange>
                            <a:clrFrom>
                              <a:srgbClr val="000000"/>
                            </a:clrFrom>
                            <a:clrTo>
                              <a:srgbClr val="000000"/>
                            </a:clrTo>
                          </a:clrChange>
                        </a:blip>
                        <a:stretch>
                          <a:fillRect/>
                        </a:stretch>
                      </p:blipFill>
                      <p:spPr>
                        <a:xfrm>
                          <a:off x="3112" y="474"/>
                          <a:ext cx="1880" cy="1062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6628" name="对象 89092"/>
            <p:cNvGraphicFramePr/>
            <p:nvPr/>
          </p:nvGraphicFramePr>
          <p:xfrm>
            <a:off x="3216" y="1253"/>
            <a:ext cx="276" cy="12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46" name="" r:id="rId5" imgW="545465" imgH="254000" progId="Equation.3">
                    <p:embed/>
                  </p:oleObj>
                </mc:Choice>
                <mc:Fallback>
                  <p:oleObj name="" r:id="rId5" imgW="545465" imgH="254000" progId="Equation.3">
                    <p:embed/>
                    <p:pic>
                      <p:nvPicPr>
                        <p:cNvPr id="0" name="图片 3145"/>
                        <p:cNvPicPr/>
                        <p:nvPr/>
                      </p:nvPicPr>
                      <p:blipFill>
                        <a:blip r:embed="rId6">
                          <a:clrChange>
                            <a:clrFrom>
                              <a:srgbClr val="000000"/>
                            </a:clrFrom>
                            <a:clrTo>
                              <a:srgbClr val="000000"/>
                            </a:clrTo>
                          </a:clrChange>
                        </a:blip>
                        <a:stretch>
                          <a:fillRect/>
                        </a:stretch>
                      </p:blipFill>
                      <p:spPr>
                        <a:xfrm>
                          <a:off x="3216" y="1253"/>
                          <a:ext cx="276" cy="12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89094" name="文本框 89093"/>
          <p:cNvSpPr txBox="1"/>
          <p:nvPr/>
        </p:nvSpPr>
        <p:spPr>
          <a:xfrm>
            <a:off x="838200" y="2984183"/>
            <a:ext cx="6629400" cy="519112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en-US" altLang="zh-CN" sz="2800" b="1" dirty="0">
                <a:solidFill>
                  <a:schemeClr val="accent2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2.</a:t>
            </a:r>
            <a:r>
              <a:rPr lang="zh-CN" altLang="en-US" sz="2800" b="1" dirty="0">
                <a:solidFill>
                  <a:schemeClr val="accent2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函数的和、差、积、商的求导法则</a:t>
            </a:r>
            <a:endParaRPr lang="zh-CN" altLang="en-US" b="1">
              <a:solidFill>
                <a:schemeClr val="accent2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pSp>
        <p:nvGrpSpPr>
          <p:cNvPr id="89095" name="组合 89094"/>
          <p:cNvGrpSpPr/>
          <p:nvPr/>
        </p:nvGrpSpPr>
        <p:grpSpPr>
          <a:xfrm>
            <a:off x="685800" y="3792220"/>
            <a:ext cx="6921500" cy="1993900"/>
            <a:chOff x="432" y="2208"/>
            <a:chExt cx="4360" cy="1256"/>
          </a:xfrm>
        </p:grpSpPr>
        <p:sp>
          <p:nvSpPr>
            <p:cNvPr id="26631" name="文本框 89095"/>
            <p:cNvSpPr txBox="1"/>
            <p:nvPr/>
          </p:nvSpPr>
          <p:spPr>
            <a:xfrm>
              <a:off x="720" y="2208"/>
              <a:ext cx="3090" cy="327"/>
            </a:xfrm>
            <a:prstGeom prst="rect">
              <a:avLst/>
            </a:prstGeom>
            <a:noFill/>
            <a:ln w="57150">
              <a:noFill/>
            </a:ln>
          </p:spPr>
          <p:txBody>
            <a:bodyPr wrap="none" anchor="t">
              <a:spAutoFit/>
            </a:bodyPr>
            <a:p>
              <a:r>
                <a:rPr lang="zh-CN" altLang="en-US" sz="2800" b="1" dirty="0">
                  <a:latin typeface="Times New Roman" panose="02020603050405020304" pitchFamily="18" charset="0"/>
                  <a:ea typeface="黑体" panose="02010609060101010101" pitchFamily="2" charset="-122"/>
                </a:rPr>
                <a:t>设                             都可导，则</a:t>
              </a:r>
              <a:endParaRPr lang="zh-CN" altLang="en-US" sz="2800" b="1">
                <a:latin typeface="Times New Roman" panose="02020603050405020304" pitchFamily="18" charset="0"/>
                <a:ea typeface="黑体" panose="02010609060101010101" pitchFamily="2" charset="-122"/>
              </a:endParaRPr>
            </a:p>
          </p:txBody>
        </p:sp>
        <p:graphicFrame>
          <p:nvGraphicFramePr>
            <p:cNvPr id="26632" name="对象 89096"/>
            <p:cNvGraphicFramePr/>
            <p:nvPr/>
          </p:nvGraphicFramePr>
          <p:xfrm>
            <a:off x="1008" y="2256"/>
            <a:ext cx="1624" cy="2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45" name="" r:id="rId7" imgW="2576830" imgH="393700" progId="Equation.3">
                    <p:embed/>
                  </p:oleObj>
                </mc:Choice>
                <mc:Fallback>
                  <p:oleObj name="" r:id="rId7" imgW="2576830" imgH="393700" progId="Equation.3">
                    <p:embed/>
                    <p:pic>
                      <p:nvPicPr>
                        <p:cNvPr id="0" name="图片 3144"/>
                        <p:cNvPicPr/>
                        <p:nvPr/>
                      </p:nvPicPr>
                      <p:blipFill>
                        <a:blip r:embed="rId8">
                          <a:clrChange>
                            <a:clrFrom>
                              <a:srgbClr val="000000"/>
                            </a:clrFrom>
                            <a:clrTo>
                              <a:srgbClr val="000000"/>
                            </a:clrTo>
                          </a:clrChange>
                        </a:blip>
                        <a:stretch>
                          <a:fillRect/>
                        </a:stretch>
                      </p:blipFill>
                      <p:spPr>
                        <a:xfrm>
                          <a:off x="1008" y="2256"/>
                          <a:ext cx="1624" cy="24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6633" name="对象 89097"/>
            <p:cNvGraphicFramePr/>
            <p:nvPr/>
          </p:nvGraphicFramePr>
          <p:xfrm>
            <a:off x="432" y="2592"/>
            <a:ext cx="4360" cy="87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38" name="" r:id="rId9" imgW="6921500" imgH="1384300" progId="Equation.3">
                    <p:embed/>
                  </p:oleObj>
                </mc:Choice>
                <mc:Fallback>
                  <p:oleObj name="" r:id="rId9" imgW="6921500" imgH="1384300" progId="Equation.3">
                    <p:embed/>
                    <p:pic>
                      <p:nvPicPr>
                        <p:cNvPr id="0" name="图片 3137"/>
                        <p:cNvPicPr/>
                        <p:nvPr/>
                      </p:nvPicPr>
                      <p:blipFill>
                        <a:blip r:embed="rId10">
                          <a:clrChange>
                            <a:clrFrom>
                              <a:srgbClr val="000000"/>
                            </a:clrFrom>
                            <a:clrTo>
                              <a:srgbClr val="000000"/>
                            </a:clrTo>
                          </a:clrChange>
                        </a:blip>
                        <a:stretch>
                          <a:fillRect/>
                        </a:stretch>
                      </p:blipFill>
                      <p:spPr>
                        <a:xfrm>
                          <a:off x="432" y="2592"/>
                          <a:ext cx="4360" cy="872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9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9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09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7649" name="文本框 90113"/>
          <p:cNvSpPr txBox="1"/>
          <p:nvPr/>
        </p:nvSpPr>
        <p:spPr>
          <a:xfrm>
            <a:off x="838200" y="838200"/>
            <a:ext cx="7162800" cy="519113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en-US" altLang="zh-CN" sz="2800" b="1" dirty="0">
                <a:solidFill>
                  <a:schemeClr val="accent2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3.</a:t>
            </a:r>
            <a:r>
              <a:rPr lang="zh-CN" altLang="en-US" sz="2800" b="1" dirty="0">
                <a:solidFill>
                  <a:schemeClr val="accent2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复合函数的求导法则</a:t>
            </a:r>
            <a:endParaRPr lang="zh-CN" altLang="en-US" b="1">
              <a:solidFill>
                <a:schemeClr val="accent2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aphicFrame>
        <p:nvGraphicFramePr>
          <p:cNvPr id="90115" name="对象 90114"/>
          <p:cNvGraphicFramePr/>
          <p:nvPr/>
        </p:nvGraphicFramePr>
        <p:xfrm>
          <a:off x="889000" y="1785938"/>
          <a:ext cx="7645400" cy="1414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6" name="" r:id="rId1" imgW="7962900" imgH="1473200" progId="Equation.3">
                  <p:embed/>
                </p:oleObj>
              </mc:Choice>
              <mc:Fallback>
                <p:oleObj name="" r:id="rId1" imgW="7962900" imgH="1473200" progId="Equation.3">
                  <p:embed/>
                  <p:pic>
                    <p:nvPicPr>
                      <p:cNvPr id="0" name="图片 3135"/>
                      <p:cNvPicPr/>
                      <p:nvPr/>
                    </p:nvPicPr>
                    <p:blipFill>
                      <a:blip r:embed="rId2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889000" y="1785938"/>
                        <a:ext cx="7645400" cy="141446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0116" name="文本框 90115"/>
          <p:cNvSpPr txBox="1"/>
          <p:nvPr/>
        </p:nvSpPr>
        <p:spPr>
          <a:xfrm>
            <a:off x="838200" y="3625850"/>
            <a:ext cx="7772400" cy="94615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利用上述公式及法则初等函数求导问题可完全解决</a:t>
            </a:r>
            <a:r>
              <a:rPr lang="en-US" altLang="zh-CN" sz="2800" b="1">
                <a:latin typeface="Times New Roman" panose="02020603050405020304" pitchFamily="18" charset="0"/>
                <a:ea typeface="宋体" panose="02010600030101010101" pitchFamily="2" charset="-122"/>
              </a:rPr>
              <a:t>.</a:t>
            </a:r>
            <a:endParaRPr lang="en-US" altLang="zh-CN" sz="2800" b="1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90117" name="文本框 90116"/>
          <p:cNvSpPr txBox="1"/>
          <p:nvPr/>
        </p:nvSpPr>
        <p:spPr>
          <a:xfrm>
            <a:off x="914400" y="4953000"/>
            <a:ext cx="7315200" cy="519113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 dirty="0">
                <a:solidFill>
                  <a:schemeClr val="accent2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注意</a:t>
            </a:r>
            <a:r>
              <a:rPr lang="en-US" altLang="zh-CN" sz="2800" b="1">
                <a:solidFill>
                  <a:schemeClr val="accent2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:</a:t>
            </a:r>
            <a:r>
              <a:rPr lang="zh-CN" altLang="en-US" sz="2800" b="1" dirty="0">
                <a:solidFill>
                  <a:schemeClr val="accent2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初等函数的导数仍为初等函数</a:t>
            </a:r>
            <a:r>
              <a:rPr lang="en-US" altLang="zh-CN" sz="2800" b="1">
                <a:solidFill>
                  <a:schemeClr val="accent2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.</a:t>
            </a:r>
            <a:endParaRPr lang="en-US" altLang="zh-CN" sz="2800" b="1">
              <a:solidFill>
                <a:schemeClr val="accent2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0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75"/>
                                        <p:tgtEl>
                                          <p:spTgt spid="90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75"/>
                                        <p:tgtEl>
                                          <p:spTgt spid="90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6" grpId="0"/>
      <p:bldP spid="90117" grpId="0"/>
    </p:bldLst>
  </p:timing>
</p:sld>
</file>

<file path=ppt/theme/theme1.xml><?xml version="1.0" encoding="utf-8"?>
<a:theme xmlns:a="http://schemas.openxmlformats.org/drawingml/2006/main" name="3_Office 主题​​">
  <a:themeElements>
    <a:clrScheme name="">
      <a:dk1>
        <a:srgbClr val="000000"/>
      </a:dk1>
      <a:lt1>
        <a:srgbClr val="FFFFFF"/>
      </a:lt1>
      <a:dk2>
        <a:srgbClr val="014C83"/>
      </a:dk2>
      <a:lt2>
        <a:srgbClr val="EEECE1"/>
      </a:lt2>
      <a:accent1>
        <a:srgbClr val="014C8D"/>
      </a:accent1>
      <a:accent2>
        <a:srgbClr val="012E57"/>
      </a:accent2>
      <a:accent3>
        <a:srgbClr val="FFFFFF"/>
      </a:accent3>
      <a:accent4>
        <a:srgbClr val="000000"/>
      </a:accent4>
      <a:accent5>
        <a:srgbClr val="AAB2C5"/>
      </a:accent5>
      <a:accent6>
        <a:srgbClr val="00284D"/>
      </a:accent6>
      <a:hlink>
        <a:srgbClr val="0000FF"/>
      </a:hlink>
      <a:folHlink>
        <a:srgbClr val="CDDBE8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2_Office 主题​​ 1">
        <a:dk1>
          <a:srgbClr val="000000"/>
        </a:dk1>
        <a:lt1>
          <a:srgbClr val="FFFFFF"/>
        </a:lt1>
        <a:dk2>
          <a:srgbClr val="014C83"/>
        </a:dk2>
        <a:lt2>
          <a:srgbClr val="EEECE1"/>
        </a:lt2>
        <a:accent1>
          <a:srgbClr val="014C8D"/>
        </a:accent1>
        <a:accent2>
          <a:srgbClr val="012E57"/>
        </a:accent2>
        <a:accent3>
          <a:srgbClr val="FFFFFF"/>
        </a:accent3>
        <a:accent4>
          <a:srgbClr val="000000"/>
        </a:accent4>
        <a:accent5>
          <a:srgbClr val="AAB2C5"/>
        </a:accent5>
        <a:accent6>
          <a:srgbClr val="01294E"/>
        </a:accent6>
        <a:hlink>
          <a:srgbClr val="0000FF"/>
        </a:hlink>
        <a:folHlink>
          <a:srgbClr val="CDDBE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7"/>
      </a:accent6>
      <a:hlink>
        <a:srgbClr val="CCCCFF"/>
      </a:hlink>
      <a:folHlink>
        <a:srgbClr val="B2B2B2"/>
      </a:folHlink>
    </a:clrScheme>
    <a:fontScheme name="Cambria-Calibri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D:\高等数学电子教案\TEMPLET\背景.pot</Template>
  <TotalTime>0</TotalTime>
  <Words>207</Words>
  <Application>WPS 演示</Application>
  <PresentationFormat>在屏幕上显示</PresentationFormat>
  <Paragraphs>48</Paragraphs>
  <Slides>8</Slides>
  <Notes>0</Notes>
  <HiddenSlides>0</HiddenSlides>
  <MMClips>0</MMClips>
  <ScaleCrop>false</ScaleCrop>
  <HeadingPairs>
    <vt:vector size="10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36</vt:i4>
      </vt:variant>
      <vt:variant>
        <vt:lpstr>幻灯片标题</vt:lpstr>
      </vt:variant>
      <vt:variant>
        <vt:i4>8</vt:i4>
      </vt:variant>
      <vt:variant>
        <vt:lpstr>自定义放映</vt:lpstr>
      </vt:variant>
      <vt:variant>
        <vt:i4>2</vt:i4>
      </vt:variant>
    </vt:vector>
  </HeadingPairs>
  <TitlesOfParts>
    <vt:vector size="58" baseType="lpstr">
      <vt:lpstr>Arial</vt:lpstr>
      <vt:lpstr>宋体</vt:lpstr>
      <vt:lpstr>Wingdings</vt:lpstr>
      <vt:lpstr>Times New Roman</vt:lpstr>
      <vt:lpstr>黑体</vt:lpstr>
      <vt:lpstr>微软雅黑</vt:lpstr>
      <vt:lpstr>Arial Unicode MS</vt:lpstr>
      <vt:lpstr>Franklin Gothic Medium</vt:lpstr>
      <vt:lpstr>方正粗宋简体</vt:lpstr>
      <vt:lpstr>华文行楷</vt:lpstr>
      <vt:lpstr>Tahoma</vt:lpstr>
      <vt:lpstr>3_Office 主题​​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PowerPoint 演示文稿</vt:lpstr>
      <vt:lpstr>PowerPoint 演示文稿</vt:lpstr>
      <vt:lpstr>一、复合函数的求导法则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切线</vt:lpstr>
      <vt:lpstr>导函数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第二章 导数与微分</dc:title>
  <dc:creator>王静</dc:creator>
  <cp:lastModifiedBy>大牛二妞</cp:lastModifiedBy>
  <cp:revision>95</cp:revision>
  <dcterms:created xsi:type="dcterms:W3CDTF">1999-08-20T23:36:32Z</dcterms:created>
  <dcterms:modified xsi:type="dcterms:W3CDTF">2019-10-21T14:51:34Z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2052-11.1.0.8907</vt:lpwstr>
  </property>
</Properties>
</file>