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413" r:id="rId3"/>
    <p:sldId id="317" r:id="rId4"/>
    <p:sldId id="320" r:id="rId5"/>
    <p:sldId id="321" r:id="rId6"/>
    <p:sldId id="322" r:id="rId7"/>
    <p:sldId id="323" r:id="rId8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0" Type="http://schemas.openxmlformats.org/officeDocument/2006/relationships/image" Target="../media/image20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2" Type="http://schemas.openxmlformats.org/officeDocument/2006/relationships/image" Target="../media/image39.wmf"/><Relationship Id="rId11" Type="http://schemas.openxmlformats.org/officeDocument/2006/relationships/image" Target="../media/image38.wmf"/><Relationship Id="rId10" Type="http://schemas.openxmlformats.org/officeDocument/2006/relationships/image" Target="../media/image37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22" Type="http://schemas.openxmlformats.org/officeDocument/2006/relationships/vmlDrawing" Target="../drawings/vmlDrawing3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20.wmf"/><Relationship Id="rId2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17" Type="http://schemas.openxmlformats.org/officeDocument/2006/relationships/oleObject" Target="../embeddings/oleObject14.bin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1.wmf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26" Type="http://schemas.openxmlformats.org/officeDocument/2006/relationships/vmlDrawing" Target="../drawings/vmlDrawing5.vml"/><Relationship Id="rId25" Type="http://schemas.openxmlformats.org/officeDocument/2006/relationships/slideLayout" Target="../slideLayouts/slideLayout7.xml"/><Relationship Id="rId24" Type="http://schemas.openxmlformats.org/officeDocument/2006/relationships/image" Target="../media/image39.wmf"/><Relationship Id="rId23" Type="http://schemas.openxmlformats.org/officeDocument/2006/relationships/oleObject" Target="../embeddings/oleObject34.bin"/><Relationship Id="rId22" Type="http://schemas.openxmlformats.org/officeDocument/2006/relationships/image" Target="../media/image38.wmf"/><Relationship Id="rId21" Type="http://schemas.openxmlformats.org/officeDocument/2006/relationships/oleObject" Target="../embeddings/oleObject33.bin"/><Relationship Id="rId20" Type="http://schemas.openxmlformats.org/officeDocument/2006/relationships/image" Target="../media/image37.wmf"/><Relationship Id="rId2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18" Type="http://schemas.openxmlformats.org/officeDocument/2006/relationships/image" Target="../media/image36.wmf"/><Relationship Id="rId17" Type="http://schemas.openxmlformats.org/officeDocument/2006/relationships/oleObject" Target="../embeddings/oleObject31.bin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30.bin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3005"/>
            <a:ext cx="430339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求导法则（一）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标题 71681"/>
          <p:cNvSpPr>
            <a:spLocks noGrp="1"/>
          </p:cNvSpPr>
          <p:nvPr>
            <p:ph type="title"/>
          </p:nvPr>
        </p:nvSpPr>
        <p:spPr>
          <a:xfrm>
            <a:off x="457200" y="274955"/>
            <a:ext cx="5350510" cy="82296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一、和差积商的求导法则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71683" name="文本框 71682"/>
          <p:cNvSpPr txBox="1"/>
          <p:nvPr/>
        </p:nvSpPr>
        <p:spPr>
          <a:xfrm>
            <a:off x="838200" y="1470025"/>
            <a:ext cx="1524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定理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1684" name="对象 71683"/>
          <p:cNvGraphicFramePr/>
          <p:nvPr/>
        </p:nvGraphicFramePr>
        <p:xfrm>
          <a:off x="927100" y="1597025"/>
          <a:ext cx="68453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4" name="" r:id="rId1" imgW="7023100" imgH="1511300" progId="Equation.3">
                  <p:embed/>
                </p:oleObj>
              </mc:Choice>
              <mc:Fallback>
                <p:oleObj name="" r:id="rId1" imgW="7023100" imgH="1511300" progId="Equation.3">
                  <p:embed/>
                  <p:pic>
                    <p:nvPicPr>
                      <p:cNvPr id="0" name="图片 3343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7100" y="1597025"/>
                        <a:ext cx="6845300" cy="1473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5" name="对象 71684"/>
          <p:cNvGraphicFramePr/>
          <p:nvPr/>
        </p:nvGraphicFramePr>
        <p:xfrm>
          <a:off x="914400" y="3311525"/>
          <a:ext cx="6935788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4" name="" r:id="rId3" imgW="6934200" imgH="1968500" progId="Equation.3">
                  <p:embed/>
                </p:oleObj>
              </mc:Choice>
              <mc:Fallback>
                <p:oleObj name="" r:id="rId3" imgW="6934200" imgH="1968500" progId="Equation.3">
                  <p:embed/>
                  <p:pic>
                    <p:nvPicPr>
                      <p:cNvPr id="0" name="图片 3333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3311525"/>
                        <a:ext cx="6935788" cy="1968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文本框 74753"/>
          <p:cNvSpPr txBox="1"/>
          <p:nvPr/>
        </p:nvSpPr>
        <p:spPr>
          <a:xfrm>
            <a:off x="990600" y="977265"/>
            <a:ext cx="990600" cy="519113"/>
          </a:xfrm>
          <a:prstGeom prst="rect">
            <a:avLst/>
          </a:prstGeom>
          <a:noFill/>
          <a:ln w="12700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推论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4755" name="对象 74754"/>
          <p:cNvGraphicFramePr/>
          <p:nvPr/>
        </p:nvGraphicFramePr>
        <p:xfrm>
          <a:off x="1239838" y="1548765"/>
          <a:ext cx="401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" name="" r:id="rId1" imgW="4011295" imgH="951865" progId="Equation.3">
                  <p:embed/>
                </p:oleObj>
              </mc:Choice>
              <mc:Fallback>
                <p:oleObj name="" r:id="rId1" imgW="4011295" imgH="951865" progId="Equation.3">
                  <p:embed/>
                  <p:pic>
                    <p:nvPicPr>
                      <p:cNvPr id="0" name="图片 334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39838" y="1548765"/>
                        <a:ext cx="4013200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对象 74755"/>
          <p:cNvGraphicFramePr/>
          <p:nvPr/>
        </p:nvGraphicFramePr>
        <p:xfrm>
          <a:off x="1220788" y="2806065"/>
          <a:ext cx="34544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" name="" r:id="rId3" imgW="3451225" imgH="405765" progId="Equation.3">
                  <p:embed/>
                </p:oleObj>
              </mc:Choice>
              <mc:Fallback>
                <p:oleObj name="" r:id="rId3" imgW="3451225" imgH="405765" progId="Equation.3">
                  <p:embed/>
                  <p:pic>
                    <p:nvPicPr>
                      <p:cNvPr id="0" name="图片 3337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14C83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20788" y="2806065"/>
                        <a:ext cx="34544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对象 74756"/>
          <p:cNvGraphicFramePr/>
          <p:nvPr/>
        </p:nvGraphicFramePr>
        <p:xfrm>
          <a:off x="1219200" y="3402965"/>
          <a:ext cx="5970588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" name="" r:id="rId5" imgW="5969000" imgH="2832100" progId="Equation.3">
                  <p:embed/>
                </p:oleObj>
              </mc:Choice>
              <mc:Fallback>
                <p:oleObj name="" r:id="rId5" imgW="5969000" imgH="2832100" progId="Equation.3">
                  <p:embed/>
                  <p:pic>
                    <p:nvPicPr>
                      <p:cNvPr id="0" name="图片 3348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19200" y="3402965"/>
                        <a:ext cx="5970588" cy="2832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文本框 75777"/>
          <p:cNvSpPr txBox="1"/>
          <p:nvPr/>
        </p:nvSpPr>
        <p:spPr>
          <a:xfrm>
            <a:off x="793750" y="857250"/>
            <a:ext cx="1219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5779" name="对象 75778"/>
          <p:cNvGraphicFramePr/>
          <p:nvPr/>
        </p:nvGraphicFramePr>
        <p:xfrm>
          <a:off x="1600200" y="914400"/>
          <a:ext cx="464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2" name="" r:id="rId1" imgW="4648200" imgH="469900" progId="Equation.3">
                  <p:embed/>
                </p:oleObj>
              </mc:Choice>
              <mc:Fallback>
                <p:oleObj name="" r:id="rId1" imgW="4648200" imgH="469900" progId="Equation.3">
                  <p:embed/>
                  <p:pic>
                    <p:nvPicPr>
                      <p:cNvPr id="0" name="图片 3351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0200" y="914400"/>
                        <a:ext cx="46482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0" name="文本框 75779"/>
          <p:cNvSpPr txBox="1"/>
          <p:nvPr/>
        </p:nvSpPr>
        <p:spPr>
          <a:xfrm>
            <a:off x="914400" y="1524000"/>
            <a:ext cx="1066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5781" name="对象 75780"/>
          <p:cNvGraphicFramePr/>
          <p:nvPr/>
        </p:nvGraphicFramePr>
        <p:xfrm>
          <a:off x="1600200" y="1600200"/>
          <a:ext cx="124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5" name="" r:id="rId3" imgW="1244600" imgH="469900" progId="Equation.3">
                  <p:embed/>
                </p:oleObj>
              </mc:Choice>
              <mc:Fallback>
                <p:oleObj name="" r:id="rId3" imgW="1244600" imgH="469900" progId="Equation.3">
                  <p:embed/>
                  <p:pic>
                    <p:nvPicPr>
                      <p:cNvPr id="0" name="图片 3354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0200" y="1600200"/>
                        <a:ext cx="12446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对象 75781"/>
          <p:cNvGraphicFramePr/>
          <p:nvPr/>
        </p:nvGraphicFramePr>
        <p:xfrm>
          <a:off x="2890838" y="1709738"/>
          <a:ext cx="71120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4" name="" r:id="rId5" imgW="710565" imgH="317500" progId="Equation.3">
                  <p:embed/>
                </p:oleObj>
              </mc:Choice>
              <mc:Fallback>
                <p:oleObj name="" r:id="rId5" imgW="710565" imgH="317500" progId="Equation.3">
                  <p:embed/>
                  <p:pic>
                    <p:nvPicPr>
                      <p:cNvPr id="0" name="图片 3353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890838" y="1709738"/>
                        <a:ext cx="711200" cy="315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3" name="文本框 75782"/>
          <p:cNvSpPr txBox="1"/>
          <p:nvPr/>
        </p:nvSpPr>
        <p:spPr>
          <a:xfrm>
            <a:off x="825500" y="2305050"/>
            <a:ext cx="1219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5784" name="对象 75783"/>
          <p:cNvGraphicFramePr/>
          <p:nvPr/>
        </p:nvGraphicFramePr>
        <p:xfrm>
          <a:off x="1657350" y="2409825"/>
          <a:ext cx="39751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" name="" r:id="rId7" imgW="3973195" imgH="431800" progId="Equation.3">
                  <p:embed/>
                </p:oleObj>
              </mc:Choice>
              <mc:Fallback>
                <p:oleObj name="" r:id="rId7" imgW="3973195" imgH="431800" progId="Equation.3">
                  <p:embed/>
                  <p:pic>
                    <p:nvPicPr>
                      <p:cNvPr id="0" name="图片 334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57350" y="2409825"/>
                        <a:ext cx="39751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5" name="文本框 75784"/>
          <p:cNvSpPr txBox="1"/>
          <p:nvPr/>
        </p:nvSpPr>
        <p:spPr>
          <a:xfrm>
            <a:off x="852488" y="3122613"/>
            <a:ext cx="1066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5786" name="对象 75785"/>
          <p:cNvGraphicFramePr/>
          <p:nvPr/>
        </p:nvGraphicFramePr>
        <p:xfrm>
          <a:off x="1633538" y="3213100"/>
          <a:ext cx="36195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3" name="" r:id="rId9" imgW="3618230" imgH="393700" progId="Equation.3">
                  <p:embed/>
                </p:oleObj>
              </mc:Choice>
              <mc:Fallback>
                <p:oleObj name="" r:id="rId9" imgW="3618230" imgH="393700" progId="Equation.3">
                  <p:embed/>
                  <p:pic>
                    <p:nvPicPr>
                      <p:cNvPr id="0" name="图片 3352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33538" y="3213100"/>
                        <a:ext cx="36195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对象 75786"/>
          <p:cNvGraphicFramePr/>
          <p:nvPr/>
        </p:nvGraphicFramePr>
        <p:xfrm>
          <a:off x="1143000" y="3810000"/>
          <a:ext cx="3556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5" name="" r:id="rId11" imgW="3552825" imgH="405765" progId="Equation.3">
                  <p:embed/>
                </p:oleObj>
              </mc:Choice>
              <mc:Fallback>
                <p:oleObj name="" r:id="rId11" imgW="3552825" imgH="405765" progId="Equation.3">
                  <p:embed/>
                  <p:pic>
                    <p:nvPicPr>
                      <p:cNvPr id="0" name="图片 334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43000" y="3810000"/>
                        <a:ext cx="35560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对象 75787"/>
          <p:cNvGraphicFramePr/>
          <p:nvPr/>
        </p:nvGraphicFramePr>
        <p:xfrm>
          <a:off x="4572000" y="3810000"/>
          <a:ext cx="35052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6" name="" r:id="rId13" imgW="3503930" imgH="393700" progId="Equation.3">
                  <p:embed/>
                </p:oleObj>
              </mc:Choice>
              <mc:Fallback>
                <p:oleObj name="" r:id="rId13" imgW="3503930" imgH="393700" progId="Equation.3">
                  <p:embed/>
                  <p:pic>
                    <p:nvPicPr>
                      <p:cNvPr id="0" name="图片 3345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572000" y="3810000"/>
                        <a:ext cx="35052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对象 75788"/>
          <p:cNvGraphicFramePr/>
          <p:nvPr/>
        </p:nvGraphicFramePr>
        <p:xfrm>
          <a:off x="1828800" y="41910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1" name="" r:id="rId15" imgW="2705100" imgH="838200" progId="Equation.3">
                  <p:embed/>
                </p:oleObj>
              </mc:Choice>
              <mc:Fallback>
                <p:oleObj name="" r:id="rId15" imgW="2705100" imgH="838200" progId="Equation.3">
                  <p:embed/>
                  <p:pic>
                    <p:nvPicPr>
                      <p:cNvPr id="0" name="图片 3350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28800" y="4191000"/>
                        <a:ext cx="27051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90" name="对象 75789"/>
          <p:cNvGraphicFramePr/>
          <p:nvPr/>
        </p:nvGraphicFramePr>
        <p:xfrm>
          <a:off x="3743325" y="1778000"/>
          <a:ext cx="11303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0" name="" r:id="rId17" imgW="1129030" imgH="254000" progId="Equation.3">
                  <p:embed/>
                </p:oleObj>
              </mc:Choice>
              <mc:Fallback>
                <p:oleObj name="" r:id="rId17" imgW="1129030" imgH="254000" progId="Equation.3">
                  <p:embed/>
                  <p:pic>
                    <p:nvPicPr>
                      <p:cNvPr id="0" name="图片 3349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743325" y="1778000"/>
                        <a:ext cx="1130300" cy="252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91" name="对象 75790"/>
          <p:cNvGraphicFramePr/>
          <p:nvPr/>
        </p:nvGraphicFramePr>
        <p:xfrm>
          <a:off x="1600200" y="5029200"/>
          <a:ext cx="368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7" name="" r:id="rId19" imgW="3683000" imgH="838200" progId="Equation.3">
                  <p:embed/>
                </p:oleObj>
              </mc:Choice>
              <mc:Fallback>
                <p:oleObj name="" r:id="rId19" imgW="3683000" imgH="838200" progId="Equation.3">
                  <p:embed/>
                  <p:pic>
                    <p:nvPicPr>
                      <p:cNvPr id="0" name="图片 3346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0200" y="5029200"/>
                        <a:ext cx="36830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3" name="标题 71681"/>
          <p:cNvSpPr>
            <a:spLocks noGrp="1"/>
          </p:cNvSpPr>
          <p:nvPr>
            <p:ph type="title"/>
          </p:nvPr>
        </p:nvSpPr>
        <p:spPr>
          <a:xfrm>
            <a:off x="457200" y="274955"/>
            <a:ext cx="5350510" cy="822960"/>
          </a:xfrm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80" grpId="0"/>
      <p:bldP spid="75783" grpId="0"/>
      <p:bldP spid="757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文本框 76801"/>
          <p:cNvSpPr txBox="1"/>
          <p:nvPr/>
        </p:nvSpPr>
        <p:spPr>
          <a:xfrm>
            <a:off x="838200" y="838200"/>
            <a:ext cx="1219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8914" name="对象 76802"/>
          <p:cNvGraphicFramePr/>
          <p:nvPr/>
        </p:nvGraphicFramePr>
        <p:xfrm>
          <a:off x="1778000" y="914400"/>
          <a:ext cx="30988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" name="" r:id="rId1" imgW="3097530" imgH="431800" progId="Equation.3">
                  <p:embed/>
                </p:oleObj>
              </mc:Choice>
              <mc:Fallback>
                <p:oleObj name="" r:id="rId1" imgW="3097530" imgH="431800" progId="Equation.3">
                  <p:embed/>
                  <p:pic>
                    <p:nvPicPr>
                      <p:cNvPr id="0" name="图片 3357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78000" y="914400"/>
                        <a:ext cx="30988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4" name="文本框 76803"/>
          <p:cNvSpPr txBox="1"/>
          <p:nvPr/>
        </p:nvSpPr>
        <p:spPr>
          <a:xfrm>
            <a:off x="914400" y="1690688"/>
            <a:ext cx="1066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76805" name="对象 76804"/>
          <p:cNvGraphicFramePr/>
          <p:nvPr/>
        </p:nvGraphicFramePr>
        <p:xfrm>
          <a:off x="1765300" y="1608138"/>
          <a:ext cx="3035300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" name="" r:id="rId3" imgW="3263900" imgH="838200" progId="Equation.3">
                  <p:embed/>
                </p:oleObj>
              </mc:Choice>
              <mc:Fallback>
                <p:oleObj name="" r:id="rId3" imgW="3263900" imgH="838200" progId="Equation.3">
                  <p:embed/>
                  <p:pic>
                    <p:nvPicPr>
                      <p:cNvPr id="0" name="图片 335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65300" y="1608138"/>
                        <a:ext cx="3035300" cy="779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6" name="对象 76805"/>
          <p:cNvGraphicFramePr/>
          <p:nvPr/>
        </p:nvGraphicFramePr>
        <p:xfrm>
          <a:off x="2133600" y="2590800"/>
          <a:ext cx="39798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" name="" r:id="rId5" imgW="4277995" imgH="850265" progId="Equation.3">
                  <p:embed/>
                </p:oleObj>
              </mc:Choice>
              <mc:Fallback>
                <p:oleObj name="" r:id="rId5" imgW="4277995" imgH="850265" progId="Equation.3">
                  <p:embed/>
                  <p:pic>
                    <p:nvPicPr>
                      <p:cNvPr id="0" name="图片 3358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133600" y="2590800"/>
                        <a:ext cx="3979863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7" name="对象 76806"/>
          <p:cNvGraphicFramePr/>
          <p:nvPr/>
        </p:nvGraphicFramePr>
        <p:xfrm>
          <a:off x="2155825" y="3587750"/>
          <a:ext cx="22447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0" name="" r:id="rId7" imgW="2413000" imgH="889000" progId="Equation.3">
                  <p:embed/>
                </p:oleObj>
              </mc:Choice>
              <mc:Fallback>
                <p:oleObj name="" r:id="rId7" imgW="2413000" imgH="889000" progId="Equation.3">
                  <p:embed/>
                  <p:pic>
                    <p:nvPicPr>
                      <p:cNvPr id="0" name="图片 3359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155825" y="3587750"/>
                        <a:ext cx="2244725" cy="825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8" name="对象 76807"/>
          <p:cNvGraphicFramePr/>
          <p:nvPr/>
        </p:nvGraphicFramePr>
        <p:xfrm>
          <a:off x="4495800" y="3627438"/>
          <a:ext cx="23272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1" name="" r:id="rId9" imgW="2500630" imgH="850265" progId="Equation.3">
                  <p:embed/>
                </p:oleObj>
              </mc:Choice>
              <mc:Fallback>
                <p:oleObj name="" r:id="rId9" imgW="2500630" imgH="850265" progId="Equation.3">
                  <p:embed/>
                  <p:pic>
                    <p:nvPicPr>
                      <p:cNvPr id="0" name="图片 3360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95800" y="3627438"/>
                        <a:ext cx="2327275" cy="792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9" name="对象 76808"/>
          <p:cNvGraphicFramePr/>
          <p:nvPr/>
        </p:nvGraphicFramePr>
        <p:xfrm>
          <a:off x="2143125" y="4724400"/>
          <a:ext cx="29749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2" name="" r:id="rId11" imgW="3200400" imgH="469900" progId="Equation.3">
                  <p:embed/>
                </p:oleObj>
              </mc:Choice>
              <mc:Fallback>
                <p:oleObj name="" r:id="rId11" imgW="3200400" imgH="469900" progId="Equation.3">
                  <p:embed/>
                  <p:pic>
                    <p:nvPicPr>
                      <p:cNvPr id="0" name="图片 3361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143125" y="4724400"/>
                        <a:ext cx="2974975" cy="436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0" name="对象 76809"/>
          <p:cNvGraphicFramePr/>
          <p:nvPr/>
        </p:nvGraphicFramePr>
        <p:xfrm>
          <a:off x="2765425" y="5562600"/>
          <a:ext cx="24923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" name="" r:id="rId13" imgW="2679700" imgH="469900" progId="Equation.3">
                  <p:embed/>
                </p:oleObj>
              </mc:Choice>
              <mc:Fallback>
                <p:oleObj name="" r:id="rId13" imgW="2679700" imgH="469900" progId="Equation.3">
                  <p:embed/>
                  <p:pic>
                    <p:nvPicPr>
                      <p:cNvPr id="0" name="图片 3356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765425" y="5562600"/>
                        <a:ext cx="2492375" cy="436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1" name="文本框 76810"/>
          <p:cNvSpPr txBox="1"/>
          <p:nvPr/>
        </p:nvSpPr>
        <p:spPr>
          <a:xfrm>
            <a:off x="914400" y="5562600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同理可得</a:t>
            </a:r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/>
      <p:bldP spid="768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文本框 77825"/>
          <p:cNvSpPr txBox="1"/>
          <p:nvPr/>
        </p:nvSpPr>
        <p:spPr>
          <a:xfrm>
            <a:off x="838200" y="1049020"/>
            <a:ext cx="1219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9938" name="对象 77826"/>
          <p:cNvGraphicFramePr/>
          <p:nvPr/>
        </p:nvGraphicFramePr>
        <p:xfrm>
          <a:off x="1803400" y="1125220"/>
          <a:ext cx="30480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name="" r:id="rId1" imgW="3046730" imgH="431800" progId="Equation.3">
                  <p:embed/>
                </p:oleObj>
              </mc:Choice>
              <mc:Fallback>
                <p:oleObj name="" r:id="rId1" imgW="3046730" imgH="431800" progId="Equation.3">
                  <p:embed/>
                  <p:pic>
                    <p:nvPicPr>
                      <p:cNvPr id="0" name="图片 337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03400" y="1125220"/>
                        <a:ext cx="30480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8" name="文本框 77827"/>
          <p:cNvSpPr txBox="1"/>
          <p:nvPr/>
        </p:nvSpPr>
        <p:spPr>
          <a:xfrm>
            <a:off x="914400" y="1825308"/>
            <a:ext cx="1066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7829" name="对象 77828"/>
          <p:cNvGraphicFramePr/>
          <p:nvPr/>
        </p:nvGraphicFramePr>
        <p:xfrm>
          <a:off x="1782763" y="1658620"/>
          <a:ext cx="30003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3" name="" r:id="rId3" imgW="3225800" imgH="838200" progId="Equation.3">
                  <p:embed/>
                </p:oleObj>
              </mc:Choice>
              <mc:Fallback>
                <p:oleObj name="" r:id="rId3" imgW="3225800" imgH="838200" progId="Equation.3">
                  <p:embed/>
                  <p:pic>
                    <p:nvPicPr>
                      <p:cNvPr id="0" name="图片 3362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82763" y="1658620"/>
                        <a:ext cx="3000375" cy="779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0" name="对象 77829"/>
          <p:cNvGraphicFramePr/>
          <p:nvPr/>
        </p:nvGraphicFramePr>
        <p:xfrm>
          <a:off x="2232025" y="2579370"/>
          <a:ext cx="15589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" r:id="rId5" imgW="1676400" imgH="838200" progId="Equation.3">
                  <p:embed/>
                </p:oleObj>
              </mc:Choice>
              <mc:Fallback>
                <p:oleObj name="" r:id="rId5" imgW="1676400" imgH="838200" progId="Equation.3">
                  <p:embed/>
                  <p:pic>
                    <p:nvPicPr>
                      <p:cNvPr id="0" name="图片 337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32025" y="2579370"/>
                        <a:ext cx="1558925" cy="777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1" name="对象 77830"/>
          <p:cNvGraphicFramePr/>
          <p:nvPr/>
        </p:nvGraphicFramePr>
        <p:xfrm>
          <a:off x="5105400" y="2830195"/>
          <a:ext cx="17954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4" name="" r:id="rId7" imgW="1929765" imgH="292100" progId="Equation.3">
                  <p:embed/>
                </p:oleObj>
              </mc:Choice>
              <mc:Fallback>
                <p:oleObj name="" r:id="rId7" imgW="1929765" imgH="292100" progId="Equation.3">
                  <p:embed/>
                  <p:pic>
                    <p:nvPicPr>
                      <p:cNvPr id="0" name="图片 3363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05400" y="2830195"/>
                        <a:ext cx="1795463" cy="269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对象 77831"/>
          <p:cNvGraphicFramePr/>
          <p:nvPr/>
        </p:nvGraphicFramePr>
        <p:xfrm>
          <a:off x="3810000" y="2573020"/>
          <a:ext cx="11684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" name="" r:id="rId9" imgW="1256665" imgH="850265" progId="Equation.3">
                  <p:embed/>
                </p:oleObj>
              </mc:Choice>
              <mc:Fallback>
                <p:oleObj name="" r:id="rId9" imgW="1256665" imgH="850265" progId="Equation.3">
                  <p:embed/>
                  <p:pic>
                    <p:nvPicPr>
                      <p:cNvPr id="0" name="图片 3368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10000" y="2573020"/>
                        <a:ext cx="1168400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对象 77832"/>
          <p:cNvGraphicFramePr/>
          <p:nvPr/>
        </p:nvGraphicFramePr>
        <p:xfrm>
          <a:off x="2592388" y="3639820"/>
          <a:ext cx="30464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5" name="" r:id="rId11" imgW="3274060" imgH="405765" progId="Equation.3">
                  <p:embed/>
                </p:oleObj>
              </mc:Choice>
              <mc:Fallback>
                <p:oleObj name="" r:id="rId11" imgW="3274060" imgH="405765" progId="Equation.3">
                  <p:embed/>
                  <p:pic>
                    <p:nvPicPr>
                      <p:cNvPr id="0" name="图片 336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592388" y="3639820"/>
                        <a:ext cx="3046412" cy="376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4" name="文本框 77833"/>
          <p:cNvSpPr txBox="1"/>
          <p:nvPr/>
        </p:nvSpPr>
        <p:spPr>
          <a:xfrm>
            <a:off x="914400" y="3563620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同理可得</a:t>
            </a:r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7835" name="文本框 77834"/>
          <p:cNvSpPr txBox="1"/>
          <p:nvPr/>
        </p:nvSpPr>
        <p:spPr>
          <a:xfrm>
            <a:off x="838200" y="4187508"/>
            <a:ext cx="1219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5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7836" name="对象 77835"/>
          <p:cNvGraphicFramePr/>
          <p:nvPr/>
        </p:nvGraphicFramePr>
        <p:xfrm>
          <a:off x="1882775" y="4316095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" r:id="rId13" imgW="2818130" imgH="381000" progId="Equation.3">
                  <p:embed/>
                </p:oleObj>
              </mc:Choice>
              <mc:Fallback>
                <p:oleObj name="" r:id="rId13" imgW="2818130" imgH="381000" progId="Equation.3">
                  <p:embed/>
                  <p:pic>
                    <p:nvPicPr>
                      <p:cNvPr id="0" name="图片 3373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82775" y="4316095"/>
                        <a:ext cx="2819400" cy="381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7" name="文本框 77836"/>
          <p:cNvSpPr txBox="1"/>
          <p:nvPr/>
        </p:nvSpPr>
        <p:spPr>
          <a:xfrm>
            <a:off x="914400" y="4911408"/>
            <a:ext cx="1066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7838" name="对象 77837"/>
          <p:cNvGraphicFramePr/>
          <p:nvPr/>
        </p:nvGraphicFramePr>
        <p:xfrm>
          <a:off x="1768475" y="4854258"/>
          <a:ext cx="33909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" r:id="rId15" imgW="3771900" imgH="736600" progId="Equation.3">
                  <p:embed/>
                </p:oleObj>
              </mc:Choice>
              <mc:Fallback>
                <p:oleObj name="" r:id="rId15" imgW="3771900" imgH="736600" progId="Equation.3">
                  <p:embed/>
                  <p:pic>
                    <p:nvPicPr>
                      <p:cNvPr id="0" name="图片 3372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68475" y="4854258"/>
                        <a:ext cx="3390900" cy="661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9" name="对象 77838"/>
          <p:cNvGraphicFramePr/>
          <p:nvPr/>
        </p:nvGraphicFramePr>
        <p:xfrm>
          <a:off x="5257800" y="4782820"/>
          <a:ext cx="18288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5" name="" r:id="rId17" imgW="2032000" imgH="838200" progId="Equation.3">
                  <p:embed/>
                </p:oleObj>
              </mc:Choice>
              <mc:Fallback>
                <p:oleObj name="" r:id="rId17" imgW="2032000" imgH="838200" progId="Equation.3">
                  <p:embed/>
                  <p:pic>
                    <p:nvPicPr>
                      <p:cNvPr id="0" name="图片 3374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57800" y="4782820"/>
                        <a:ext cx="1828800" cy="754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0" name="对象 77839"/>
          <p:cNvGraphicFramePr/>
          <p:nvPr/>
        </p:nvGraphicFramePr>
        <p:xfrm>
          <a:off x="7102475" y="5043170"/>
          <a:ext cx="10509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8" name="" r:id="rId19" imgW="1168400" imgH="279400" progId="Equation.3">
                  <p:embed/>
                </p:oleObj>
              </mc:Choice>
              <mc:Fallback>
                <p:oleObj name="" r:id="rId19" imgW="1168400" imgH="279400" progId="Equation.3">
                  <p:embed/>
                  <p:pic>
                    <p:nvPicPr>
                      <p:cNvPr id="0" name="图片 3367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102475" y="5043170"/>
                        <a:ext cx="1050925" cy="250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1" name="文本框 77840"/>
          <p:cNvSpPr txBox="1"/>
          <p:nvPr/>
        </p:nvSpPr>
        <p:spPr>
          <a:xfrm>
            <a:off x="914400" y="5744845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同理可得</a:t>
            </a:r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7842" name="对象 77841"/>
          <p:cNvGraphicFramePr/>
          <p:nvPr/>
        </p:nvGraphicFramePr>
        <p:xfrm>
          <a:off x="2438400" y="5843270"/>
          <a:ext cx="20113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6" name="" r:id="rId21" imgW="2233295" imgH="355600" progId="Equation.3">
                  <p:embed/>
                </p:oleObj>
              </mc:Choice>
              <mc:Fallback>
                <p:oleObj name="" r:id="rId21" imgW="2233295" imgH="355600" progId="Equation.3">
                  <p:embed/>
                  <p:pic>
                    <p:nvPicPr>
                      <p:cNvPr id="0" name="图片 3365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438400" y="5843270"/>
                        <a:ext cx="2011363" cy="317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对象 77842"/>
          <p:cNvGraphicFramePr/>
          <p:nvPr/>
        </p:nvGraphicFramePr>
        <p:xfrm>
          <a:off x="4870450" y="5667058"/>
          <a:ext cx="22161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0" name="" r:id="rId23" imgW="2463800" imgH="749300" progId="Equation.3">
                  <p:embed/>
                </p:oleObj>
              </mc:Choice>
              <mc:Fallback>
                <p:oleObj name="" r:id="rId23" imgW="2463800" imgH="749300" progId="Equation.3">
                  <p:embed/>
                  <p:pic>
                    <p:nvPicPr>
                      <p:cNvPr id="0" name="图片 3369"/>
                      <p:cNvPicPr/>
                      <p:nvPr/>
                    </p:nvPicPr>
                    <p:blipFill>
                      <a:blip r:embed="rId2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870450" y="5667058"/>
                        <a:ext cx="2216150" cy="673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  <p:bldP spid="77834" grpId="0"/>
      <p:bldP spid="77835" grpId="0"/>
      <p:bldP spid="77837" grpId="0"/>
      <p:bldP spid="77841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85</Words>
  <Application>WPS 演示</Application>
  <PresentationFormat>在屏幕上显示</PresentationFormat>
  <Paragraphs>40</Paragraphs>
  <Slides>6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34</vt:i4>
      </vt:variant>
      <vt:variant>
        <vt:lpstr>幻灯片标题</vt:lpstr>
      </vt:variant>
      <vt:variant>
        <vt:i4>6</vt:i4>
      </vt:variant>
      <vt:variant>
        <vt:lpstr>自定义放映</vt:lpstr>
      </vt:variant>
      <vt:variant>
        <vt:i4>2</vt:i4>
      </vt:variant>
    </vt:vector>
  </HeadingPairs>
  <TitlesOfParts>
    <vt:vector size="54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一、和差积商的求导法则</vt:lpstr>
      <vt:lpstr>PowerPoint 演示文稿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96</cp:revision>
  <dcterms:created xsi:type="dcterms:W3CDTF">1999-08-20T23:36:32Z</dcterms:created>
  <dcterms:modified xsi:type="dcterms:W3CDTF">2019-10-21T14:19:17Z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