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413" r:id="rId3"/>
    <p:sldId id="324" r:id="rId4"/>
    <p:sldId id="326" r:id="rId5"/>
    <p:sldId id="327" r:id="rId6"/>
  </p:sldIdLst>
  <p:sldSz cx="9144000" cy="6858000" type="screen4x3"/>
  <p:notesSz cx="6858000" cy="9144000"/>
  <p:custShowLst>
    <p:custShow name="切线" id="0">
      <p:sldLst/>
    </p:custShow>
    <p:custShow name="导函数" id="1">
      <p:sldLst/>
    </p:custShow>
  </p:custShow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微软用户" initials="微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2FDB2607-1784-4EEB-B798-7EB5836EED8A}">
        <p14:showMediaCtrls xmlns:p14="http://schemas.microsoft.com/office/powerpoint/2010/main" val="1"/>
      </p:ext>
    </p:extLst>
  </p:showPr>
  <p:clrMru>
    <a:srgbClr val="FF00FF"/>
    <a:srgbClr val="CC00CC"/>
    <a:srgbClr val="FFFF99"/>
    <a:srgbClr val="FFFF00"/>
    <a:srgbClr val="FF0000"/>
    <a:srgbClr val="FFFFCC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>
    <p:restoredLeft sz="32786"/>
    <p:restoredTop sz="90929"/>
  </p:normalViewPr>
  <p:slideViewPr>
    <p:cSldViewPr showGuides="1">
      <p:cViewPr varScale="1">
        <p:scale>
          <a:sx n="66" d="100"/>
          <a:sy n="66" d="100"/>
        </p:scale>
        <p:origin x="-114" y="-228"/>
      </p:cViewPr>
      <p:guideLst>
        <p:guide orient="horz" pos="480"/>
        <p:guide pos="5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56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commentAuthors" Target="commentAuthors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9" Type="http://schemas.openxmlformats.org/officeDocument/2006/relationships/image" Target="../media/image15.wmf"/><Relationship Id="rId8" Type="http://schemas.openxmlformats.org/officeDocument/2006/relationships/image" Target="../media/image14.wmf"/><Relationship Id="rId7" Type="http://schemas.openxmlformats.org/officeDocument/2006/relationships/image" Target="../media/image13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3" Type="http://schemas.openxmlformats.org/officeDocument/2006/relationships/image" Target="../media/image19.wmf"/><Relationship Id="rId12" Type="http://schemas.openxmlformats.org/officeDocument/2006/relationships/image" Target="../media/image18.wmf"/><Relationship Id="rId11" Type="http://schemas.openxmlformats.org/officeDocument/2006/relationships/image" Target="../media/image17.wmf"/><Relationship Id="rId10" Type="http://schemas.openxmlformats.org/officeDocument/2006/relationships/image" Target="../media/image16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7" Type="http://schemas.openxmlformats.org/officeDocument/2006/relationships/image" Target="../media/image26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2770" name="页眉占位符 32769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57150">
            <a:noFill/>
          </a:ln>
        </p:spPr>
        <p:txBody>
          <a:bodyPr/>
          <a:p>
            <a:pPr lvl="0" fontAlgn="base"/>
            <a:endParaRPr lang="zh-CN" altLang="en-US" sz="1200" strike="noStrike" noProof="1" dirty="0"/>
          </a:p>
        </p:txBody>
      </p:sp>
      <p:sp>
        <p:nvSpPr>
          <p:cNvPr id="32771" name="日期占位符 32770"/>
          <p:cNvSpPr>
            <a:spLocks noGrp="1"/>
          </p:cNvSpPr>
          <p:nvPr>
            <p:ph type="dt" idx="1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 w="57150">
            <a:noFill/>
          </a:ln>
        </p:spPr>
        <p:txBody>
          <a:bodyPr/>
          <a:p>
            <a:pPr lvl="0" algn="r" fontAlgn="base"/>
            <a:endParaRPr lang="zh-CN" altLang="en-US" sz="1200" strike="noStrike" noProof="1" dirty="0"/>
          </a:p>
        </p:txBody>
      </p:sp>
      <p:sp>
        <p:nvSpPr>
          <p:cNvPr id="5124" name="幻灯片图像占位符 32771"/>
          <p:cNvSpPr>
            <a:spLocks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125" name="文本占位符 32772"/>
          <p:cNvSpPr>
            <a:spLocks noGrp="1"/>
          </p:cNvSpPr>
          <p:nvPr>
            <p:ph type="body" sz="quarter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57150">
            <a:noFill/>
          </a:ln>
        </p:spPr>
        <p:txBody>
          <a:bodyPr anchor="t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0"/>
            <a:r>
              <a:rPr lang="zh-CN" altLang="en-US" dirty="0"/>
              <a:t>第二级</a:t>
            </a:r>
            <a:endParaRPr lang="zh-CN" altLang="en-US" dirty="0"/>
          </a:p>
          <a:p>
            <a:pPr lvl="2" indent="0"/>
            <a:r>
              <a:rPr lang="zh-CN" altLang="en-US" dirty="0"/>
              <a:t>第三级</a:t>
            </a:r>
            <a:endParaRPr lang="zh-CN" altLang="en-US" dirty="0"/>
          </a:p>
          <a:p>
            <a:pPr lvl="3" indent="0"/>
            <a:r>
              <a:rPr lang="zh-CN" altLang="en-US" dirty="0"/>
              <a:t>第四级</a:t>
            </a:r>
            <a:endParaRPr lang="zh-CN" altLang="en-US" dirty="0"/>
          </a:p>
          <a:p>
            <a:pPr lvl="4" indent="0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2774" name="页脚占位符 32773"/>
          <p:cNvSpPr>
            <a:spLocks noGrp="1"/>
          </p:cNvSpPr>
          <p:nvPr>
            <p:ph type="ftr" sz="quarter" idx="4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 w="57150">
            <a:noFill/>
          </a:ln>
        </p:spPr>
        <p:txBody>
          <a:bodyPr anchor="b"/>
          <a:p>
            <a:pPr lvl="0" fontAlgn="base"/>
            <a:endParaRPr lang="zh-CN" altLang="en-US" sz="1200" strike="noStrike" noProof="1" dirty="0"/>
          </a:p>
        </p:txBody>
      </p:sp>
      <p:sp>
        <p:nvSpPr>
          <p:cNvPr id="32775" name="灯片编号占位符 32774"/>
          <p:cNvSpPr>
            <a:spLocks noGrp="1"/>
          </p:cNvSpPr>
          <p:nvPr>
            <p:ph type="sldNum" sz="quarter" idx="5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57150">
            <a:noFill/>
          </a:ln>
        </p:spPr>
        <p:txBody>
          <a:bodyPr anchor="b"/>
          <a:p>
            <a:pPr lvl="0" algn="r" fontAlgn="base"/>
            <a:fld id="{9A0DB2DC-4C9A-4742-B13C-FB6460FD3503}" type="slidenum">
              <a:rPr lang="zh-CN" altLang="en-US" sz="1200" strike="noStrike" noProof="1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z="1200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lvl="0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4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320"/>
            <a:ext cx="2057400" cy="5852160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320"/>
            <a:ext cx="6052930" cy="5852160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9150" y="1825625"/>
            <a:ext cx="3886200" cy="20986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29150" y="4076700"/>
            <a:ext cx="3886200" cy="21002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fontAlgn="base"/>
            <a:fld id="{263DB197-84B0-484E-9C0F-88358ECCB797}" type="datetimeFigureOut">
              <a:rPr lang="zh-CN" altLang="en-US" strike="noStrike" noProof="1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fontAlgn="base"/>
            <a:fld id="{E077DA78-E013-4A8C-AD75-63A150561B10}" type="slidenum">
              <a:rPr lang="zh-CN" altLang="en-US" strike="noStrike" noProof="1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fontAlgn="base"/>
            <a:fld id="{263DB197-84B0-484E-9C0F-88358ECCB797}" type="datetimeFigureOut">
              <a:rPr lang="zh-CN" altLang="en-US" strike="noStrike" noProof="1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fontAlgn="base"/>
            <a:fld id="{E077DA78-E013-4A8C-AD75-63A150561B10}" type="slidenum">
              <a:rPr lang="zh-CN" altLang="en-US" strike="noStrike" noProof="1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 algn="l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628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628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970222"/>
          </a:xfrm>
        </p:spPr>
        <p:txBody>
          <a:bodyPr/>
          <a:lstStyle>
            <a:lvl1pPr algn="ctr"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44793" y="1567346"/>
            <a:ext cx="3526380" cy="710095"/>
          </a:xfrm>
        </p:spPr>
        <p:txBody>
          <a:bodyPr anchor="ctr">
            <a:normAutofit/>
          </a:bodyPr>
          <a:lstStyle>
            <a:lvl1pPr marL="0" indent="0">
              <a:buNone/>
              <a:defRPr sz="21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944793" y="2338388"/>
            <a:ext cx="3526380" cy="378596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717212" y="1567346"/>
            <a:ext cx="3526381" cy="710095"/>
          </a:xfrm>
        </p:spPr>
        <p:txBody>
          <a:bodyPr lIns="91440" tIns="45720" rIns="91440" bIns="45720" rtlCol="0" anchor="ctr">
            <a:normAutofit/>
          </a:bodyPr>
          <a:lstStyle>
            <a:lvl1pPr marL="171450" indent="-171450">
              <a:buNone/>
              <a:defRPr lang="zh-CN" altLang="en-US" b="0" smtClean="0"/>
            </a:lvl1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717212" y="2357460"/>
            <a:ext cx="3526381" cy="376689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95638" cy="1600200"/>
          </a:xfrm>
        </p:spPr>
        <p:txBody>
          <a:bodyPr anchor="t">
            <a:normAutofit/>
          </a:bodyPr>
          <a:lstStyle>
            <a:lvl1pPr>
              <a:defRPr sz="30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038600" y="457201"/>
            <a:ext cx="4477941" cy="5403850"/>
          </a:xfrm>
        </p:spPr>
        <p:txBody>
          <a:bodyPr vert="horz" wrap="square" lIns="91426" tIns="45713" rIns="91426" bIns="45713" numCol="1" anchor="t" anchorCtr="0" compatLnSpc="1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912495" rtl="0" eaLnBrk="0" fontAlgn="base" latinLnBrk="0" hangingPunct="0"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2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95638" cy="381158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image" Target="../media/image3.jpeg"/><Relationship Id="rId16" Type="http://schemas.openxmlformats.org/officeDocument/2006/relationships/image" Target="../media/image2.png"/><Relationship Id="rId15" Type="http://schemas.openxmlformats.org/officeDocument/2006/relationships/image" Target="../media/image1.png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1026" name="矩形 6"/>
          <p:cNvGrpSpPr/>
          <p:nvPr userDrawn="1"/>
        </p:nvGrpSpPr>
        <p:grpSpPr>
          <a:xfrm>
            <a:off x="-4762" y="6392863"/>
            <a:ext cx="9155112" cy="468312"/>
            <a:chOff x="0" y="0"/>
            <a:chExt cx="5768" cy="246"/>
          </a:xfrm>
        </p:grpSpPr>
        <p:pic>
          <p:nvPicPr>
            <p:cNvPr id="1027" name="矩形 6"/>
            <p:cNvPicPr/>
            <p:nvPr/>
          </p:nvPicPr>
          <p:blipFill>
            <a:blip r:embed="rId15"/>
            <a:stretch>
              <a:fillRect/>
            </a:stretch>
          </p:blipFill>
          <p:spPr>
            <a:xfrm>
              <a:off x="0" y="0"/>
              <a:ext cx="5768" cy="24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052" name="文本框 2051"/>
            <p:cNvSpPr txBox="1">
              <a:spLocks noChangeArrowheads="1"/>
            </p:cNvSpPr>
            <p:nvPr/>
          </p:nvSpPr>
          <p:spPr bwMode="auto">
            <a:xfrm>
              <a:off x="4" y="4"/>
              <a:ext cx="5760" cy="24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1426" tIns="45713" rIns="91426" bIns="45713" anchor="ctr"/>
            <a:lstStyle/>
            <a:p>
              <a:pPr marL="0" marR="0" lvl="0" indent="0" algn="ctr" defTabSz="912495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" panose="020B0603020102020204" pitchFamily="34" charset="0"/>
                <a:ea typeface="微软雅黑" panose="020B0503020204020204" charset="-122"/>
                <a:cs typeface="+mn-cs"/>
              </a:endParaRPr>
            </a:p>
          </p:txBody>
        </p:sp>
      </p:grpSp>
      <p:grpSp>
        <p:nvGrpSpPr>
          <p:cNvPr id="1029" name="矩形 7"/>
          <p:cNvGrpSpPr/>
          <p:nvPr userDrawn="1"/>
        </p:nvGrpSpPr>
        <p:grpSpPr>
          <a:xfrm>
            <a:off x="-4762" y="-34925"/>
            <a:ext cx="9155112" cy="965200"/>
            <a:chOff x="0" y="0"/>
            <a:chExt cx="5768" cy="507"/>
          </a:xfrm>
        </p:grpSpPr>
        <p:pic>
          <p:nvPicPr>
            <p:cNvPr id="1030" name="矩形 7"/>
            <p:cNvPicPr/>
            <p:nvPr/>
          </p:nvPicPr>
          <p:blipFill>
            <a:blip r:embed="rId16"/>
            <a:stretch>
              <a:fillRect/>
            </a:stretch>
          </p:blipFill>
          <p:spPr>
            <a:xfrm>
              <a:off x="0" y="0"/>
              <a:ext cx="5768" cy="507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3" name="文本框 2054"/>
            <p:cNvSpPr txBox="1">
              <a:spLocks noChangeArrowheads="1"/>
            </p:cNvSpPr>
            <p:nvPr/>
          </p:nvSpPr>
          <p:spPr bwMode="auto">
            <a:xfrm>
              <a:off x="4" y="3"/>
              <a:ext cx="5760" cy="50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1426" tIns="45713" rIns="91426" bIns="45713" anchor="ctr"/>
            <a:lstStyle/>
            <a:p>
              <a:pPr marL="0" marR="0" lvl="0" indent="0" algn="ctr" defTabSz="912495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" panose="020B0603020102020204" pitchFamily="34" charset="0"/>
                <a:ea typeface="微软雅黑" panose="020B0503020204020204" charset="-122"/>
                <a:cs typeface="+mn-cs"/>
              </a:endParaRPr>
            </a:p>
          </p:txBody>
        </p:sp>
      </p:grpSp>
      <p:sp>
        <p:nvSpPr>
          <p:cNvPr id="1032" name="灯片编号占位符 3"/>
          <p:cNvSpPr txBox="1"/>
          <p:nvPr/>
        </p:nvSpPr>
        <p:spPr>
          <a:xfrm>
            <a:off x="179388" y="6486525"/>
            <a:ext cx="1439862" cy="284163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t"/>
          <a:p>
            <a:pPr lvl="0" algn="ctr"/>
            <a:r>
              <a:rPr lang="de-DE" altLang="en-US" sz="12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fld id="{9A0DB2DC-4C9A-4742-B13C-FB6460FD3503}" type="slidenum">
              <a:rPr lang="zh-CN" altLang="en-US" sz="12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z="1200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灯片编号占位符 3"/>
          <p:cNvSpPr txBox="1">
            <a:spLocks noChangeArrowheads="1"/>
          </p:cNvSpPr>
          <p:nvPr/>
        </p:nvSpPr>
        <p:spPr bwMode="auto">
          <a:xfrm>
            <a:off x="6372225" y="6486525"/>
            <a:ext cx="2771775" cy="371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91426" tIns="45713" rIns="91426" bIns="45713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de-DE" altLang="en-US" sz="1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 </a:t>
            </a:r>
            <a:r>
              <a:rPr kumimoji="0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日照职业技术学院公共教学部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2058" name="椭圆 10"/>
          <p:cNvSpPr>
            <a:spLocks noChangeArrowheads="1"/>
          </p:cNvSpPr>
          <p:nvPr/>
        </p:nvSpPr>
        <p:spPr bwMode="auto">
          <a:xfrm>
            <a:off x="7429500" y="-20637"/>
            <a:ext cx="1428750" cy="941388"/>
          </a:xfrm>
          <a:prstGeom prst="ellipse">
            <a:avLst/>
          </a:prstGeom>
          <a:blipFill dpi="0" rotWithShape="1">
            <a:blip r:embed="rId17" cstate="print"/>
            <a:srcRect/>
            <a:stretch>
              <a:fillRect/>
            </a:stretch>
          </a:blipFill>
          <a:ln w="25400">
            <a:solidFill>
              <a:srgbClr val="003566"/>
            </a:solidFill>
            <a:bevel/>
          </a:ln>
        </p:spPr>
        <p:txBody>
          <a:bodyPr lIns="91426" tIns="45713" rIns="91426" bIns="45713" anchor="ctr"/>
          <a:lstStyle/>
          <a:p>
            <a:pPr marL="0" marR="0" lvl="0" indent="0" algn="ctr" defTabSz="912495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Medium" panose="020B0603020102020204" pitchFamily="34" charset="0"/>
              <a:ea typeface="微软雅黑" panose="020B0503020204020204" charset="-122"/>
              <a:cs typeface="+mn-cs"/>
            </a:endParaRPr>
          </a:p>
        </p:txBody>
      </p:sp>
      <p:sp>
        <p:nvSpPr>
          <p:cNvPr id="1035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ctr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36" name="文本占位符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t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-284480"/>
            <a:r>
              <a:rPr lang="zh-CN" altLang="en-US" dirty="0"/>
              <a:t>第二级</a:t>
            </a:r>
            <a:endParaRPr lang="zh-CN" altLang="en-US" dirty="0"/>
          </a:p>
          <a:p>
            <a:pPr lvl="2" indent="-227330"/>
            <a:r>
              <a:rPr lang="zh-CN" altLang="en-US" dirty="0"/>
              <a:t>第三级</a:t>
            </a:r>
            <a:endParaRPr lang="zh-CN" altLang="en-US" dirty="0"/>
          </a:p>
          <a:p>
            <a:pPr lvl="3" indent="-227330"/>
            <a:r>
              <a:rPr lang="zh-CN" altLang="en-US" dirty="0"/>
              <a:t>第四级</a:t>
            </a:r>
            <a:endParaRPr lang="zh-CN" altLang="en-US" dirty="0"/>
          </a:p>
          <a:p>
            <a:pPr lvl="4" indent="-227330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lvl1pPr algn="ctr" defTabSz="912495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1630" indent="-3416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680" lvl="1" indent="-28448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730" lvl="2" indent="-2273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930" lvl="3" indent="-2273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130" lvl="4" indent="-2273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5930" lvl="1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3130" lvl="2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0330" lvl="3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7530" lvl="4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hyperlink" Target="http://www.1ppt.com/moban/" TargetMode="Externa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6.bin"/><Relationship Id="rId8" Type="http://schemas.openxmlformats.org/officeDocument/2006/relationships/image" Target="../media/image10.wmf"/><Relationship Id="rId7" Type="http://schemas.openxmlformats.org/officeDocument/2006/relationships/oleObject" Target="../embeddings/oleObject5.bin"/><Relationship Id="rId6" Type="http://schemas.openxmlformats.org/officeDocument/2006/relationships/image" Target="../media/image9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8.wmf"/><Relationship Id="rId3" Type="http://schemas.openxmlformats.org/officeDocument/2006/relationships/oleObject" Target="../embeddings/oleObject3.bin"/><Relationship Id="rId28" Type="http://schemas.openxmlformats.org/officeDocument/2006/relationships/vmlDrawing" Target="../drawings/vmlDrawing2.vml"/><Relationship Id="rId27" Type="http://schemas.openxmlformats.org/officeDocument/2006/relationships/slideLayout" Target="../slideLayouts/slideLayout7.xml"/><Relationship Id="rId26" Type="http://schemas.openxmlformats.org/officeDocument/2006/relationships/image" Target="../media/image19.wmf"/><Relationship Id="rId25" Type="http://schemas.openxmlformats.org/officeDocument/2006/relationships/oleObject" Target="../embeddings/oleObject14.bin"/><Relationship Id="rId24" Type="http://schemas.openxmlformats.org/officeDocument/2006/relationships/image" Target="../media/image18.wmf"/><Relationship Id="rId23" Type="http://schemas.openxmlformats.org/officeDocument/2006/relationships/oleObject" Target="../embeddings/oleObject13.bin"/><Relationship Id="rId22" Type="http://schemas.openxmlformats.org/officeDocument/2006/relationships/image" Target="../media/image17.wmf"/><Relationship Id="rId21" Type="http://schemas.openxmlformats.org/officeDocument/2006/relationships/oleObject" Target="../embeddings/oleObject12.bin"/><Relationship Id="rId20" Type="http://schemas.openxmlformats.org/officeDocument/2006/relationships/image" Target="../media/image16.wmf"/><Relationship Id="rId2" Type="http://schemas.openxmlformats.org/officeDocument/2006/relationships/image" Target="../media/image7.wmf"/><Relationship Id="rId19" Type="http://schemas.openxmlformats.org/officeDocument/2006/relationships/oleObject" Target="../embeddings/oleObject11.bin"/><Relationship Id="rId18" Type="http://schemas.openxmlformats.org/officeDocument/2006/relationships/image" Target="../media/image15.wmf"/><Relationship Id="rId17" Type="http://schemas.openxmlformats.org/officeDocument/2006/relationships/oleObject" Target="../embeddings/oleObject10.bin"/><Relationship Id="rId16" Type="http://schemas.openxmlformats.org/officeDocument/2006/relationships/image" Target="../media/image14.wmf"/><Relationship Id="rId15" Type="http://schemas.openxmlformats.org/officeDocument/2006/relationships/oleObject" Target="../embeddings/oleObject9.bin"/><Relationship Id="rId14" Type="http://schemas.openxmlformats.org/officeDocument/2006/relationships/image" Target="../media/image13.wmf"/><Relationship Id="rId13" Type="http://schemas.openxmlformats.org/officeDocument/2006/relationships/oleObject" Target="../embeddings/oleObject8.bin"/><Relationship Id="rId12" Type="http://schemas.openxmlformats.org/officeDocument/2006/relationships/image" Target="../media/image12.wmf"/><Relationship Id="rId11" Type="http://schemas.openxmlformats.org/officeDocument/2006/relationships/oleObject" Target="../embeddings/oleObject7.bin"/><Relationship Id="rId10" Type="http://schemas.openxmlformats.org/officeDocument/2006/relationships/image" Target="../media/image11.wmf"/><Relationship Id="rId1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9.bin"/><Relationship Id="rId8" Type="http://schemas.openxmlformats.org/officeDocument/2006/relationships/image" Target="../media/image23.wmf"/><Relationship Id="rId7" Type="http://schemas.openxmlformats.org/officeDocument/2006/relationships/oleObject" Target="../embeddings/oleObject18.bin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21.wmf"/><Relationship Id="rId3" Type="http://schemas.openxmlformats.org/officeDocument/2006/relationships/oleObject" Target="../embeddings/oleObject16.bin"/><Relationship Id="rId2" Type="http://schemas.openxmlformats.org/officeDocument/2006/relationships/image" Target="../media/image20.wmf"/><Relationship Id="rId18" Type="http://schemas.openxmlformats.org/officeDocument/2006/relationships/vmlDrawing" Target="../drawings/vmlDrawing3.vml"/><Relationship Id="rId17" Type="http://schemas.openxmlformats.org/officeDocument/2006/relationships/slideLayout" Target="../slideLayouts/slideLayout7.xml"/><Relationship Id="rId16" Type="http://schemas.openxmlformats.org/officeDocument/2006/relationships/image" Target="../media/image27.wmf"/><Relationship Id="rId15" Type="http://schemas.openxmlformats.org/officeDocument/2006/relationships/oleObject" Target="../embeddings/oleObject22.bin"/><Relationship Id="rId14" Type="http://schemas.openxmlformats.org/officeDocument/2006/relationships/image" Target="../media/image26.wmf"/><Relationship Id="rId13" Type="http://schemas.openxmlformats.org/officeDocument/2006/relationships/oleObject" Target="../embeddings/oleObject21.bin"/><Relationship Id="rId12" Type="http://schemas.openxmlformats.org/officeDocument/2006/relationships/image" Target="../media/image25.wmf"/><Relationship Id="rId11" Type="http://schemas.openxmlformats.org/officeDocument/2006/relationships/oleObject" Target="../embeddings/oleObject20.bin"/><Relationship Id="rId10" Type="http://schemas.openxmlformats.org/officeDocument/2006/relationships/image" Target="../media/image24.wmf"/><Relationship Id="rId1" Type="http://schemas.openxmlformats.org/officeDocument/2006/relationships/oleObject" Target="../embeddings/oleObject1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69" name="矩形 2"/>
          <p:cNvSpPr/>
          <p:nvPr/>
        </p:nvSpPr>
        <p:spPr>
          <a:xfrm>
            <a:off x="2705100" y="3259138"/>
            <a:ext cx="3695700" cy="350837"/>
          </a:xfrm>
          <a:prstGeom prst="rect">
            <a:avLst/>
          </a:prstGeom>
          <a:noFill/>
          <a:ln w="9525">
            <a:noFill/>
          </a:ln>
        </p:spPr>
        <p:txBody>
          <a:bodyPr wrap="none" lIns="91426" tIns="45713" rIns="91426" bIns="45713" anchor="t">
            <a:spAutoFit/>
          </a:bodyPr>
          <a:p>
            <a:pPr algn="ctr" eaLnBrk="0" hangingPunct="0"/>
            <a:r>
              <a:rPr lang="en-US" altLang="zh-CN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</a:rPr>
              <a:t>PPT</a:t>
            </a:r>
            <a:r>
              <a:rPr lang="zh-CN" altLang="en-US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</a:rPr>
              <a:t>模板下载：</a:t>
            </a:r>
            <a:r>
              <a:rPr lang="en-US" altLang="zh-CN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  <a:hlinkClick r:id="rId1"/>
              </a:rPr>
              <a:t>www.1ppt.com/moban/</a:t>
            </a:r>
            <a:r>
              <a:rPr lang="en-US" altLang="zh-CN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</a:rPr>
              <a:t> </a:t>
            </a:r>
            <a:endParaRPr lang="zh-CN" altLang="en-US" sz="1800" dirty="0">
              <a:latin typeface="Franklin Gothic Medium" panose="020B0603020102020204" pitchFamily="34" charset="0"/>
              <a:ea typeface="微软雅黑" panose="020B0503020204020204" charset="-122"/>
            </a:endParaRPr>
          </a:p>
        </p:txBody>
      </p:sp>
      <p:sp>
        <p:nvSpPr>
          <p:cNvPr id="7170" name="矩形 8"/>
          <p:cNvSpPr/>
          <p:nvPr/>
        </p:nvSpPr>
        <p:spPr>
          <a:xfrm>
            <a:off x="0" y="2132013"/>
            <a:ext cx="9144000" cy="1655762"/>
          </a:xfrm>
          <a:prstGeom prst="rect">
            <a:avLst/>
          </a:prstGeom>
          <a:solidFill>
            <a:schemeClr val="tx2"/>
          </a:solidFill>
          <a:ln w="9525">
            <a:noFill/>
          </a:ln>
        </p:spPr>
        <p:txBody>
          <a:bodyPr lIns="91426" tIns="45713" rIns="91426" bIns="45713" anchor="ctr"/>
          <a:p>
            <a:pPr algn="ctr" eaLnBrk="0" hangingPunct="0"/>
            <a:endParaRPr lang="zh-CN" altLang="en-US" sz="1800" dirty="0">
              <a:solidFill>
                <a:srgbClr val="FFFFFF"/>
              </a:solidFill>
              <a:latin typeface="Franklin Gothic Medium" panose="020B0603020102020204" pitchFamily="34" charset="0"/>
              <a:ea typeface="微软雅黑" panose="020B0503020204020204" charset="-122"/>
            </a:endParaRPr>
          </a:p>
        </p:txBody>
      </p:sp>
      <p:grpSp>
        <p:nvGrpSpPr>
          <p:cNvPr id="7171" name="矩形 3"/>
          <p:cNvGrpSpPr/>
          <p:nvPr/>
        </p:nvGrpSpPr>
        <p:grpSpPr>
          <a:xfrm>
            <a:off x="819150" y="2124075"/>
            <a:ext cx="3541713" cy="1670050"/>
            <a:chOff x="0" y="0"/>
            <a:chExt cx="2231" cy="1052"/>
          </a:xfrm>
        </p:grpSpPr>
        <p:pic>
          <p:nvPicPr>
            <p:cNvPr id="7172" name="矩形 3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2231" cy="105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7173" name="文本框 4101"/>
            <p:cNvSpPr txBox="1"/>
            <p:nvPr/>
          </p:nvSpPr>
          <p:spPr>
            <a:xfrm>
              <a:off x="4" y="5"/>
              <a:ext cx="2223" cy="1043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91426" tIns="45713" rIns="91426" bIns="45713" anchor="ctr"/>
            <a:p>
              <a:pPr algn="ctr" eaLnBrk="0" hangingPunct="0"/>
              <a:endParaRPr lang="zh-CN" altLang="en-US" sz="1800" dirty="0">
                <a:solidFill>
                  <a:srgbClr val="FFFFFF"/>
                </a:solidFill>
                <a:latin typeface="Franklin Gothic Medium" panose="020B06030201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7174" name="矩形 4"/>
          <p:cNvSpPr/>
          <p:nvPr/>
        </p:nvSpPr>
        <p:spPr>
          <a:xfrm>
            <a:off x="-19050" y="3789363"/>
            <a:ext cx="9180513" cy="222250"/>
          </a:xfrm>
          <a:prstGeom prst="rect">
            <a:avLst/>
          </a:prstGeom>
          <a:solidFill>
            <a:srgbClr val="97CDFE"/>
          </a:solidFill>
          <a:ln w="9525">
            <a:noFill/>
          </a:ln>
        </p:spPr>
        <p:txBody>
          <a:bodyPr lIns="91426" tIns="45713" rIns="91426" bIns="45713" anchor="ctr"/>
          <a:p>
            <a:pPr algn="ctr" eaLnBrk="0" hangingPunct="0"/>
            <a:endParaRPr lang="zh-CN" altLang="en-US" sz="1800" dirty="0">
              <a:solidFill>
                <a:srgbClr val="FFFFFF"/>
              </a:solidFill>
              <a:latin typeface="Franklin Gothic Medium" panose="020B0603020102020204" pitchFamily="34" charset="0"/>
              <a:ea typeface="微软雅黑" panose="020B0503020204020204" charset="-122"/>
            </a:endParaRPr>
          </a:p>
        </p:txBody>
      </p:sp>
      <p:pic>
        <p:nvPicPr>
          <p:cNvPr id="7175" name="图片 13" descr="4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132013"/>
            <a:ext cx="2482850" cy="1654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76" name="灯片编号占位符 1"/>
          <p:cNvSpPr/>
          <p:nvPr/>
        </p:nvSpPr>
        <p:spPr>
          <a:xfrm>
            <a:off x="6553200" y="5868988"/>
            <a:ext cx="2133600" cy="303212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ctr"/>
          <a:p>
            <a:pPr algn="r" eaLnBrk="0" hangingPunct="0"/>
            <a:fld id="{9A0DB2DC-4C9A-4742-B13C-FB6460FD3503}" type="slidenum">
              <a:rPr lang="zh-CN" altLang="en-US" sz="1200" dirty="0">
                <a:solidFill>
                  <a:srgbClr val="898989"/>
                </a:solidFill>
                <a:latin typeface="Arial" panose="020B0604020202020204" pitchFamily="34" charset="0"/>
                <a:ea typeface="微软雅黑" panose="020B0503020204020204" charset="-122"/>
              </a:rPr>
            </a:fld>
            <a:endParaRPr lang="zh-CN" altLang="en-US" sz="1200" dirty="0">
              <a:solidFill>
                <a:srgbClr val="898989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7177" name="矩形 4"/>
          <p:cNvSpPr/>
          <p:nvPr/>
        </p:nvSpPr>
        <p:spPr>
          <a:xfrm>
            <a:off x="0" y="4011613"/>
            <a:ext cx="2482850" cy="2303462"/>
          </a:xfrm>
          <a:prstGeom prst="rect">
            <a:avLst/>
          </a:prstGeom>
          <a:solidFill>
            <a:srgbClr val="B7DEE8">
              <a:alpha val="70192"/>
            </a:srgbClr>
          </a:solidFill>
          <a:ln w="9525">
            <a:noFill/>
          </a:ln>
        </p:spPr>
        <p:txBody>
          <a:bodyPr lIns="91426" tIns="45713" rIns="91426" bIns="45713" anchor="t"/>
          <a:p>
            <a:pPr algn="ctr" eaLnBrk="0" hangingPunct="0"/>
            <a:endParaRPr lang="zh-CN" altLang="en-US" sz="2800" dirty="0">
              <a:solidFill>
                <a:schemeClr val="bg1"/>
              </a:solidFill>
              <a:latin typeface="方正粗宋简体"/>
              <a:ea typeface="方正粗宋简体"/>
            </a:endParaRPr>
          </a:p>
        </p:txBody>
      </p:sp>
      <p:sp>
        <p:nvSpPr>
          <p:cNvPr id="7178" name="矩形 4"/>
          <p:cNvSpPr/>
          <p:nvPr/>
        </p:nvSpPr>
        <p:spPr>
          <a:xfrm>
            <a:off x="6948488" y="573088"/>
            <a:ext cx="2232025" cy="1552575"/>
          </a:xfrm>
          <a:prstGeom prst="rect">
            <a:avLst/>
          </a:prstGeom>
          <a:solidFill>
            <a:srgbClr val="B7DEE8">
              <a:alpha val="70192"/>
            </a:srgbClr>
          </a:solidFill>
          <a:ln w="9525">
            <a:noFill/>
          </a:ln>
        </p:spPr>
        <p:txBody>
          <a:bodyPr lIns="91426" tIns="45713" rIns="91426" bIns="45713" anchor="t"/>
          <a:p>
            <a:pPr algn="ctr" eaLnBrk="0" hangingPunct="0"/>
            <a:endParaRPr lang="zh-CN" altLang="en-US" sz="2800" dirty="0">
              <a:solidFill>
                <a:schemeClr val="bg1"/>
              </a:solidFill>
              <a:latin typeface="方正粗宋简体"/>
              <a:ea typeface="方正粗宋简体"/>
            </a:endParaRPr>
          </a:p>
        </p:txBody>
      </p:sp>
      <p:sp>
        <p:nvSpPr>
          <p:cNvPr id="7179" name="文本框 1"/>
          <p:cNvSpPr txBox="1"/>
          <p:nvPr/>
        </p:nvSpPr>
        <p:spPr>
          <a:xfrm>
            <a:off x="3184525" y="2452688"/>
            <a:ext cx="4303713" cy="101473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eaLnBrk="0" hangingPunct="0">
              <a:lnSpc>
                <a:spcPct val="150000"/>
              </a:lnSpc>
            </a:pPr>
            <a:r>
              <a:rPr lang="zh-CN" sz="40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反函数求导</a:t>
            </a:r>
            <a:endParaRPr lang="zh-CN" sz="4000" dirty="0">
              <a:solidFill>
                <a:schemeClr val="bg1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09" name="标题 78849"/>
          <p:cNvSpPr>
            <a:spLocks noGrp="1"/>
          </p:cNvSpPr>
          <p:nvPr>
            <p:ph type="title"/>
          </p:nvPr>
        </p:nvSpPr>
        <p:spPr>
          <a:xfrm>
            <a:off x="545465" y="81280"/>
            <a:ext cx="3961130" cy="850900"/>
          </a:xfrm>
          <a:ln/>
        </p:spPr>
        <p:txBody>
          <a:bodyPr lIns="91426" tIns="45713" rIns="91426" bIns="45713" anchor="ctr"/>
          <a:p>
            <a:pPr algn="l"/>
            <a:r>
              <a:rPr lang="zh-CN" altLang="en-US" sz="2800" dirty="0">
                <a:solidFill>
                  <a:schemeClr val="bg1"/>
                </a:solidFill>
              </a:rPr>
              <a:t>一、反函数的求导法则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  <p:sp>
        <p:nvSpPr>
          <p:cNvPr id="78851" name="文本框 78850"/>
          <p:cNvSpPr txBox="1"/>
          <p:nvPr/>
        </p:nvSpPr>
        <p:spPr>
          <a:xfrm>
            <a:off x="849313" y="1577975"/>
            <a:ext cx="13716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定理</a:t>
            </a:r>
            <a:endParaRPr lang="zh-CN" altLang="en-US" sz="2800" b="1">
              <a:solidFill>
                <a:schemeClr val="accent2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graphicFrame>
        <p:nvGraphicFramePr>
          <p:cNvPr id="78852" name="对象 78851"/>
          <p:cNvGraphicFramePr/>
          <p:nvPr/>
        </p:nvGraphicFramePr>
        <p:xfrm>
          <a:off x="866775" y="1698625"/>
          <a:ext cx="7688263" cy="2546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" r:id="rId1" imgW="7861300" imgH="2603500" progId="Equation.3">
                  <p:embed/>
                </p:oleObj>
              </mc:Choice>
              <mc:Fallback>
                <p:oleObj name="" r:id="rId1" imgW="7861300" imgH="2603500" progId="Equation.3">
                  <p:embed/>
                  <p:pic>
                    <p:nvPicPr>
                      <p:cNvPr id="0" name="图片 3090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866775" y="1698625"/>
                        <a:ext cx="7688263" cy="25463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853" name="文本框 78852"/>
          <p:cNvSpPr txBox="1"/>
          <p:nvPr/>
        </p:nvSpPr>
        <p:spPr>
          <a:xfrm>
            <a:off x="809625" y="4594225"/>
            <a:ext cx="76962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即   </a:t>
            </a:r>
            <a:r>
              <a:rPr lang="zh-CN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反函数的导数等于直接函数导数的倒数</a:t>
            </a:r>
            <a:r>
              <a:rPr lang="en-US" altLang="zh-CN" sz="2800" b="1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endParaRPr lang="en-US" altLang="zh-CN" sz="2800" b="1">
              <a:solidFill>
                <a:schemeClr val="accent2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8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8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75"/>
                                        <p:tgtEl>
                                          <p:spTgt spid="78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/>
      <p:bldP spid="7885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7" name="文本框 80897"/>
          <p:cNvSpPr txBox="1"/>
          <p:nvPr/>
        </p:nvSpPr>
        <p:spPr>
          <a:xfrm>
            <a:off x="858838" y="905510"/>
            <a:ext cx="20574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例</a:t>
            </a: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</a:rPr>
              <a:t>1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19458" name="对象 80898"/>
          <p:cNvGraphicFramePr/>
          <p:nvPr/>
        </p:nvGraphicFramePr>
        <p:xfrm>
          <a:off x="1752600" y="1008698"/>
          <a:ext cx="4140200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0" name="" r:id="rId1" imgW="4138295" imgH="431800" progId="Equation.3">
                  <p:embed/>
                </p:oleObj>
              </mc:Choice>
              <mc:Fallback>
                <p:oleObj name="" r:id="rId1" imgW="4138295" imgH="431800" progId="Equation.3">
                  <p:embed/>
                  <p:pic>
                    <p:nvPicPr>
                      <p:cNvPr id="0" name="图片 3119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752600" y="1008698"/>
                        <a:ext cx="4140200" cy="4302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900" name="文本框 80899"/>
          <p:cNvSpPr txBox="1"/>
          <p:nvPr/>
        </p:nvSpPr>
        <p:spPr>
          <a:xfrm>
            <a:off x="858838" y="1681798"/>
            <a:ext cx="838200" cy="519112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</a:rPr>
              <a:t>解</a:t>
            </a:r>
            <a:endParaRPr lang="zh-CN" altLang="en-US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80901" name="对象 80900"/>
          <p:cNvGraphicFramePr/>
          <p:nvPr/>
        </p:nvGraphicFramePr>
        <p:xfrm>
          <a:off x="1676400" y="1577023"/>
          <a:ext cx="5775325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1" name="" r:id="rId3" imgW="6146800" imgH="825500" progId="Equation.3">
                  <p:embed/>
                </p:oleObj>
              </mc:Choice>
              <mc:Fallback>
                <p:oleObj name="" r:id="rId3" imgW="6146800" imgH="825500" progId="Equation.3">
                  <p:embed/>
                  <p:pic>
                    <p:nvPicPr>
                      <p:cNvPr id="0" name="图片 3120"/>
                      <p:cNvPicPr/>
                      <p:nvPr/>
                    </p:nvPicPr>
                    <p:blipFill>
                      <a:blip r:embed="rId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676400" y="1577023"/>
                        <a:ext cx="5775325" cy="7762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2" name="对象 80901"/>
          <p:cNvGraphicFramePr/>
          <p:nvPr/>
        </p:nvGraphicFramePr>
        <p:xfrm>
          <a:off x="935038" y="2645410"/>
          <a:ext cx="299402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" r:id="rId5" imgW="3187700" imgH="419100" progId="Equation.3">
                  <p:embed/>
                </p:oleObj>
              </mc:Choice>
              <mc:Fallback>
                <p:oleObj name="" r:id="rId5" imgW="3187700" imgH="419100" progId="Equation.3">
                  <p:embed/>
                  <p:pic>
                    <p:nvPicPr>
                      <p:cNvPr id="0" name="图片 3111"/>
                      <p:cNvPicPr/>
                      <p:nvPr/>
                    </p:nvPicPr>
                    <p:blipFill>
                      <a:blip r:embed="rId6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935038" y="2645410"/>
                        <a:ext cx="2994025" cy="3937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3" name="对象 80902"/>
          <p:cNvGraphicFramePr/>
          <p:nvPr/>
        </p:nvGraphicFramePr>
        <p:xfrm>
          <a:off x="4462463" y="2637473"/>
          <a:ext cx="2957512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" name="" r:id="rId7" imgW="3149600" imgH="469900" progId="Equation.3">
                  <p:embed/>
                </p:oleObj>
              </mc:Choice>
              <mc:Fallback>
                <p:oleObj name="" r:id="rId7" imgW="3149600" imgH="469900" progId="Equation.3">
                  <p:embed/>
                  <p:pic>
                    <p:nvPicPr>
                      <p:cNvPr id="0" name="图片 3122"/>
                      <p:cNvPicPr/>
                      <p:nvPr/>
                    </p:nvPicPr>
                    <p:blipFill>
                      <a:blip r:embed="rId8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462463" y="2637473"/>
                        <a:ext cx="2957512" cy="4413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4" name="对象 80903"/>
          <p:cNvGraphicFramePr/>
          <p:nvPr/>
        </p:nvGraphicFramePr>
        <p:xfrm>
          <a:off x="2133600" y="3267710"/>
          <a:ext cx="1276350" cy="85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" r:id="rId9" imgW="1358900" imgH="914400" progId="Equation.3">
                  <p:embed/>
                </p:oleObj>
              </mc:Choice>
              <mc:Fallback>
                <p:oleObj name="" r:id="rId9" imgW="1358900" imgH="914400" progId="Equation.3">
                  <p:embed/>
                  <p:pic>
                    <p:nvPicPr>
                      <p:cNvPr id="0" name="图片 3112"/>
                      <p:cNvPicPr/>
                      <p:nvPr/>
                    </p:nvPicPr>
                    <p:blipFill>
                      <a:blip r:embed="rId10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2133600" y="3267710"/>
                        <a:ext cx="1276350" cy="8588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5" name="对象 80904"/>
          <p:cNvGraphicFramePr/>
          <p:nvPr/>
        </p:nvGraphicFramePr>
        <p:xfrm>
          <a:off x="3830638" y="3323273"/>
          <a:ext cx="1014412" cy="858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4" name="" r:id="rId11" imgW="1079500" imgH="914400" progId="Equation.3">
                  <p:embed/>
                </p:oleObj>
              </mc:Choice>
              <mc:Fallback>
                <p:oleObj name="" r:id="rId11" imgW="1079500" imgH="914400" progId="Equation.3">
                  <p:embed/>
                  <p:pic>
                    <p:nvPicPr>
                      <p:cNvPr id="0" name="图片 3113"/>
                      <p:cNvPicPr/>
                      <p:nvPr/>
                    </p:nvPicPr>
                    <p:blipFill>
                      <a:blip r:embed="rId1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3830638" y="3323273"/>
                        <a:ext cx="1014412" cy="8588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6" name="对象 80905"/>
          <p:cNvGraphicFramePr/>
          <p:nvPr/>
        </p:nvGraphicFramePr>
        <p:xfrm>
          <a:off x="4897438" y="3313748"/>
          <a:ext cx="1824037" cy="906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" r:id="rId13" imgW="1943100" imgH="965200" progId="Equation.3">
                  <p:embed/>
                </p:oleObj>
              </mc:Choice>
              <mc:Fallback>
                <p:oleObj name="" r:id="rId13" imgW="1943100" imgH="965200" progId="Equation.3">
                  <p:embed/>
                  <p:pic>
                    <p:nvPicPr>
                      <p:cNvPr id="0" name="图片 3100"/>
                      <p:cNvPicPr/>
                      <p:nvPr/>
                    </p:nvPicPr>
                    <p:blipFill>
                      <a:blip r:embed="rId1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897438" y="3313748"/>
                        <a:ext cx="1824037" cy="9064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7" name="对象 80906"/>
          <p:cNvGraphicFramePr/>
          <p:nvPr/>
        </p:nvGraphicFramePr>
        <p:xfrm>
          <a:off x="6802438" y="3343910"/>
          <a:ext cx="1503362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" r:id="rId15" imgW="1600200" imgH="889000" progId="Equation.3">
                  <p:embed/>
                </p:oleObj>
              </mc:Choice>
              <mc:Fallback>
                <p:oleObj name="" r:id="rId15" imgW="1600200" imgH="889000" progId="Equation.3">
                  <p:embed/>
                  <p:pic>
                    <p:nvPicPr>
                      <p:cNvPr id="0" name="图片 3101"/>
                      <p:cNvPicPr/>
                      <p:nvPr/>
                    </p:nvPicPr>
                    <p:blipFill>
                      <a:blip r:embed="rId16">
                        <a:clrChange>
                          <a:clrFrom>
                            <a:srgbClr val="000000"/>
                          </a:clrFrom>
                          <a:clrTo>
                            <a:srgbClr val="012E57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6802438" y="3343910"/>
                        <a:ext cx="1503362" cy="8350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8" name="对象 80907"/>
          <p:cNvGraphicFramePr/>
          <p:nvPr/>
        </p:nvGraphicFramePr>
        <p:xfrm>
          <a:off x="2687638" y="4369435"/>
          <a:ext cx="3279775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" r:id="rId17" imgW="3492500" imgH="889000" progId="Equation.3">
                  <p:embed/>
                </p:oleObj>
              </mc:Choice>
              <mc:Fallback>
                <p:oleObj name="" r:id="rId17" imgW="3492500" imgH="889000" progId="Equation.3">
                  <p:embed/>
                  <p:pic>
                    <p:nvPicPr>
                      <p:cNvPr id="0" name="图片 3103"/>
                      <p:cNvPicPr/>
                      <p:nvPr/>
                    </p:nvPicPr>
                    <p:blipFill>
                      <a:blip r:embed="rId18">
                        <a:clrChange>
                          <a:clrFrom>
                            <a:srgbClr val="000000"/>
                          </a:clrFrom>
                          <a:clrTo>
                            <a:srgbClr val="012E57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2687638" y="4369435"/>
                        <a:ext cx="3279775" cy="8350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909" name="文本框 80908"/>
          <p:cNvSpPr txBox="1"/>
          <p:nvPr/>
        </p:nvSpPr>
        <p:spPr>
          <a:xfrm>
            <a:off x="806450" y="4502785"/>
            <a:ext cx="1789113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同理可得</a:t>
            </a:r>
            <a:endParaRPr lang="zh-CN" altLang="en-US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80910" name="对象 80909"/>
          <p:cNvGraphicFramePr/>
          <p:nvPr/>
        </p:nvGraphicFramePr>
        <p:xfrm>
          <a:off x="1163638" y="5288598"/>
          <a:ext cx="2825750" cy="79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" r:id="rId19" imgW="3008630" imgH="850265" progId="Equation.3">
                  <p:embed/>
                </p:oleObj>
              </mc:Choice>
              <mc:Fallback>
                <p:oleObj name="" r:id="rId19" imgW="3008630" imgH="850265" progId="Equation.3">
                  <p:embed/>
                  <p:pic>
                    <p:nvPicPr>
                      <p:cNvPr id="0" name="图片 3104"/>
                      <p:cNvPicPr/>
                      <p:nvPr/>
                    </p:nvPicPr>
                    <p:blipFill>
                      <a:blip r:embed="rId20">
                        <a:clrChange>
                          <a:clrFrom>
                            <a:srgbClr val="000000"/>
                          </a:clrFrom>
                          <a:clrTo>
                            <a:srgbClr val="012E57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163638" y="5288598"/>
                        <a:ext cx="2825750" cy="7985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11" name="对象 80910"/>
          <p:cNvGraphicFramePr/>
          <p:nvPr/>
        </p:nvGraphicFramePr>
        <p:xfrm>
          <a:off x="609600" y="3496310"/>
          <a:ext cx="14986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" r:id="rId21" imgW="1650365" imgH="431800" progId="Equation.3">
                  <p:embed/>
                </p:oleObj>
              </mc:Choice>
              <mc:Fallback>
                <p:oleObj name="" r:id="rId21" imgW="1650365" imgH="431800" progId="Equation.3">
                  <p:embed/>
                  <p:pic>
                    <p:nvPicPr>
                      <p:cNvPr id="0" name="图片 3107"/>
                      <p:cNvPicPr/>
                      <p:nvPr/>
                    </p:nvPicPr>
                    <p:blipFill>
                      <a:blip r:embed="rId22">
                        <a:clrChange>
                          <a:clrFrom>
                            <a:srgbClr val="000000"/>
                          </a:clrFrom>
                          <a:clrTo>
                            <a:srgbClr val="012E57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609600" y="3496310"/>
                        <a:ext cx="1498600" cy="3905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0912" name="组合 80911"/>
          <p:cNvGrpSpPr/>
          <p:nvPr/>
        </p:nvGrpSpPr>
        <p:grpSpPr>
          <a:xfrm>
            <a:off x="4694238" y="5279073"/>
            <a:ext cx="3230562" cy="857250"/>
            <a:chOff x="2957" y="3235"/>
            <a:chExt cx="2035" cy="540"/>
          </a:xfrm>
        </p:grpSpPr>
        <p:graphicFrame>
          <p:nvGraphicFramePr>
            <p:cNvPr id="19472" name="对象 80912"/>
            <p:cNvGraphicFramePr/>
            <p:nvPr/>
          </p:nvGraphicFramePr>
          <p:xfrm>
            <a:off x="2957" y="3235"/>
            <a:ext cx="2035" cy="5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9" name="" r:id="rId23" imgW="3441700" imgH="914400" progId="Equation.3">
                    <p:embed/>
                  </p:oleObj>
                </mc:Choice>
                <mc:Fallback>
                  <p:oleObj name="" r:id="rId23" imgW="3441700" imgH="914400" progId="Equation.3">
                    <p:embed/>
                    <p:pic>
                      <p:nvPicPr>
                        <p:cNvPr id="0" name="图片 3108"/>
                        <p:cNvPicPr/>
                        <p:nvPr/>
                      </p:nvPicPr>
                      <p:blipFill>
                        <a:blip r:embed="rId24">
                          <a:clrChange>
                            <a:clrFrom>
                              <a:srgbClr val="000000"/>
                            </a:clrFrom>
                            <a:clrTo>
                              <a:srgbClr val="012E57"/>
                            </a:clrTo>
                          </a:clrChange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2957" y="3235"/>
                          <a:ext cx="2035" cy="54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473" name="对象 80913"/>
            <p:cNvGraphicFramePr/>
            <p:nvPr/>
          </p:nvGraphicFramePr>
          <p:xfrm>
            <a:off x="3068" y="3448"/>
            <a:ext cx="310" cy="1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0" name="" r:id="rId25" imgW="545465" imgH="254000" progId="Equation.3">
                    <p:embed/>
                  </p:oleObj>
                </mc:Choice>
                <mc:Fallback>
                  <p:oleObj name="" r:id="rId25" imgW="545465" imgH="254000" progId="Equation.3">
                    <p:embed/>
                    <p:pic>
                      <p:nvPicPr>
                        <p:cNvPr id="0" name="图片 3109"/>
                        <p:cNvPicPr/>
                        <p:nvPr/>
                      </p:nvPicPr>
                      <p:blipFill>
                        <a:blip r:embed="rId26">
                          <a:clrChange>
                            <a:clrFrom>
                              <a:srgbClr val="000000"/>
                            </a:clrFrom>
                            <a:clrTo>
                              <a:srgbClr val="012E57"/>
                            </a:clrTo>
                          </a:clrChange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3068" y="3448"/>
                          <a:ext cx="310" cy="14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7409" name="标题 78849"/>
          <p:cNvSpPr>
            <a:spLocks noGrp="1"/>
          </p:cNvSpPr>
          <p:nvPr/>
        </p:nvSpPr>
        <p:spPr>
          <a:xfrm>
            <a:off x="545465" y="81280"/>
            <a:ext cx="3961130" cy="850900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ctr"/>
          <a:lstStyle>
            <a:lvl1pPr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457200"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914400"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1371600"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1828800"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/>
            <a:r>
              <a:rPr lang="zh-CN" altLang="en-US" sz="2800" dirty="0">
                <a:solidFill>
                  <a:schemeClr val="bg1"/>
                </a:solidFill>
              </a:rPr>
              <a:t>二、举例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0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0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0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0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0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0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0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80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80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75"/>
                                        <p:tgtEl>
                                          <p:spTgt spid="80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80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80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80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0" grpId="0"/>
      <p:bldP spid="8090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1" name="文本框 81921"/>
          <p:cNvSpPr txBox="1"/>
          <p:nvPr/>
        </p:nvSpPr>
        <p:spPr>
          <a:xfrm>
            <a:off x="808038" y="990600"/>
            <a:ext cx="20574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例</a:t>
            </a: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</a:rPr>
              <a:t>2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20482" name="对象 81922"/>
          <p:cNvGraphicFramePr/>
          <p:nvPr/>
        </p:nvGraphicFramePr>
        <p:xfrm>
          <a:off x="1874838" y="1081088"/>
          <a:ext cx="3860800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5" name="" r:id="rId1" imgW="3858895" imgH="444500" progId="Equation.3">
                  <p:embed/>
                </p:oleObj>
              </mc:Choice>
              <mc:Fallback>
                <p:oleObj name="" r:id="rId1" imgW="3858895" imgH="444500" progId="Equation.3">
                  <p:embed/>
                  <p:pic>
                    <p:nvPicPr>
                      <p:cNvPr id="0" name="图片 3134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874838" y="1081088"/>
                        <a:ext cx="3860800" cy="4429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4" name="对象 81923"/>
          <p:cNvGraphicFramePr/>
          <p:nvPr/>
        </p:nvGraphicFramePr>
        <p:xfrm>
          <a:off x="1530350" y="2667000"/>
          <a:ext cx="294640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" name="" r:id="rId3" imgW="3136900" imgH="469900" progId="Equation.3">
                  <p:embed/>
                </p:oleObj>
              </mc:Choice>
              <mc:Fallback>
                <p:oleObj name="" r:id="rId3" imgW="3136900" imgH="469900" progId="Equation.3">
                  <p:embed/>
                  <p:pic>
                    <p:nvPicPr>
                      <p:cNvPr id="0" name="图片 3123"/>
                      <p:cNvPicPr/>
                      <p:nvPr/>
                    </p:nvPicPr>
                    <p:blipFill>
                      <a:blip r:embed="rId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530350" y="2667000"/>
                        <a:ext cx="2946400" cy="4413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5" name="对象 81924"/>
          <p:cNvGraphicFramePr/>
          <p:nvPr/>
        </p:nvGraphicFramePr>
        <p:xfrm>
          <a:off x="4927600" y="2708275"/>
          <a:ext cx="292100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7" name="" r:id="rId5" imgW="3110230" imgH="444500" progId="Equation.3">
                  <p:embed/>
                </p:oleObj>
              </mc:Choice>
              <mc:Fallback>
                <p:oleObj name="" r:id="rId5" imgW="3110230" imgH="444500" progId="Equation.3">
                  <p:embed/>
                  <p:pic>
                    <p:nvPicPr>
                      <p:cNvPr id="0" name="图片 3126"/>
                      <p:cNvPicPr/>
                      <p:nvPr/>
                    </p:nvPicPr>
                    <p:blipFill>
                      <a:blip r:embed="rId6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927600" y="2708275"/>
                        <a:ext cx="2921000" cy="4159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6" name="对象 81925"/>
          <p:cNvGraphicFramePr/>
          <p:nvPr/>
        </p:nvGraphicFramePr>
        <p:xfrm>
          <a:off x="1525588" y="3313113"/>
          <a:ext cx="2241550" cy="858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5" name="" r:id="rId7" imgW="2387600" imgH="914400" progId="Equation.3">
                  <p:embed/>
                </p:oleObj>
              </mc:Choice>
              <mc:Fallback>
                <p:oleObj name="" r:id="rId7" imgW="2387600" imgH="914400" progId="Equation.3">
                  <p:embed/>
                  <p:pic>
                    <p:nvPicPr>
                      <p:cNvPr id="0" name="图片 3124"/>
                      <p:cNvPicPr/>
                      <p:nvPr/>
                    </p:nvPicPr>
                    <p:blipFill>
                      <a:blip r:embed="rId8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525588" y="3313113"/>
                        <a:ext cx="2241550" cy="8588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7" name="对象 81926"/>
          <p:cNvGraphicFramePr/>
          <p:nvPr/>
        </p:nvGraphicFramePr>
        <p:xfrm>
          <a:off x="3913188" y="3286125"/>
          <a:ext cx="1241425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0" name="" r:id="rId9" imgW="1320165" imgH="850265" progId="Equation.3">
                  <p:embed/>
                </p:oleObj>
              </mc:Choice>
              <mc:Fallback>
                <p:oleObj name="" r:id="rId9" imgW="1320165" imgH="850265" progId="Equation.3">
                  <p:embed/>
                  <p:pic>
                    <p:nvPicPr>
                      <p:cNvPr id="0" name="图片 3139"/>
                      <p:cNvPicPr/>
                      <p:nvPr/>
                    </p:nvPicPr>
                    <p:blipFill>
                      <a:blip r:embed="rId10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3913188" y="3286125"/>
                        <a:ext cx="1241425" cy="7985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8" name="对象 81927"/>
          <p:cNvGraphicFramePr/>
          <p:nvPr/>
        </p:nvGraphicFramePr>
        <p:xfrm>
          <a:off x="5284788" y="3305175"/>
          <a:ext cx="1192212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8" name="" r:id="rId11" imgW="1269365" imgH="837565" progId="Equation.3">
                  <p:embed/>
                </p:oleObj>
              </mc:Choice>
              <mc:Fallback>
                <p:oleObj name="" r:id="rId11" imgW="1269365" imgH="837565" progId="Equation.3">
                  <p:embed/>
                  <p:pic>
                    <p:nvPicPr>
                      <p:cNvPr id="0" name="图片 3127"/>
                      <p:cNvPicPr/>
                      <p:nvPr/>
                    </p:nvPicPr>
                    <p:blipFill>
                      <a:blip r:embed="rId1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5284788" y="3305175"/>
                        <a:ext cx="1192212" cy="787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29" name="文本框 81928"/>
          <p:cNvSpPr txBox="1"/>
          <p:nvPr/>
        </p:nvSpPr>
        <p:spPr>
          <a:xfrm>
            <a:off x="808038" y="1843088"/>
            <a:ext cx="838200" cy="519112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</a:rPr>
              <a:t>解</a:t>
            </a:r>
            <a:endParaRPr lang="zh-CN" altLang="en-US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81930" name="对象 81929"/>
          <p:cNvGraphicFramePr/>
          <p:nvPr/>
        </p:nvGraphicFramePr>
        <p:xfrm>
          <a:off x="1606550" y="1901825"/>
          <a:ext cx="559435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9" name="" r:id="rId13" imgW="5953760" imgH="520700" progId="Equation.3">
                  <p:embed/>
                </p:oleObj>
              </mc:Choice>
              <mc:Fallback>
                <p:oleObj name="" r:id="rId13" imgW="5953760" imgH="520700" progId="Equation.3">
                  <p:embed/>
                  <p:pic>
                    <p:nvPicPr>
                      <p:cNvPr id="0" name="图片 3138"/>
                      <p:cNvPicPr/>
                      <p:nvPr/>
                    </p:nvPicPr>
                    <p:blipFill>
                      <a:blip r:embed="rId1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606550" y="1901825"/>
                        <a:ext cx="5594350" cy="4889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31" name="文本框 81930"/>
          <p:cNvSpPr txBox="1"/>
          <p:nvPr/>
        </p:nvSpPr>
        <p:spPr>
          <a:xfrm>
            <a:off x="1409700" y="4521200"/>
            <a:ext cx="16764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特别地</a:t>
            </a:r>
            <a:endParaRPr lang="zh-CN" altLang="en-US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81932" name="对象 81931"/>
          <p:cNvGraphicFramePr/>
          <p:nvPr/>
        </p:nvGraphicFramePr>
        <p:xfrm>
          <a:off x="2857500" y="4419600"/>
          <a:ext cx="15621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8" name="" r:id="rId15" imgW="1663700" imgH="838200" progId="Equation.3">
                  <p:embed/>
                </p:oleObj>
              </mc:Choice>
              <mc:Fallback>
                <p:oleObj name="" r:id="rId15" imgW="1663700" imgH="838200" progId="Equation.3">
                  <p:embed/>
                  <p:pic>
                    <p:nvPicPr>
                      <p:cNvPr id="0" name="图片 3137"/>
                      <p:cNvPicPr/>
                      <p:nvPr/>
                    </p:nvPicPr>
                    <p:blipFill>
                      <a:blip r:embed="rId16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2857500" y="4419600"/>
                        <a:ext cx="1562100" cy="787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1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1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1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1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1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81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81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81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9" grpId="0"/>
      <p:bldP spid="81931" grpId="0"/>
    </p:bldLst>
  </p:timing>
</p:sld>
</file>

<file path=ppt/theme/theme1.xml><?xml version="1.0" encoding="utf-8"?>
<a:theme xmlns:a="http://schemas.openxmlformats.org/drawingml/2006/main" name="3_Office 主题​​">
  <a:themeElements>
    <a:clrScheme name="">
      <a:dk1>
        <a:srgbClr val="000000"/>
      </a:dk1>
      <a:lt1>
        <a:srgbClr val="FFFFFF"/>
      </a:lt1>
      <a:dk2>
        <a:srgbClr val="014C83"/>
      </a:dk2>
      <a:lt2>
        <a:srgbClr val="EEECE1"/>
      </a:lt2>
      <a:accent1>
        <a:srgbClr val="014C8D"/>
      </a:accent1>
      <a:accent2>
        <a:srgbClr val="012E57"/>
      </a:accent2>
      <a:accent3>
        <a:srgbClr val="FFFFFF"/>
      </a:accent3>
      <a:accent4>
        <a:srgbClr val="000000"/>
      </a:accent4>
      <a:accent5>
        <a:srgbClr val="AAB2C5"/>
      </a:accent5>
      <a:accent6>
        <a:srgbClr val="00284D"/>
      </a:accent6>
      <a:hlink>
        <a:srgbClr val="0000FF"/>
      </a:hlink>
      <a:folHlink>
        <a:srgbClr val="CDDBE8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2_Office 主题​​ 1">
        <a:dk1>
          <a:srgbClr val="000000"/>
        </a:dk1>
        <a:lt1>
          <a:srgbClr val="FFFFFF"/>
        </a:lt1>
        <a:dk2>
          <a:srgbClr val="014C83"/>
        </a:dk2>
        <a:lt2>
          <a:srgbClr val="EEECE1"/>
        </a:lt2>
        <a:accent1>
          <a:srgbClr val="014C8D"/>
        </a:accent1>
        <a:accent2>
          <a:srgbClr val="012E57"/>
        </a:accent2>
        <a:accent3>
          <a:srgbClr val="FFFFFF"/>
        </a:accent3>
        <a:accent4>
          <a:srgbClr val="000000"/>
        </a:accent4>
        <a:accent5>
          <a:srgbClr val="AAB2C5"/>
        </a:accent5>
        <a:accent6>
          <a:srgbClr val="01294E"/>
        </a:accent6>
        <a:hlink>
          <a:srgbClr val="0000FF"/>
        </a:hlink>
        <a:folHlink>
          <a:srgbClr val="CDDB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7"/>
      </a:accent6>
      <a:hlink>
        <a:srgbClr val="CCCCFF"/>
      </a:hlink>
      <a:folHlink>
        <a:srgbClr val="B2B2B2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D:\高等数学电子教案\TEMPLET\背景.pot</Template>
  <TotalTime>0</TotalTime>
  <Words>85</Words>
  <Application>WPS 演示</Application>
  <PresentationFormat>在屏幕上显示</PresentationFormat>
  <Paragraphs>26</Paragraphs>
  <Slides>4</Slides>
  <Notes>0</Notes>
  <HiddenSlides>0</HiddenSlides>
  <MMClips>0</MMClips>
  <ScaleCrop>false</ScaleCrop>
  <HeadingPairs>
    <vt:vector size="10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22</vt:i4>
      </vt:variant>
      <vt:variant>
        <vt:lpstr>幻灯片标题</vt:lpstr>
      </vt:variant>
      <vt:variant>
        <vt:i4>4</vt:i4>
      </vt:variant>
      <vt:variant>
        <vt:lpstr>自定义放映</vt:lpstr>
      </vt:variant>
      <vt:variant>
        <vt:i4>2</vt:i4>
      </vt:variant>
    </vt:vector>
  </HeadingPairs>
  <TitlesOfParts>
    <vt:vector size="40" baseType="lpstr">
      <vt:lpstr>Arial</vt:lpstr>
      <vt:lpstr>宋体</vt:lpstr>
      <vt:lpstr>Wingdings</vt:lpstr>
      <vt:lpstr>Times New Roman</vt:lpstr>
      <vt:lpstr>黑体</vt:lpstr>
      <vt:lpstr>微软雅黑</vt:lpstr>
      <vt:lpstr>Arial Unicode MS</vt:lpstr>
      <vt:lpstr>Franklin Gothic Medium</vt:lpstr>
      <vt:lpstr>方正粗宋简体</vt:lpstr>
      <vt:lpstr>华文行楷</vt:lpstr>
      <vt:lpstr>Tahoma</vt:lpstr>
      <vt:lpstr>3_Office 主题​​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一、反函数的求导法则</vt:lpstr>
      <vt:lpstr>PowerPoint 演示文稿</vt:lpstr>
      <vt:lpstr>切线</vt:lpstr>
      <vt:lpstr>导函数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第二章 导数与微分</dc:title>
  <dc:creator>王静</dc:creator>
  <cp:lastModifiedBy>大牛二妞</cp:lastModifiedBy>
  <cp:revision>95</cp:revision>
  <dcterms:created xsi:type="dcterms:W3CDTF">1999-08-20T23:36:32Z</dcterms:created>
  <dcterms:modified xsi:type="dcterms:W3CDTF">2019-10-21T14:22:42Z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2052-11.1.0.8907</vt:lpwstr>
  </property>
</Properties>
</file>