
<file path=[Content_Types].xml><?xml version="1.0" encoding="utf-8"?>
<Types xmlns="http://schemas.openxmlformats.org/package/2006/content-types">
  <Default Extension="jpeg" ContentType="image/jpe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587" r:id="rId3"/>
    <p:sldId id="560" r:id="rId4"/>
    <p:sldId id="561" r:id="rId5"/>
    <p:sldId id="562" r:id="rId6"/>
    <p:sldId id="563" r:id="rId7"/>
    <p:sldId id="564" r:id="rId8"/>
    <p:sldId id="565" r:id="rId9"/>
    <p:sldId id="567" r:id="rId10"/>
    <p:sldId id="568" r:id="rId11"/>
    <p:sldId id="569" r:id="rId12"/>
    <p:sldId id="570" r:id="rId13"/>
    <p:sldId id="571" r:id="rId14"/>
    <p:sldId id="572" r:id="rId15"/>
  </p:sldIdLst>
  <p:sldSz cx="9827895" cy="6858000"/>
  <p:notesSz cx="6858000" cy="9144000"/>
  <p:custDataLst>
    <p:tags r:id="rId22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24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微软用户" initials="微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2FDB2607-1784-4EEB-B798-7EB5836EED8A}">
        <p14:showMediaCtrls xmlns:p14="http://schemas.microsoft.com/office/powerpoint/2010/main" val="1"/>
      </p:ext>
    </p:extLst>
  </p:showPr>
  <p:clrMru>
    <a:srgbClr val="0000FF"/>
    <a:srgbClr val="FF9999"/>
    <a:srgbClr val="FFCC00"/>
    <a:srgbClr val="00FFFF"/>
    <a:srgbClr val="990099"/>
    <a:srgbClr val="FF0000"/>
    <a:srgbClr val="FFFFCC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9"/>
    <p:restoredTop sz="94710"/>
  </p:normalViewPr>
  <p:slideViewPr>
    <p:cSldViewPr showGuides="1">
      <p:cViewPr varScale="1">
        <p:scale>
          <a:sx n="66" d="100"/>
          <a:sy n="66" d="100"/>
        </p:scale>
        <p:origin x="-180" y="-252"/>
      </p:cViewPr>
      <p:guideLst>
        <p:guide orient="horz" pos="410"/>
        <p:guide pos="70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2" Type="http://schemas.openxmlformats.org/officeDocument/2006/relationships/tags" Target="tags/tag1.xml"/><Relationship Id="rId21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handoutMaster" Target="handoutMasters/handoutMaster1.xml"/><Relationship Id="rId16" Type="http://schemas.openxmlformats.org/officeDocument/2006/relationships/notesMaster" Target="notesMasters/notesMaster1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10.vml.rels><?xml version="1.0" encoding="UTF-8" standalone="yes"?>
<Relationships xmlns="http://schemas.openxmlformats.org/package/2006/relationships"><Relationship Id="rId4" Type="http://schemas.openxmlformats.org/officeDocument/2006/relationships/image" Target="../media/image34.wmf"/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4" Type="http://schemas.openxmlformats.org/officeDocument/2006/relationships/image" Target="../media/image23.wmf"/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38914" name="页眉占位符 38913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 w="57150">
            <a:noFill/>
          </a:ln>
        </p:spPr>
        <p:txBody>
          <a:bodyPr/>
          <a:p>
            <a:pPr lvl="0" fontAlgn="base"/>
            <a:endParaRPr lang="zh-CN" altLang="en-US" sz="1200" strike="noStrike" noProof="1" dirty="0"/>
          </a:p>
        </p:txBody>
      </p:sp>
      <p:sp>
        <p:nvSpPr>
          <p:cNvPr id="38915" name="日期占位符 38914"/>
          <p:cNvSpPr>
            <a:spLocks noGrp="1"/>
          </p:cNvSpPr>
          <p:nvPr>
            <p:ph type="dt" idx="1"/>
          </p:nvPr>
        </p:nvSpPr>
        <p:spPr>
          <a:xfrm>
            <a:off x="3886200" y="0"/>
            <a:ext cx="2971800" cy="457200"/>
          </a:xfrm>
          <a:prstGeom prst="rect">
            <a:avLst/>
          </a:prstGeom>
          <a:noFill/>
          <a:ln w="57150">
            <a:noFill/>
          </a:ln>
        </p:spPr>
        <p:txBody>
          <a:bodyPr/>
          <a:p>
            <a:pPr lvl="0" algn="r" fontAlgn="base"/>
            <a:endParaRPr lang="zh-CN" altLang="en-US" sz="1200" strike="noStrike" noProof="1" dirty="0"/>
          </a:p>
        </p:txBody>
      </p:sp>
      <p:sp>
        <p:nvSpPr>
          <p:cNvPr id="12292" name="幻灯片图像占位符 38915"/>
          <p:cNvSpPr>
            <a:spLocks noTextEdit="1"/>
          </p:cNvSpPr>
          <p:nvPr>
            <p:ph type="sldImg"/>
          </p:nvPr>
        </p:nvSpPr>
        <p:spPr>
          <a:xfrm>
            <a:off x="972000" y="685800"/>
            <a:ext cx="4914000" cy="3429000"/>
          </a:xfrm>
          <a:prstGeom prst="rect">
            <a:avLst/>
          </a:pr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12293" name="文本占位符 38916"/>
          <p:cNvSpPr>
            <a:spLocks noGrp="1"/>
          </p:cNvSpPr>
          <p:nvPr>
            <p:ph type="body" sz="quarter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  <a:noFill/>
          <a:ln w="57150">
            <a:noFill/>
          </a:ln>
        </p:spPr>
        <p:txBody>
          <a:bodyPr anchor="t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0"/>
            <a:r>
              <a:rPr lang="zh-CN" altLang="en-US" dirty="0"/>
              <a:t>第二级</a:t>
            </a:r>
            <a:endParaRPr lang="zh-CN" altLang="en-US" dirty="0"/>
          </a:p>
          <a:p>
            <a:pPr lvl="2" indent="0"/>
            <a:r>
              <a:rPr lang="zh-CN" altLang="en-US" dirty="0"/>
              <a:t>第三级</a:t>
            </a:r>
            <a:endParaRPr lang="zh-CN" altLang="en-US" dirty="0"/>
          </a:p>
          <a:p>
            <a:pPr lvl="3" indent="0"/>
            <a:r>
              <a:rPr lang="zh-CN" altLang="en-US" dirty="0"/>
              <a:t>第四级</a:t>
            </a:r>
            <a:endParaRPr lang="zh-CN" altLang="en-US" dirty="0"/>
          </a:p>
          <a:p>
            <a:pPr lvl="4" indent="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8918" name="页脚占位符 38917"/>
          <p:cNvSpPr>
            <a:spLocks noGrp="1"/>
          </p:cNvSpPr>
          <p:nvPr>
            <p:ph type="ftr" sz="quarter" idx="4"/>
          </p:nvPr>
        </p:nvSpPr>
        <p:spPr>
          <a:xfrm>
            <a:off x="0" y="8686800"/>
            <a:ext cx="2971800" cy="457200"/>
          </a:xfrm>
          <a:prstGeom prst="rect">
            <a:avLst/>
          </a:prstGeom>
          <a:noFill/>
          <a:ln w="57150">
            <a:noFill/>
          </a:ln>
        </p:spPr>
        <p:txBody>
          <a:bodyPr anchor="b"/>
          <a:p>
            <a:pPr lvl="0" fontAlgn="base"/>
            <a:endParaRPr lang="zh-CN" altLang="en-US" sz="1200" strike="noStrike" noProof="1" dirty="0"/>
          </a:p>
        </p:txBody>
      </p:sp>
      <p:sp>
        <p:nvSpPr>
          <p:cNvPr id="38919" name="灯片编号占位符 38918"/>
          <p:cNvSpPr>
            <a:spLocks noGrp="1"/>
          </p:cNvSpPr>
          <p:nvPr>
            <p:ph type="sldNum" sz="quarter" idx="5"/>
          </p:nvPr>
        </p:nvSpPr>
        <p:spPr>
          <a:xfrm>
            <a:off x="3886200" y="8686800"/>
            <a:ext cx="2971800" cy="457200"/>
          </a:xfrm>
          <a:prstGeom prst="rect">
            <a:avLst/>
          </a:prstGeom>
          <a:noFill/>
          <a:ln w="57150">
            <a:noFill/>
          </a:ln>
        </p:spPr>
        <p:txBody>
          <a:bodyPr anchor="b"/>
          <a:p>
            <a:pPr lvl="0" algn="r" fontAlgn="base"/>
            <a:fld id="{9A0DB2DC-4C9A-4742-B13C-FB6460FD3503}" type="slidenum">
              <a:rPr lang="zh-CN" altLang="en-US" sz="1200" strike="noStrike" noProof="1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z="1200" strike="noStrike" noProof="1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lvl="0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30000"/>
      </a:spcBef>
      <a:spcAft>
        <a:spcPct val="0"/>
      </a:spcAft>
      <a:buNone/>
      <a:defRPr sz="1200" b="0" i="0" u="none" kern="1200" baseline="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228487" y="1122364"/>
            <a:ext cx="7370921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228487" y="3602038"/>
            <a:ext cx="7370921" cy="1655762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125224" y="274320"/>
            <a:ext cx="2211276" cy="5852160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91395" y="274320"/>
            <a:ext cx="6505639" cy="5852160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标题，文本与两项内容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75668" y="1825625"/>
            <a:ext cx="4176855" cy="43513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quarter" idx="2"/>
          </p:nvPr>
        </p:nvSpPr>
        <p:spPr>
          <a:xfrm>
            <a:off x="4975372" y="1825625"/>
            <a:ext cx="4176855" cy="20986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内容占位符 4"/>
          <p:cNvSpPr>
            <a:spLocks noGrp="1"/>
          </p:cNvSpPr>
          <p:nvPr>
            <p:ph sz="quarter" idx="3"/>
          </p:nvPr>
        </p:nvSpPr>
        <p:spPr>
          <a:xfrm>
            <a:off x="4975372" y="4076700"/>
            <a:ext cx="4176855" cy="21002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6" name="日期占位符 5"/>
          <p:cNvSpPr>
            <a:spLocks noGrp="1"/>
          </p:cNvSpPr>
          <p:nvPr>
            <p:ph type="dt" sz="half" idx="10"/>
          </p:nvPr>
        </p:nvSpPr>
        <p:spPr>
          <a:xfrm>
            <a:off x="491395" y="6356350"/>
            <a:ext cx="2293176" cy="365125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>
          <a:xfrm>
            <a:off x="3357864" y="6356350"/>
            <a:ext cx="3112167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>
          <a:xfrm>
            <a:off x="7043325" y="6356350"/>
            <a:ext cx="2293176" cy="365125"/>
          </a:xfrm>
        </p:spPr>
        <p:txBody>
          <a:bodyPr/>
          <a:lstStyle/>
          <a:p>
            <a:pPr lvl="0" eaLnBrk="1" fontAlgn="base" hangingPunct="1"/>
            <a:fld id="{9A0DB2DC-4C9A-4742-B13C-FB6460FD3503}" type="slidenum">
              <a:rPr lang="zh-CN" altLang="en-US" strike="noStrike" noProof="1" dirty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900890" y="6356350"/>
            <a:ext cx="2948369" cy="365125"/>
          </a:xfrm>
        </p:spPr>
        <p:txBody>
          <a:bodyPr/>
          <a:lstStyle/>
          <a:p>
            <a:pPr fontAlgn="base"/>
            <a:fld id="{263DB197-84B0-484E-9C0F-88358ECCB797}" type="datetimeFigureOut">
              <a:rPr lang="zh-CN" altLang="en-US" strike="noStrike" noProof="1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340654" y="6356350"/>
            <a:ext cx="4422553" cy="365125"/>
          </a:xfrm>
        </p:spPr>
        <p:txBody>
          <a:bodyPr/>
          <a:lstStyle/>
          <a:p>
            <a:pPr fontAlgn="base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9254601" y="6356350"/>
            <a:ext cx="2948369" cy="365125"/>
          </a:xfrm>
        </p:spPr>
        <p:txBody>
          <a:bodyPr/>
          <a:lstStyle/>
          <a:p>
            <a:pPr fontAlgn="base"/>
            <a:fld id="{E077DA78-E013-4A8C-AD75-63A150561B10}" type="slidenum">
              <a:rPr lang="zh-CN" altLang="en-US" strike="noStrike" noProof="1" smtClean="0">
                <a:latin typeface="Times New Roman" panose="02020603050405020304" pitchFamily="18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263DB197-84B0-484E-9C0F-88358ECCB797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E077DA78-E013-4A8C-AD75-63A150561B10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0550" y="1709738"/>
            <a:ext cx="8476559" cy="2852737"/>
          </a:xfrm>
        </p:spPr>
        <p:txBody>
          <a:bodyPr anchor="b"/>
          <a:lstStyle>
            <a:lvl1pPr algn="l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70550" y="4589464"/>
            <a:ext cx="8476559" cy="1500187"/>
          </a:xfrm>
        </p:spPr>
        <p:txBody>
          <a:bodyPr/>
          <a:lstStyle>
            <a:lvl1pPr marL="0" indent="0" algn="l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91395" y="1600200"/>
            <a:ext cx="4334102" cy="452628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002399" y="1600200"/>
            <a:ext cx="4334102" cy="4526280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6948" y="365126"/>
            <a:ext cx="8476559" cy="970222"/>
          </a:xfrm>
        </p:spPr>
        <p:txBody>
          <a:bodyPr/>
          <a:lstStyle>
            <a:lvl1pPr algn="ctr">
              <a:defRPr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015456" y="1567346"/>
            <a:ext cx="3790124" cy="710095"/>
          </a:xfrm>
        </p:spPr>
        <p:txBody>
          <a:bodyPr anchor="ctr">
            <a:normAutofit/>
          </a:bodyPr>
          <a:lstStyle>
            <a:lvl1pPr marL="0" indent="0">
              <a:buNone/>
              <a:defRPr sz="21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015456" y="2338388"/>
            <a:ext cx="3790124" cy="378596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5070020" y="1567346"/>
            <a:ext cx="3790125" cy="710095"/>
          </a:xfrm>
        </p:spPr>
        <p:txBody>
          <a:bodyPr lIns="91440" tIns="45720" rIns="91440" bIns="45720" rtlCol="0" anchor="ctr">
            <a:normAutofit/>
          </a:bodyPr>
          <a:lstStyle>
            <a:lvl1pPr marL="171450" indent="-171450">
              <a:buNone/>
              <a:defRPr lang="zh-CN" altLang="en-US" b="0" smtClean="0"/>
            </a:lvl1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5070020" y="2357460"/>
            <a:ext cx="3790125" cy="376689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z="1350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6948" y="457200"/>
            <a:ext cx="316975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178135" y="987425"/>
            <a:ext cx="4975372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76948" y="2057400"/>
            <a:ext cx="3169752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76948" y="457200"/>
            <a:ext cx="3434645" cy="1600200"/>
          </a:xfrm>
        </p:spPr>
        <p:txBody>
          <a:bodyPr anchor="t">
            <a:normAutofit/>
          </a:bodyPr>
          <a:lstStyle>
            <a:lvl1pPr>
              <a:defRPr sz="30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4340654" y="457201"/>
            <a:ext cx="4812854" cy="5403850"/>
          </a:xfrm>
        </p:spPr>
        <p:txBody>
          <a:bodyPr vert="horz" wrap="square" lIns="91426" tIns="45713" rIns="91426" bIns="45713" numCol="1" anchor="t" anchorCtr="0" compatLnSpc="1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marL="0" marR="0" lvl="0" indent="0" algn="l" defTabSz="912495" rtl="0" eaLnBrk="0" fontAlgn="base" latinLnBrk="0" hangingPunct="0">
              <a:spcBef>
                <a:spcPct val="2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2400" b="0" i="0" u="none" strike="noStrike" kern="1200" cap="none" spc="0" normalizeH="0" baseline="0" noProof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76948" y="2057400"/>
            <a:ext cx="3434645" cy="381158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9" Type="http://schemas.openxmlformats.org/officeDocument/2006/relationships/theme" Target="../theme/theme1.xml"/><Relationship Id="rId28" Type="http://schemas.openxmlformats.org/officeDocument/2006/relationships/image" Target="../media/image3.jpeg"/><Relationship Id="rId27" Type="http://schemas.openxmlformats.org/officeDocument/2006/relationships/image" Target="../media/image2.png"/><Relationship Id="rId26" Type="http://schemas.openxmlformats.org/officeDocument/2006/relationships/image" Target="../media/image1.png"/><Relationship Id="rId25" Type="http://schemas.openxmlformats.org/officeDocument/2006/relationships/slideLayout" Target="../slideLayouts/slideLayout25.xml"/><Relationship Id="rId24" Type="http://schemas.openxmlformats.org/officeDocument/2006/relationships/slideLayout" Target="../slideLayouts/slideLayout24.xml"/><Relationship Id="rId23" Type="http://schemas.openxmlformats.org/officeDocument/2006/relationships/slideLayout" Target="../slideLayouts/slideLayout23.xml"/><Relationship Id="rId22" Type="http://schemas.openxmlformats.org/officeDocument/2006/relationships/slideLayout" Target="../slideLayouts/slideLayout22.xml"/><Relationship Id="rId21" Type="http://schemas.openxmlformats.org/officeDocument/2006/relationships/slideLayout" Target="../slideLayouts/slideLayout21.xml"/><Relationship Id="rId20" Type="http://schemas.openxmlformats.org/officeDocument/2006/relationships/slideLayout" Target="../slideLayouts/slideLayout20.xml"/><Relationship Id="rId2" Type="http://schemas.openxmlformats.org/officeDocument/2006/relationships/slideLayout" Target="../slideLayouts/slideLayout2.xml"/><Relationship Id="rId19" Type="http://schemas.openxmlformats.org/officeDocument/2006/relationships/slideLayout" Target="../slideLayouts/slideLayout19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1026" name="矩形 6"/>
          <p:cNvGrpSpPr/>
          <p:nvPr userDrawn="1"/>
        </p:nvGrpSpPr>
        <p:grpSpPr>
          <a:xfrm>
            <a:off x="-5118" y="6392863"/>
            <a:ext cx="9839838" cy="468312"/>
            <a:chOff x="0" y="0"/>
            <a:chExt cx="5768" cy="246"/>
          </a:xfrm>
        </p:grpSpPr>
        <p:pic>
          <p:nvPicPr>
            <p:cNvPr id="1027" name="矩形 6"/>
            <p:cNvPicPr/>
            <p:nvPr/>
          </p:nvPicPr>
          <p:blipFill>
            <a:blip r:embed="rId26"/>
            <a:stretch>
              <a:fillRect/>
            </a:stretch>
          </p:blipFill>
          <p:spPr>
            <a:xfrm>
              <a:off x="0" y="0"/>
              <a:ext cx="5768" cy="246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2052" name="文本框 2051"/>
            <p:cNvSpPr txBox="1">
              <a:spLocks noChangeArrowheads="1"/>
            </p:cNvSpPr>
            <p:nvPr/>
          </p:nvSpPr>
          <p:spPr bwMode="auto">
            <a:xfrm>
              <a:off x="4" y="4"/>
              <a:ext cx="5760" cy="24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1426" tIns="45713" rIns="91426" bIns="45713" anchor="ctr"/>
            <a:lstStyle/>
            <a:p>
              <a:pPr marL="0" marR="0" lvl="0" indent="0" algn="ctr" defTabSz="912495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" panose="020B0603020102020204" pitchFamily="34" charset="0"/>
                <a:ea typeface="微软雅黑" panose="020B0503020204020204" charset="-122"/>
                <a:cs typeface="+mn-cs"/>
              </a:endParaRPr>
            </a:p>
          </p:txBody>
        </p:sp>
      </p:grpSp>
      <p:grpSp>
        <p:nvGrpSpPr>
          <p:cNvPr id="1029" name="矩形 7"/>
          <p:cNvGrpSpPr/>
          <p:nvPr userDrawn="1"/>
        </p:nvGrpSpPr>
        <p:grpSpPr>
          <a:xfrm>
            <a:off x="-5118" y="-34925"/>
            <a:ext cx="9839838" cy="965200"/>
            <a:chOff x="0" y="0"/>
            <a:chExt cx="5768" cy="507"/>
          </a:xfrm>
        </p:grpSpPr>
        <p:pic>
          <p:nvPicPr>
            <p:cNvPr id="1030" name="矩形 7"/>
            <p:cNvPicPr/>
            <p:nvPr/>
          </p:nvPicPr>
          <p:blipFill>
            <a:blip r:embed="rId27"/>
            <a:stretch>
              <a:fillRect/>
            </a:stretch>
          </p:blipFill>
          <p:spPr>
            <a:xfrm>
              <a:off x="0" y="0"/>
              <a:ext cx="5768" cy="507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3" name="文本框 2054"/>
            <p:cNvSpPr txBox="1">
              <a:spLocks noChangeArrowheads="1"/>
            </p:cNvSpPr>
            <p:nvPr/>
          </p:nvSpPr>
          <p:spPr bwMode="auto">
            <a:xfrm>
              <a:off x="4" y="3"/>
              <a:ext cx="5760" cy="50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lIns="91426" tIns="45713" rIns="91426" bIns="45713" anchor="ctr"/>
            <a:lstStyle/>
            <a:p>
              <a:pPr marL="0" marR="0" lvl="0" indent="0" algn="ctr" defTabSz="912495" rtl="0" eaLnBrk="1" fontAlgn="base" latinLnBrk="0" hangingPunct="1">
                <a:spcBef>
                  <a:spcPct val="0"/>
                </a:spcBef>
                <a:spcAft>
                  <a:spcPct val="0"/>
                </a:spcAft>
                <a:buClrTx/>
                <a:buSzTx/>
                <a:buFont typeface="Arial" panose="020B0604020202020204" pitchFamily="34" charset="0"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Franklin Gothic Medium" panose="020B0603020102020204" pitchFamily="34" charset="0"/>
                <a:ea typeface="微软雅黑" panose="020B0503020204020204" charset="-122"/>
                <a:cs typeface="+mn-cs"/>
              </a:endParaRPr>
            </a:p>
          </p:txBody>
        </p:sp>
      </p:grpSp>
      <p:sp>
        <p:nvSpPr>
          <p:cNvPr id="1032" name="灯片编号占位符 3"/>
          <p:cNvSpPr txBox="1"/>
          <p:nvPr/>
        </p:nvSpPr>
        <p:spPr>
          <a:xfrm>
            <a:off x="192805" y="6486525"/>
            <a:ext cx="1547552" cy="284163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t"/>
          <a:p>
            <a:pPr lvl="0" algn="ctr"/>
            <a:r>
              <a:rPr lang="de-DE" altLang="en-US" sz="12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 </a:t>
            </a:r>
            <a:fld id="{9A0DB2DC-4C9A-4742-B13C-FB6460FD3503}" type="slidenum">
              <a:rPr lang="zh-CN" altLang="en-US" sz="1200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z="1200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灯片编号占位符 3"/>
          <p:cNvSpPr txBox="1">
            <a:spLocks noChangeArrowheads="1"/>
          </p:cNvSpPr>
          <p:nvPr/>
        </p:nvSpPr>
        <p:spPr bwMode="auto">
          <a:xfrm>
            <a:off x="6848814" y="6486525"/>
            <a:ext cx="2979081" cy="37147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lIns="91426" tIns="45713" rIns="91426" bIns="45713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r>
              <a:rPr kumimoji="0" lang="de-DE" altLang="en-US" sz="1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 </a:t>
            </a:r>
            <a:r>
              <a:rPr kumimoji="0" lang="zh-CN" altLang="en-US" sz="14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微软雅黑" panose="020B0503020204020204" charset="-122"/>
                <a:ea typeface="微软雅黑" panose="020B0503020204020204" charset="-122"/>
                <a:cs typeface="+mn-cs"/>
                <a:sym typeface="+mn-ea"/>
              </a:rPr>
              <a:t>日照职业技术学院公共教学部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  <a:sym typeface="+mn-ea"/>
            </a:endParaRPr>
          </a:p>
        </p:txBody>
      </p:sp>
      <p:sp>
        <p:nvSpPr>
          <p:cNvPr id="2058" name="椭圆 10"/>
          <p:cNvSpPr>
            <a:spLocks noChangeArrowheads="1"/>
          </p:cNvSpPr>
          <p:nvPr/>
        </p:nvSpPr>
        <p:spPr bwMode="auto">
          <a:xfrm>
            <a:off x="7985165" y="-20637"/>
            <a:ext cx="1535609" cy="941388"/>
          </a:xfrm>
          <a:prstGeom prst="ellipse">
            <a:avLst/>
          </a:prstGeom>
          <a:blipFill dpi="0" rotWithShape="1">
            <a:blip r:embed="rId28" cstate="print"/>
            <a:srcRect/>
            <a:stretch>
              <a:fillRect/>
            </a:stretch>
          </a:blipFill>
          <a:ln w="25400">
            <a:solidFill>
              <a:srgbClr val="003566"/>
            </a:solidFill>
            <a:bevel/>
          </a:ln>
        </p:spPr>
        <p:txBody>
          <a:bodyPr lIns="91426" tIns="45713" rIns="91426" bIns="45713" anchor="ctr"/>
          <a:lstStyle/>
          <a:p>
            <a:pPr marL="0" marR="0" lvl="0" indent="0" algn="ctr" defTabSz="912495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Franklin Gothic Medium" panose="020B0603020102020204" pitchFamily="34" charset="0"/>
              <a:ea typeface="微软雅黑" panose="020B0503020204020204" charset="-122"/>
              <a:cs typeface="+mn-cs"/>
            </a:endParaRPr>
          </a:p>
        </p:txBody>
      </p:sp>
      <p:sp>
        <p:nvSpPr>
          <p:cNvPr id="1035" name="标题占位符 1"/>
          <p:cNvSpPr>
            <a:spLocks noGrp="1"/>
          </p:cNvSpPr>
          <p:nvPr>
            <p:ph type="title"/>
          </p:nvPr>
        </p:nvSpPr>
        <p:spPr>
          <a:xfrm>
            <a:off x="491395" y="274638"/>
            <a:ext cx="8845106" cy="1143000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ctr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36" name="文本占位符 2"/>
          <p:cNvSpPr>
            <a:spLocks noGrp="1"/>
          </p:cNvSpPr>
          <p:nvPr>
            <p:ph type="body"/>
          </p:nvPr>
        </p:nvSpPr>
        <p:spPr>
          <a:xfrm>
            <a:off x="491395" y="1600200"/>
            <a:ext cx="8845106" cy="4525963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t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-284480"/>
            <a:r>
              <a:rPr lang="zh-CN" altLang="en-US" dirty="0"/>
              <a:t>第二级</a:t>
            </a:r>
            <a:endParaRPr lang="zh-CN" altLang="en-US" dirty="0"/>
          </a:p>
          <a:p>
            <a:pPr lvl="2" indent="-227330"/>
            <a:r>
              <a:rPr lang="zh-CN" altLang="en-US" dirty="0"/>
              <a:t>第三级</a:t>
            </a:r>
            <a:endParaRPr lang="zh-CN" altLang="en-US" dirty="0"/>
          </a:p>
          <a:p>
            <a:pPr lvl="3" indent="-227330"/>
            <a:r>
              <a:rPr lang="zh-CN" altLang="en-US" dirty="0"/>
              <a:t>第四级</a:t>
            </a:r>
            <a:endParaRPr lang="zh-CN" altLang="en-US" dirty="0"/>
          </a:p>
          <a:p>
            <a:pPr lvl="4" indent="-227330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  <p:sldLayoutId id="2147483667" r:id="rId19"/>
    <p:sldLayoutId id="2147483668" r:id="rId20"/>
    <p:sldLayoutId id="2147483669" r:id="rId21"/>
    <p:sldLayoutId id="2147483670" r:id="rId22"/>
    <p:sldLayoutId id="2147483671" r:id="rId23"/>
    <p:sldLayoutId id="2147483672" r:id="rId24"/>
    <p:sldLayoutId id="2147483673" r:id="rId25"/>
  </p:sldLayoutIdLst>
  <p:hf sldNum="0" hdr="0" ftr="0" dt="0"/>
  <p:txStyles>
    <p:titleStyle>
      <a:lvl1pPr algn="ctr" defTabSz="912495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2pPr>
      <a:lvl3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3pPr>
      <a:lvl4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4pPr>
      <a:lvl5pPr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5pPr>
      <a:lvl6pPr marL="4572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6pPr>
      <a:lvl7pPr marL="9144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7pPr>
      <a:lvl8pPr marL="13716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8pPr>
      <a:lvl9pPr marL="1828800" algn="ctr" defTabSz="912495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</a:defRPr>
      </a:lvl9pPr>
    </p:titleStyle>
    <p:bodyStyle>
      <a:lvl1pPr marL="341630" indent="-3416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1680" lvl="1" indent="-28448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1730" lvl="2" indent="-2273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930" lvl="3" indent="-2273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130" lvl="4" indent="-227330" algn="l" defTabSz="912495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3130" eaLnBrk="0" fontAlgn="base" latinLnBrk="0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5930" lvl="1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913130" lvl="2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370330" lvl="3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827530" lvl="4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286000" lvl="5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743200" lvl="6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200400" lvl="7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657600" lvl="8" indent="1270" algn="l" defTabSz="913130" eaLnBrk="1" fontAlgn="base" latinLnBrk="0" hangingPunct="1">
        <a:spcBef>
          <a:spcPct val="0"/>
        </a:spcBef>
        <a:spcAft>
          <a:spcPct val="0"/>
        </a:spcAft>
        <a:buFont typeface="Arial" panose="020B0604020202020204" pitchFamily="34" charset="0"/>
        <a:buNone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hyperlink" Target="http://www.1ppt.com/moban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9.vml"/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5.bin"/><Relationship Id="rId4" Type="http://schemas.openxmlformats.org/officeDocument/2006/relationships/image" Target="../media/image29.wmf"/><Relationship Id="rId3" Type="http://schemas.openxmlformats.org/officeDocument/2006/relationships/oleObject" Target="../embeddings/oleObject24.bin"/><Relationship Id="rId2" Type="http://schemas.openxmlformats.org/officeDocument/2006/relationships/image" Target="../media/image28.wmf"/><Relationship Id="rId1" Type="http://schemas.openxmlformats.org/officeDocument/2006/relationships/oleObject" Target="../embeddings/oleObject23.bin"/></Relationships>
</file>

<file path=ppt/slides/_rels/slide1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4.xml"/><Relationship Id="rId8" Type="http://schemas.openxmlformats.org/officeDocument/2006/relationships/image" Target="../media/image34.wmf"/><Relationship Id="rId7" Type="http://schemas.openxmlformats.org/officeDocument/2006/relationships/oleObject" Target="../embeddings/oleObject29.bin"/><Relationship Id="rId6" Type="http://schemas.openxmlformats.org/officeDocument/2006/relationships/image" Target="../media/image33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32.wmf"/><Relationship Id="rId3" Type="http://schemas.openxmlformats.org/officeDocument/2006/relationships/oleObject" Target="../embeddings/oleObject27.bin"/><Relationship Id="rId2" Type="http://schemas.openxmlformats.org/officeDocument/2006/relationships/image" Target="../media/image31.wmf"/><Relationship Id="rId10" Type="http://schemas.openxmlformats.org/officeDocument/2006/relationships/vmlDrawing" Target="../drawings/vmlDrawing10.vml"/><Relationship Id="rId1" Type="http://schemas.openxmlformats.org/officeDocument/2006/relationships/oleObject" Target="../embeddings/oleObject26.bin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11.vml"/><Relationship Id="rId3" Type="http://schemas.openxmlformats.org/officeDocument/2006/relationships/slideLayout" Target="../slideLayouts/slideLayout25.xml"/><Relationship Id="rId2" Type="http://schemas.openxmlformats.org/officeDocument/2006/relationships/image" Target="../media/image35.wmf"/><Relationship Id="rId1" Type="http://schemas.openxmlformats.org/officeDocument/2006/relationships/oleObject" Target="../embeddings/oleObject30.bin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1.vml"/><Relationship Id="rId5" Type="http://schemas.openxmlformats.org/officeDocument/2006/relationships/slideLayout" Target="../slideLayouts/slideLayout15.xml"/><Relationship Id="rId4" Type="http://schemas.openxmlformats.org/officeDocument/2006/relationships/image" Target="../media/image7.wmf"/><Relationship Id="rId3" Type="http://schemas.openxmlformats.org/officeDocument/2006/relationships/oleObject" Target="../embeddings/oleObject2.bin"/><Relationship Id="rId2" Type="http://schemas.openxmlformats.org/officeDocument/2006/relationships/image" Target="../media/image6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vmlDrawing" Target="../drawings/vmlDrawing2.vml"/><Relationship Id="rId3" Type="http://schemas.openxmlformats.org/officeDocument/2006/relationships/slideLayout" Target="../slideLayouts/slideLayout16.xml"/><Relationship Id="rId2" Type="http://schemas.openxmlformats.org/officeDocument/2006/relationships/image" Target="../media/image8.wmf"/><Relationship Id="rId1" Type="http://schemas.openxmlformats.org/officeDocument/2006/relationships/oleObject" Target="../embeddings/oleObject3.bin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oleObject" Target="../embeddings/oleObject8.bin"/><Relationship Id="rId8" Type="http://schemas.openxmlformats.org/officeDocument/2006/relationships/image" Target="../media/image12.wmf"/><Relationship Id="rId7" Type="http://schemas.openxmlformats.org/officeDocument/2006/relationships/oleObject" Target="../embeddings/oleObject7.bin"/><Relationship Id="rId6" Type="http://schemas.openxmlformats.org/officeDocument/2006/relationships/image" Target="../media/image11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0.wmf"/><Relationship Id="rId3" Type="http://schemas.openxmlformats.org/officeDocument/2006/relationships/oleObject" Target="../embeddings/oleObject5.bin"/><Relationship Id="rId2" Type="http://schemas.openxmlformats.org/officeDocument/2006/relationships/image" Target="../media/image9.wmf"/><Relationship Id="rId14" Type="http://schemas.openxmlformats.org/officeDocument/2006/relationships/vmlDrawing" Target="../drawings/vmlDrawing3.vml"/><Relationship Id="rId13" Type="http://schemas.openxmlformats.org/officeDocument/2006/relationships/slideLayout" Target="../slideLayouts/slideLayout17.xml"/><Relationship Id="rId12" Type="http://schemas.openxmlformats.org/officeDocument/2006/relationships/image" Target="../media/image14.wmf"/><Relationship Id="rId11" Type="http://schemas.openxmlformats.org/officeDocument/2006/relationships/oleObject" Target="../embeddings/oleObject9.bin"/><Relationship Id="rId10" Type="http://schemas.openxmlformats.org/officeDocument/2006/relationships/image" Target="../media/image13.wmf"/><Relationship Id="rId1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4.vml"/><Relationship Id="rId5" Type="http://schemas.openxmlformats.org/officeDocument/2006/relationships/slideLayout" Target="../slideLayouts/slideLayout18.xml"/><Relationship Id="rId4" Type="http://schemas.openxmlformats.org/officeDocument/2006/relationships/image" Target="../media/image16.wmf"/><Relationship Id="rId3" Type="http://schemas.openxmlformats.org/officeDocument/2006/relationships/oleObject" Target="../embeddings/oleObject11.bin"/><Relationship Id="rId2" Type="http://schemas.openxmlformats.org/officeDocument/2006/relationships/image" Target="../media/image15.wmf"/><Relationship Id="rId1" Type="http://schemas.openxmlformats.org/officeDocument/2006/relationships/oleObject" Target="../embeddings/oleObject1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5.vml"/><Relationship Id="rId7" Type="http://schemas.openxmlformats.org/officeDocument/2006/relationships/slideLayout" Target="../slideLayouts/slideLayout19.xml"/><Relationship Id="rId6" Type="http://schemas.openxmlformats.org/officeDocument/2006/relationships/image" Target="../media/image19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8.wmf"/><Relationship Id="rId3" Type="http://schemas.openxmlformats.org/officeDocument/2006/relationships/oleObject" Target="../embeddings/oleObject13.bin"/><Relationship Id="rId2" Type="http://schemas.openxmlformats.org/officeDocument/2006/relationships/image" Target="../media/image17.wmf"/><Relationship Id="rId1" Type="http://schemas.openxmlformats.org/officeDocument/2006/relationships/oleObject" Target="../embeddings/oleObject12.bin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image" Target="../media/image23.wmf"/><Relationship Id="rId7" Type="http://schemas.openxmlformats.org/officeDocument/2006/relationships/oleObject" Target="../embeddings/oleObject18.bin"/><Relationship Id="rId6" Type="http://schemas.openxmlformats.org/officeDocument/2006/relationships/image" Target="../media/image22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21.wmf"/><Relationship Id="rId3" Type="http://schemas.openxmlformats.org/officeDocument/2006/relationships/oleObject" Target="../embeddings/oleObject16.bin"/><Relationship Id="rId2" Type="http://schemas.openxmlformats.org/officeDocument/2006/relationships/image" Target="../media/image20.wmf"/><Relationship Id="rId10" Type="http://schemas.openxmlformats.org/officeDocument/2006/relationships/vmlDrawing" Target="../drawings/vmlDrawing6.vml"/><Relationship Id="rId1" Type="http://schemas.openxmlformats.org/officeDocument/2006/relationships/oleObject" Target="../embeddings/oleObject15.bin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7.vml"/><Relationship Id="rId5" Type="http://schemas.openxmlformats.org/officeDocument/2006/relationships/slideLayout" Target="../slideLayouts/slideLayout22.xml"/><Relationship Id="rId4" Type="http://schemas.openxmlformats.org/officeDocument/2006/relationships/image" Target="../media/image25.wmf"/><Relationship Id="rId3" Type="http://schemas.openxmlformats.org/officeDocument/2006/relationships/oleObject" Target="../embeddings/oleObject20.bin"/><Relationship Id="rId2" Type="http://schemas.openxmlformats.org/officeDocument/2006/relationships/image" Target="../media/image24.wmf"/><Relationship Id="rId1" Type="http://schemas.openxmlformats.org/officeDocument/2006/relationships/oleObject" Target="../embeddings/oleObject19.bin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vmlDrawing" Target="../drawings/vmlDrawing8.vml"/><Relationship Id="rId5" Type="http://schemas.openxmlformats.org/officeDocument/2006/relationships/slideLayout" Target="../slideLayouts/slideLayout7.xml"/><Relationship Id="rId4" Type="http://schemas.openxmlformats.org/officeDocument/2006/relationships/image" Target="../media/image27.wmf"/><Relationship Id="rId3" Type="http://schemas.openxmlformats.org/officeDocument/2006/relationships/oleObject" Target="../embeddings/oleObject22.bin"/><Relationship Id="rId2" Type="http://schemas.openxmlformats.org/officeDocument/2006/relationships/image" Target="../media/image26.wmf"/><Relationship Id="rId1" Type="http://schemas.openxmlformats.org/officeDocument/2006/relationships/oleObject" Target="../embeddings/oleObject2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1" name="矩形 2"/>
          <p:cNvSpPr/>
          <p:nvPr/>
        </p:nvSpPr>
        <p:spPr>
          <a:xfrm>
            <a:off x="3072448" y="3259138"/>
            <a:ext cx="3644900" cy="335915"/>
          </a:xfrm>
          <a:prstGeom prst="rect">
            <a:avLst/>
          </a:prstGeom>
          <a:noFill/>
          <a:ln w="9525">
            <a:noFill/>
          </a:ln>
        </p:spPr>
        <p:txBody>
          <a:bodyPr wrap="none" lIns="91426" tIns="45713" rIns="91426" bIns="45713" anchor="t">
            <a:spAutoFit/>
          </a:bodyPr>
          <a:p>
            <a:pPr algn="ctr" eaLnBrk="0" hangingPunct="0"/>
            <a:r>
              <a:rPr lang="en-US" altLang="zh-CN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</a:rPr>
              <a:t>PPT</a:t>
            </a:r>
            <a:r>
              <a:rPr lang="zh-CN" altLang="en-US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</a:rPr>
              <a:t>模板下载：</a:t>
            </a:r>
            <a:r>
              <a:rPr lang="en-US" altLang="zh-CN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  <a:hlinkClick r:id="rId1"/>
              </a:rPr>
              <a:t>www.1ppt.com/moban/</a:t>
            </a:r>
            <a:r>
              <a:rPr lang="en-US" altLang="zh-CN" sz="1600" dirty="0">
                <a:solidFill>
                  <a:srgbClr val="4A452A"/>
                </a:solidFill>
                <a:latin typeface="Franklin Gothic Medium" panose="020B0603020102020204" pitchFamily="34" charset="0"/>
                <a:ea typeface="微软雅黑" panose="020B0503020204020204" charset="-122"/>
              </a:rPr>
              <a:t> </a:t>
            </a:r>
            <a:endParaRPr lang="zh-CN" altLang="en-US" sz="1800" dirty="0">
              <a:latin typeface="Franklin Gothic Medium" panose="020B0603020102020204" pitchFamily="34" charset="0"/>
              <a:ea typeface="微软雅黑" panose="020B0503020204020204" charset="-122"/>
            </a:endParaRPr>
          </a:p>
        </p:txBody>
      </p:sp>
      <p:sp>
        <p:nvSpPr>
          <p:cNvPr id="5122" name="矩形 8"/>
          <p:cNvSpPr/>
          <p:nvPr/>
        </p:nvSpPr>
        <p:spPr>
          <a:xfrm>
            <a:off x="341948" y="2132013"/>
            <a:ext cx="9144000" cy="1655762"/>
          </a:xfrm>
          <a:prstGeom prst="rect">
            <a:avLst/>
          </a:prstGeom>
          <a:solidFill>
            <a:schemeClr val="tx2"/>
          </a:solidFill>
          <a:ln w="9525">
            <a:noFill/>
          </a:ln>
        </p:spPr>
        <p:txBody>
          <a:bodyPr lIns="91426" tIns="45713" rIns="91426" bIns="45713" anchor="ctr"/>
          <a:p>
            <a:pPr algn="ctr" eaLnBrk="0" hangingPunct="0"/>
            <a:endParaRPr lang="zh-CN" altLang="en-US" sz="1800" dirty="0">
              <a:solidFill>
                <a:srgbClr val="FFFFFF"/>
              </a:solidFill>
              <a:latin typeface="Franklin Gothic Medium" panose="020B0603020102020204" pitchFamily="34" charset="0"/>
              <a:ea typeface="微软雅黑" panose="020B0503020204020204" charset="-122"/>
            </a:endParaRPr>
          </a:p>
        </p:txBody>
      </p:sp>
      <p:grpSp>
        <p:nvGrpSpPr>
          <p:cNvPr id="5123" name="矩形 3"/>
          <p:cNvGrpSpPr/>
          <p:nvPr/>
        </p:nvGrpSpPr>
        <p:grpSpPr>
          <a:xfrm>
            <a:off x="1161098" y="2124075"/>
            <a:ext cx="3541713" cy="1670050"/>
            <a:chOff x="0" y="0"/>
            <a:chExt cx="2231" cy="1052"/>
          </a:xfrm>
        </p:grpSpPr>
        <p:pic>
          <p:nvPicPr>
            <p:cNvPr id="5124" name="矩形 3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2231" cy="1052"/>
            </a:xfrm>
            <a:prstGeom prst="rect">
              <a:avLst/>
            </a:prstGeom>
            <a:noFill/>
            <a:ln w="9525">
              <a:noFill/>
            </a:ln>
          </p:spPr>
        </p:pic>
        <p:sp>
          <p:nvSpPr>
            <p:cNvPr id="5125" name="文本框 4101"/>
            <p:cNvSpPr txBox="1"/>
            <p:nvPr/>
          </p:nvSpPr>
          <p:spPr>
            <a:xfrm>
              <a:off x="4" y="5"/>
              <a:ext cx="2223" cy="1043"/>
            </a:xfrm>
            <a:prstGeom prst="rect">
              <a:avLst/>
            </a:prstGeom>
            <a:noFill/>
            <a:ln w="9525">
              <a:noFill/>
            </a:ln>
          </p:spPr>
          <p:txBody>
            <a:bodyPr lIns="91426" tIns="45713" rIns="91426" bIns="45713" anchor="ctr"/>
            <a:p>
              <a:pPr algn="ctr" eaLnBrk="0" hangingPunct="0"/>
              <a:endParaRPr lang="zh-CN" altLang="en-US" sz="1800" dirty="0">
                <a:solidFill>
                  <a:srgbClr val="FFFFFF"/>
                </a:solidFill>
                <a:latin typeface="Franklin Gothic Medium" panose="020B0603020102020204" pitchFamily="34" charset="0"/>
                <a:ea typeface="微软雅黑" panose="020B0503020204020204" charset="-122"/>
              </a:endParaRPr>
            </a:p>
          </p:txBody>
        </p:sp>
      </p:grpSp>
      <p:sp>
        <p:nvSpPr>
          <p:cNvPr id="5126" name="矩形 4"/>
          <p:cNvSpPr/>
          <p:nvPr/>
        </p:nvSpPr>
        <p:spPr>
          <a:xfrm>
            <a:off x="322898" y="3789363"/>
            <a:ext cx="9180513" cy="222250"/>
          </a:xfrm>
          <a:prstGeom prst="rect">
            <a:avLst/>
          </a:prstGeom>
          <a:solidFill>
            <a:srgbClr val="97CDFE"/>
          </a:solidFill>
          <a:ln w="9525">
            <a:noFill/>
          </a:ln>
        </p:spPr>
        <p:txBody>
          <a:bodyPr lIns="91426" tIns="45713" rIns="91426" bIns="45713" anchor="ctr"/>
          <a:p>
            <a:pPr algn="ctr" eaLnBrk="0" hangingPunct="0"/>
            <a:endParaRPr lang="zh-CN" altLang="en-US" sz="1800" dirty="0">
              <a:solidFill>
                <a:srgbClr val="FFFFFF"/>
              </a:solidFill>
              <a:latin typeface="Franklin Gothic Medium" panose="020B0603020102020204" pitchFamily="34" charset="0"/>
              <a:ea typeface="微软雅黑" panose="020B0503020204020204" charset="-122"/>
            </a:endParaRPr>
          </a:p>
        </p:txBody>
      </p:sp>
      <p:pic>
        <p:nvPicPr>
          <p:cNvPr id="5127" name="图片 13" descr="4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948" y="2132013"/>
            <a:ext cx="2482850" cy="165417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5128" name="灯片编号占位符 1"/>
          <p:cNvSpPr/>
          <p:nvPr/>
        </p:nvSpPr>
        <p:spPr>
          <a:xfrm>
            <a:off x="6895148" y="5868988"/>
            <a:ext cx="2133600" cy="303212"/>
          </a:xfrm>
          <a:prstGeom prst="rect">
            <a:avLst/>
          </a:prstGeom>
          <a:noFill/>
          <a:ln w="9525">
            <a:noFill/>
          </a:ln>
        </p:spPr>
        <p:txBody>
          <a:bodyPr lIns="91426" tIns="45713" rIns="91426" bIns="45713" anchor="ctr"/>
          <a:p>
            <a:pPr algn="r" eaLnBrk="0" hangingPunct="0"/>
            <a:fld id="{9A0DB2DC-4C9A-4742-B13C-FB6460FD3503}" type="slidenum">
              <a:rPr lang="zh-CN" altLang="en-US" sz="1200" dirty="0">
                <a:solidFill>
                  <a:srgbClr val="898989"/>
                </a:solidFill>
                <a:latin typeface="Arial" panose="020B0604020202020204" pitchFamily="34" charset="0"/>
                <a:ea typeface="微软雅黑" panose="020B0503020204020204" charset="-122"/>
              </a:rPr>
            </a:fld>
            <a:endParaRPr lang="zh-CN" altLang="en-US" sz="1200" dirty="0">
              <a:solidFill>
                <a:srgbClr val="898989"/>
              </a:solidFill>
              <a:latin typeface="Arial" panose="020B0604020202020204" pitchFamily="34" charset="0"/>
              <a:ea typeface="微软雅黑" panose="020B0503020204020204" charset="-122"/>
            </a:endParaRPr>
          </a:p>
        </p:txBody>
      </p:sp>
      <p:sp>
        <p:nvSpPr>
          <p:cNvPr id="5129" name="矩形 4"/>
          <p:cNvSpPr/>
          <p:nvPr/>
        </p:nvSpPr>
        <p:spPr>
          <a:xfrm>
            <a:off x="341948" y="4011613"/>
            <a:ext cx="2482850" cy="2303462"/>
          </a:xfrm>
          <a:prstGeom prst="rect">
            <a:avLst/>
          </a:prstGeom>
          <a:solidFill>
            <a:srgbClr val="B7DEE8">
              <a:alpha val="70192"/>
            </a:srgbClr>
          </a:solidFill>
          <a:ln w="9525">
            <a:noFill/>
          </a:ln>
        </p:spPr>
        <p:txBody>
          <a:bodyPr lIns="91426" tIns="45713" rIns="91426" bIns="45713" anchor="t"/>
          <a:p>
            <a:pPr algn="ctr" eaLnBrk="0" hangingPunct="0"/>
            <a:endParaRPr lang="zh-CN" altLang="en-US" sz="2800" dirty="0">
              <a:solidFill>
                <a:schemeClr val="bg1"/>
              </a:solidFill>
              <a:latin typeface="方正粗宋简体"/>
              <a:ea typeface="方正粗宋简体"/>
            </a:endParaRPr>
          </a:p>
        </p:txBody>
      </p:sp>
      <p:sp>
        <p:nvSpPr>
          <p:cNvPr id="5130" name="矩形 4"/>
          <p:cNvSpPr/>
          <p:nvPr/>
        </p:nvSpPr>
        <p:spPr>
          <a:xfrm>
            <a:off x="7290436" y="573088"/>
            <a:ext cx="2232025" cy="1552575"/>
          </a:xfrm>
          <a:prstGeom prst="rect">
            <a:avLst/>
          </a:prstGeom>
          <a:solidFill>
            <a:srgbClr val="B7DEE8">
              <a:alpha val="70192"/>
            </a:srgbClr>
          </a:solidFill>
          <a:ln w="9525">
            <a:noFill/>
          </a:ln>
        </p:spPr>
        <p:txBody>
          <a:bodyPr lIns="91426" tIns="45713" rIns="91426" bIns="45713" anchor="t"/>
          <a:p>
            <a:pPr algn="ctr" eaLnBrk="0" hangingPunct="0"/>
            <a:endParaRPr lang="zh-CN" altLang="en-US" sz="2800" dirty="0">
              <a:solidFill>
                <a:schemeClr val="bg1"/>
              </a:solidFill>
              <a:latin typeface="方正粗宋简体"/>
              <a:ea typeface="方正粗宋简体"/>
            </a:endParaRPr>
          </a:p>
        </p:txBody>
      </p:sp>
      <p:sp>
        <p:nvSpPr>
          <p:cNvPr id="5131" name="文本框 1"/>
          <p:cNvSpPr txBox="1"/>
          <p:nvPr/>
        </p:nvSpPr>
        <p:spPr>
          <a:xfrm>
            <a:off x="3526790" y="2453005"/>
            <a:ext cx="4054475" cy="101473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eaLnBrk="0" hangingPunct="0">
              <a:lnSpc>
                <a:spcPct val="150000"/>
              </a:lnSpc>
            </a:pPr>
            <a:r>
              <a:rPr lang="zh-CN" altLang="en-US" sz="40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  <a:r>
              <a:rPr lang="en-US" altLang="en-US" sz="36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  <a:r>
              <a:rPr lang="en-US" altLang="en-US" sz="40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 </a:t>
            </a:r>
            <a:r>
              <a:rPr lang="zh-CN" altLang="en-US" sz="4000" dirty="0">
                <a:solidFill>
                  <a:schemeClr val="bg1"/>
                </a:solidFill>
                <a:latin typeface="华文行楷" panose="02010800040101010101" pitchFamily="2" charset="-122"/>
                <a:ea typeface="华文行楷" panose="02010800040101010101" pitchFamily="2" charset="-122"/>
              </a:rPr>
              <a:t>无穷小的比较</a:t>
            </a:r>
            <a:endParaRPr lang="zh-CN" altLang="en-US" sz="4000" dirty="0">
              <a:solidFill>
                <a:schemeClr val="bg1"/>
              </a:solidFill>
              <a:latin typeface="华文行楷" panose="02010800040101010101" pitchFamily="2" charset="-122"/>
              <a:ea typeface="华文行楷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7" name="文本框 25606"/>
          <p:cNvSpPr txBox="1"/>
          <p:nvPr/>
        </p:nvSpPr>
        <p:spPr>
          <a:xfrm>
            <a:off x="1169035" y="1052513"/>
            <a:ext cx="7489825" cy="215836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zh-CN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注意</a:t>
            </a:r>
            <a:r>
              <a:rPr lang="zh-CN" altLang="en-US" sz="2800" b="1" dirty="0">
                <a:latin typeface="Times New Roman" panose="02020603050405020304" pitchFamily="18" charset="0"/>
              </a:rPr>
              <a:t>　作等价无穷小替换时，在分子或分母为和式时，通常不能将和式中的某一项或若干项以其等价无穷小替换，而应将分子或分母整个地加以替换；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25608" name="文本框 25607"/>
          <p:cNvSpPr txBox="1"/>
          <p:nvPr/>
        </p:nvSpPr>
        <p:spPr>
          <a:xfrm>
            <a:off x="1242060" y="3213100"/>
            <a:ext cx="7632700" cy="11245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altLang="zh-CN" sz="2800" b="1" dirty="0">
                <a:latin typeface="Times New Roman" panose="02020603050405020304" pitchFamily="18" charset="0"/>
              </a:rPr>
              <a:t>        </a:t>
            </a:r>
            <a:r>
              <a:rPr lang="zh-CN" altLang="en-US" sz="2800" b="1" dirty="0">
                <a:latin typeface="Times New Roman" panose="02020603050405020304" pitchFamily="18" charset="0"/>
              </a:rPr>
              <a:t>若</a:t>
            </a:r>
            <a:r>
              <a:rPr lang="zh-CN" altLang="en-US" sz="2800" b="1" dirty="0">
                <a:latin typeface="Times New Roman" panose="02020603050405020304" pitchFamily="18" charset="0"/>
              </a:rPr>
              <a:t>分子或分母为几个因子之积，则可将其中的某个或某些因子以其等价无穷小替换；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25609" name="文本框 25608"/>
          <p:cNvSpPr txBox="1"/>
          <p:nvPr/>
        </p:nvSpPr>
        <p:spPr>
          <a:xfrm>
            <a:off x="1242060" y="4398963"/>
            <a:ext cx="7632700" cy="11245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altLang="zh-CN" sz="2800" b="1" dirty="0">
                <a:latin typeface="Times New Roman" panose="02020603050405020304" pitchFamily="18" charset="0"/>
              </a:rPr>
              <a:t>        </a:t>
            </a:r>
            <a:r>
              <a:rPr lang="zh-CN" altLang="en-US" sz="2800" b="1" dirty="0">
                <a:latin typeface="Times New Roman" panose="02020603050405020304" pitchFamily="18" charset="0"/>
              </a:rPr>
              <a:t>简言之，</a:t>
            </a:r>
            <a:r>
              <a:rPr lang="zh-CN" altLang="en-US" sz="2800" b="1" dirty="0">
                <a:solidFill>
                  <a:schemeClr val="accent2"/>
                </a:solidFill>
                <a:latin typeface="Times New Roman" panose="02020603050405020304" pitchFamily="18" charset="0"/>
              </a:rPr>
              <a:t>乘积因子方可作等价无穷小量替换。</a:t>
            </a:r>
            <a:endParaRPr lang="zh-CN" altLang="en-US" sz="2800" b="1">
              <a:solidFill>
                <a:schemeClr val="accent2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0"/>
    </mc:Choice>
    <mc:Fallback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75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8" grpId="0"/>
      <p:bldP spid="2560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6626" name="对象 26625"/>
          <p:cNvGraphicFramePr/>
          <p:nvPr/>
        </p:nvGraphicFramePr>
        <p:xfrm>
          <a:off x="2566036" y="1109663"/>
          <a:ext cx="2743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" r:id="rId1" imgW="1217930" imgH="405765" progId="Equation.3">
                  <p:embed/>
                </p:oleObj>
              </mc:Choice>
              <mc:Fallback>
                <p:oleObj name="" r:id="rId1" imgW="1217930" imgH="405765" progId="Equation.3">
                  <p:embed/>
                  <p:pic>
                    <p:nvPicPr>
                      <p:cNvPr id="0" name="图片 310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566036" y="1109663"/>
                        <a:ext cx="2743200" cy="914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27" name="矩形 26626"/>
          <p:cNvSpPr/>
          <p:nvPr/>
        </p:nvSpPr>
        <p:spPr>
          <a:xfrm>
            <a:off x="915670" y="1200150"/>
            <a:ext cx="1636395" cy="60769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zh-CN" sz="2800" b="1" dirty="0">
                <a:solidFill>
                  <a:srgbClr val="3333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练习</a:t>
            </a:r>
            <a:r>
              <a:rPr lang="en-US" altLang="zh-CN" sz="2800" b="1" dirty="0">
                <a:solidFill>
                  <a:srgbClr val="3333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1</a:t>
            </a:r>
            <a:endParaRPr lang="en-US" altLang="zh-CN" sz="2800" b="1" dirty="0">
              <a:solidFill>
                <a:srgbClr val="3333FF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p:sp>
        <p:nvSpPr>
          <p:cNvPr id="26628" name="文本框 26627"/>
          <p:cNvSpPr txBox="1"/>
          <p:nvPr/>
        </p:nvSpPr>
        <p:spPr>
          <a:xfrm>
            <a:off x="1484948" y="2387600"/>
            <a:ext cx="3352800" cy="6076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zh-CN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解</a:t>
            </a:r>
            <a:r>
              <a:rPr lang="zh-CN" altLang="en-US" sz="2800" b="1" dirty="0">
                <a:latin typeface="Times New Roman" panose="02020603050405020304" pitchFamily="18" charset="0"/>
              </a:rPr>
              <a:t>　因为</a:t>
            </a:r>
            <a:r>
              <a:rPr lang="zh-CN" altLang="en-US" sz="2800" b="1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>
                <a:latin typeface="Times New Roman" panose="02020603050405020304" pitchFamily="18" charset="0"/>
              </a:rPr>
              <a:t> →</a:t>
            </a:r>
            <a:r>
              <a:rPr lang="en-US" altLang="zh-CN" sz="2800" b="1">
                <a:latin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altLang="zh-CN" sz="2800" b="1" dirty="0">
                <a:latin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</a:rPr>
              <a:t>时，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26630" name="矩形 26629"/>
          <p:cNvSpPr/>
          <p:nvPr/>
        </p:nvSpPr>
        <p:spPr>
          <a:xfrm>
            <a:off x="1600835" y="3211513"/>
            <a:ext cx="132715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b="1" dirty="0">
                <a:latin typeface="Times New Roman" panose="02020603050405020304" pitchFamily="18" charset="0"/>
              </a:rPr>
              <a:t>所以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graphicFrame>
        <p:nvGraphicFramePr>
          <p:cNvPr id="26631" name="对象 26630"/>
          <p:cNvGraphicFramePr/>
          <p:nvPr/>
        </p:nvGraphicFramePr>
        <p:xfrm>
          <a:off x="2280286" y="3563938"/>
          <a:ext cx="4233862" cy="1287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4" name="" r:id="rId3" imgW="1878965" imgH="571500" progId="Equation.3">
                  <p:embed/>
                </p:oleObj>
              </mc:Choice>
              <mc:Fallback>
                <p:oleObj name="" r:id="rId3" imgW="1878965" imgH="571500" progId="Equation.3">
                  <p:embed/>
                  <p:pic>
                    <p:nvPicPr>
                      <p:cNvPr id="0" name="图片 310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280286" y="3563938"/>
                        <a:ext cx="4233862" cy="128746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5" name="对象 26634"/>
          <p:cNvGraphicFramePr/>
          <p:nvPr/>
        </p:nvGraphicFramePr>
        <p:xfrm>
          <a:off x="4626611" y="2224088"/>
          <a:ext cx="3803650" cy="915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8" name="" r:id="rId5" imgW="1687830" imgH="405765" progId="Equation.3">
                  <p:embed/>
                </p:oleObj>
              </mc:Choice>
              <mc:Fallback>
                <p:oleObj name="" r:id="rId5" imgW="1687830" imgH="405765" progId="Equation.3">
                  <p:embed/>
                  <p:pic>
                    <p:nvPicPr>
                      <p:cNvPr id="0" name="图片 310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626611" y="2224088"/>
                        <a:ext cx="3803650" cy="9159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文本框 2"/>
          <p:cNvSpPr txBox="1"/>
          <p:nvPr/>
        </p:nvSpPr>
        <p:spPr>
          <a:xfrm>
            <a:off x="1044575" y="229235"/>
            <a:ext cx="33877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三、练习</a:t>
            </a:r>
            <a:endParaRPr lang="zh-CN" altLang="en-US" sz="2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"/>
                                        <p:tgtEl>
                                          <p:spTgt spid="26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66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75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66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/>
      <p:bldP spid="2663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pSp>
        <p:nvGrpSpPr>
          <p:cNvPr id="9233" name="组合 9232"/>
          <p:cNvGrpSpPr/>
          <p:nvPr/>
        </p:nvGrpSpPr>
        <p:grpSpPr>
          <a:xfrm>
            <a:off x="1178560" y="905510"/>
            <a:ext cx="5035551" cy="914400"/>
            <a:chOff x="239" y="480"/>
            <a:chExt cx="3172" cy="576"/>
          </a:xfrm>
        </p:grpSpPr>
        <p:graphicFrame>
          <p:nvGraphicFramePr>
            <p:cNvPr id="9220" name="对象 9219"/>
            <p:cNvGraphicFramePr/>
            <p:nvPr/>
          </p:nvGraphicFramePr>
          <p:xfrm>
            <a:off x="1179" y="480"/>
            <a:ext cx="2232" cy="5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107" name="" r:id="rId1" imgW="1573530" imgH="405765" progId="Equation.3">
                    <p:embed/>
                  </p:oleObj>
                </mc:Choice>
                <mc:Fallback>
                  <p:oleObj name="" r:id="rId1" imgW="1573530" imgH="405765" progId="Equation.3">
                    <p:embed/>
                    <p:pic>
                      <p:nvPicPr>
                        <p:cNvPr id="0" name="图片 3106"/>
                        <p:cNvPicPr/>
                        <p:nvPr/>
                      </p:nvPicPr>
                      <p:blipFill>
                        <a:blip r:embed="rId2"/>
                        <a:stretch>
                          <a:fillRect/>
                        </a:stretch>
                      </p:blipFill>
                      <p:spPr>
                        <a:xfrm>
                          <a:off x="1179" y="480"/>
                          <a:ext cx="2232" cy="576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221" name="矩形 9220"/>
            <p:cNvSpPr/>
            <p:nvPr/>
          </p:nvSpPr>
          <p:spPr>
            <a:xfrm>
              <a:off x="239" y="579"/>
              <a:ext cx="961" cy="383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square">
              <a:spAutoFit/>
            </a:bodyPr>
            <a:p>
              <a:pPr>
                <a:lnSpc>
                  <a:spcPct val="120000"/>
                </a:lnSpc>
                <a:spcBef>
                  <a:spcPct val="50000"/>
                </a:spcBef>
              </a:pPr>
              <a:r>
                <a:rPr lang="zh-CN" sz="2800" b="1" dirty="0">
                  <a:solidFill>
                    <a:srgbClr val="3333FF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练习</a:t>
              </a:r>
              <a:r>
                <a:rPr lang="en-US" altLang="zh-CN" sz="2800" b="1" dirty="0">
                  <a:solidFill>
                    <a:srgbClr val="3333FF"/>
                  </a:solidFill>
                  <a:latin typeface="黑体" panose="02010609060101010101" pitchFamily="2" charset="-122"/>
                  <a:ea typeface="黑体" panose="02010609060101010101" pitchFamily="2" charset="-122"/>
                </a:rPr>
                <a:t>2</a:t>
              </a:r>
              <a:endParaRPr lang="en-US" altLang="zh-CN" sz="2800" b="1" dirty="0">
                <a:solidFill>
                  <a:srgbClr val="3333FF"/>
                </a:solidFill>
                <a:latin typeface="黑体" panose="02010609060101010101" pitchFamily="2" charset="-122"/>
                <a:ea typeface="黑体" panose="02010609060101010101" pitchFamily="2" charset="-122"/>
              </a:endParaRPr>
            </a:p>
          </p:txBody>
        </p:sp>
      </p:grpSp>
      <p:sp>
        <p:nvSpPr>
          <p:cNvPr id="9222" name="矩形 9221"/>
          <p:cNvSpPr/>
          <p:nvPr/>
        </p:nvSpPr>
        <p:spPr>
          <a:xfrm>
            <a:off x="1673860" y="2672398"/>
            <a:ext cx="541337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解</a:t>
            </a:r>
            <a:endParaRPr lang="zh-CN" altLang="en-US" sz="2800" b="1" dirty="0">
              <a:solidFill>
                <a:srgbClr val="3333FF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graphicFrame>
        <p:nvGraphicFramePr>
          <p:cNvPr id="9223" name="对象 9222"/>
          <p:cNvGraphicFramePr/>
          <p:nvPr/>
        </p:nvGraphicFramePr>
        <p:xfrm>
          <a:off x="2380298" y="2134235"/>
          <a:ext cx="5600700" cy="1285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3" name="" r:id="rId3" imgW="2487930" imgH="571500" progId="Equation.3">
                  <p:embed/>
                </p:oleObj>
              </mc:Choice>
              <mc:Fallback>
                <p:oleObj name="" r:id="rId3" imgW="2487930" imgH="571500" progId="Equation.3">
                  <p:embed/>
                  <p:pic>
                    <p:nvPicPr>
                      <p:cNvPr id="0" name="图片 3102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0298" y="2134235"/>
                        <a:ext cx="5600700" cy="12858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对象 9223"/>
          <p:cNvGraphicFramePr/>
          <p:nvPr/>
        </p:nvGraphicFramePr>
        <p:xfrm>
          <a:off x="4894898" y="3829685"/>
          <a:ext cx="360045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9" name="" r:id="rId5" imgW="1599565" imgH="393700" progId="Equation.3">
                  <p:embed/>
                </p:oleObj>
              </mc:Choice>
              <mc:Fallback>
                <p:oleObj name="" r:id="rId5" imgW="1599565" imgH="393700" progId="Equation.3">
                  <p:embed/>
                  <p:pic>
                    <p:nvPicPr>
                      <p:cNvPr id="0" name="图片 3108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894898" y="3829685"/>
                        <a:ext cx="3600450" cy="8858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对象 9224"/>
          <p:cNvGraphicFramePr/>
          <p:nvPr/>
        </p:nvGraphicFramePr>
        <p:xfrm>
          <a:off x="4894898" y="5001260"/>
          <a:ext cx="2771775" cy="131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5" name="" r:id="rId7" imgW="1231265" imgH="584200" progId="Equation.3">
                  <p:embed/>
                </p:oleObj>
              </mc:Choice>
              <mc:Fallback>
                <p:oleObj name="" r:id="rId7" imgW="1231265" imgH="584200" progId="Equation.3">
                  <p:embed/>
                  <p:pic>
                    <p:nvPicPr>
                      <p:cNvPr id="0" name="图片 3104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4894898" y="5001260"/>
                        <a:ext cx="2771775" cy="13144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3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9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6" name="矩形 23555"/>
          <p:cNvSpPr/>
          <p:nvPr/>
        </p:nvSpPr>
        <p:spPr>
          <a:xfrm>
            <a:off x="1523048" y="965200"/>
            <a:ext cx="54102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b="1" dirty="0">
                <a:latin typeface="Times New Roman" panose="02020603050405020304" pitchFamily="18" charset="0"/>
              </a:rPr>
              <a:t>若直接用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dirty="0">
                <a:latin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</a:rPr>
              <a:t>代替 </a:t>
            </a:r>
            <a:r>
              <a:rPr lang="en-US" altLang="zh-CN" sz="2800" b="1" err="1">
                <a:latin typeface="Times New Roman" panose="02020603050405020304" pitchFamily="18" charset="0"/>
              </a:rPr>
              <a:t>tan</a:t>
            </a:r>
            <a:r>
              <a:rPr lang="en-US" altLang="zh-CN" sz="2800" b="1" i="1" err="1">
                <a:latin typeface="Times New Roman" panose="02020603050405020304" pitchFamily="18" charset="0"/>
              </a:rPr>
              <a:t>x</a:t>
            </a:r>
            <a:r>
              <a:rPr lang="en-US" altLang="zh-CN" sz="2800" b="1" i="1">
                <a:latin typeface="Times New Roman" panose="02020603050405020304" pitchFamily="18" charset="0"/>
              </a:rPr>
              <a:t> </a:t>
            </a:r>
            <a:r>
              <a:rPr lang="zh-CN" altLang="en-US" sz="2800" b="1" err="1">
                <a:latin typeface="Times New Roman" panose="02020603050405020304" pitchFamily="18" charset="0"/>
              </a:rPr>
              <a:t>及 </a:t>
            </a:r>
            <a:r>
              <a:rPr lang="en-US" altLang="zh-CN" sz="2800" b="1" err="1">
                <a:latin typeface="Times New Roman" panose="02020603050405020304" pitchFamily="18" charset="0"/>
              </a:rPr>
              <a:t>sin</a:t>
            </a:r>
            <a:r>
              <a:rPr lang="en-US" altLang="zh-CN" sz="2800" b="1" i="1" err="1">
                <a:latin typeface="Times New Roman" panose="02020603050405020304" pitchFamily="18" charset="0"/>
              </a:rPr>
              <a:t>x</a:t>
            </a:r>
            <a:r>
              <a:rPr lang="zh-CN" altLang="en-US" sz="2800" b="1">
                <a:latin typeface="Times New Roman" panose="02020603050405020304" pitchFamily="18" charset="0"/>
              </a:rPr>
              <a:t>，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graphicFrame>
        <p:nvGraphicFramePr>
          <p:cNvPr id="23557" name="对象 23556"/>
          <p:cNvGraphicFramePr/>
          <p:nvPr/>
        </p:nvGraphicFramePr>
        <p:xfrm>
          <a:off x="2551748" y="2057400"/>
          <a:ext cx="4953000" cy="941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6" name="" r:id="rId1" imgW="2069465" imgH="393700" progId="Equation.3">
                  <p:embed/>
                </p:oleObj>
              </mc:Choice>
              <mc:Fallback>
                <p:oleObj name="" r:id="rId1" imgW="2069465" imgH="393700" progId="Equation.3">
                  <p:embed/>
                  <p:pic>
                    <p:nvPicPr>
                      <p:cNvPr id="0" name="图片 310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551748" y="2057400"/>
                        <a:ext cx="4953000" cy="9413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8" name="矩形 23557"/>
          <p:cNvSpPr/>
          <p:nvPr/>
        </p:nvSpPr>
        <p:spPr>
          <a:xfrm>
            <a:off x="799148" y="3886200"/>
            <a:ext cx="8077200" cy="20300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lnSpc>
                <a:spcPct val="150000"/>
              </a:lnSpc>
            </a:pPr>
            <a:r>
              <a:rPr lang="zh-CN" altLang="en-US" sz="2800" b="1" dirty="0">
                <a:latin typeface="Times New Roman" panose="02020603050405020304" pitchFamily="18" charset="0"/>
              </a:rPr>
              <a:t>　　因为，虽然 </a:t>
            </a:r>
            <a:r>
              <a:rPr lang="en-US" altLang="zh-CN" sz="2800" b="1" err="1">
                <a:latin typeface="Times New Roman" panose="02020603050405020304" pitchFamily="18" charset="0"/>
              </a:rPr>
              <a:t>tan</a:t>
            </a:r>
            <a:r>
              <a:rPr lang="en-US" altLang="zh-CN" sz="2800" b="1" i="1" err="1">
                <a:latin typeface="Times New Roman" panose="02020603050405020304" pitchFamily="18" charset="0"/>
              </a:rPr>
              <a:t>x</a:t>
            </a:r>
            <a:r>
              <a:rPr lang="en-US" altLang="zh-CN" sz="2800" b="1" i="1"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latin typeface="Times New Roman" panose="02020603050405020304" pitchFamily="18" charset="0"/>
                <a:sym typeface="Symbol" panose="05050102010706020507" pitchFamily="18" charset="2"/>
              </a:rPr>
              <a:t> </a:t>
            </a:r>
            <a:r>
              <a:rPr lang="en-US" altLang="zh-CN" sz="2800" b="1" i="1"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zh-CN" altLang="en-US" sz="2800" b="1" err="1">
                <a:latin typeface="Times New Roman" panose="02020603050405020304" pitchFamily="18" charset="0"/>
                <a:sym typeface="Symbol" panose="05050102010706020507" pitchFamily="18" charset="2"/>
              </a:rPr>
              <a:t>，</a:t>
            </a:r>
            <a:r>
              <a:rPr lang="en-US" altLang="zh-CN" sz="2800" b="1" err="1">
                <a:latin typeface="Times New Roman" panose="02020603050405020304" pitchFamily="18" charset="0"/>
                <a:sym typeface="Symbol" panose="05050102010706020507" pitchFamily="18" charset="2"/>
              </a:rPr>
              <a:t>sin</a:t>
            </a:r>
            <a:r>
              <a:rPr lang="en-US" altLang="zh-CN" sz="2800" b="1" i="1" err="1"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CN" sz="2800" b="1">
                <a:latin typeface="Times New Roman" panose="02020603050405020304" pitchFamily="18" charset="0"/>
                <a:sym typeface="Symbol" panose="05050102010706020507" pitchFamily="18" charset="2"/>
              </a:rPr>
              <a:t>  </a:t>
            </a:r>
            <a:r>
              <a:rPr lang="en-US" altLang="zh-CN" sz="2800" b="1" i="1"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CN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，但 </a:t>
            </a:r>
            <a:r>
              <a:rPr lang="en-US" altLang="zh-CN" sz="2800" b="1" err="1">
                <a:latin typeface="Times New Roman" panose="02020603050405020304" pitchFamily="18" charset="0"/>
                <a:sym typeface="Symbol" panose="05050102010706020507" pitchFamily="18" charset="2"/>
              </a:rPr>
              <a:t>tan</a:t>
            </a:r>
            <a:r>
              <a:rPr lang="en-US" altLang="zh-CN" sz="2800" b="1" i="1" err="1"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CN" sz="2800" b="1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CN" sz="2800" b="1">
                <a:latin typeface="宋体" panose="02010600030101010101" pitchFamily="2" charset="-122"/>
                <a:sym typeface="Symbol" panose="05050102010706020507" pitchFamily="18" charset="2"/>
              </a:rPr>
              <a:t>-</a:t>
            </a:r>
            <a:r>
              <a:rPr lang="en-US" altLang="zh-CN" sz="2800" b="1" err="1">
                <a:latin typeface="Times New Roman" panose="02020603050405020304" pitchFamily="18" charset="0"/>
                <a:sym typeface="Symbol" panose="05050102010706020507" pitchFamily="18" charset="2"/>
              </a:rPr>
              <a:t> sin</a:t>
            </a:r>
            <a:r>
              <a:rPr lang="en-US" altLang="zh-CN" sz="2800" b="1" i="1" err="1"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CN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  0 </a:t>
            </a:r>
            <a:r>
              <a:rPr lang="zh-CN" altLang="en-US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则不成立，因此，这里用 </a:t>
            </a:r>
            <a:r>
              <a:rPr lang="en-US" altLang="zh-CN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0 </a:t>
            </a:r>
            <a:r>
              <a:rPr lang="zh-CN" altLang="en-US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代替 </a:t>
            </a:r>
            <a:r>
              <a:rPr lang="en-US" altLang="zh-CN" sz="2800" b="1" err="1">
                <a:latin typeface="Times New Roman" panose="02020603050405020304" pitchFamily="18" charset="0"/>
                <a:sym typeface="Symbol" panose="05050102010706020507" pitchFamily="18" charset="2"/>
              </a:rPr>
              <a:t>tan</a:t>
            </a:r>
            <a:r>
              <a:rPr lang="en-US" altLang="zh-CN" sz="2800" b="1" i="1" err="1"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CN" sz="2800" b="1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zh-CN" sz="2800" b="1">
                <a:latin typeface="宋体" panose="02010600030101010101" pitchFamily="2" charset="-122"/>
                <a:sym typeface="Symbol" panose="05050102010706020507" pitchFamily="18" charset="2"/>
              </a:rPr>
              <a:t>–</a:t>
            </a:r>
            <a:r>
              <a:rPr lang="en-US" altLang="zh-CN" sz="2800" b="1" err="1">
                <a:latin typeface="Times New Roman" panose="02020603050405020304" pitchFamily="18" charset="0"/>
                <a:sym typeface="Symbol" panose="05050102010706020507" pitchFamily="18" charset="2"/>
              </a:rPr>
              <a:t> sin</a:t>
            </a:r>
            <a:r>
              <a:rPr lang="en-US" altLang="zh-CN" sz="2800" b="1" i="1" err="1">
                <a:latin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en-US" altLang="zh-CN" sz="2800" b="1" i="1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sym typeface="Symbol" panose="05050102010706020507" pitchFamily="18" charset="2"/>
              </a:rPr>
              <a:t>是错误的</a:t>
            </a:r>
            <a:r>
              <a:rPr lang="en-US" altLang="zh-CN" sz="2800" b="1">
                <a:latin typeface="Times New Roman" panose="02020603050405020304" pitchFamily="18" charset="0"/>
                <a:sym typeface="Symbol" panose="05050102010706020507" pitchFamily="18" charset="2"/>
              </a:rPr>
              <a:t>.</a:t>
            </a:r>
            <a:endParaRPr lang="en-US" altLang="zh-CN" sz="2800" b="1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23565" name="矩形 23564"/>
          <p:cNvSpPr/>
          <p:nvPr/>
        </p:nvSpPr>
        <p:spPr>
          <a:xfrm>
            <a:off x="811848" y="3276600"/>
            <a:ext cx="170180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latin typeface="Times New Roman" panose="02020603050405020304" pitchFamily="18" charset="0"/>
              </a:rPr>
              <a:t>是错误的</a:t>
            </a:r>
            <a:r>
              <a:rPr lang="en-US" altLang="zh-CN" sz="2800" b="1">
                <a:latin typeface="Times New Roman" panose="02020603050405020304" pitchFamily="18" charset="0"/>
              </a:rPr>
              <a:t>.</a:t>
            </a:r>
            <a:endParaRPr lang="en-US" altLang="zh-CN" sz="2800" b="1">
              <a:latin typeface="Times New Roman" panose="02020603050405020304" pitchFamily="18" charset="0"/>
            </a:endParaRPr>
          </a:p>
        </p:txBody>
      </p:sp>
      <p:sp>
        <p:nvSpPr>
          <p:cNvPr id="23566" name="矩形 23565"/>
          <p:cNvSpPr/>
          <p:nvPr/>
        </p:nvSpPr>
        <p:spPr>
          <a:xfrm>
            <a:off x="6361748" y="979488"/>
            <a:ext cx="54038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latin typeface="Times New Roman" panose="02020603050405020304" pitchFamily="18" charset="0"/>
              </a:rPr>
              <a:t>则</a:t>
            </a:r>
            <a:endParaRPr lang="zh-CN" altLang="en-US" sz="2800" b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3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3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75"/>
                                        <p:tgtEl>
                                          <p:spTgt spid="23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75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8" grpId="0"/>
      <p:bldP spid="23565" grpId="0"/>
      <p:bldP spid="2356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057" name="文本框 2056"/>
          <p:cNvSpPr txBox="1"/>
          <p:nvPr/>
        </p:nvSpPr>
        <p:spPr>
          <a:xfrm>
            <a:off x="579438" y="1216660"/>
            <a:ext cx="8382000" cy="13404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45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　　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定义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　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设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altLang="zh-CN" sz="1600" b="1" i="1"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latin typeface="Times New Roman" panose="02020603050405020304" pitchFamily="18" charset="0"/>
              </a:rPr>
              <a:t>(</a:t>
            </a:r>
            <a:r>
              <a:rPr lang="en-US" altLang="zh-CN" sz="1600" b="1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1600" b="1" i="1"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和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Symbol" panose="05050102010706020507" pitchFamily="18" charset="2"/>
              </a:rPr>
              <a:t>b</a:t>
            </a:r>
            <a:r>
              <a:rPr lang="en-US" altLang="zh-CN" sz="1600" b="1" i="1">
                <a:latin typeface="Symbol" panose="05050102010706020507" pitchFamily="18" charset="2"/>
              </a:rPr>
              <a:t> </a:t>
            </a:r>
            <a:r>
              <a:rPr lang="en-US" altLang="zh-CN" sz="2800" b="1">
                <a:latin typeface="Symbol" panose="05050102010706020507" pitchFamily="18" charset="2"/>
              </a:rPr>
              <a:t>(</a:t>
            </a:r>
            <a:r>
              <a:rPr lang="en-US" altLang="zh-CN" sz="1600" b="1">
                <a:latin typeface="Symbol" panose="05050102010706020507" pitchFamily="18" charset="2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1600" b="1" i="1"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latin typeface="Times New Roman" panose="02020603050405020304" pitchFamily="18" charset="0"/>
              </a:rPr>
              <a:t>)</a:t>
            </a:r>
            <a:r>
              <a:rPr lang="en-US" altLang="zh-CN" sz="2800" b="1">
                <a:latin typeface="Times New Roman" panose="02020603050405020304" pitchFamily="18" charset="0"/>
                <a:ea typeface="黑体" panose="02010609060101010101" pitchFamily="2" charset="-122"/>
              </a:rPr>
              <a:t> 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为</a:t>
            </a:r>
            <a:r>
              <a:rPr lang="en-US" altLang="zh-CN" sz="2800" b="1">
                <a:latin typeface="宋体" panose="02010600030101010101" pitchFamily="2" charset="-122"/>
              </a:rPr>
              <a:t>(</a:t>
            </a:r>
            <a:r>
              <a:rPr lang="en-US" altLang="zh-CN" sz="2800" b="1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 </a:t>
            </a:r>
            <a:r>
              <a:rPr lang="en-US" altLang="zh-CN" sz="2800" b="1">
                <a:latin typeface="Times New Roman" panose="02020603050405020304" pitchFamily="18" charset="0"/>
              </a:rPr>
              <a:t>→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baseline="-25000">
                <a:latin typeface="Times New Roman" panose="02020603050405020304" pitchFamily="18" charset="0"/>
              </a:rPr>
              <a:t>0</a:t>
            </a:r>
            <a:r>
              <a:rPr lang="en-US" altLang="zh-CN" sz="2800" b="1">
                <a:latin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或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 </a:t>
            </a:r>
            <a:r>
              <a:rPr lang="en-US" altLang="zh-CN" sz="2800" b="1">
                <a:latin typeface="Times New Roman" panose="02020603050405020304" pitchFamily="18" charset="0"/>
              </a:rPr>
              <a:t>→ </a:t>
            </a:r>
            <a:r>
              <a:rPr lang="en-US" altLang="zh-CN" sz="2800" b="1">
                <a:latin typeface="Times New Roman" panose="02020603050405020304" pitchFamily="18" charset="0"/>
                <a:sym typeface="Symbol" panose="05050102010706020507" pitchFamily="18" charset="2"/>
              </a:rPr>
              <a:t></a:t>
            </a:r>
            <a:r>
              <a:rPr lang="en-US" altLang="zh-CN" sz="2800" b="1">
                <a:latin typeface="宋体" panose="02010600030101010101" pitchFamily="2" charset="-122"/>
              </a:rPr>
              <a:t>)</a:t>
            </a:r>
            <a:r>
              <a:rPr lang="en-US" altLang="zh-CN" sz="2800" b="1">
                <a:latin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两个无穷小量</a:t>
            </a:r>
            <a:r>
              <a:rPr lang="en-US" altLang="zh-CN" sz="2800" b="1">
                <a:latin typeface="Times New Roman" panose="02020603050405020304" pitchFamily="18" charset="0"/>
              </a:rPr>
              <a:t>. </a:t>
            </a:r>
            <a:endParaRPr lang="en-US" altLang="zh-CN" sz="2800" b="1">
              <a:latin typeface="Times New Roman" panose="02020603050405020304" pitchFamily="18" charset="0"/>
            </a:endParaRPr>
          </a:p>
        </p:txBody>
      </p:sp>
      <p:sp>
        <p:nvSpPr>
          <p:cNvPr id="2058" name="矩形 2057"/>
          <p:cNvSpPr/>
          <p:nvPr/>
        </p:nvSpPr>
        <p:spPr>
          <a:xfrm>
            <a:off x="2909888" y="1977073"/>
            <a:ext cx="41656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若它们的比有非零极限</a:t>
            </a:r>
            <a:r>
              <a:rPr lang="zh-CN" altLang="en-US" sz="2800" b="1" dirty="0">
                <a:latin typeface="Times New Roman" panose="02020603050405020304" pitchFamily="18" charset="0"/>
              </a:rPr>
              <a:t>，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graphicFrame>
        <p:nvGraphicFramePr>
          <p:cNvPr id="2060" name="对象 2059"/>
          <p:cNvGraphicFramePr/>
          <p:nvPr/>
        </p:nvGraphicFramePr>
        <p:xfrm>
          <a:off x="3551238" y="2648585"/>
          <a:ext cx="2057400" cy="1014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1" imgW="850265" imgH="419100" progId="Equation.3">
                  <p:embed/>
                </p:oleObj>
              </mc:Choice>
              <mc:Fallback>
                <p:oleObj name="" r:id="rId1" imgW="850265" imgH="419100" progId="Equation.3">
                  <p:embed/>
                  <p:pic>
                    <p:nvPicPr>
                      <p:cNvPr id="0" name="图片 307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551238" y="2648585"/>
                        <a:ext cx="2057400" cy="10144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对象 2060"/>
          <p:cNvGraphicFramePr/>
          <p:nvPr/>
        </p:nvGraphicFramePr>
        <p:xfrm>
          <a:off x="6448426" y="2877185"/>
          <a:ext cx="1216025" cy="47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3" imgW="520065" imgH="203200" progId="Equation.3">
                  <p:embed/>
                </p:oleObj>
              </mc:Choice>
              <mc:Fallback>
                <p:oleObj name="" r:id="rId3" imgW="520065" imgH="203200" progId="Equation.3">
                  <p:embed/>
                  <p:pic>
                    <p:nvPicPr>
                      <p:cNvPr id="0" name="图片 308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448426" y="2877185"/>
                        <a:ext cx="1216025" cy="47466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8" name="文本框 2077"/>
          <p:cNvSpPr txBox="1"/>
          <p:nvPr/>
        </p:nvSpPr>
        <p:spPr>
          <a:xfrm>
            <a:off x="655638" y="3659823"/>
            <a:ext cx="8077200" cy="11245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en-US" altLang="zh-CN" sz="2800" b="1" dirty="0">
                <a:latin typeface="Times New Roman" panose="02020603050405020304" pitchFamily="18" charset="0"/>
              </a:rPr>
              <a:t>                                                              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若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c </a:t>
            </a:r>
            <a:r>
              <a:rPr lang="en-US" altLang="zh-CN" sz="2800" b="1">
                <a:latin typeface="Times New Roman" panose="02020603050405020304" pitchFamily="18" charset="0"/>
              </a:rPr>
              <a:t>= 1</a:t>
            </a:r>
            <a:r>
              <a:rPr lang="zh-CN" altLang="en-US" sz="2800" b="1">
                <a:latin typeface="Times New Roman" panose="02020603050405020304" pitchFamily="18" charset="0"/>
              </a:rPr>
              <a:t>，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则称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solidFill>
                  <a:schemeClr val="tx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altLang="zh-CN" sz="2800" b="1" i="1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</a:rPr>
              <a:t>(</a:t>
            </a:r>
            <a:r>
              <a:rPr lang="en-US" altLang="zh-CN" sz="1400" b="1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solidFill>
                  <a:schemeClr val="tx1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1600" b="1" i="1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和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solidFill>
                  <a:schemeClr val="tx1"/>
                </a:solidFill>
                <a:latin typeface="Symbol" panose="05050102010706020507" pitchFamily="18" charset="2"/>
              </a:rPr>
              <a:t>b </a:t>
            </a:r>
            <a:r>
              <a:rPr lang="en-US" altLang="zh-CN" sz="2800" b="1">
                <a:solidFill>
                  <a:schemeClr val="tx1"/>
                </a:solidFill>
                <a:latin typeface="Symbol" panose="05050102010706020507" pitchFamily="18" charset="2"/>
              </a:rPr>
              <a:t>(</a:t>
            </a:r>
            <a:r>
              <a:rPr lang="en-US" altLang="zh-CN" sz="2800" b="1" i="1">
                <a:solidFill>
                  <a:schemeClr val="tx1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1600" b="1" i="1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为等价无穷小量</a:t>
            </a:r>
            <a:r>
              <a:rPr lang="zh-CN" altLang="en-US" sz="2800" b="1" dirty="0">
                <a:latin typeface="Times New Roman" panose="02020603050405020304" pitchFamily="18" charset="0"/>
              </a:rPr>
              <a:t>，</a:t>
            </a:r>
            <a:endParaRPr lang="zh-CN" alt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2079" name="文本框 2078"/>
          <p:cNvSpPr txBox="1"/>
          <p:nvPr/>
        </p:nvSpPr>
        <p:spPr>
          <a:xfrm>
            <a:off x="655638" y="3639185"/>
            <a:ext cx="5562600" cy="6076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dist">
              <a:lnSpc>
                <a:spcPct val="120000"/>
              </a:lnSpc>
              <a:spcBef>
                <a:spcPct val="50000"/>
              </a:spcBef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则称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solidFill>
                  <a:schemeClr val="tx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altLang="zh-CN" sz="1600" b="1" i="1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</a:rPr>
              <a:t>(</a:t>
            </a:r>
            <a:r>
              <a:rPr lang="en-US" altLang="zh-CN" sz="2800" b="1" i="1">
                <a:solidFill>
                  <a:schemeClr val="tx1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1600" b="1" i="1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</a:rPr>
              <a:t>)</a:t>
            </a:r>
            <a:r>
              <a:rPr lang="en-US" altLang="zh-CN" sz="1800" b="1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和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solidFill>
                  <a:schemeClr val="tx1"/>
                </a:solidFill>
                <a:latin typeface="Symbol" panose="05050102010706020507" pitchFamily="18" charset="2"/>
              </a:rPr>
              <a:t>b</a:t>
            </a:r>
            <a:r>
              <a:rPr lang="en-US" altLang="zh-CN" sz="1600" b="1" i="1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solidFill>
                  <a:schemeClr val="tx1"/>
                </a:solidFill>
                <a:latin typeface="Symbol" panose="05050102010706020507" pitchFamily="18" charset="2"/>
              </a:rPr>
              <a:t>(</a:t>
            </a:r>
            <a:r>
              <a:rPr lang="en-US" altLang="zh-CN" sz="2800" b="1" i="1">
                <a:solidFill>
                  <a:schemeClr val="tx1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1600" b="1" i="1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为同阶无穷小</a:t>
            </a:r>
            <a:r>
              <a:rPr lang="en-US" altLang="zh-CN" sz="2800" b="1">
                <a:latin typeface="Times New Roman" panose="02020603050405020304" pitchFamily="18" charset="0"/>
              </a:rPr>
              <a:t>. </a:t>
            </a:r>
            <a:endParaRPr lang="en-US" altLang="zh-CN" sz="2800" b="1">
              <a:latin typeface="Times New Roman" panose="02020603050405020304" pitchFamily="18" charset="0"/>
            </a:endParaRPr>
          </a:p>
        </p:txBody>
      </p:sp>
      <p:sp>
        <p:nvSpPr>
          <p:cNvPr id="2080" name="文本框 2079"/>
          <p:cNvSpPr txBox="1"/>
          <p:nvPr/>
        </p:nvSpPr>
        <p:spPr>
          <a:xfrm>
            <a:off x="579438" y="4167823"/>
            <a:ext cx="8763000" cy="11245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en-US" altLang="zh-CN" sz="2800" b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                                                     </a:t>
            </a:r>
            <a:r>
              <a:rPr lang="en-US" altLang="zh-CN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</a:rPr>
              <a:t>  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并记为</a:t>
            </a:r>
            <a:r>
              <a:rPr lang="en-US" altLang="zh-CN" sz="2800" b="1" i="1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altLang="zh-CN" sz="2800" b="1" i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(</a:t>
            </a:r>
            <a:r>
              <a:rPr lang="en-US" altLang="zh-CN" sz="1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x</a:t>
            </a:r>
            <a:r>
              <a:rPr lang="en-US" altLang="zh-CN" sz="1600" b="1" i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) </a:t>
            </a:r>
            <a:r>
              <a:rPr lang="en-US" altLang="zh-CN" sz="2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~</a:t>
            </a:r>
            <a:r>
              <a:rPr lang="en-US" altLang="zh-CN" sz="2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ymbol" panose="05050102010706020507" pitchFamily="18" charset="2"/>
              </a:rPr>
              <a:t>b </a:t>
            </a:r>
            <a:r>
              <a:rPr lang="en-US" altLang="zh-CN" sz="2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ymbol" panose="05050102010706020507" pitchFamily="18" charset="2"/>
              </a:rPr>
              <a:t>(</a:t>
            </a:r>
            <a:r>
              <a:rPr lang="en-US" altLang="zh-CN" sz="16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ymbol" panose="05050102010706020507" pitchFamily="18" charset="2"/>
              </a:rPr>
              <a:t> </a:t>
            </a:r>
            <a:r>
              <a:rPr lang="en-US" altLang="zh-CN" sz="2800" b="1" i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x</a:t>
            </a:r>
            <a:r>
              <a:rPr lang="en-US" altLang="zh-CN" sz="1600" b="1" i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</a:rPr>
              <a:t>)</a:t>
            </a:r>
            <a:r>
              <a:rPr lang="zh-CN" altLang="en-US" sz="2800" b="1">
                <a:latin typeface="Times New Roman" panose="02020603050405020304" pitchFamily="18" charset="0"/>
              </a:rPr>
              <a:t>，</a:t>
            </a:r>
            <a:r>
              <a:rPr lang="en-US" altLang="zh-CN" sz="2800" b="1">
                <a:latin typeface="宋体" panose="02010600030101010101" pitchFamily="2" charset="-122"/>
              </a:rPr>
              <a:t>(</a:t>
            </a:r>
            <a:r>
              <a:rPr lang="en-US" altLang="zh-CN" sz="2800" b="1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 </a:t>
            </a:r>
            <a:r>
              <a:rPr lang="en-US" altLang="zh-CN" sz="2800" b="1">
                <a:latin typeface="Times New Roman" panose="02020603050405020304" pitchFamily="18" charset="0"/>
              </a:rPr>
              <a:t>→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baseline="-25000">
                <a:latin typeface="Times New Roman" panose="02020603050405020304" pitchFamily="18" charset="0"/>
              </a:rPr>
              <a:t>0 </a:t>
            </a:r>
            <a:r>
              <a:rPr lang="en-US" altLang="zh-CN" sz="2800" b="1">
                <a:latin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或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 </a:t>
            </a:r>
            <a:r>
              <a:rPr lang="en-US" altLang="zh-CN" sz="2800" b="1">
                <a:latin typeface="Times New Roman" panose="02020603050405020304" pitchFamily="18" charset="0"/>
              </a:rPr>
              <a:t>→ </a:t>
            </a:r>
            <a:r>
              <a:rPr lang="en-US" altLang="zh-CN" sz="2800" b="1">
                <a:latin typeface="Times New Roman" panose="02020603050405020304" pitchFamily="18" charset="0"/>
                <a:sym typeface="Symbol" panose="05050102010706020507" pitchFamily="18" charset="2"/>
              </a:rPr>
              <a:t></a:t>
            </a:r>
            <a:r>
              <a:rPr lang="en-US" altLang="zh-CN" sz="2800" b="1">
                <a:latin typeface="宋体" panose="02010600030101010101" pitchFamily="2" charset="-122"/>
                <a:sym typeface="Symbol" panose="05050102010706020507" pitchFamily="18" charset="2"/>
              </a:rPr>
              <a:t>)</a:t>
            </a:r>
            <a:r>
              <a:rPr lang="en-US" altLang="zh-CN" sz="2800" b="1">
                <a:latin typeface="Times New Roman" panose="02020603050405020304" pitchFamily="18" charset="0"/>
                <a:sym typeface="Symbol" panose="05050102010706020507" pitchFamily="18" charset="2"/>
              </a:rPr>
              <a:t> .</a:t>
            </a:r>
            <a:endParaRPr lang="en-US" altLang="zh-CN" sz="2800" b="1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2081" name="矩形 2080"/>
          <p:cNvSpPr/>
          <p:nvPr/>
        </p:nvSpPr>
        <p:spPr>
          <a:xfrm>
            <a:off x="6743701" y="1977073"/>
            <a:ext cx="54038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即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7" name="文本框 2"/>
          <p:cNvSpPr txBox="1"/>
          <p:nvPr/>
        </p:nvSpPr>
        <p:spPr>
          <a:xfrm>
            <a:off x="768985" y="129540"/>
            <a:ext cx="302641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一、概念</a:t>
            </a:r>
            <a:endParaRPr lang="zh-CN" altLang="en-US" sz="2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75"/>
                                        <p:tgtEl>
                                          <p:spTgt spid="2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75"/>
                                        <p:tgtEl>
                                          <p:spTgt spid="2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  <p:bldP spid="2078" grpId="0"/>
      <p:bldP spid="2079" grpId="0"/>
      <p:bldP spid="2080" grpId="0"/>
      <p:bldP spid="208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9" name="文本框 3078"/>
          <p:cNvSpPr txBox="1"/>
          <p:nvPr/>
        </p:nvSpPr>
        <p:spPr>
          <a:xfrm>
            <a:off x="1459548" y="1407795"/>
            <a:ext cx="7416800" cy="6076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zh-CN" altLang="en-US" sz="2800" b="1" dirty="0">
                <a:latin typeface="Times New Roman" panose="02020603050405020304" pitchFamily="18" charset="0"/>
              </a:rPr>
              <a:t>例如，在</a:t>
            </a:r>
            <a:r>
              <a:rPr lang="zh-CN" altLang="en-US" sz="2800" b="1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 </a:t>
            </a:r>
            <a:r>
              <a:rPr lang="en-US" altLang="zh-CN" sz="2800" b="1">
                <a:latin typeface="Times New Roman" panose="02020603050405020304" pitchFamily="18" charset="0"/>
              </a:rPr>
              <a:t>→ 0</a:t>
            </a:r>
            <a:r>
              <a:rPr lang="en-US" altLang="zh-CN" sz="2800" b="1" baseline="-25000">
                <a:latin typeface="Times New Roman" panose="02020603050405020304" pitchFamily="18" charset="0"/>
              </a:rPr>
              <a:t>  </a:t>
            </a:r>
            <a:r>
              <a:rPr lang="zh-CN" altLang="en-US" sz="2800" b="1" dirty="0">
                <a:latin typeface="Times New Roman" panose="02020603050405020304" pitchFamily="18" charset="0"/>
              </a:rPr>
              <a:t>时 </a:t>
            </a:r>
            <a:r>
              <a:rPr lang="en-US" altLang="zh-CN" sz="2800" b="1">
                <a:latin typeface="Times New Roman" panose="02020603050405020304" pitchFamily="18" charset="0"/>
              </a:rPr>
              <a:t>sin </a:t>
            </a:r>
            <a:r>
              <a:rPr lang="en-US" altLang="zh-CN" sz="2800" b="1" i="1">
                <a:latin typeface="Times New Roman" panose="02020603050405020304" pitchFamily="18" charset="0"/>
              </a:rPr>
              <a:t>x </a:t>
            </a:r>
            <a:r>
              <a:rPr lang="zh-CN" altLang="en-US" sz="2800" b="1" dirty="0">
                <a:latin typeface="Times New Roman" panose="02020603050405020304" pitchFamily="18" charset="0"/>
              </a:rPr>
              <a:t>和 </a:t>
            </a:r>
            <a:r>
              <a:rPr lang="en-US" altLang="zh-CN" sz="2800" b="1">
                <a:latin typeface="Times New Roman" panose="02020603050405020304" pitchFamily="18" charset="0"/>
              </a:rPr>
              <a:t>5</a:t>
            </a:r>
            <a:r>
              <a:rPr lang="en-US" altLang="zh-CN" sz="1600" b="1" i="1">
                <a:solidFill>
                  <a:srgbClr val="0000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 </a:t>
            </a:r>
            <a:r>
              <a:rPr lang="zh-CN" altLang="en-US" sz="2800" b="1" dirty="0">
                <a:latin typeface="Times New Roman" panose="02020603050405020304" pitchFamily="18" charset="0"/>
              </a:rPr>
              <a:t>都是无穷小量，</a:t>
            </a:r>
            <a:endParaRPr lang="zh-CN" alt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3080" name="矩形 3079"/>
          <p:cNvSpPr/>
          <p:nvPr/>
        </p:nvSpPr>
        <p:spPr>
          <a:xfrm>
            <a:off x="723424" y="2017395"/>
            <a:ext cx="540385" cy="60769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algn="just">
              <a:lnSpc>
                <a:spcPct val="120000"/>
              </a:lnSpc>
              <a:spcBef>
                <a:spcPct val="50000"/>
              </a:spcBef>
            </a:pPr>
            <a:r>
              <a:rPr lang="zh-CN" altLang="en-US" sz="2800" b="1" dirty="0">
                <a:latin typeface="Times New Roman" panose="02020603050405020304" pitchFamily="18" charset="0"/>
              </a:rPr>
              <a:t>且</a:t>
            </a:r>
            <a:endParaRPr lang="zh-CN" altLang="en-US" sz="2800" b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3081" name="对象 3080"/>
          <p:cNvGraphicFramePr/>
          <p:nvPr/>
        </p:nvGraphicFramePr>
        <p:xfrm>
          <a:off x="3770948" y="2660333"/>
          <a:ext cx="205740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" name="" r:id="rId1" imgW="913765" imgH="393700" progId="Equation.3">
                  <p:embed/>
                </p:oleObj>
              </mc:Choice>
              <mc:Fallback>
                <p:oleObj name="" r:id="rId1" imgW="913765" imgH="393700" progId="Equation.3">
                  <p:embed/>
                  <p:pic>
                    <p:nvPicPr>
                      <p:cNvPr id="0" name="图片 1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770948" y="2660333"/>
                        <a:ext cx="2057400" cy="8858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82" name="文本框 3081"/>
          <p:cNvSpPr txBox="1"/>
          <p:nvPr/>
        </p:nvSpPr>
        <p:spPr>
          <a:xfrm>
            <a:off x="722948" y="3927158"/>
            <a:ext cx="7315200" cy="6076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zh-CN" altLang="en-US" sz="2800" b="1" dirty="0">
                <a:latin typeface="Times New Roman" panose="02020603050405020304" pitchFamily="18" charset="0"/>
              </a:rPr>
              <a:t>所以当</a:t>
            </a:r>
            <a:r>
              <a:rPr lang="zh-CN" altLang="en-US" sz="2800" b="1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 </a:t>
            </a:r>
            <a:r>
              <a:rPr lang="en-US" altLang="zh-CN" sz="2800" b="1">
                <a:latin typeface="Times New Roman" panose="02020603050405020304" pitchFamily="18" charset="0"/>
              </a:rPr>
              <a:t>→ 0</a:t>
            </a:r>
            <a:r>
              <a:rPr lang="en-US" altLang="zh-CN" sz="2800" b="1" baseline="-25000">
                <a:latin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</a:rPr>
              <a:t>时，</a:t>
            </a:r>
            <a:r>
              <a:rPr lang="en-US" altLang="zh-CN" sz="2800" b="1">
                <a:latin typeface="Times New Roman" panose="02020603050405020304" pitchFamily="18" charset="0"/>
              </a:rPr>
              <a:t>sin </a:t>
            </a:r>
            <a:r>
              <a:rPr lang="en-US" altLang="zh-CN" sz="2800" b="1" i="1">
                <a:latin typeface="Times New Roman" panose="02020603050405020304" pitchFamily="18" charset="0"/>
              </a:rPr>
              <a:t>x </a:t>
            </a:r>
            <a:r>
              <a:rPr lang="zh-CN" altLang="en-US" sz="2800" b="1" dirty="0">
                <a:latin typeface="Times New Roman" panose="02020603050405020304" pitchFamily="18" charset="0"/>
              </a:rPr>
              <a:t>和 </a:t>
            </a:r>
            <a:r>
              <a:rPr lang="en-US" altLang="zh-CN" sz="2800" b="1">
                <a:latin typeface="Times New Roman" panose="02020603050405020304" pitchFamily="18" charset="0"/>
              </a:rPr>
              <a:t>5 </a:t>
            </a:r>
            <a:r>
              <a:rPr lang="en-US" altLang="zh-CN" sz="2800" b="1" i="1">
                <a:latin typeface="Times New Roman" panose="02020603050405020304" pitchFamily="18" charset="0"/>
              </a:rPr>
              <a:t>x </a:t>
            </a:r>
            <a:r>
              <a:rPr lang="zh-CN" altLang="en-US" sz="2800" b="1" dirty="0">
                <a:latin typeface="Times New Roman" panose="02020603050405020304" pitchFamily="18" charset="0"/>
              </a:rPr>
              <a:t>是同阶无穷小量</a:t>
            </a:r>
            <a:r>
              <a:rPr lang="en-US" altLang="zh-CN" sz="2800" b="1">
                <a:latin typeface="Times New Roman" panose="02020603050405020304" pitchFamily="18" charset="0"/>
              </a:rPr>
              <a:t>.</a:t>
            </a:r>
            <a:endParaRPr lang="en-US" altLang="zh-CN" sz="2800" b="1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75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75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0" grpId="0"/>
      <p:bldP spid="308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104" name="对象 4103"/>
          <p:cNvGraphicFramePr/>
          <p:nvPr/>
        </p:nvGraphicFramePr>
        <p:xfrm>
          <a:off x="2123123" y="1904683"/>
          <a:ext cx="2103438" cy="974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875665" imgH="405765" progId="Equation.3">
                  <p:embed/>
                </p:oleObj>
              </mc:Choice>
              <mc:Fallback>
                <p:oleObj name="" r:id="rId1" imgW="875665" imgH="405765" progId="Equation.3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123123" y="1904683"/>
                        <a:ext cx="2103438" cy="9747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对象 4105"/>
          <p:cNvGraphicFramePr/>
          <p:nvPr/>
        </p:nvGraphicFramePr>
        <p:xfrm>
          <a:off x="5279073" y="1922145"/>
          <a:ext cx="1997075" cy="8826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3" imgW="888365" imgH="393700" progId="Equation.3">
                  <p:embed/>
                </p:oleObj>
              </mc:Choice>
              <mc:Fallback>
                <p:oleObj name="" r:id="rId3" imgW="888365" imgH="393700" progId="Equation.3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279073" y="1922145"/>
                        <a:ext cx="1997075" cy="8826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对象 4106"/>
          <p:cNvGraphicFramePr/>
          <p:nvPr/>
        </p:nvGraphicFramePr>
        <p:xfrm>
          <a:off x="2108836" y="2959100"/>
          <a:ext cx="2487612" cy="1362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5" imgW="1066165" imgH="584200" progId="Equation.3">
                  <p:embed/>
                </p:oleObj>
              </mc:Choice>
              <mc:Fallback>
                <p:oleObj name="" r:id="rId5" imgW="1066165" imgH="584200" progId="Equation.3">
                  <p:embed/>
                  <p:pic>
                    <p:nvPicPr>
                      <p:cNvPr id="0" name="图片 307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08836" y="2959100"/>
                        <a:ext cx="2487612" cy="13620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8" name="对象 4107"/>
          <p:cNvGraphicFramePr/>
          <p:nvPr/>
        </p:nvGraphicFramePr>
        <p:xfrm>
          <a:off x="5218748" y="2968625"/>
          <a:ext cx="2514600" cy="908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7" imgW="1091565" imgH="393700" progId="Equation.3">
                  <p:embed/>
                </p:oleObj>
              </mc:Choice>
              <mc:Fallback>
                <p:oleObj name="" r:id="rId7" imgW="1091565" imgH="393700" progId="Equation.3">
                  <p:embed/>
                  <p:pic>
                    <p:nvPicPr>
                      <p:cNvPr id="0" name="图片 3082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218748" y="2968625"/>
                        <a:ext cx="2514600" cy="90805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9" name="文本框 4108"/>
          <p:cNvSpPr txBox="1"/>
          <p:nvPr/>
        </p:nvSpPr>
        <p:spPr>
          <a:xfrm>
            <a:off x="1561148" y="4236403"/>
            <a:ext cx="3568700" cy="6076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zh-CN" altLang="en-US" sz="2800" b="1" dirty="0">
                <a:latin typeface="Times New Roman" panose="02020603050405020304" pitchFamily="18" charset="0"/>
              </a:rPr>
              <a:t>所以，当</a:t>
            </a:r>
            <a:r>
              <a:rPr lang="zh-CN" altLang="en-US" sz="2800" b="1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 </a:t>
            </a:r>
            <a:r>
              <a:rPr lang="en-US" altLang="zh-CN" sz="2800" b="1">
                <a:latin typeface="Times New Roman" panose="02020603050405020304" pitchFamily="18" charset="0"/>
              </a:rPr>
              <a:t>→ 0</a:t>
            </a:r>
            <a:r>
              <a:rPr lang="en-US" altLang="zh-CN" sz="2800" b="1" baseline="-25000">
                <a:latin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</a:rPr>
              <a:t>时，</a:t>
            </a:r>
            <a:endParaRPr lang="zh-CN" altLang="en-US" sz="2800" b="1" dirty="0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4110" name="矩形 4109"/>
          <p:cNvSpPr/>
          <p:nvPr/>
        </p:nvSpPr>
        <p:spPr>
          <a:xfrm>
            <a:off x="4685348" y="4236403"/>
            <a:ext cx="4189413" cy="6076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</a:pPr>
            <a:r>
              <a:rPr lang="en-US" altLang="zh-CN" sz="2800" b="1" i="1">
                <a:latin typeface="Times New Roman" panose="02020603050405020304" pitchFamily="18" charset="0"/>
              </a:rPr>
              <a:t> x</a:t>
            </a:r>
            <a:r>
              <a:rPr lang="en-US" altLang="zh-CN" sz="2800" b="1" dirty="0">
                <a:latin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</a:rPr>
              <a:t>与 </a:t>
            </a:r>
            <a:r>
              <a:rPr lang="en-US" altLang="zh-CN" sz="2800" b="1">
                <a:latin typeface="Times New Roman" panose="02020603050405020304" pitchFamily="18" charset="0"/>
              </a:rPr>
              <a:t>sin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zh-CN" altLang="en-US" sz="2800" b="1">
                <a:latin typeface="Times New Roman" panose="02020603050405020304" pitchFamily="18" charset="0"/>
              </a:rPr>
              <a:t>， </a:t>
            </a:r>
            <a:r>
              <a:rPr lang="en-US" altLang="zh-CN" sz="2800" b="1" i="1">
                <a:latin typeface="Times New Roman" panose="02020603050405020304" pitchFamily="18" charset="0"/>
              </a:rPr>
              <a:t>x </a:t>
            </a:r>
            <a:r>
              <a:rPr lang="zh-CN" altLang="en-US" sz="2800" b="1" dirty="0">
                <a:latin typeface="Times New Roman" panose="02020603050405020304" pitchFamily="18" charset="0"/>
              </a:rPr>
              <a:t>与 </a:t>
            </a:r>
            <a:r>
              <a:rPr lang="en-US" altLang="zh-CN" sz="2800" b="1">
                <a:latin typeface="Times New Roman" panose="02020603050405020304" pitchFamily="18" charset="0"/>
              </a:rPr>
              <a:t>tan 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zh-CN" altLang="en-US" sz="2800" b="1">
                <a:latin typeface="Times New Roman" panose="02020603050405020304" pitchFamily="18" charset="0"/>
              </a:rPr>
              <a:t>，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4111" name="矩形 4110"/>
          <p:cNvSpPr/>
          <p:nvPr/>
        </p:nvSpPr>
        <p:spPr>
          <a:xfrm>
            <a:off x="5547361" y="5084128"/>
            <a:ext cx="3405187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b="1" dirty="0">
                <a:latin typeface="Times New Roman" panose="02020603050405020304" pitchFamily="18" charset="0"/>
              </a:rPr>
              <a:t>都是等价无穷小量，</a:t>
            </a:r>
            <a:endParaRPr lang="zh-CN" altLang="en-US" sz="2800" b="1" dirty="0">
              <a:latin typeface="Times New Roman" panose="02020603050405020304" pitchFamily="18" charset="0"/>
            </a:endParaRPr>
          </a:p>
        </p:txBody>
      </p:sp>
      <p:graphicFrame>
        <p:nvGraphicFramePr>
          <p:cNvPr id="4112" name="对象 4111"/>
          <p:cNvGraphicFramePr/>
          <p:nvPr/>
        </p:nvGraphicFramePr>
        <p:xfrm>
          <a:off x="799148" y="4863465"/>
          <a:ext cx="2590800" cy="85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9" imgW="1230630" imgH="405765" progId="Equation.3">
                  <p:embed/>
                </p:oleObj>
              </mc:Choice>
              <mc:Fallback>
                <p:oleObj name="" r:id="rId9" imgW="1230630" imgH="405765" progId="Equation.3">
                  <p:embed/>
                  <p:pic>
                    <p:nvPicPr>
                      <p:cNvPr id="0" name="图片 3081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99148" y="4863465"/>
                        <a:ext cx="2590800" cy="8540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3" name="矩形 4112"/>
          <p:cNvSpPr/>
          <p:nvPr/>
        </p:nvSpPr>
        <p:spPr>
          <a:xfrm>
            <a:off x="1234123" y="5792153"/>
            <a:ext cx="178244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~</a:t>
            </a:r>
            <a:r>
              <a:rPr lang="en-US" altLang="zh-CN" sz="2800" b="1">
                <a:latin typeface="Times New Roman" panose="02020603050405020304" pitchFamily="18" charset="0"/>
              </a:rPr>
              <a:t> sin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zh-CN" altLang="en-US" sz="2800" b="1">
                <a:latin typeface="Times New Roman" panose="02020603050405020304" pitchFamily="18" charset="0"/>
              </a:rPr>
              <a:t>，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4114" name="矩形 4113"/>
          <p:cNvSpPr/>
          <p:nvPr/>
        </p:nvSpPr>
        <p:spPr>
          <a:xfrm>
            <a:off x="2850198" y="5792153"/>
            <a:ext cx="184086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~</a:t>
            </a:r>
            <a:r>
              <a:rPr lang="en-US" altLang="zh-CN" sz="2800" b="1">
                <a:latin typeface="Times New Roman" panose="02020603050405020304" pitchFamily="18" charset="0"/>
              </a:rPr>
              <a:t> tan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zh-CN" altLang="en-US" sz="2800" b="1">
                <a:latin typeface="Times New Roman" panose="02020603050405020304" pitchFamily="18" charset="0"/>
              </a:rPr>
              <a:t>，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4115" name="矩形 4114"/>
          <p:cNvSpPr/>
          <p:nvPr/>
        </p:nvSpPr>
        <p:spPr>
          <a:xfrm>
            <a:off x="6522086" y="5792153"/>
            <a:ext cx="208089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en-US" altLang="zh-CN" sz="2800" b="1">
                <a:latin typeface="Times New Roman" panose="02020603050405020304" pitchFamily="18" charset="0"/>
              </a:rPr>
              <a:t>ln(1 +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>
                <a:latin typeface="Times New Roman" panose="02020603050405020304" pitchFamily="18" charset="0"/>
              </a:rPr>
              <a:t>) </a:t>
            </a:r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~</a:t>
            </a:r>
            <a:r>
              <a:rPr lang="en-US" altLang="zh-CN" sz="2800" b="1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>
                <a:latin typeface="Times New Roman" panose="02020603050405020304" pitchFamily="18" charset="0"/>
              </a:rPr>
              <a:t>.</a:t>
            </a:r>
            <a:endParaRPr lang="en-US" altLang="zh-CN" sz="2800" b="1">
              <a:latin typeface="Times New Roman" panose="02020603050405020304" pitchFamily="18" charset="0"/>
            </a:endParaRPr>
          </a:p>
        </p:txBody>
      </p:sp>
      <p:graphicFrame>
        <p:nvGraphicFramePr>
          <p:cNvPr id="4116" name="对象 4115"/>
          <p:cNvGraphicFramePr/>
          <p:nvPr/>
        </p:nvGraphicFramePr>
        <p:xfrm>
          <a:off x="4609148" y="5625465"/>
          <a:ext cx="1981200" cy="860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11" imgW="965200" imgH="419100" progId="Equation.3">
                  <p:embed/>
                </p:oleObj>
              </mc:Choice>
              <mc:Fallback>
                <p:oleObj name="" r:id="rId11" imgW="965200" imgH="419100" progId="Equation.3">
                  <p:embed/>
                  <p:pic>
                    <p:nvPicPr>
                      <p:cNvPr id="0" name="图片 3086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4609148" y="5625465"/>
                        <a:ext cx="1981200" cy="8604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17" name="矩形 4116"/>
          <p:cNvSpPr/>
          <p:nvPr/>
        </p:nvSpPr>
        <p:spPr>
          <a:xfrm>
            <a:off x="715011" y="5792153"/>
            <a:ext cx="540385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r>
              <a:rPr lang="zh-CN" altLang="en-US" sz="2800" b="1" dirty="0">
                <a:latin typeface="Times New Roman" panose="02020603050405020304" pitchFamily="18" charset="0"/>
              </a:rPr>
              <a:t>即</a:t>
            </a:r>
            <a:endParaRPr lang="zh-CN" altLang="en-US" sz="2800" b="1" dirty="0">
              <a:latin typeface="Times New Roman" panose="02020603050405020304" pitchFamily="18" charset="0"/>
            </a:endParaRPr>
          </a:p>
        </p:txBody>
      </p:sp>
      <p:sp>
        <p:nvSpPr>
          <p:cNvPr id="4119" name="文本框 4118"/>
          <p:cNvSpPr txBox="1"/>
          <p:nvPr/>
        </p:nvSpPr>
        <p:spPr>
          <a:xfrm>
            <a:off x="3389948" y="5069840"/>
            <a:ext cx="24384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spcBef>
                <a:spcPct val="50000"/>
              </a:spcBef>
            </a:pPr>
            <a:r>
              <a:rPr lang="en-US" altLang="zh-CN" sz="2800" b="1" i="1">
                <a:latin typeface="Times New Roman" panose="02020603050405020304" pitchFamily="18" charset="0"/>
              </a:rPr>
              <a:t>x </a:t>
            </a:r>
            <a:r>
              <a:rPr lang="zh-CN" altLang="en-US" sz="2800" b="1" dirty="0">
                <a:latin typeface="Times New Roman" panose="02020603050405020304" pitchFamily="18" charset="0"/>
              </a:rPr>
              <a:t>与 </a:t>
            </a:r>
            <a:r>
              <a:rPr lang="en-US" altLang="zh-CN" sz="2800" b="1">
                <a:latin typeface="Times New Roman" panose="02020603050405020304" pitchFamily="18" charset="0"/>
              </a:rPr>
              <a:t>ln(1 +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>
                <a:latin typeface="Times New Roman" panose="02020603050405020304" pitchFamily="18" charset="0"/>
              </a:rPr>
              <a:t> )</a:t>
            </a:r>
            <a:endParaRPr lang="en-US" altLang="zh-CN" sz="2800" b="1">
              <a:latin typeface="Times New Roman" panose="02020603050405020304" pitchFamily="18" charset="0"/>
            </a:endParaRPr>
          </a:p>
        </p:txBody>
      </p:sp>
      <p:sp>
        <p:nvSpPr>
          <p:cNvPr id="3093" name="文本框 3092"/>
          <p:cNvSpPr txBox="1"/>
          <p:nvPr/>
        </p:nvSpPr>
        <p:spPr>
          <a:xfrm>
            <a:off x="1484948" y="784225"/>
            <a:ext cx="4191000" cy="6076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zh-CN" altLang="en-US" sz="2800" b="1" dirty="0">
                <a:latin typeface="Times New Roman" panose="02020603050405020304" pitchFamily="18" charset="0"/>
              </a:rPr>
              <a:t>又如，因为在</a:t>
            </a:r>
            <a:r>
              <a:rPr lang="zh-CN" altLang="en-US" sz="2800" b="1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 </a:t>
            </a:r>
            <a:r>
              <a:rPr lang="en-US" altLang="zh-CN" sz="2800" b="1">
                <a:latin typeface="Times New Roman" panose="02020603050405020304" pitchFamily="18" charset="0"/>
              </a:rPr>
              <a:t>→ 0</a:t>
            </a:r>
            <a:r>
              <a:rPr lang="en-US" altLang="zh-CN" sz="2800" b="1" baseline="-25000">
                <a:latin typeface="Times New Roman" panose="02020603050405020304" pitchFamily="18" charset="0"/>
              </a:rPr>
              <a:t>  </a:t>
            </a:r>
            <a:r>
              <a:rPr lang="zh-CN" altLang="en-US" sz="2800" b="1" dirty="0">
                <a:latin typeface="Times New Roman" panose="02020603050405020304" pitchFamily="18" charset="0"/>
              </a:rPr>
              <a:t>时，</a:t>
            </a:r>
            <a:endParaRPr lang="zh-CN" altLang="en-US" sz="2800" b="1" dirty="0">
              <a:latin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3094" name="矩形 3093"/>
          <p:cNvSpPr/>
          <p:nvPr/>
        </p:nvSpPr>
        <p:spPr>
          <a:xfrm>
            <a:off x="710248" y="631825"/>
            <a:ext cx="8153400" cy="14700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60000"/>
              </a:lnSpc>
            </a:pPr>
            <a:r>
              <a:rPr lang="en-US" altLang="zh-CN" sz="2800" b="1" i="1">
                <a:latin typeface="Times New Roman" panose="02020603050405020304" pitchFamily="18" charset="0"/>
              </a:rPr>
              <a:t>                                                       x</a:t>
            </a:r>
            <a:r>
              <a:rPr lang="en-US" altLang="zh-CN" sz="2800" b="1">
                <a:latin typeface="Times New Roman" panose="02020603050405020304" pitchFamily="18" charset="0"/>
              </a:rPr>
              <a:t> </a:t>
            </a:r>
            <a:r>
              <a:rPr lang="zh-CN" altLang="en-US" sz="2800" b="1">
                <a:latin typeface="Times New Roman" panose="02020603050405020304" pitchFamily="18" charset="0"/>
              </a:rPr>
              <a:t>，</a:t>
            </a:r>
            <a:r>
              <a:rPr lang="en-US" altLang="zh-CN" sz="2800" b="1">
                <a:latin typeface="Times New Roman" panose="02020603050405020304" pitchFamily="18" charset="0"/>
              </a:rPr>
              <a:t>sin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zh-CN" altLang="en-US" sz="2800" b="1">
                <a:latin typeface="Times New Roman" panose="02020603050405020304" pitchFamily="18" charset="0"/>
              </a:rPr>
              <a:t>，</a:t>
            </a:r>
            <a:r>
              <a:rPr lang="en-US" altLang="zh-CN" sz="2800" b="1">
                <a:latin typeface="Times New Roman" panose="02020603050405020304" pitchFamily="18" charset="0"/>
              </a:rPr>
              <a:t>tan 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zh-CN" altLang="en-US" sz="2800" b="1">
                <a:latin typeface="Times New Roman" panose="02020603050405020304" pitchFamily="18" charset="0"/>
              </a:rPr>
              <a:t>， </a:t>
            </a:r>
            <a:r>
              <a:rPr lang="en-US" altLang="zh-CN" sz="2800" b="1">
                <a:latin typeface="Times New Roman" panose="02020603050405020304" pitchFamily="18" charset="0"/>
              </a:rPr>
              <a:t>1</a:t>
            </a:r>
            <a:r>
              <a:rPr lang="en-US" altLang="zh-CN" sz="2800" b="1">
                <a:latin typeface="Symbol" panose="05050102010706020507" pitchFamily="18" charset="2"/>
              </a:rPr>
              <a:t> </a:t>
            </a:r>
            <a:r>
              <a:rPr lang="en-US" altLang="zh-CN" sz="2800" b="1">
                <a:latin typeface="宋体" panose="02010600030101010101" pitchFamily="2" charset="-122"/>
              </a:rPr>
              <a:t>-</a:t>
            </a:r>
            <a:r>
              <a:rPr lang="en-US" altLang="zh-CN" sz="2800" b="1">
                <a:latin typeface="Symbol" panose="05050102010706020507" pitchFamily="18" charset="2"/>
              </a:rPr>
              <a:t> </a:t>
            </a:r>
            <a:r>
              <a:rPr lang="en-US" altLang="zh-CN" sz="2800" b="1" err="1">
                <a:latin typeface="Times New Roman" panose="02020603050405020304" pitchFamily="18" charset="0"/>
              </a:rPr>
              <a:t>cos</a:t>
            </a:r>
            <a:r>
              <a:rPr lang="en-US" altLang="zh-CN" sz="2800" b="1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zh-CN" altLang="en-US" sz="2800" b="1">
                <a:latin typeface="Times New Roman" panose="02020603050405020304" pitchFamily="18" charset="0"/>
              </a:rPr>
              <a:t>，</a:t>
            </a:r>
            <a:r>
              <a:rPr lang="en-US" altLang="zh-CN" sz="2800" b="1">
                <a:latin typeface="Times New Roman" panose="02020603050405020304" pitchFamily="18" charset="0"/>
              </a:rPr>
              <a:t>ln(1 </a:t>
            </a:r>
            <a:r>
              <a:rPr lang="en-US" altLang="zh-CN" sz="2800" b="1">
                <a:latin typeface="宋体" panose="02010600030101010101" pitchFamily="2" charset="-122"/>
              </a:rPr>
              <a:t>+</a:t>
            </a:r>
            <a:r>
              <a:rPr lang="en-US" altLang="zh-CN" sz="2800" b="1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>
                <a:latin typeface="Times New Roman" panose="02020603050405020304" pitchFamily="18" charset="0"/>
              </a:rPr>
              <a:t>)</a:t>
            </a:r>
            <a:r>
              <a:rPr lang="en-US" altLang="zh-CN" sz="2800" b="1" i="1">
                <a:latin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</a:rPr>
              <a:t>等都是无穷小量</a:t>
            </a:r>
            <a:r>
              <a:rPr lang="en-US" altLang="zh-CN" sz="2800" b="1">
                <a:latin typeface="Times New Roman" panose="02020603050405020304" pitchFamily="18" charset="0"/>
              </a:rPr>
              <a:t>.</a:t>
            </a:r>
            <a:endParaRPr lang="en-US" altLang="zh-CN" sz="2800" b="1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75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75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75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75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75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75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75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75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75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9" grpId="0"/>
      <p:bldP spid="4110" grpId="0"/>
      <p:bldP spid="4111" grpId="0"/>
      <p:bldP spid="4113" grpId="0"/>
      <p:bldP spid="4114" grpId="0"/>
      <p:bldP spid="4115" grpId="0"/>
      <p:bldP spid="4117" grpId="0"/>
      <p:bldP spid="4119" grpId="0"/>
      <p:bldP spid="3093" grpId="0"/>
      <p:bldP spid="309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33" name="文本框 5132"/>
          <p:cNvSpPr txBox="1"/>
          <p:nvPr/>
        </p:nvSpPr>
        <p:spPr>
          <a:xfrm>
            <a:off x="799148" y="815975"/>
            <a:ext cx="7786688" cy="10388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lnSpc>
                <a:spcPct val="110000"/>
              </a:lnSpc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　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定义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2</a:t>
            </a:r>
            <a:r>
              <a:rPr lang="zh-CN" altLang="en-US" sz="2800" b="1" dirty="0">
                <a:latin typeface="Times New Roman" panose="02020603050405020304" pitchFamily="18" charset="0"/>
              </a:rPr>
              <a:t>　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设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altLang="zh-CN" sz="1600" b="1"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latin typeface="Times New Roman" panose="02020603050405020304" pitchFamily="18" charset="0"/>
              </a:rPr>
              <a:t>(</a:t>
            </a:r>
            <a:r>
              <a:rPr lang="en-US" altLang="zh-CN" sz="1600" b="1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1600" b="1"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和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Symbol" panose="05050102010706020507" pitchFamily="18" charset="2"/>
              </a:rPr>
              <a:t>b</a:t>
            </a:r>
            <a:r>
              <a:rPr lang="en-US" altLang="zh-CN" sz="1600" b="1"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latin typeface="Symbol" panose="05050102010706020507" pitchFamily="18" charset="2"/>
              </a:rPr>
              <a:t>(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1600" b="1">
                <a:latin typeface="Times New Roman" panose="02020603050405020304" pitchFamily="18" charset="0"/>
              </a:rPr>
              <a:t> </a:t>
            </a:r>
            <a:r>
              <a:rPr lang="en-US" altLang="zh-CN" sz="2800" b="1" dirty="0"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latin typeface="Times New Roman" panose="02020603050405020304" pitchFamily="18" charset="0"/>
              </a:rPr>
              <a:t>为 </a:t>
            </a:r>
            <a:r>
              <a:rPr lang="en-US" altLang="zh-CN" sz="2800" b="1" i="1">
                <a:latin typeface="Times New Roman" panose="02020603050405020304" pitchFamily="18" charset="0"/>
              </a:rPr>
              <a:t>x </a:t>
            </a:r>
            <a:r>
              <a:rPr lang="en-US" altLang="zh-CN" sz="2800" b="1">
                <a:latin typeface="Times New Roman" panose="02020603050405020304" pitchFamily="18" charset="0"/>
              </a:rPr>
              <a:t>→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baseline="-25000">
                <a:latin typeface="Times New Roman" panose="02020603050405020304" pitchFamily="18" charset="0"/>
              </a:rPr>
              <a:t>0 </a:t>
            </a:r>
            <a:r>
              <a:rPr lang="en-US" altLang="zh-CN" sz="2800" b="1">
                <a:latin typeface="宋体" panose="02010600030101010101" pitchFamily="2" charset="-122"/>
              </a:rPr>
              <a:t>(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或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>
                <a:latin typeface="Times New Roman" panose="02020603050405020304" pitchFamily="18" charset="0"/>
              </a:rPr>
              <a:t> → </a:t>
            </a:r>
            <a:r>
              <a:rPr lang="en-US" altLang="zh-CN" sz="2800" b="1">
                <a:latin typeface="Times New Roman" panose="02020603050405020304" pitchFamily="18" charset="0"/>
                <a:sym typeface="Symbol" panose="05050102010706020507" pitchFamily="18" charset="2"/>
              </a:rPr>
              <a:t></a:t>
            </a:r>
            <a:r>
              <a:rPr lang="en-US" altLang="zh-CN" sz="2800" b="1">
                <a:latin typeface="宋体" panose="02010600030101010101" pitchFamily="2" charset="-122"/>
              </a:rPr>
              <a:t>)</a:t>
            </a:r>
            <a:r>
              <a:rPr lang="en-US" altLang="zh-CN" sz="2800" b="1">
                <a:latin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时的无穷小量</a:t>
            </a:r>
            <a:r>
              <a:rPr lang="zh-CN" altLang="en-US" sz="2800" b="1" dirty="0">
                <a:latin typeface="Times New Roman" panose="02020603050405020304" pitchFamily="18" charset="0"/>
              </a:rPr>
              <a:t>，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graphicFrame>
        <p:nvGraphicFramePr>
          <p:cNvPr id="5134" name="对象 5133"/>
          <p:cNvGraphicFramePr/>
          <p:nvPr/>
        </p:nvGraphicFramePr>
        <p:xfrm>
          <a:off x="3542348" y="1820863"/>
          <a:ext cx="1828800" cy="900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" r:id="rId1" imgW="850265" imgH="419100" progId="Equation.3">
                  <p:embed/>
                </p:oleObj>
              </mc:Choice>
              <mc:Fallback>
                <p:oleObj name="" r:id="rId1" imgW="850265" imgH="419100" progId="Equation.3">
                  <p:embed/>
                  <p:pic>
                    <p:nvPicPr>
                      <p:cNvPr id="0" name="图片 3083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542348" y="1820863"/>
                        <a:ext cx="1828800" cy="9001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36" name="文本框 5135"/>
          <p:cNvSpPr txBox="1"/>
          <p:nvPr/>
        </p:nvSpPr>
        <p:spPr>
          <a:xfrm>
            <a:off x="799148" y="2676525"/>
            <a:ext cx="8001000" cy="9950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05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则称当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 </a:t>
            </a:r>
            <a:r>
              <a:rPr lang="en-US" altLang="zh-CN" sz="2800" b="1">
                <a:latin typeface="Times New Roman" panose="02020603050405020304" pitchFamily="18" charset="0"/>
              </a:rPr>
              <a:t>→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baseline="-25000">
                <a:latin typeface="Times New Roman" panose="02020603050405020304" pitchFamily="18" charset="0"/>
              </a:rPr>
              <a:t>0 </a:t>
            </a:r>
            <a:r>
              <a:rPr lang="en-US" altLang="zh-CN" sz="2800" b="1">
                <a:latin typeface="宋体" panose="02010600030101010101" pitchFamily="2" charset="-122"/>
              </a:rPr>
              <a:t>(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或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>
                <a:latin typeface="Times New Roman" panose="02020603050405020304" pitchFamily="18" charset="0"/>
              </a:rPr>
              <a:t> → </a:t>
            </a:r>
            <a:r>
              <a:rPr lang="en-US" altLang="zh-CN" sz="2800" b="1">
                <a:latin typeface="Times New Roman" panose="02020603050405020304" pitchFamily="18" charset="0"/>
                <a:sym typeface="Symbol" panose="05050102010706020507" pitchFamily="18" charset="2"/>
              </a:rPr>
              <a:t></a:t>
            </a:r>
            <a:r>
              <a:rPr lang="en-US" altLang="zh-CN" sz="2800" b="1">
                <a:latin typeface="宋体" panose="02010600030101010101" pitchFamily="2" charset="-122"/>
              </a:rPr>
              <a:t>)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时</a:t>
            </a:r>
            <a:r>
              <a:rPr lang="zh-CN" altLang="en-US" sz="2800" b="1" dirty="0">
                <a:latin typeface="Times New Roman" panose="02020603050405020304" pitchFamily="18" charset="0"/>
              </a:rPr>
              <a:t>，</a:t>
            </a:r>
            <a:r>
              <a:rPr lang="en-US" altLang="zh-CN" sz="2800" b="1" i="1" dirty="0"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altLang="zh-CN" sz="2000" b="1" i="1"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latin typeface="Times New Roman" panose="02020603050405020304" pitchFamily="18" charset="0"/>
              </a:rPr>
              <a:t>(</a:t>
            </a:r>
            <a:r>
              <a:rPr lang="en-US" altLang="zh-CN" sz="1600" b="1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1600" b="1" i="1"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是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Symbol" panose="05050102010706020507" pitchFamily="18" charset="2"/>
              </a:rPr>
              <a:t>b</a:t>
            </a:r>
            <a:r>
              <a:rPr lang="en-US" altLang="zh-CN" sz="1600" b="1" i="1">
                <a:latin typeface="Symbol" panose="05050102010706020507" pitchFamily="18" charset="2"/>
              </a:rPr>
              <a:t> </a:t>
            </a:r>
            <a:r>
              <a:rPr lang="en-US" altLang="zh-CN" sz="2800" b="1">
                <a:latin typeface="Symbol" panose="05050102010706020507" pitchFamily="18" charset="2"/>
              </a:rPr>
              <a:t>(</a:t>
            </a:r>
            <a:r>
              <a:rPr lang="en-US" altLang="zh-CN" sz="1600" b="1">
                <a:latin typeface="Symbol" panose="05050102010706020507" pitchFamily="18" charset="2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1600" b="1" i="1"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的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高阶无穷小量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，</a:t>
            </a:r>
            <a:endParaRPr lang="zh-CN" altLang="en-US" sz="2800" b="1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37" name="文本框 5136"/>
          <p:cNvSpPr txBox="1"/>
          <p:nvPr/>
        </p:nvSpPr>
        <p:spPr>
          <a:xfrm>
            <a:off x="1561148" y="4116388"/>
            <a:ext cx="7315200" cy="6076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zh-CN" altLang="en-US" sz="2800" b="1" dirty="0">
                <a:latin typeface="Times New Roman" panose="02020603050405020304" pitchFamily="18" charset="0"/>
              </a:rPr>
              <a:t>例如，</a:t>
            </a:r>
            <a:r>
              <a:rPr lang="zh-CN" altLang="en-US" sz="2800" b="1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baseline="30000">
                <a:latin typeface="Times New Roman" panose="02020603050405020304" pitchFamily="18" charset="0"/>
              </a:rPr>
              <a:t>2</a:t>
            </a:r>
            <a:r>
              <a:rPr lang="en-US" altLang="zh-CN" sz="2800" b="1">
                <a:latin typeface="Times New Roman" panose="02020603050405020304" pitchFamily="18" charset="0"/>
              </a:rPr>
              <a:t>,  sin</a:t>
            </a:r>
            <a:r>
              <a:rPr lang="en-US" altLang="zh-CN" sz="2800" b="1">
                <a:latin typeface="Symbol" panose="05050102010706020507" pitchFamily="18" charset="2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 </a:t>
            </a:r>
            <a:r>
              <a:rPr lang="zh-CN" altLang="en-US" sz="2800" b="1" dirty="0">
                <a:latin typeface="Times New Roman" panose="02020603050405020304" pitchFamily="18" charset="0"/>
              </a:rPr>
              <a:t>都是</a:t>
            </a:r>
            <a:r>
              <a:rPr lang="zh-CN" altLang="en-US" sz="2800" b="1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>
                <a:latin typeface="Times New Roman" panose="02020603050405020304" pitchFamily="18" charset="0"/>
              </a:rPr>
              <a:t> → </a:t>
            </a:r>
            <a:r>
              <a:rPr lang="en-US" altLang="zh-CN" sz="2800" b="1">
                <a:latin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altLang="zh-CN" sz="2800" b="1" dirty="0">
                <a:latin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</a:rPr>
              <a:t>时的无穷小量</a:t>
            </a:r>
            <a:r>
              <a:rPr lang="en-US" altLang="zh-CN" sz="2800" b="1" dirty="0">
                <a:latin typeface="Times New Roman" panose="02020603050405020304" pitchFamily="18" charset="0"/>
              </a:rPr>
              <a:t>, </a:t>
            </a:r>
            <a:r>
              <a:rPr lang="zh-CN" altLang="en-US" sz="2800" b="1" dirty="0">
                <a:latin typeface="Times New Roman" panose="02020603050405020304" pitchFamily="18" charset="0"/>
              </a:rPr>
              <a:t>且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graphicFrame>
        <p:nvGraphicFramePr>
          <p:cNvPr id="5138" name="对象 5137"/>
          <p:cNvGraphicFramePr/>
          <p:nvPr/>
        </p:nvGraphicFramePr>
        <p:xfrm>
          <a:off x="3950336" y="4577715"/>
          <a:ext cx="2106612" cy="9794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" r:id="rId3" imgW="901065" imgH="419100" progId="Equation.3">
                  <p:embed/>
                </p:oleObj>
              </mc:Choice>
              <mc:Fallback>
                <p:oleObj name="" r:id="rId3" imgW="901065" imgH="419100" progId="Equation.3">
                  <p:embed/>
                  <p:pic>
                    <p:nvPicPr>
                      <p:cNvPr id="0" name="图片 308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50336" y="4577715"/>
                        <a:ext cx="2106612" cy="979488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45" name="文本框 5144"/>
          <p:cNvSpPr txBox="1"/>
          <p:nvPr/>
        </p:nvSpPr>
        <p:spPr>
          <a:xfrm>
            <a:off x="799148" y="5477510"/>
            <a:ext cx="7924800" cy="9950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lnSpc>
                <a:spcPct val="105000"/>
              </a:lnSpc>
            </a:pPr>
            <a:r>
              <a:rPr lang="zh-CN" altLang="en-US" sz="2800" b="1" dirty="0">
                <a:latin typeface="Times New Roman" panose="02020603050405020304" pitchFamily="18" charset="0"/>
              </a:rPr>
              <a:t>所以，当</a:t>
            </a:r>
            <a:r>
              <a:rPr lang="zh-CN" altLang="en-US" sz="2800" b="1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>
                <a:latin typeface="Times New Roman" panose="02020603050405020304" pitchFamily="18" charset="0"/>
              </a:rPr>
              <a:t> →</a:t>
            </a:r>
            <a:r>
              <a:rPr lang="en-US" altLang="zh-CN" sz="2800" b="1">
                <a:latin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altLang="zh-CN" sz="2800" b="1" dirty="0">
                <a:latin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</a:rPr>
              <a:t>时，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baseline="30000">
                <a:latin typeface="Times New Roman" panose="02020603050405020304" pitchFamily="18" charset="0"/>
              </a:rPr>
              <a:t>2</a:t>
            </a:r>
            <a:r>
              <a:rPr lang="en-US" altLang="zh-CN" sz="2800" b="1" dirty="0">
                <a:latin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</a:rPr>
              <a:t>是 </a:t>
            </a:r>
            <a:r>
              <a:rPr lang="en-US" altLang="zh-CN" sz="2800" b="1">
                <a:latin typeface="Times New Roman" panose="02020603050405020304" pitchFamily="18" charset="0"/>
              </a:rPr>
              <a:t>sin</a:t>
            </a:r>
            <a:r>
              <a:rPr lang="en-US" altLang="zh-CN" sz="2800" b="1">
                <a:latin typeface="Symbol" panose="05050102010706020507" pitchFamily="18" charset="2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 </a:t>
            </a:r>
            <a:r>
              <a:rPr lang="zh-CN" altLang="en-US" sz="2800" b="1" dirty="0">
                <a:latin typeface="Times New Roman" panose="02020603050405020304" pitchFamily="18" charset="0"/>
              </a:rPr>
              <a:t>的高阶无穷小量，即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 baseline="30000">
                <a:latin typeface="Times New Roman" panose="02020603050405020304" pitchFamily="18" charset="0"/>
              </a:rPr>
              <a:t>2 </a:t>
            </a:r>
            <a:r>
              <a:rPr lang="en-US" altLang="zh-CN" sz="2800" b="1">
                <a:latin typeface="Times New Roman" panose="02020603050405020304" pitchFamily="18" charset="0"/>
              </a:rPr>
              <a:t>= </a:t>
            </a:r>
            <a:r>
              <a:rPr lang="en-US" altLang="zh-CN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(sin </a:t>
            </a:r>
            <a:r>
              <a:rPr lang="en-US" altLang="zh-CN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US" altLang="zh-CN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altLang="zh-CN" sz="28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50" name="矩形 5149"/>
          <p:cNvSpPr/>
          <p:nvPr/>
        </p:nvSpPr>
        <p:spPr>
          <a:xfrm>
            <a:off x="822960" y="3178175"/>
            <a:ext cx="7824787" cy="9950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lnSpc>
                <a:spcPct val="105000"/>
              </a:lnSpc>
            </a:pPr>
            <a:r>
              <a:rPr lang="en-US" altLang="zh-CN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                        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或称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Symbol" panose="05050102010706020507" pitchFamily="18" charset="2"/>
              </a:rPr>
              <a:t>b</a:t>
            </a:r>
            <a:r>
              <a:rPr lang="en-US" altLang="zh-CN" sz="1600" b="1"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latin typeface="Symbol" panose="05050102010706020507" pitchFamily="18" charset="2"/>
              </a:rPr>
              <a:t>(</a:t>
            </a:r>
            <a:r>
              <a:rPr lang="en-US" altLang="zh-CN" sz="1600" b="1">
                <a:latin typeface="Symbol" panose="05050102010706020507" pitchFamily="18" charset="2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1600" b="1"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是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 i="1" dirty="0"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altLang="zh-CN" sz="1600" b="1" dirty="0"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latin typeface="Times New Roman" panose="02020603050405020304" pitchFamily="18" charset="0"/>
              </a:rPr>
              <a:t>(</a:t>
            </a:r>
            <a:r>
              <a:rPr lang="en-US" altLang="zh-CN" sz="1600" b="1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1600" b="1"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latin typeface="Times New Roman" panose="02020603050405020304" pitchFamily="18" charset="0"/>
              </a:rPr>
              <a:t>) 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的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低阶无穷小量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，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记为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2800" b="1" i="1" dirty="0">
                <a:solidFill>
                  <a:schemeClr val="tx1"/>
                </a:solidFill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altLang="zh-CN" sz="16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</a:rPr>
              <a:t>(</a:t>
            </a:r>
            <a:r>
              <a:rPr lang="en-US" altLang="zh-CN" sz="1600" b="1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solidFill>
                  <a:schemeClr val="tx1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1600" b="1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</a:rPr>
              <a:t>) = </a:t>
            </a:r>
            <a:r>
              <a:rPr lang="en-US" altLang="zh-CN" sz="2800" b="1" i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</a:rPr>
              <a:t> (</a:t>
            </a:r>
            <a:r>
              <a:rPr lang="en-US" altLang="zh-CN" sz="2800" b="1" i="1">
                <a:solidFill>
                  <a:schemeClr val="tx1"/>
                </a:solidFill>
                <a:latin typeface="Symbol" panose="05050102010706020507" pitchFamily="18" charset="2"/>
              </a:rPr>
              <a:t>b</a:t>
            </a:r>
            <a:r>
              <a:rPr lang="en-US" altLang="zh-CN" sz="1600" b="1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solidFill>
                  <a:schemeClr val="tx1"/>
                </a:solidFill>
                <a:latin typeface="Symbol" panose="05050102010706020507" pitchFamily="18" charset="2"/>
              </a:rPr>
              <a:t>(</a:t>
            </a:r>
            <a:r>
              <a:rPr lang="en-US" altLang="zh-CN" sz="1400" b="1">
                <a:solidFill>
                  <a:schemeClr val="tx1"/>
                </a:solidFill>
                <a:latin typeface="Symbol" panose="05050102010706020507" pitchFamily="18" charset="2"/>
              </a:rPr>
              <a:t> </a:t>
            </a:r>
            <a:r>
              <a:rPr lang="en-US" altLang="zh-CN" sz="2800" b="1" i="1">
                <a:solidFill>
                  <a:schemeClr val="tx1"/>
                </a:solidFill>
                <a:latin typeface="Times New Roman" panose="02020603050405020304" pitchFamily="18" charset="0"/>
              </a:rPr>
              <a:t>x</a:t>
            </a:r>
            <a:r>
              <a:rPr lang="en-US" altLang="zh-CN" sz="1600" b="1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</a:rPr>
              <a:t>))</a:t>
            </a:r>
            <a:r>
              <a:rPr lang="en-US" altLang="zh-CN" sz="1600" b="1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solidFill>
                  <a:schemeClr val="tx1"/>
                </a:solidFill>
                <a:latin typeface="Times New Roman" panose="02020603050405020304" pitchFamily="18" charset="0"/>
              </a:rPr>
              <a:t>.</a:t>
            </a:r>
            <a:endParaRPr lang="en-US" altLang="zh-CN" sz="2800" b="1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51" name="矩形 5150"/>
          <p:cNvSpPr/>
          <p:nvPr/>
        </p:nvSpPr>
        <p:spPr>
          <a:xfrm>
            <a:off x="3237548" y="1343025"/>
            <a:ext cx="4472940" cy="54292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>
              <a:lnSpc>
                <a:spcPct val="105000"/>
              </a:lnSpc>
            </a:pP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若它们的比的极限为零</a:t>
            </a:r>
            <a:r>
              <a:rPr lang="zh-CN" altLang="en-US" sz="2800" b="1" dirty="0">
                <a:latin typeface="Times New Roman" panose="02020603050405020304" pitchFamily="18" charset="0"/>
              </a:rPr>
              <a:t>，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即</a:t>
            </a:r>
            <a:r>
              <a:rPr lang="zh-CN" altLang="en-US" sz="2800" b="1" dirty="0">
                <a:latin typeface="Times New Roman" panose="02020603050405020304" pitchFamily="18" charset="0"/>
              </a:rPr>
              <a:t> </a:t>
            </a:r>
            <a:endParaRPr lang="zh-CN" altLang="en-US" sz="2800" b="1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75"/>
                                        <p:tgtEl>
                                          <p:spTgt spid="5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75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75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475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5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75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6" grpId="0"/>
      <p:bldP spid="5137" grpId="0"/>
      <p:bldP spid="5145" grpId="0"/>
      <p:bldP spid="5150" grpId="0"/>
      <p:bldP spid="515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4580" name="对象 24579"/>
          <p:cNvGraphicFramePr/>
          <p:nvPr/>
        </p:nvGraphicFramePr>
        <p:xfrm>
          <a:off x="2581911" y="2963863"/>
          <a:ext cx="3411537" cy="1335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" r:id="rId1" imgW="1459865" imgH="571500" progId="Equation.3">
                  <p:embed/>
                </p:oleObj>
              </mc:Choice>
              <mc:Fallback>
                <p:oleObj name="" r:id="rId1" imgW="1459865" imgH="571500" progId="Equation.3">
                  <p:embed/>
                  <p:pic>
                    <p:nvPicPr>
                      <p:cNvPr id="0" name="图片 308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581911" y="2963863"/>
                        <a:ext cx="3411537" cy="1335087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1" name="文本框 24580"/>
          <p:cNvSpPr txBox="1"/>
          <p:nvPr/>
        </p:nvSpPr>
        <p:spPr>
          <a:xfrm>
            <a:off x="953135" y="1052513"/>
            <a:ext cx="7924800" cy="5429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lnSpc>
                <a:spcPct val="105000"/>
              </a:lnSpc>
            </a:pPr>
            <a:r>
              <a:rPr lang="zh-CN" altLang="en-US" sz="2800" b="1" dirty="0">
                <a:solidFill>
                  <a:srgbClr val="C00000"/>
                </a:solidFill>
                <a:latin typeface="Times New Roman" panose="02020603050405020304" pitchFamily="18" charset="0"/>
              </a:rPr>
              <a:t>注意 </a:t>
            </a:r>
            <a:r>
              <a:rPr lang="zh-CN" altLang="en-US" sz="2800" b="1" dirty="0">
                <a:latin typeface="Times New Roman" panose="02020603050405020304" pitchFamily="18" charset="0"/>
              </a:rPr>
              <a:t>   不是所有无穷小量都可以比较的</a:t>
            </a:r>
            <a:r>
              <a:rPr lang="en-US" altLang="zh-CN" sz="2800" b="1">
                <a:latin typeface="Times New Roman" panose="02020603050405020304" pitchFamily="18" charset="0"/>
              </a:rPr>
              <a:t>. </a:t>
            </a:r>
            <a:endParaRPr lang="en-US" altLang="zh-CN" sz="28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4582" name="文本框 24581"/>
          <p:cNvSpPr txBox="1"/>
          <p:nvPr/>
        </p:nvSpPr>
        <p:spPr>
          <a:xfrm>
            <a:off x="953136" y="1809750"/>
            <a:ext cx="3744912" cy="5429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lnSpc>
                <a:spcPct val="105000"/>
              </a:lnSpc>
            </a:pPr>
            <a:r>
              <a:rPr lang="zh-CN" altLang="en-US" sz="2800" b="1" dirty="0">
                <a:latin typeface="Times New Roman" panose="02020603050405020304" pitchFamily="18" charset="0"/>
              </a:rPr>
              <a:t>比如，当</a:t>
            </a:r>
            <a:r>
              <a:rPr lang="zh-CN" altLang="en-US" sz="2800" b="1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>
                <a:latin typeface="Times New Roman" panose="02020603050405020304" pitchFamily="18" charset="0"/>
              </a:rPr>
              <a:t> →</a:t>
            </a:r>
            <a:r>
              <a:rPr lang="en-US" altLang="zh-CN" sz="2800" b="1">
                <a:latin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altLang="zh-CN" sz="2800" b="1" dirty="0">
                <a:latin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</a:rPr>
              <a:t>时，</a:t>
            </a:r>
            <a:endParaRPr lang="zh-CN" altLang="en-US" sz="28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24583" name="对象 24582"/>
          <p:cNvGraphicFramePr/>
          <p:nvPr/>
        </p:nvGraphicFramePr>
        <p:xfrm>
          <a:off x="4047173" y="1557338"/>
          <a:ext cx="4035425" cy="950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" r:id="rId3" imgW="1725930" imgH="405765" progId="Equation.3">
                  <p:embed/>
                </p:oleObj>
              </mc:Choice>
              <mc:Fallback>
                <p:oleObj name="" r:id="rId3" imgW="1725930" imgH="405765" progId="Equation.3">
                  <p:embed/>
                  <p:pic>
                    <p:nvPicPr>
                      <p:cNvPr id="0" name="图片 309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047173" y="1557338"/>
                        <a:ext cx="4035425" cy="950912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4" name="对象 24583"/>
          <p:cNvGraphicFramePr/>
          <p:nvPr/>
        </p:nvGraphicFramePr>
        <p:xfrm>
          <a:off x="1026161" y="2636838"/>
          <a:ext cx="1543050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" r:id="rId5" imgW="659765" imgH="215900" progId="Equation.3">
                  <p:embed/>
                </p:oleObj>
              </mc:Choice>
              <mc:Fallback>
                <p:oleObj name="" r:id="rId5" imgW="659765" imgH="215900" progId="Equation.3">
                  <p:embed/>
                  <p:pic>
                    <p:nvPicPr>
                      <p:cNvPr id="0" name="图片 3093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026161" y="2636838"/>
                        <a:ext cx="1543050" cy="5048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585" name="文本框 24584"/>
          <p:cNvSpPr txBox="1"/>
          <p:nvPr/>
        </p:nvSpPr>
        <p:spPr>
          <a:xfrm>
            <a:off x="6066473" y="3573463"/>
            <a:ext cx="1943100" cy="5429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lnSpc>
                <a:spcPct val="105000"/>
              </a:lnSpc>
            </a:pPr>
            <a:r>
              <a:rPr lang="zh-CN" altLang="en-US" sz="2800" b="1" dirty="0">
                <a:latin typeface="Times New Roman" panose="02020603050405020304" pitchFamily="18" charset="0"/>
              </a:rPr>
              <a:t>不存在</a:t>
            </a:r>
            <a:r>
              <a:rPr lang="en-US" altLang="zh-CN" sz="2800" b="1">
                <a:latin typeface="Times New Roman" panose="02020603050405020304" pitchFamily="18" charset="0"/>
              </a:rPr>
              <a:t>.</a:t>
            </a:r>
            <a:endParaRPr lang="en-US" altLang="zh-CN" sz="28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4586" name="文本框 24585"/>
          <p:cNvSpPr txBox="1"/>
          <p:nvPr/>
        </p:nvSpPr>
        <p:spPr>
          <a:xfrm>
            <a:off x="1097598" y="4457700"/>
            <a:ext cx="7561263" cy="99504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algn="just">
              <a:lnSpc>
                <a:spcPct val="105000"/>
              </a:lnSpc>
            </a:pPr>
            <a:r>
              <a:rPr lang="en-US" altLang="zh-CN" sz="2800" b="1" dirty="0">
                <a:latin typeface="Times New Roman" panose="02020603050405020304" pitchFamily="18" charset="0"/>
              </a:rPr>
              <a:t>        </a:t>
            </a:r>
            <a:r>
              <a:rPr lang="zh-CN" altLang="en-US" sz="2800" b="1" dirty="0">
                <a:latin typeface="Times New Roman" panose="02020603050405020304" pitchFamily="18" charset="0"/>
              </a:rPr>
              <a:t>所以这两个无穷小量是不可比较的，即它们之间不存在同阶或高阶的关系</a:t>
            </a:r>
            <a:r>
              <a:rPr lang="en-US" altLang="zh-CN" sz="2800" b="1">
                <a:latin typeface="Times New Roman" panose="02020603050405020304" pitchFamily="18" charset="0"/>
              </a:rPr>
              <a:t>. </a:t>
            </a:r>
            <a:endParaRPr lang="en-US" altLang="zh-CN" sz="2800" b="1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0"/>
    </mc:Choice>
    <mc:Fallback>
      <p:transition spd="slow"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4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75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75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2" grpId="0"/>
      <p:bldP spid="24585" grpId="0"/>
      <p:bldP spid="2458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153" name="文本框 6152"/>
          <p:cNvSpPr txBox="1"/>
          <p:nvPr/>
        </p:nvSpPr>
        <p:spPr>
          <a:xfrm>
            <a:off x="1075373" y="998538"/>
            <a:ext cx="7648575" cy="6076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zh-CN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　</a:t>
            </a:r>
            <a:r>
              <a:rPr lang="zh-CN" altLang="en-US" sz="28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　</a:t>
            </a:r>
            <a:r>
              <a:rPr lang="zh-CN" altLang="en-US" sz="2800" b="1" dirty="0">
                <a:solidFill>
                  <a:srgbClr val="0000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定理</a:t>
            </a:r>
            <a:r>
              <a:rPr lang="zh-CN" altLang="en-US" sz="2800" b="1" dirty="0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</a:t>
            </a:r>
            <a:r>
              <a:rPr lang="en-US" altLang="zh-CN" sz="2800" b="1">
                <a:solidFill>
                  <a:srgbClr val="0000FF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</a:t>
            </a:r>
            <a:r>
              <a:rPr lang="zh-CN" altLang="en-US" sz="2800" b="1" dirty="0">
                <a:latin typeface="Times New Roman" panose="02020603050405020304" pitchFamily="18" charset="0"/>
              </a:rPr>
              <a:t>　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设</a:t>
            </a:r>
            <a:r>
              <a:rPr lang="en-US" altLang="zh-CN" sz="2800" b="1" i="1" dirty="0"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altLang="zh-CN" sz="2800" b="1" i="1"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latin typeface="Times New Roman" panose="02020603050405020304" pitchFamily="18" charset="0"/>
              </a:rPr>
              <a:t>(</a:t>
            </a:r>
            <a:r>
              <a:rPr lang="en-US" altLang="zh-CN" sz="1600" b="1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1600" b="1"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latin typeface="Times New Roman" panose="02020603050405020304" pitchFamily="18" charset="0"/>
              </a:rPr>
              <a:t>) ~ </a:t>
            </a:r>
            <a:r>
              <a:rPr lang="en-US" altLang="zh-CN" sz="2800" b="1" i="1">
                <a:latin typeface="Times New Roman" panose="02020603050405020304" pitchFamily="18" charset="0"/>
                <a:sym typeface="Symbol" panose="05050102010706020507" pitchFamily="18" charset="2"/>
              </a:rPr>
              <a:t></a:t>
            </a:r>
            <a:r>
              <a:rPr lang="en-US" altLang="zh-CN" sz="2800" b="1" baseline="-25000">
                <a:latin typeface="Symbol" panose="05050102010706020507" pitchFamily="18" charset="2"/>
              </a:rPr>
              <a:t>1</a:t>
            </a:r>
            <a:r>
              <a:rPr lang="en-US" altLang="zh-CN" sz="2800" b="1">
                <a:latin typeface="Symbol" panose="05050102010706020507" pitchFamily="18" charset="2"/>
              </a:rPr>
              <a:t>(</a:t>
            </a:r>
            <a:r>
              <a:rPr lang="en-US" altLang="zh-CN" sz="1600" b="1">
                <a:latin typeface="Symbol" panose="05050102010706020507" pitchFamily="18" charset="2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1600" b="1"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latin typeface="Times New Roman" panose="02020603050405020304" pitchFamily="18" charset="0"/>
              </a:rPr>
              <a:t>)</a:t>
            </a:r>
            <a:r>
              <a:rPr lang="zh-CN" altLang="en-US" sz="2800" b="1">
                <a:latin typeface="Times New Roman" panose="02020603050405020304" pitchFamily="18" charset="0"/>
              </a:rPr>
              <a:t>，</a:t>
            </a:r>
            <a:r>
              <a:rPr lang="en-US" altLang="zh-CN" sz="2800" b="1" i="1">
                <a:latin typeface="Symbol" panose="05050102010706020507" pitchFamily="18" charset="2"/>
                <a:sym typeface="Symbol" panose="05050102010706020507" pitchFamily="18" charset="2"/>
              </a:rPr>
              <a:t>b</a:t>
            </a:r>
            <a:r>
              <a:rPr lang="en-US" altLang="zh-CN" sz="2800" b="1" i="1"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latin typeface="Times New Roman" panose="02020603050405020304" pitchFamily="18" charset="0"/>
              </a:rPr>
              <a:t>(</a:t>
            </a:r>
            <a:r>
              <a:rPr lang="en-US" altLang="zh-CN" sz="1400" b="1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1600" b="1"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latin typeface="Times New Roman" panose="02020603050405020304" pitchFamily="18" charset="0"/>
              </a:rPr>
              <a:t>) ~ </a:t>
            </a:r>
            <a:r>
              <a:rPr lang="en-US" altLang="zh-CN" sz="2800" b="1" i="1">
                <a:latin typeface="Symbol" panose="05050102010706020507" pitchFamily="18" charset="2"/>
                <a:sym typeface="Symbol" panose="05050102010706020507" pitchFamily="18" charset="2"/>
              </a:rPr>
              <a:t>b</a:t>
            </a:r>
            <a:r>
              <a:rPr lang="en-US" altLang="zh-CN" sz="2800" b="1" baseline="-25000">
                <a:latin typeface="Symbol" panose="05050102010706020507" pitchFamily="18" charset="2"/>
              </a:rPr>
              <a:t>1</a:t>
            </a:r>
            <a:r>
              <a:rPr lang="en-US" altLang="zh-CN" sz="2800" b="1">
                <a:latin typeface="Symbol" panose="05050102010706020507" pitchFamily="18" charset="2"/>
              </a:rPr>
              <a:t>(</a:t>
            </a:r>
            <a:r>
              <a:rPr lang="en-US" altLang="zh-CN" sz="1600" b="1">
                <a:latin typeface="Symbol" panose="05050102010706020507" pitchFamily="18" charset="2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1600" b="1"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latin typeface="Times New Roman" panose="02020603050405020304" pitchFamily="18" charset="0"/>
              </a:rPr>
              <a:t>)</a:t>
            </a:r>
            <a:r>
              <a:rPr lang="zh-CN" altLang="en-US" sz="2800" b="1">
                <a:latin typeface="Times New Roman" panose="02020603050405020304" pitchFamily="18" charset="0"/>
              </a:rPr>
              <a:t>，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graphicFrame>
        <p:nvGraphicFramePr>
          <p:cNvPr id="6157" name="对象 6156"/>
          <p:cNvGraphicFramePr/>
          <p:nvPr/>
        </p:nvGraphicFramePr>
        <p:xfrm>
          <a:off x="4966336" y="3990975"/>
          <a:ext cx="2927350" cy="103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" r:id="rId1" imgW="1295400" imgH="457200" progId="Equation.3">
                  <p:embed/>
                </p:oleObj>
              </mc:Choice>
              <mc:Fallback>
                <p:oleObj name="" r:id="rId1" imgW="1295400" imgH="457200" progId="Equation.3">
                  <p:embed/>
                  <p:pic>
                    <p:nvPicPr>
                      <p:cNvPr id="0" name="图片 3090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966336" y="3990975"/>
                        <a:ext cx="2927350" cy="103187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168" name="组合 6167"/>
          <p:cNvGrpSpPr/>
          <p:nvPr/>
        </p:nvGrpSpPr>
        <p:grpSpPr>
          <a:xfrm>
            <a:off x="1097598" y="1773238"/>
            <a:ext cx="5307013" cy="982662"/>
            <a:chOff x="528" y="917"/>
            <a:chExt cx="3343" cy="619"/>
          </a:xfrm>
        </p:grpSpPr>
        <p:graphicFrame>
          <p:nvGraphicFramePr>
            <p:cNvPr id="6154" name="对象 6153"/>
            <p:cNvGraphicFramePr/>
            <p:nvPr/>
          </p:nvGraphicFramePr>
          <p:xfrm>
            <a:off x="864" y="917"/>
            <a:ext cx="947" cy="61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88" name="" r:id="rId3" imgW="660400" imgH="431800" progId="Equation.3">
                    <p:embed/>
                  </p:oleObj>
                </mc:Choice>
                <mc:Fallback>
                  <p:oleObj name="" r:id="rId3" imgW="660400" imgH="431800" progId="Equation.3">
                    <p:embed/>
                    <p:pic>
                      <p:nvPicPr>
                        <p:cNvPr id="0" name="图片 3087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864" y="917"/>
                          <a:ext cx="947" cy="619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64" name="矩形 6163"/>
            <p:cNvSpPr/>
            <p:nvPr/>
          </p:nvSpPr>
          <p:spPr>
            <a:xfrm>
              <a:off x="528" y="1008"/>
              <a:ext cx="340" cy="32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p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2" charset="-122"/>
                </a:rPr>
                <a:t>且</a:t>
              </a:r>
              <a:endPara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endParaRPr>
            </a:p>
          </p:txBody>
        </p:sp>
        <p:sp>
          <p:nvSpPr>
            <p:cNvPr id="6165" name="矩形 6164"/>
            <p:cNvSpPr/>
            <p:nvPr/>
          </p:nvSpPr>
          <p:spPr>
            <a:xfrm>
              <a:off x="1728" y="1004"/>
              <a:ext cx="2143" cy="32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p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2" charset="-122"/>
                </a:rPr>
                <a:t>存在</a:t>
              </a:r>
              <a:r>
                <a:rPr lang="en-US" altLang="zh-CN" sz="2800" b="1">
                  <a:latin typeface="宋体" panose="02010600030101010101" pitchFamily="2" charset="-122"/>
                </a:rPr>
                <a:t>(</a:t>
              </a:r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2" charset="-122"/>
                </a:rPr>
                <a:t>或无穷大量</a:t>
              </a:r>
              <a:r>
                <a:rPr lang="en-US" altLang="zh-CN" sz="2800" b="1" dirty="0">
                  <a:latin typeface="宋体" panose="02010600030101010101" pitchFamily="2" charset="-122"/>
                </a:rPr>
                <a:t>)</a:t>
              </a:r>
              <a:r>
                <a:rPr lang="zh-CN" altLang="en-US" sz="2800" b="1" dirty="0">
                  <a:latin typeface="宋体" panose="02010600030101010101" pitchFamily="2" charset="-122"/>
                </a:rPr>
                <a:t>，</a:t>
              </a:r>
              <a:endParaRPr lang="zh-CN" altLang="en-US" sz="2800" b="1" dirty="0">
                <a:latin typeface="宋体" panose="02010600030101010101" pitchFamily="2" charset="-122"/>
              </a:endParaRPr>
            </a:p>
          </p:txBody>
        </p:sp>
      </p:grpSp>
      <p:grpSp>
        <p:nvGrpSpPr>
          <p:cNvPr id="6169" name="组合 6168"/>
          <p:cNvGrpSpPr/>
          <p:nvPr/>
        </p:nvGrpSpPr>
        <p:grpSpPr>
          <a:xfrm>
            <a:off x="6104573" y="1746250"/>
            <a:ext cx="2119313" cy="1004888"/>
            <a:chOff x="3696" y="903"/>
            <a:chExt cx="1335" cy="633"/>
          </a:xfrm>
        </p:grpSpPr>
        <p:graphicFrame>
          <p:nvGraphicFramePr>
            <p:cNvPr id="6155" name="对象 6154"/>
            <p:cNvGraphicFramePr/>
            <p:nvPr/>
          </p:nvGraphicFramePr>
          <p:xfrm>
            <a:off x="3955" y="903"/>
            <a:ext cx="1076" cy="63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96" name="" r:id="rId5" imgW="711200" imgH="419100" progId="Equation.3">
                    <p:embed/>
                  </p:oleObj>
                </mc:Choice>
                <mc:Fallback>
                  <p:oleObj name="" r:id="rId5" imgW="711200" imgH="419100" progId="Equation.3">
                    <p:embed/>
                    <p:pic>
                      <p:nvPicPr>
                        <p:cNvPr id="0" name="图片 3095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3955" y="903"/>
                          <a:ext cx="1076" cy="633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6166" name="矩形 6165"/>
            <p:cNvSpPr/>
            <p:nvPr/>
          </p:nvSpPr>
          <p:spPr>
            <a:xfrm>
              <a:off x="3696" y="1008"/>
              <a:ext cx="340" cy="329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p>
              <a:r>
                <a:rPr lang="zh-CN" altLang="en-US" sz="2800" b="1" dirty="0">
                  <a:latin typeface="Times New Roman" panose="02020603050405020304" pitchFamily="18" charset="0"/>
                  <a:ea typeface="黑体" panose="02010609060101010101" pitchFamily="2" charset="-122"/>
                </a:rPr>
                <a:t>则</a:t>
              </a:r>
              <a:endPara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endParaRPr>
            </a:p>
          </p:txBody>
        </p:sp>
      </p:grpSp>
      <p:sp>
        <p:nvSpPr>
          <p:cNvPr id="6167" name="矩形 6166"/>
          <p:cNvSpPr/>
          <p:nvPr/>
        </p:nvSpPr>
        <p:spPr>
          <a:xfrm>
            <a:off x="1027748" y="2751138"/>
            <a:ext cx="38862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也存在或</a:t>
            </a:r>
            <a:r>
              <a:rPr lang="en-US" altLang="zh-CN" sz="2800" b="1">
                <a:latin typeface="宋体" panose="02010600030101010101" pitchFamily="2" charset="-122"/>
              </a:rPr>
              <a:t>(</a:t>
            </a:r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无穷大量</a:t>
            </a:r>
            <a:r>
              <a:rPr lang="en-US" altLang="zh-CN" sz="2800" b="1" dirty="0">
                <a:latin typeface="宋体" panose="02010600030101010101" pitchFamily="2" charset="-122"/>
              </a:rPr>
              <a:t>)</a:t>
            </a:r>
            <a:r>
              <a:rPr lang="zh-CN" altLang="en-US" sz="2800" b="1" dirty="0">
                <a:latin typeface="宋体" panose="02010600030101010101" pitchFamily="2" charset="-122"/>
              </a:rPr>
              <a:t>，</a:t>
            </a:r>
            <a:endParaRPr lang="zh-CN" altLang="en-US" sz="2800" b="1" dirty="0">
              <a:latin typeface="宋体" panose="02010600030101010101" pitchFamily="2" charset="-122"/>
            </a:endParaRPr>
          </a:p>
        </p:txBody>
      </p:sp>
      <p:sp>
        <p:nvSpPr>
          <p:cNvPr id="6173" name="矩形 6172"/>
          <p:cNvSpPr/>
          <p:nvPr/>
        </p:nvSpPr>
        <p:spPr>
          <a:xfrm>
            <a:off x="4609148" y="2743200"/>
            <a:ext cx="1096963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b="1" dirty="0">
                <a:latin typeface="Times New Roman" panose="02020603050405020304" pitchFamily="18" charset="0"/>
                <a:ea typeface="黑体" panose="02010609060101010101" pitchFamily="2" charset="-122"/>
              </a:rPr>
              <a:t>并且</a:t>
            </a:r>
            <a:endParaRPr lang="zh-CN" altLang="en-US" sz="2800" b="1" dirty="0"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17" name="文本框 2"/>
          <p:cNvSpPr txBox="1"/>
          <p:nvPr/>
        </p:nvSpPr>
        <p:spPr>
          <a:xfrm>
            <a:off x="1044575" y="129540"/>
            <a:ext cx="483362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b="1" dirty="0">
                <a:solidFill>
                  <a:schemeClr val="bg1"/>
                </a:solidFill>
                <a:latin typeface="微软雅黑" panose="020B0503020204020204" charset="-122"/>
                <a:ea typeface="微软雅黑" panose="020B0503020204020204" charset="-122"/>
              </a:rPr>
              <a:t>二、等价无穷小的替换</a:t>
            </a:r>
            <a:endParaRPr lang="zh-CN" altLang="en-US" sz="2800" b="1" dirty="0">
              <a:solidFill>
                <a:schemeClr val="bg1"/>
              </a:solidFill>
              <a:latin typeface="微软雅黑" panose="020B0503020204020204" charset="-122"/>
              <a:ea typeface="微软雅黑" panose="020B0503020204020204" charset="-122"/>
            </a:endParaRPr>
          </a:p>
        </p:txBody>
      </p:sp>
      <p:graphicFrame>
        <p:nvGraphicFramePr>
          <p:cNvPr id="2" name="对象 1"/>
          <p:cNvGraphicFramePr/>
          <p:nvPr/>
        </p:nvGraphicFramePr>
        <p:xfrm>
          <a:off x="1302385" y="3990975"/>
          <a:ext cx="3571240" cy="1031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" name="" r:id="rId7" imgW="1644015" imgH="1113790" progId="Equation.KSEE3">
                  <p:embed/>
                </p:oleObj>
              </mc:Choice>
              <mc:Fallback>
                <p:oleObj name="" r:id="rId7" imgW="1644015" imgH="1113790" progId="Equation.KSEE3">
                  <p:embed/>
                  <p:pic>
                    <p:nvPicPr>
                      <p:cNvPr id="0" name="图片 2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302385" y="3990975"/>
                        <a:ext cx="3571240" cy="10318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5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67" grpId="0"/>
      <p:bldP spid="617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8196" name="对象 8195"/>
          <p:cNvGraphicFramePr/>
          <p:nvPr/>
        </p:nvGraphicFramePr>
        <p:xfrm>
          <a:off x="2577148" y="976313"/>
          <a:ext cx="280035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0" name="" r:id="rId1" imgW="1243330" imgH="405765" progId="Equation.3">
                  <p:embed/>
                </p:oleObj>
              </mc:Choice>
              <mc:Fallback>
                <p:oleObj name="" r:id="rId1" imgW="1243330" imgH="405765" progId="Equation.3">
                  <p:embed/>
                  <p:pic>
                    <p:nvPicPr>
                      <p:cNvPr id="0" name="图片 3099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577148" y="976313"/>
                        <a:ext cx="2800350" cy="914400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7" name="矩形 8196"/>
          <p:cNvSpPr/>
          <p:nvPr/>
        </p:nvSpPr>
        <p:spPr>
          <a:xfrm>
            <a:off x="1500823" y="1066800"/>
            <a:ext cx="1066800" cy="6076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zh-CN" altLang="en-US" sz="2800" b="1" dirty="0">
                <a:solidFill>
                  <a:srgbClr val="3333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例</a:t>
            </a:r>
            <a:r>
              <a:rPr lang="zh-CN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</a:t>
            </a:r>
            <a:r>
              <a:rPr lang="en-US" altLang="zh-CN" sz="2800" b="1">
                <a:solidFill>
                  <a:srgbClr val="3333FF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1</a:t>
            </a:r>
            <a:endParaRPr lang="en-US" altLang="zh-CN" sz="2800" b="1">
              <a:solidFill>
                <a:srgbClr val="3333FF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8198" name="文本框 8197"/>
          <p:cNvSpPr txBox="1"/>
          <p:nvPr/>
        </p:nvSpPr>
        <p:spPr>
          <a:xfrm>
            <a:off x="1500823" y="2366963"/>
            <a:ext cx="3429000" cy="6076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</a:pPr>
            <a:r>
              <a:rPr lang="zh-CN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解</a:t>
            </a:r>
            <a:r>
              <a:rPr lang="zh-CN" altLang="en-US" sz="2800" b="1" dirty="0">
                <a:latin typeface="Times New Roman" panose="02020603050405020304" pitchFamily="18" charset="0"/>
              </a:rPr>
              <a:t>　因为</a:t>
            </a:r>
            <a:r>
              <a:rPr lang="zh-CN" altLang="en-US" sz="2800" b="1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>
                <a:latin typeface="Times New Roman" panose="02020603050405020304" pitchFamily="18" charset="0"/>
              </a:rPr>
              <a:t> →</a:t>
            </a:r>
            <a:r>
              <a:rPr lang="en-US" altLang="zh-CN" sz="2800" b="1">
                <a:latin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altLang="zh-CN" sz="2800" b="1" dirty="0">
                <a:latin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</a:rPr>
              <a:t>时，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8199" name="矩形 8198"/>
          <p:cNvSpPr/>
          <p:nvPr/>
        </p:nvSpPr>
        <p:spPr>
          <a:xfrm>
            <a:off x="4564698" y="2443163"/>
            <a:ext cx="2581275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2800" b="1" err="1">
                <a:latin typeface="Times New Roman" panose="02020603050405020304" pitchFamily="18" charset="0"/>
              </a:rPr>
              <a:t>ln</a:t>
            </a:r>
            <a:r>
              <a:rPr lang="en-US" altLang="zh-CN" sz="2800" b="1">
                <a:latin typeface="Times New Roman" panose="02020603050405020304" pitchFamily="18" charset="0"/>
              </a:rPr>
              <a:t> (1 +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>
                <a:latin typeface="Times New Roman" panose="02020603050405020304" pitchFamily="18" charset="0"/>
              </a:rPr>
              <a:t>) ~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zh-CN" altLang="en-US" sz="2800" b="1">
                <a:latin typeface="Times New Roman" panose="02020603050405020304" pitchFamily="18" charset="0"/>
              </a:rPr>
              <a:t>，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8200" name="矩形 8199"/>
          <p:cNvSpPr/>
          <p:nvPr/>
        </p:nvSpPr>
        <p:spPr>
          <a:xfrm>
            <a:off x="6858636" y="2443163"/>
            <a:ext cx="215900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2800" b="1">
                <a:latin typeface="Times New Roman" panose="02020603050405020304" pitchFamily="18" charset="0"/>
              </a:rPr>
              <a:t>e</a:t>
            </a:r>
            <a:r>
              <a:rPr lang="en-US" altLang="zh-CN" sz="2800" b="1" i="1" baseline="30000">
                <a:latin typeface="Times New Roman" panose="02020603050405020304" pitchFamily="18" charset="0"/>
              </a:rPr>
              <a:t>x</a:t>
            </a:r>
            <a:r>
              <a:rPr lang="en-US" altLang="zh-CN" sz="2800" b="1" i="1">
                <a:latin typeface="Times New Roman" panose="02020603050405020304" pitchFamily="18" charset="0"/>
              </a:rPr>
              <a:t> </a:t>
            </a:r>
            <a:r>
              <a:rPr lang="en-US" altLang="zh-CN" sz="2800" b="1">
                <a:latin typeface="宋体" panose="02010600030101010101" pitchFamily="2" charset="-122"/>
              </a:rPr>
              <a:t>-</a:t>
            </a:r>
            <a:r>
              <a:rPr lang="en-US" altLang="zh-CN" sz="2800" b="1">
                <a:latin typeface="Times New Roman" panose="02020603050405020304" pitchFamily="18" charset="0"/>
              </a:rPr>
              <a:t> 1 ~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zh-CN" altLang="en-US" sz="2800" b="1">
                <a:latin typeface="Times New Roman" panose="02020603050405020304" pitchFamily="18" charset="0"/>
              </a:rPr>
              <a:t>，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8201" name="矩形 8200"/>
          <p:cNvSpPr/>
          <p:nvPr/>
        </p:nvSpPr>
        <p:spPr>
          <a:xfrm>
            <a:off x="1010286" y="3443288"/>
            <a:ext cx="1382712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b="1" dirty="0">
                <a:latin typeface="Times New Roman" panose="02020603050405020304" pitchFamily="18" charset="0"/>
              </a:rPr>
              <a:t>所以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graphicFrame>
        <p:nvGraphicFramePr>
          <p:cNvPr id="8202" name="对象 8201"/>
          <p:cNvGraphicFramePr/>
          <p:nvPr/>
        </p:nvGraphicFramePr>
        <p:xfrm>
          <a:off x="2989898" y="4498975"/>
          <a:ext cx="4133850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9" name="" r:id="rId3" imgW="1700530" imgH="405765" progId="Equation.3">
                  <p:embed/>
                </p:oleObj>
              </mc:Choice>
              <mc:Fallback>
                <p:oleObj name="" r:id="rId3" imgW="1700530" imgH="405765" progId="Equation.3">
                  <p:embed/>
                  <p:pic>
                    <p:nvPicPr>
                      <p:cNvPr id="0" name="图片 309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89898" y="4498975"/>
                        <a:ext cx="4133850" cy="9874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25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75"/>
                                        <p:tgtEl>
                                          <p:spTgt spid="8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75"/>
                                        <p:tgtEl>
                                          <p:spTgt spid="8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/>
      <p:bldP spid="8199" grpId="0"/>
      <p:bldP spid="8200" grpId="0"/>
      <p:bldP spid="820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2530" name="对象 22529"/>
          <p:cNvGraphicFramePr/>
          <p:nvPr/>
        </p:nvGraphicFramePr>
        <p:xfrm>
          <a:off x="2708911" y="1339215"/>
          <a:ext cx="2457450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1" name="" r:id="rId1" imgW="1091565" imgH="393700" progId="Equation.3">
                  <p:embed/>
                </p:oleObj>
              </mc:Choice>
              <mc:Fallback>
                <p:oleObj name="" r:id="rId1" imgW="1091565" imgH="393700" progId="Equation.3">
                  <p:embed/>
                  <p:pic>
                    <p:nvPicPr>
                      <p:cNvPr id="0" name="图片 3100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708911" y="1339215"/>
                        <a:ext cx="2457450" cy="885825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1" name="矩形 22530"/>
          <p:cNvSpPr/>
          <p:nvPr/>
        </p:nvSpPr>
        <p:spPr>
          <a:xfrm>
            <a:off x="1484948" y="1415415"/>
            <a:ext cx="1066800" cy="6076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zh-CN" altLang="en-US" sz="2800" b="1" dirty="0">
                <a:solidFill>
                  <a:srgbClr val="3333FF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例</a:t>
            </a:r>
            <a:r>
              <a:rPr lang="zh-CN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 </a:t>
            </a:r>
            <a:r>
              <a:rPr lang="en-US" altLang="zh-CN" sz="2800" b="1">
                <a:solidFill>
                  <a:srgbClr val="3333FF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2</a:t>
            </a:r>
            <a:endParaRPr lang="en-US" altLang="zh-CN" sz="2800" b="1">
              <a:solidFill>
                <a:srgbClr val="3333FF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22532" name="文本框 22531"/>
          <p:cNvSpPr txBox="1"/>
          <p:nvPr/>
        </p:nvSpPr>
        <p:spPr>
          <a:xfrm>
            <a:off x="1484948" y="2602865"/>
            <a:ext cx="3352800" cy="6076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zh-CN" altLang="en-US" sz="2800" b="1" dirty="0">
                <a:solidFill>
                  <a:srgbClr val="3333FF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解</a:t>
            </a:r>
            <a:r>
              <a:rPr lang="zh-CN" altLang="en-US" sz="2800" b="1" dirty="0">
                <a:latin typeface="Times New Roman" panose="02020603050405020304" pitchFamily="18" charset="0"/>
              </a:rPr>
              <a:t>　因为</a:t>
            </a:r>
            <a:r>
              <a:rPr lang="zh-CN" altLang="en-US" sz="2800" b="1">
                <a:latin typeface="Times New Roman" panose="02020603050405020304" pitchFamily="18" charset="0"/>
              </a:rPr>
              <a:t> 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>
                <a:latin typeface="Times New Roman" panose="02020603050405020304" pitchFamily="18" charset="0"/>
              </a:rPr>
              <a:t> →</a:t>
            </a:r>
            <a:r>
              <a:rPr lang="en-US" altLang="zh-CN" sz="2800" b="1">
                <a:latin typeface="Times New Roman" panose="02020603050405020304" pitchFamily="18" charset="0"/>
                <a:sym typeface="Symbol" panose="05050102010706020507" pitchFamily="18" charset="2"/>
              </a:rPr>
              <a:t>0</a:t>
            </a:r>
            <a:r>
              <a:rPr lang="en-US" altLang="zh-CN" sz="2800" b="1" dirty="0">
                <a:latin typeface="Times New Roman" panose="02020603050405020304" pitchFamily="18" charset="0"/>
              </a:rPr>
              <a:t> </a:t>
            </a:r>
            <a:r>
              <a:rPr lang="zh-CN" altLang="en-US" sz="2800" b="1" dirty="0">
                <a:latin typeface="Times New Roman" panose="02020603050405020304" pitchFamily="18" charset="0"/>
              </a:rPr>
              <a:t>时，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22533" name="矩形 22532"/>
          <p:cNvSpPr/>
          <p:nvPr/>
        </p:nvSpPr>
        <p:spPr>
          <a:xfrm>
            <a:off x="4620261" y="2690178"/>
            <a:ext cx="238125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en-US" altLang="zh-CN" sz="2800" b="1">
                <a:latin typeface="Times New Roman" panose="02020603050405020304" pitchFamily="18" charset="0"/>
              </a:rPr>
              <a:t>tan 5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en-US" altLang="zh-CN" sz="2800" b="1">
                <a:latin typeface="Times New Roman" panose="02020603050405020304" pitchFamily="18" charset="0"/>
              </a:rPr>
              <a:t> ~ 5</a:t>
            </a:r>
            <a:r>
              <a:rPr lang="en-US" altLang="zh-CN" sz="2800" b="1" i="1">
                <a:latin typeface="Times New Roman" panose="02020603050405020304" pitchFamily="18" charset="0"/>
              </a:rPr>
              <a:t>x</a:t>
            </a:r>
            <a:r>
              <a:rPr lang="zh-CN" altLang="en-US" sz="2800" b="1">
                <a:latin typeface="Times New Roman" panose="02020603050405020304" pitchFamily="18" charset="0"/>
              </a:rPr>
              <a:t>，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sp>
        <p:nvSpPr>
          <p:cNvPr id="22534" name="矩形 22533"/>
          <p:cNvSpPr/>
          <p:nvPr/>
        </p:nvSpPr>
        <p:spPr>
          <a:xfrm>
            <a:off x="6682423" y="2645728"/>
            <a:ext cx="1327150" cy="52197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r>
              <a:rPr lang="zh-CN" altLang="en-US" sz="2800" b="1" dirty="0">
                <a:latin typeface="Times New Roman" panose="02020603050405020304" pitchFamily="18" charset="0"/>
              </a:rPr>
              <a:t>所以</a:t>
            </a:r>
            <a:endParaRPr lang="zh-CN" altLang="en-US" sz="2800" b="1">
              <a:latin typeface="Times New Roman" panose="02020603050405020304" pitchFamily="18" charset="0"/>
            </a:endParaRPr>
          </a:p>
        </p:txBody>
      </p:sp>
      <p:graphicFrame>
        <p:nvGraphicFramePr>
          <p:cNvPr id="22535" name="对象 22534"/>
          <p:cNvGraphicFramePr/>
          <p:nvPr/>
        </p:nvGraphicFramePr>
        <p:xfrm>
          <a:off x="2956561" y="3691890"/>
          <a:ext cx="3717925" cy="887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" r:id="rId3" imgW="1650365" imgH="393700" progId="Equation.3">
                  <p:embed/>
                </p:oleObj>
              </mc:Choice>
              <mc:Fallback>
                <p:oleObj name="" r:id="rId3" imgW="1650365" imgH="393700" progId="Equation.3">
                  <p:embed/>
                  <p:pic>
                    <p:nvPicPr>
                      <p:cNvPr id="0" name="图片 310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56561" y="3691890"/>
                        <a:ext cx="3717925" cy="887413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75"/>
                                        <p:tgtEl>
                                          <p:spTgt spid="22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75"/>
                                        <p:tgtEl>
                                          <p:spTgt spid="22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22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2" grpId="0"/>
      <p:bldP spid="22533" grpId="0"/>
      <p:bldP spid="22534" grpId="0"/>
    </p:bldLst>
  </p:timing>
</p:sld>
</file>

<file path=ppt/tags/tag1.xml><?xml version="1.0" encoding="utf-8"?>
<p:tagLst xmlns:p="http://schemas.openxmlformats.org/presentationml/2006/main">
  <p:tag name="KSO_WM_DOC_GUID" val="{bffbef7a-501b-4aec-86b0-84ba4cd85072}"/>
</p:tagLst>
</file>

<file path=ppt/theme/theme1.xml><?xml version="1.0" encoding="utf-8"?>
<a:theme xmlns:a="http://schemas.openxmlformats.org/drawingml/2006/main" name="3_Office 主题​​">
  <a:themeElements>
    <a:clrScheme name="">
      <a:dk1>
        <a:srgbClr val="000000"/>
      </a:dk1>
      <a:lt1>
        <a:srgbClr val="FFFFFF"/>
      </a:lt1>
      <a:dk2>
        <a:srgbClr val="014C83"/>
      </a:dk2>
      <a:lt2>
        <a:srgbClr val="EEECE1"/>
      </a:lt2>
      <a:accent1>
        <a:srgbClr val="014C8D"/>
      </a:accent1>
      <a:accent2>
        <a:srgbClr val="012E57"/>
      </a:accent2>
      <a:accent3>
        <a:srgbClr val="FFFFFF"/>
      </a:accent3>
      <a:accent4>
        <a:srgbClr val="000000"/>
      </a:accent4>
      <a:accent5>
        <a:srgbClr val="AAB2C5"/>
      </a:accent5>
      <a:accent6>
        <a:srgbClr val="00284D"/>
      </a:accent6>
      <a:hlink>
        <a:srgbClr val="0000FF"/>
      </a:hlink>
      <a:folHlink>
        <a:srgbClr val="CDDBE8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2_Office 主题​​ 1">
        <a:dk1>
          <a:srgbClr val="000000"/>
        </a:dk1>
        <a:lt1>
          <a:srgbClr val="FFFFFF"/>
        </a:lt1>
        <a:dk2>
          <a:srgbClr val="014C83"/>
        </a:dk2>
        <a:lt2>
          <a:srgbClr val="EEECE1"/>
        </a:lt2>
        <a:accent1>
          <a:srgbClr val="014C8D"/>
        </a:accent1>
        <a:accent2>
          <a:srgbClr val="012E57"/>
        </a:accent2>
        <a:accent3>
          <a:srgbClr val="FFFFFF"/>
        </a:accent3>
        <a:accent4>
          <a:srgbClr val="000000"/>
        </a:accent4>
        <a:accent5>
          <a:srgbClr val="AAB2C5"/>
        </a:accent5>
        <a:accent6>
          <a:srgbClr val="01294E"/>
        </a:accent6>
        <a:hlink>
          <a:srgbClr val="0000FF"/>
        </a:hlink>
        <a:folHlink>
          <a:srgbClr val="CDDBE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7"/>
      </a:accent6>
      <a:hlink>
        <a:srgbClr val="CCCCFF"/>
      </a:hlink>
      <a:folHlink>
        <a:srgbClr val="B2B2B2"/>
      </a:folHlink>
    </a:clrScheme>
    <a:fontScheme name="Cambria-Calibri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07-20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atMod val="350000"/>
                <a:shade val="99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D:\高等数学电子教案\TEMPLET\背景.pot</Template>
  <TotalTime>0</TotalTime>
  <Words>1381</Words>
  <Application>WPS 演示</Application>
  <PresentationFormat>在屏幕上显示</PresentationFormat>
  <Paragraphs>124</Paragraphs>
  <Slides>13</Slides>
  <Notes>4</Notes>
  <HiddenSlides>0</HiddenSlides>
  <MMClips>0</MMClips>
  <ScaleCrop>false</ScaleCrop>
  <HeadingPairs>
    <vt:vector size="8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30</vt:i4>
      </vt:variant>
      <vt:variant>
        <vt:lpstr>幻灯片标题</vt:lpstr>
      </vt:variant>
      <vt:variant>
        <vt:i4>13</vt:i4>
      </vt:variant>
    </vt:vector>
  </HeadingPairs>
  <TitlesOfParts>
    <vt:vector size="57" baseType="lpstr">
      <vt:lpstr>Arial</vt:lpstr>
      <vt:lpstr>宋体</vt:lpstr>
      <vt:lpstr>Wingdings</vt:lpstr>
      <vt:lpstr>Times New Roman</vt:lpstr>
      <vt:lpstr>微软雅黑</vt:lpstr>
      <vt:lpstr>黑体</vt:lpstr>
      <vt:lpstr>Symbol</vt:lpstr>
      <vt:lpstr>Arial Unicode MS</vt:lpstr>
      <vt:lpstr>Calibri</vt:lpstr>
      <vt:lpstr>Franklin Gothic Medium</vt:lpstr>
      <vt:lpstr>方正粗宋简体</vt:lpstr>
      <vt:lpstr>华文行楷</vt:lpstr>
      <vt:lpstr>Tahoma</vt:lpstr>
      <vt:lpstr>3_Office 主题​​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Equation.KSEE3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Equation.3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第一章 函数、极限与连续</dc:title>
  <dc:creator>王静</dc:creator>
  <cp:lastModifiedBy>大牛二妞</cp:lastModifiedBy>
  <cp:revision>194</cp:revision>
  <dcterms:created xsi:type="dcterms:W3CDTF">1999-09-06T23:59:00Z</dcterms:created>
  <dcterms:modified xsi:type="dcterms:W3CDTF">2019-10-21T12:38:53Z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2052-11.1.0.8907</vt:lpwstr>
  </property>
</Properties>
</file>