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572" r:id="rId3"/>
    <p:sldId id="514" r:id="rId4"/>
    <p:sldId id="546" r:id="rId5"/>
    <p:sldId id="527" r:id="rId6"/>
    <p:sldId id="528" r:id="rId7"/>
    <p:sldId id="548" r:id="rId8"/>
    <p:sldId id="529" r:id="rId9"/>
    <p:sldId id="562" r:id="rId10"/>
    <p:sldId id="531" r:id="rId11"/>
  </p:sldIdLst>
  <p:sldSz cx="9827895" cy="6858000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微软用户" initials="微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2FDB2607-1784-4EEB-B798-7EB5836EED8A}">
        <p14:showMediaCtrls xmlns:p14="http://schemas.microsoft.com/office/powerpoint/2010/main" val="1"/>
      </p:ext>
    </p:extLst>
  </p:showPr>
  <p:clrMru>
    <a:srgbClr val="0000FF"/>
    <a:srgbClr val="FF9999"/>
    <a:srgbClr val="FFCC00"/>
    <a:srgbClr val="00FFFF"/>
    <a:srgbClr val="990099"/>
    <a:srgbClr val="FF0000"/>
    <a:srgbClr val="FFFFCC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9"/>
    <p:restoredTop sz="94710"/>
  </p:normalViewPr>
  <p:slideViewPr>
    <p:cSldViewPr showGuides="1">
      <p:cViewPr varScale="1">
        <p:scale>
          <a:sx n="66" d="100"/>
          <a:sy n="66" d="100"/>
        </p:scale>
        <p:origin x="-180" y="-252"/>
      </p:cViewPr>
      <p:guideLst>
        <p:guide orient="horz" pos="410"/>
        <p:guide pos="70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1.xml"/><Relationship Id="rId16" Type="http://schemas.openxmlformats.org/officeDocument/2006/relationships/commentAuthors" Target="commentAuthors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notesMaster" Target="notesMasters/notesMaster1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8914" name="页眉占位符 38913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57150">
            <a:noFill/>
          </a:ln>
        </p:spPr>
        <p:txBody>
          <a:bodyPr/>
          <a:p>
            <a:pPr lvl="0" fontAlgn="base"/>
            <a:endParaRPr lang="zh-CN" altLang="en-US" sz="1200" strike="noStrike" noProof="1" dirty="0"/>
          </a:p>
        </p:txBody>
      </p:sp>
      <p:sp>
        <p:nvSpPr>
          <p:cNvPr id="38915" name="日期占位符 38914"/>
          <p:cNvSpPr>
            <a:spLocks noGrp="1"/>
          </p:cNvSpPr>
          <p:nvPr>
            <p:ph type="dt" idx="1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 w="57150">
            <a:noFill/>
          </a:ln>
        </p:spPr>
        <p:txBody>
          <a:bodyPr/>
          <a:p>
            <a:pPr lvl="0" algn="r" fontAlgn="base"/>
            <a:endParaRPr lang="zh-CN" altLang="en-US" sz="1200" strike="noStrike" noProof="1" dirty="0"/>
          </a:p>
        </p:txBody>
      </p:sp>
      <p:sp>
        <p:nvSpPr>
          <p:cNvPr id="12292" name="幻灯片图像占位符 38915"/>
          <p:cNvSpPr>
            <a:spLocks noTextEdit="1"/>
          </p:cNvSpPr>
          <p:nvPr>
            <p:ph type="sldImg"/>
          </p:nvPr>
        </p:nvSpPr>
        <p:spPr>
          <a:xfrm>
            <a:off x="972000" y="685800"/>
            <a:ext cx="4914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2293" name="文本占位符 38916"/>
          <p:cNvSpPr>
            <a:spLocks noGrp="1"/>
          </p:cNvSpPr>
          <p:nvPr>
            <p:ph type="body" sz="quarter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 w="57150">
            <a:noFill/>
          </a:ln>
        </p:spPr>
        <p:txBody>
          <a:bodyPr anchor="t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0"/>
            <a:r>
              <a:rPr lang="zh-CN" altLang="en-US" dirty="0"/>
              <a:t>第二级</a:t>
            </a:r>
            <a:endParaRPr lang="zh-CN" altLang="en-US" dirty="0"/>
          </a:p>
          <a:p>
            <a:pPr lvl="2" indent="0"/>
            <a:r>
              <a:rPr lang="zh-CN" altLang="en-US" dirty="0"/>
              <a:t>第三级</a:t>
            </a:r>
            <a:endParaRPr lang="zh-CN" altLang="en-US" dirty="0"/>
          </a:p>
          <a:p>
            <a:pPr lvl="3" indent="0"/>
            <a:r>
              <a:rPr lang="zh-CN" altLang="en-US" dirty="0"/>
              <a:t>第四级</a:t>
            </a:r>
            <a:endParaRPr lang="zh-CN" altLang="en-US" dirty="0"/>
          </a:p>
          <a:p>
            <a:pPr lvl="4" indent="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8918" name="页脚占位符 38917"/>
          <p:cNvSpPr>
            <a:spLocks noGrp="1"/>
          </p:cNvSpPr>
          <p:nvPr>
            <p:ph type="ftr" sz="quarter" idx="4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 w="57150">
            <a:noFill/>
          </a:ln>
        </p:spPr>
        <p:txBody>
          <a:bodyPr anchor="b"/>
          <a:p>
            <a:pPr lvl="0" fontAlgn="base"/>
            <a:endParaRPr lang="zh-CN" altLang="en-US" sz="1200" strike="noStrike" noProof="1" dirty="0"/>
          </a:p>
        </p:txBody>
      </p:sp>
      <p:sp>
        <p:nvSpPr>
          <p:cNvPr id="38919" name="灯片编号占位符 38918"/>
          <p:cNvSpPr>
            <a:spLocks noGrp="1"/>
          </p:cNvSpPr>
          <p:nvPr>
            <p:ph type="sldNum" sz="quarter" idx="5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57150">
            <a:noFill/>
          </a:ln>
        </p:spPr>
        <p:txBody>
          <a:bodyPr anchor="b"/>
          <a:p>
            <a:pPr lvl="0" algn="r" fontAlgn="base"/>
            <a:fld id="{9A0DB2DC-4C9A-4742-B13C-FB6460FD3503}" type="slidenum">
              <a:rPr lang="zh-CN" altLang="en-US" sz="1200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z="1200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lvl="0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28487" y="1122364"/>
            <a:ext cx="7370921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228487" y="3602038"/>
            <a:ext cx="7370921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125224" y="274320"/>
            <a:ext cx="2211276" cy="5852160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91395" y="274320"/>
            <a:ext cx="6505639" cy="5852160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标题，文本与两项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75668" y="1825625"/>
            <a:ext cx="4176855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975372" y="1825625"/>
            <a:ext cx="4176855" cy="209867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975372" y="4076700"/>
            <a:ext cx="4176855" cy="21002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>
          <a:xfrm>
            <a:off x="491395" y="6356350"/>
            <a:ext cx="2293176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>
          <a:xfrm>
            <a:off x="3357864" y="6356350"/>
            <a:ext cx="3112167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7043325" y="6356350"/>
            <a:ext cx="2293176" cy="365125"/>
          </a:xfrm>
        </p:spPr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900890" y="6356350"/>
            <a:ext cx="2948369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340654" y="6356350"/>
            <a:ext cx="4422553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9254601" y="6356350"/>
            <a:ext cx="2948369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70550" y="1709738"/>
            <a:ext cx="8476559" cy="2852737"/>
          </a:xfrm>
        </p:spPr>
        <p:txBody>
          <a:bodyPr anchor="b"/>
          <a:lstStyle>
            <a:lvl1pPr algn="l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70550" y="4589464"/>
            <a:ext cx="8476559" cy="1500187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91395" y="1600200"/>
            <a:ext cx="4334102" cy="452628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02399" y="1600200"/>
            <a:ext cx="4334102" cy="452628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76948" y="365126"/>
            <a:ext cx="8476559" cy="970222"/>
          </a:xfrm>
        </p:spPr>
        <p:txBody>
          <a:bodyPr/>
          <a:lstStyle>
            <a:lvl1pPr algn="ctr"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015456" y="1567346"/>
            <a:ext cx="3790124" cy="710095"/>
          </a:xfrm>
        </p:spPr>
        <p:txBody>
          <a:bodyPr anchor="ctr">
            <a:normAutofit/>
          </a:bodyPr>
          <a:lstStyle>
            <a:lvl1pPr marL="0" indent="0">
              <a:buNone/>
              <a:defRPr sz="21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015456" y="2338388"/>
            <a:ext cx="3790124" cy="378596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z="1350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070020" y="1567346"/>
            <a:ext cx="3790125" cy="710095"/>
          </a:xfrm>
        </p:spPr>
        <p:txBody>
          <a:bodyPr lIns="91440" tIns="45720" rIns="91440" bIns="45720" rtlCol="0" anchor="ctr">
            <a:normAutofit/>
          </a:bodyPr>
          <a:lstStyle>
            <a:lvl1pPr marL="171450" indent="-171450">
              <a:buNone/>
              <a:defRPr lang="zh-CN" altLang="en-US" b="0" smtClean="0"/>
            </a:lvl1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070020" y="2357460"/>
            <a:ext cx="3790125" cy="376689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z="1350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76948" y="457200"/>
            <a:ext cx="316975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178135" y="987425"/>
            <a:ext cx="4975372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76948" y="2057400"/>
            <a:ext cx="3169752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76948" y="457200"/>
            <a:ext cx="3434645" cy="1600200"/>
          </a:xfrm>
        </p:spPr>
        <p:txBody>
          <a:bodyPr anchor="t">
            <a:normAutofit/>
          </a:bodyPr>
          <a:lstStyle>
            <a:lvl1pPr>
              <a:defRPr sz="30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340654" y="457201"/>
            <a:ext cx="4812854" cy="5403850"/>
          </a:xfrm>
        </p:spPr>
        <p:txBody>
          <a:bodyPr vert="horz" wrap="square" lIns="91426" tIns="45713" rIns="91426" bIns="45713" numCol="1" anchor="t" anchorCtr="0" compatLnSpc="1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2495" rtl="0" eaLnBrk="0" fontAlgn="base" latinLnBrk="0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76948" y="2057400"/>
            <a:ext cx="3434645" cy="381158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6" Type="http://schemas.openxmlformats.org/officeDocument/2006/relationships/theme" Target="../theme/theme1.xml"/><Relationship Id="rId35" Type="http://schemas.openxmlformats.org/officeDocument/2006/relationships/image" Target="../media/image3.jpeg"/><Relationship Id="rId34" Type="http://schemas.openxmlformats.org/officeDocument/2006/relationships/image" Target="../media/image2.png"/><Relationship Id="rId33" Type="http://schemas.openxmlformats.org/officeDocument/2006/relationships/image" Target="../media/image1.png"/><Relationship Id="rId32" Type="http://schemas.openxmlformats.org/officeDocument/2006/relationships/slideLayout" Target="../slideLayouts/slideLayout32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3" Type="http://schemas.openxmlformats.org/officeDocument/2006/relationships/slideLayout" Target="../slideLayouts/slideLayout3.xml"/><Relationship Id="rId29" Type="http://schemas.openxmlformats.org/officeDocument/2006/relationships/slideLayout" Target="../slideLayouts/slideLayout29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1026" name="矩形 6"/>
          <p:cNvGrpSpPr/>
          <p:nvPr userDrawn="1"/>
        </p:nvGrpSpPr>
        <p:grpSpPr>
          <a:xfrm>
            <a:off x="-5118" y="6392863"/>
            <a:ext cx="9839838" cy="468312"/>
            <a:chOff x="0" y="0"/>
            <a:chExt cx="5768" cy="246"/>
          </a:xfrm>
        </p:grpSpPr>
        <p:pic>
          <p:nvPicPr>
            <p:cNvPr id="1027" name="矩形 6"/>
            <p:cNvPicPr/>
            <p:nvPr/>
          </p:nvPicPr>
          <p:blipFill>
            <a:blip r:embed="rId33"/>
            <a:stretch>
              <a:fillRect/>
            </a:stretch>
          </p:blipFill>
          <p:spPr>
            <a:xfrm>
              <a:off x="0" y="0"/>
              <a:ext cx="5768" cy="24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052" name="文本框 2051"/>
            <p:cNvSpPr txBox="1">
              <a:spLocks noChangeArrowheads="1"/>
            </p:cNvSpPr>
            <p:nvPr/>
          </p:nvSpPr>
          <p:spPr bwMode="auto">
            <a:xfrm>
              <a:off x="4" y="4"/>
              <a:ext cx="5760" cy="24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91426" tIns="45713" rIns="91426" bIns="45713" anchor="ctr"/>
            <a:lstStyle/>
            <a:p>
              <a:pPr marL="0" marR="0" lvl="0" indent="0" algn="ctr" defTabSz="912495" rtl="0" eaLnBrk="1" fontAlgn="base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Medium" panose="020B0603020102020204" pitchFamily="34" charset="0"/>
                <a:ea typeface="微软雅黑" panose="020B0503020204020204" charset="-122"/>
                <a:cs typeface="+mn-cs"/>
              </a:endParaRPr>
            </a:p>
          </p:txBody>
        </p:sp>
      </p:grpSp>
      <p:grpSp>
        <p:nvGrpSpPr>
          <p:cNvPr id="1029" name="矩形 7"/>
          <p:cNvGrpSpPr/>
          <p:nvPr userDrawn="1"/>
        </p:nvGrpSpPr>
        <p:grpSpPr>
          <a:xfrm>
            <a:off x="-5118" y="-34925"/>
            <a:ext cx="9839838" cy="965200"/>
            <a:chOff x="0" y="0"/>
            <a:chExt cx="5768" cy="507"/>
          </a:xfrm>
        </p:grpSpPr>
        <p:pic>
          <p:nvPicPr>
            <p:cNvPr id="1030" name="矩形 7"/>
            <p:cNvPicPr/>
            <p:nvPr/>
          </p:nvPicPr>
          <p:blipFill>
            <a:blip r:embed="rId34"/>
            <a:stretch>
              <a:fillRect/>
            </a:stretch>
          </p:blipFill>
          <p:spPr>
            <a:xfrm>
              <a:off x="0" y="0"/>
              <a:ext cx="5768" cy="50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" name="文本框 2054"/>
            <p:cNvSpPr txBox="1">
              <a:spLocks noChangeArrowheads="1"/>
            </p:cNvSpPr>
            <p:nvPr/>
          </p:nvSpPr>
          <p:spPr bwMode="auto">
            <a:xfrm>
              <a:off x="4" y="3"/>
              <a:ext cx="5760" cy="50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91426" tIns="45713" rIns="91426" bIns="45713" anchor="ctr"/>
            <a:lstStyle/>
            <a:p>
              <a:pPr marL="0" marR="0" lvl="0" indent="0" algn="ctr" defTabSz="912495" rtl="0" eaLnBrk="1" fontAlgn="base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Medium" panose="020B0603020102020204" pitchFamily="34" charset="0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1032" name="灯片编号占位符 3"/>
          <p:cNvSpPr txBox="1"/>
          <p:nvPr/>
        </p:nvSpPr>
        <p:spPr>
          <a:xfrm>
            <a:off x="192805" y="6486525"/>
            <a:ext cx="1547552" cy="284163"/>
          </a:xfrm>
          <a:prstGeom prst="rect">
            <a:avLst/>
          </a:prstGeom>
          <a:noFill/>
          <a:ln w="9525">
            <a:noFill/>
          </a:ln>
        </p:spPr>
        <p:txBody>
          <a:bodyPr lIns="91426" tIns="45713" rIns="91426" bIns="45713" anchor="t"/>
          <a:p>
            <a:pPr lvl="0" algn="ctr"/>
            <a:r>
              <a:rPr lang="de-DE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fld id="{9A0DB2DC-4C9A-4742-B13C-FB6460FD3503}" type="slidenum"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 sz="12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灯片编号占位符 3"/>
          <p:cNvSpPr txBox="1">
            <a:spLocks noChangeArrowheads="1"/>
          </p:cNvSpPr>
          <p:nvPr/>
        </p:nvSpPr>
        <p:spPr bwMode="auto">
          <a:xfrm>
            <a:off x="6848814" y="6486525"/>
            <a:ext cx="2979081" cy="3714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26" tIns="45713" rIns="91426" bIns="45713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de-DE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 </a:t>
            </a:r>
            <a:r>
              <a: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日照职业技术学院公共教学部</a:t>
            </a: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+mn-ea"/>
            </a:endParaRPr>
          </a:p>
        </p:txBody>
      </p:sp>
      <p:sp>
        <p:nvSpPr>
          <p:cNvPr id="2058" name="椭圆 10"/>
          <p:cNvSpPr>
            <a:spLocks noChangeArrowheads="1"/>
          </p:cNvSpPr>
          <p:nvPr/>
        </p:nvSpPr>
        <p:spPr bwMode="auto">
          <a:xfrm>
            <a:off x="7985165" y="-20637"/>
            <a:ext cx="1535609" cy="941388"/>
          </a:xfrm>
          <a:prstGeom prst="ellipse">
            <a:avLst/>
          </a:prstGeom>
          <a:blipFill dpi="0" rotWithShape="1">
            <a:blip r:embed="rId35" cstate="print"/>
            <a:srcRect/>
            <a:stretch>
              <a:fillRect/>
            </a:stretch>
          </a:blipFill>
          <a:ln w="25400">
            <a:solidFill>
              <a:srgbClr val="003566"/>
            </a:solidFill>
            <a:bevel/>
          </a:ln>
        </p:spPr>
        <p:txBody>
          <a:bodyPr lIns="91426" tIns="45713" rIns="91426" bIns="45713" anchor="ctr"/>
          <a:lstStyle/>
          <a:p>
            <a:pPr marL="0" marR="0" lvl="0" indent="0" algn="ctr" defTabSz="912495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Medium" panose="020B06030201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35" name="标题占位符 1"/>
          <p:cNvSpPr>
            <a:spLocks noGrp="1"/>
          </p:cNvSpPr>
          <p:nvPr>
            <p:ph type="title"/>
          </p:nvPr>
        </p:nvSpPr>
        <p:spPr>
          <a:xfrm>
            <a:off x="491395" y="274638"/>
            <a:ext cx="8845106" cy="1143000"/>
          </a:xfrm>
          <a:prstGeom prst="rect">
            <a:avLst/>
          </a:prstGeom>
          <a:noFill/>
          <a:ln w="9525">
            <a:noFill/>
          </a:ln>
        </p:spPr>
        <p:txBody>
          <a:bodyPr lIns="91426" tIns="45713" rIns="91426" bIns="45713"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36" name="文本占位符 2"/>
          <p:cNvSpPr>
            <a:spLocks noGrp="1"/>
          </p:cNvSpPr>
          <p:nvPr>
            <p:ph type="body"/>
          </p:nvPr>
        </p:nvSpPr>
        <p:spPr>
          <a:xfrm>
            <a:off x="491395" y="1600200"/>
            <a:ext cx="8845106" cy="4525963"/>
          </a:xfrm>
          <a:prstGeom prst="rect">
            <a:avLst/>
          </a:prstGeom>
          <a:noFill/>
          <a:ln w="9525">
            <a:noFill/>
          </a:ln>
        </p:spPr>
        <p:txBody>
          <a:bodyPr lIns="91426" tIns="45713" rIns="91426" bIns="45713" anchor="t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4480"/>
            <a:r>
              <a:rPr lang="zh-CN" altLang="en-US" dirty="0"/>
              <a:t>第二级</a:t>
            </a:r>
            <a:endParaRPr lang="zh-CN" altLang="en-US" dirty="0"/>
          </a:p>
          <a:p>
            <a:pPr lvl="2" indent="-227330"/>
            <a:r>
              <a:rPr lang="zh-CN" altLang="en-US" dirty="0"/>
              <a:t>第三级</a:t>
            </a:r>
            <a:endParaRPr lang="zh-CN" altLang="en-US" dirty="0"/>
          </a:p>
          <a:p>
            <a:pPr lvl="3" indent="-227330"/>
            <a:r>
              <a:rPr lang="zh-CN" altLang="en-US" dirty="0"/>
              <a:t>第四级</a:t>
            </a:r>
            <a:endParaRPr lang="zh-CN" altLang="en-US" dirty="0"/>
          </a:p>
          <a:p>
            <a:pPr lvl="4" indent="-227330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</p:sldLayoutIdLst>
  <p:hf sldNum="0" hdr="0" ftr="0" dt="0"/>
  <p:txStyles>
    <p:titleStyle>
      <a:lvl1pPr algn="ctr" defTabSz="912495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12495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defTabSz="912495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defTabSz="912495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defTabSz="912495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defTabSz="912495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defTabSz="912495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defTabSz="912495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defTabSz="912495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1630" indent="-341630" algn="l" defTabSz="91249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680" lvl="1" indent="-284480" algn="l" defTabSz="91249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730" lvl="2" indent="-227330" algn="l" defTabSz="91249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930" lvl="3" indent="-227330" algn="l" defTabSz="91249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130" lvl="4" indent="-227330" algn="l" defTabSz="91249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3130" eaLnBrk="0" fontAlgn="base" latinLnBrk="0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3130" eaLnBrk="0" fontAlgn="base" latinLnBrk="0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3130" eaLnBrk="0" fontAlgn="base" latinLnBrk="0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3130" eaLnBrk="0" fontAlgn="base" latinLnBrk="0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313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5930" lvl="1" indent="1270" algn="l" defTabSz="91313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3130" lvl="2" indent="1270" algn="l" defTabSz="91313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0330" lvl="3" indent="1270" algn="l" defTabSz="91313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7530" lvl="4" indent="1270" algn="l" defTabSz="91313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1270" algn="l" defTabSz="91313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1270" algn="l" defTabSz="91313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1270" algn="l" defTabSz="91313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1270" algn="l" defTabSz="91313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hyperlink" Target="http://www.1ppt.com/moban/" TargetMode="Externa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.vml"/><Relationship Id="rId5" Type="http://schemas.openxmlformats.org/officeDocument/2006/relationships/slideLayout" Target="../slideLayouts/slideLayout24.xml"/><Relationship Id="rId4" Type="http://schemas.openxmlformats.org/officeDocument/2006/relationships/image" Target="../media/image7.wmf"/><Relationship Id="rId3" Type="http://schemas.openxmlformats.org/officeDocument/2006/relationships/oleObject" Target="../embeddings/oleObject2.bin"/><Relationship Id="rId2" Type="http://schemas.openxmlformats.org/officeDocument/2006/relationships/image" Target="../media/image6.wmf"/><Relationship Id="rId1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2.vml"/><Relationship Id="rId4" Type="http://schemas.openxmlformats.org/officeDocument/2006/relationships/slideLayout" Target="../slideLayouts/slideLayout25.xml"/><Relationship Id="rId3" Type="http://schemas.openxmlformats.org/officeDocument/2006/relationships/image" Target="../media/image9.GIF"/><Relationship Id="rId2" Type="http://schemas.openxmlformats.org/officeDocument/2006/relationships/image" Target="../media/image8.wmf"/><Relationship Id="rId1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.wmf"/><Relationship Id="rId8" Type="http://schemas.openxmlformats.org/officeDocument/2006/relationships/oleObject" Target="../embeddings/oleObject8.bin"/><Relationship Id="rId7" Type="http://schemas.openxmlformats.org/officeDocument/2006/relationships/oleObject" Target="../embeddings/oleObject7.bin"/><Relationship Id="rId6" Type="http://schemas.openxmlformats.org/officeDocument/2006/relationships/oleObject" Target="../embeddings/oleObject6.bin"/><Relationship Id="rId5" Type="http://schemas.openxmlformats.org/officeDocument/2006/relationships/image" Target="../media/image12.png"/><Relationship Id="rId4" Type="http://schemas.openxmlformats.org/officeDocument/2006/relationships/image" Target="../media/image11.wmf"/><Relationship Id="rId3" Type="http://schemas.openxmlformats.org/officeDocument/2006/relationships/oleObject" Target="../embeddings/oleObject5.bin"/><Relationship Id="rId2" Type="http://schemas.openxmlformats.org/officeDocument/2006/relationships/image" Target="../media/image10.wmf"/><Relationship Id="rId11" Type="http://schemas.openxmlformats.org/officeDocument/2006/relationships/vmlDrawing" Target="../drawings/vmlDrawing3.vml"/><Relationship Id="rId10" Type="http://schemas.openxmlformats.org/officeDocument/2006/relationships/slideLayout" Target="../slideLayouts/slideLayout26.xml"/><Relationship Id="rId1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4.vml"/><Relationship Id="rId7" Type="http://schemas.openxmlformats.org/officeDocument/2006/relationships/slideLayout" Target="../slideLayouts/slideLayout27.x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4.wmf"/><Relationship Id="rId3" Type="http://schemas.openxmlformats.org/officeDocument/2006/relationships/oleObject" Target="../embeddings/oleObject10.bin"/><Relationship Id="rId2" Type="http://schemas.openxmlformats.org/officeDocument/2006/relationships/image" Target="../media/image8.wmf"/><Relationship Id="rId1" Type="http://schemas.openxmlformats.org/officeDocument/2006/relationships/oleObject" Target="../embeddings/oleObject9.bin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5.vml"/><Relationship Id="rId3" Type="http://schemas.openxmlformats.org/officeDocument/2006/relationships/slideLayout" Target="../slideLayouts/slideLayout28.xml"/><Relationship Id="rId2" Type="http://schemas.openxmlformats.org/officeDocument/2006/relationships/image" Target="../media/image16.wmf"/><Relationship Id="rId1" Type="http://schemas.openxmlformats.org/officeDocument/2006/relationships/oleObject" Target="../embeddings/oleObject12.bin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6.vml"/><Relationship Id="rId5" Type="http://schemas.openxmlformats.org/officeDocument/2006/relationships/slideLayout" Target="../slideLayouts/slideLayout29.xml"/><Relationship Id="rId4" Type="http://schemas.openxmlformats.org/officeDocument/2006/relationships/image" Target="../media/image18.wmf"/><Relationship Id="rId3" Type="http://schemas.openxmlformats.org/officeDocument/2006/relationships/oleObject" Target="../embeddings/oleObject14.bin"/><Relationship Id="rId2" Type="http://schemas.openxmlformats.org/officeDocument/2006/relationships/image" Target="../media/image17.wmf"/><Relationship Id="rId1" Type="http://schemas.openxmlformats.org/officeDocument/2006/relationships/oleObject" Target="../embeddings/oleObject13.bin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7.vml"/><Relationship Id="rId5" Type="http://schemas.openxmlformats.org/officeDocument/2006/relationships/slideLayout" Target="../slideLayouts/slideLayout30.xml"/><Relationship Id="rId4" Type="http://schemas.openxmlformats.org/officeDocument/2006/relationships/image" Target="../media/image20.wmf"/><Relationship Id="rId3" Type="http://schemas.openxmlformats.org/officeDocument/2006/relationships/oleObject" Target="../embeddings/oleObject16.bin"/><Relationship Id="rId2" Type="http://schemas.openxmlformats.org/officeDocument/2006/relationships/image" Target="../media/image19.wmf"/><Relationship Id="rId1" Type="http://schemas.openxmlformats.org/officeDocument/2006/relationships/oleObject" Target="../embeddings/oleObject15.bin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8.vml"/><Relationship Id="rId5" Type="http://schemas.openxmlformats.org/officeDocument/2006/relationships/slideLayout" Target="../slideLayouts/slideLayout31.xml"/><Relationship Id="rId4" Type="http://schemas.openxmlformats.org/officeDocument/2006/relationships/image" Target="../media/image22.wmf"/><Relationship Id="rId3" Type="http://schemas.openxmlformats.org/officeDocument/2006/relationships/oleObject" Target="../embeddings/oleObject18.bin"/><Relationship Id="rId2" Type="http://schemas.openxmlformats.org/officeDocument/2006/relationships/image" Target="../media/image21.wmf"/><Relationship Id="rId1" Type="http://schemas.openxmlformats.org/officeDocument/2006/relationships/oleObject" Target="../embeddings/oleObject1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1" name="矩形 2"/>
          <p:cNvSpPr/>
          <p:nvPr/>
        </p:nvSpPr>
        <p:spPr>
          <a:xfrm>
            <a:off x="3072448" y="3259138"/>
            <a:ext cx="3644900" cy="335915"/>
          </a:xfrm>
          <a:prstGeom prst="rect">
            <a:avLst/>
          </a:prstGeom>
          <a:noFill/>
          <a:ln w="9525">
            <a:noFill/>
          </a:ln>
        </p:spPr>
        <p:txBody>
          <a:bodyPr wrap="none" lIns="91426" tIns="45713" rIns="91426" bIns="45713" anchor="t">
            <a:spAutoFit/>
          </a:bodyPr>
          <a:p>
            <a:pPr algn="ctr" eaLnBrk="0" hangingPunct="0"/>
            <a:r>
              <a:rPr lang="en-US" altLang="zh-CN" sz="1600" dirty="0">
                <a:solidFill>
                  <a:srgbClr val="4A452A"/>
                </a:solidFill>
                <a:latin typeface="Franklin Gothic Medium" panose="020B0603020102020204" pitchFamily="34" charset="0"/>
                <a:ea typeface="微软雅黑" panose="020B0503020204020204" charset="-122"/>
              </a:rPr>
              <a:t>PPT</a:t>
            </a:r>
            <a:r>
              <a:rPr lang="zh-CN" altLang="en-US" sz="1600" dirty="0">
                <a:solidFill>
                  <a:srgbClr val="4A452A"/>
                </a:solidFill>
                <a:latin typeface="Franklin Gothic Medium" panose="020B0603020102020204" pitchFamily="34" charset="0"/>
                <a:ea typeface="微软雅黑" panose="020B0503020204020204" charset="-122"/>
              </a:rPr>
              <a:t>模板下载：</a:t>
            </a:r>
            <a:r>
              <a:rPr lang="en-US" altLang="zh-CN" sz="1600" dirty="0">
                <a:solidFill>
                  <a:srgbClr val="4A452A"/>
                </a:solidFill>
                <a:latin typeface="Franklin Gothic Medium" panose="020B0603020102020204" pitchFamily="34" charset="0"/>
                <a:ea typeface="微软雅黑" panose="020B0503020204020204" charset="-122"/>
                <a:hlinkClick r:id="rId1"/>
              </a:rPr>
              <a:t>www.1ppt.com/moban/</a:t>
            </a:r>
            <a:r>
              <a:rPr lang="en-US" altLang="zh-CN" sz="1600" dirty="0">
                <a:solidFill>
                  <a:srgbClr val="4A452A"/>
                </a:solidFill>
                <a:latin typeface="Franklin Gothic Medium" panose="020B0603020102020204" pitchFamily="34" charset="0"/>
                <a:ea typeface="微软雅黑" panose="020B0503020204020204" charset="-122"/>
              </a:rPr>
              <a:t> </a:t>
            </a:r>
            <a:endParaRPr lang="zh-CN" altLang="en-US" sz="1800" dirty="0">
              <a:latin typeface="Franklin Gothic Medium" panose="020B0603020102020204" pitchFamily="34" charset="0"/>
              <a:ea typeface="微软雅黑" panose="020B0503020204020204" charset="-122"/>
            </a:endParaRPr>
          </a:p>
        </p:txBody>
      </p:sp>
      <p:sp>
        <p:nvSpPr>
          <p:cNvPr id="5122" name="矩形 8"/>
          <p:cNvSpPr/>
          <p:nvPr/>
        </p:nvSpPr>
        <p:spPr>
          <a:xfrm>
            <a:off x="341948" y="2132013"/>
            <a:ext cx="9144000" cy="1655762"/>
          </a:xfrm>
          <a:prstGeom prst="rect">
            <a:avLst/>
          </a:prstGeom>
          <a:solidFill>
            <a:schemeClr val="tx2"/>
          </a:solidFill>
          <a:ln w="9525">
            <a:noFill/>
          </a:ln>
        </p:spPr>
        <p:txBody>
          <a:bodyPr lIns="91426" tIns="45713" rIns="91426" bIns="45713" anchor="ctr"/>
          <a:p>
            <a:pPr algn="ctr" eaLnBrk="0" hangingPunct="0"/>
            <a:endParaRPr lang="zh-CN" altLang="en-US" sz="1800" dirty="0">
              <a:solidFill>
                <a:srgbClr val="FFFFFF"/>
              </a:solidFill>
              <a:latin typeface="Franklin Gothic Medium" panose="020B0603020102020204" pitchFamily="34" charset="0"/>
              <a:ea typeface="微软雅黑" panose="020B0503020204020204" charset="-122"/>
            </a:endParaRPr>
          </a:p>
        </p:txBody>
      </p:sp>
      <p:grpSp>
        <p:nvGrpSpPr>
          <p:cNvPr id="5123" name="矩形 3"/>
          <p:cNvGrpSpPr/>
          <p:nvPr/>
        </p:nvGrpSpPr>
        <p:grpSpPr>
          <a:xfrm>
            <a:off x="1161098" y="2124075"/>
            <a:ext cx="3541713" cy="1670050"/>
            <a:chOff x="0" y="0"/>
            <a:chExt cx="2231" cy="1052"/>
          </a:xfrm>
        </p:grpSpPr>
        <p:pic>
          <p:nvPicPr>
            <p:cNvPr id="5124" name="矩形 3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2231" cy="105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125" name="文本框 4101"/>
            <p:cNvSpPr txBox="1"/>
            <p:nvPr/>
          </p:nvSpPr>
          <p:spPr>
            <a:xfrm>
              <a:off x="4" y="5"/>
              <a:ext cx="2223" cy="1043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1426" tIns="45713" rIns="91426" bIns="45713" anchor="ctr"/>
            <a:p>
              <a:pPr algn="ctr" eaLnBrk="0" hangingPunct="0"/>
              <a:endParaRPr lang="zh-CN" altLang="en-US" sz="1800" dirty="0">
                <a:solidFill>
                  <a:srgbClr val="FFFFFF"/>
                </a:solidFill>
                <a:latin typeface="Franklin Gothic Medium" panose="020B0603020102020204" pitchFamily="34" charset="0"/>
                <a:ea typeface="微软雅黑" panose="020B0503020204020204" charset="-122"/>
              </a:endParaRPr>
            </a:p>
          </p:txBody>
        </p:sp>
      </p:grpSp>
      <p:sp>
        <p:nvSpPr>
          <p:cNvPr id="5126" name="矩形 4"/>
          <p:cNvSpPr/>
          <p:nvPr/>
        </p:nvSpPr>
        <p:spPr>
          <a:xfrm>
            <a:off x="322898" y="3789363"/>
            <a:ext cx="9180513" cy="222250"/>
          </a:xfrm>
          <a:prstGeom prst="rect">
            <a:avLst/>
          </a:prstGeom>
          <a:solidFill>
            <a:srgbClr val="97CDFE"/>
          </a:solidFill>
          <a:ln w="9525">
            <a:noFill/>
          </a:ln>
        </p:spPr>
        <p:txBody>
          <a:bodyPr lIns="91426" tIns="45713" rIns="91426" bIns="45713" anchor="ctr"/>
          <a:p>
            <a:pPr algn="ctr" eaLnBrk="0" hangingPunct="0"/>
            <a:endParaRPr lang="zh-CN" altLang="en-US" sz="1800" dirty="0">
              <a:solidFill>
                <a:srgbClr val="FFFFFF"/>
              </a:solidFill>
              <a:latin typeface="Franklin Gothic Medium" panose="020B0603020102020204" pitchFamily="34" charset="0"/>
              <a:ea typeface="微软雅黑" panose="020B0503020204020204" charset="-122"/>
            </a:endParaRPr>
          </a:p>
        </p:txBody>
      </p:sp>
      <p:pic>
        <p:nvPicPr>
          <p:cNvPr id="5127" name="图片 13" descr="4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948" y="2132013"/>
            <a:ext cx="2482850" cy="1654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8" name="灯片编号占位符 1"/>
          <p:cNvSpPr/>
          <p:nvPr/>
        </p:nvSpPr>
        <p:spPr>
          <a:xfrm>
            <a:off x="6895148" y="5868988"/>
            <a:ext cx="2133600" cy="303212"/>
          </a:xfrm>
          <a:prstGeom prst="rect">
            <a:avLst/>
          </a:prstGeom>
          <a:noFill/>
          <a:ln w="9525">
            <a:noFill/>
          </a:ln>
        </p:spPr>
        <p:txBody>
          <a:bodyPr lIns="91426" tIns="45713" rIns="91426" bIns="45713" anchor="ctr"/>
          <a:p>
            <a:pPr algn="r" eaLnBrk="0" hangingPunct="0"/>
            <a:fld id="{9A0DB2DC-4C9A-4742-B13C-FB6460FD3503}" type="slidenum">
              <a:rPr lang="zh-CN" altLang="en-US" sz="1200" dirty="0">
                <a:solidFill>
                  <a:srgbClr val="898989"/>
                </a:solidFill>
                <a:latin typeface="Arial" panose="020B0604020202020204" pitchFamily="34" charset="0"/>
                <a:ea typeface="微软雅黑" panose="020B0503020204020204" charset="-122"/>
              </a:rPr>
            </a:fld>
            <a:endParaRPr lang="zh-CN" altLang="en-US" sz="1200" dirty="0">
              <a:solidFill>
                <a:srgbClr val="898989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5129" name="矩形 4"/>
          <p:cNvSpPr/>
          <p:nvPr/>
        </p:nvSpPr>
        <p:spPr>
          <a:xfrm>
            <a:off x="341948" y="4011613"/>
            <a:ext cx="2482850" cy="2303462"/>
          </a:xfrm>
          <a:prstGeom prst="rect">
            <a:avLst/>
          </a:prstGeom>
          <a:solidFill>
            <a:srgbClr val="B7DEE8">
              <a:alpha val="70192"/>
            </a:srgbClr>
          </a:solidFill>
          <a:ln w="9525">
            <a:noFill/>
          </a:ln>
        </p:spPr>
        <p:txBody>
          <a:bodyPr lIns="91426" tIns="45713" rIns="91426" bIns="45713" anchor="t"/>
          <a:p>
            <a:pPr algn="ctr" eaLnBrk="0" hangingPunct="0"/>
            <a:endParaRPr lang="zh-CN" altLang="en-US" sz="2800" dirty="0">
              <a:solidFill>
                <a:schemeClr val="bg1"/>
              </a:solidFill>
              <a:latin typeface="方正粗宋简体"/>
              <a:ea typeface="方正粗宋简体"/>
            </a:endParaRPr>
          </a:p>
        </p:txBody>
      </p:sp>
      <p:sp>
        <p:nvSpPr>
          <p:cNvPr id="5130" name="矩形 4"/>
          <p:cNvSpPr/>
          <p:nvPr/>
        </p:nvSpPr>
        <p:spPr>
          <a:xfrm>
            <a:off x="7290436" y="573088"/>
            <a:ext cx="2232025" cy="1552575"/>
          </a:xfrm>
          <a:prstGeom prst="rect">
            <a:avLst/>
          </a:prstGeom>
          <a:solidFill>
            <a:srgbClr val="B7DEE8">
              <a:alpha val="70192"/>
            </a:srgbClr>
          </a:solidFill>
          <a:ln w="9525">
            <a:noFill/>
          </a:ln>
        </p:spPr>
        <p:txBody>
          <a:bodyPr lIns="91426" tIns="45713" rIns="91426" bIns="45713" anchor="t"/>
          <a:p>
            <a:pPr algn="ctr" eaLnBrk="0" hangingPunct="0"/>
            <a:endParaRPr lang="zh-CN" altLang="en-US" sz="2800" dirty="0">
              <a:solidFill>
                <a:schemeClr val="bg1"/>
              </a:solidFill>
              <a:latin typeface="方正粗宋简体"/>
              <a:ea typeface="方正粗宋简体"/>
            </a:endParaRPr>
          </a:p>
        </p:txBody>
      </p:sp>
      <p:sp>
        <p:nvSpPr>
          <p:cNvPr id="5131" name="文本框 1"/>
          <p:cNvSpPr txBox="1"/>
          <p:nvPr/>
        </p:nvSpPr>
        <p:spPr>
          <a:xfrm>
            <a:off x="3526790" y="2453005"/>
            <a:ext cx="4220845" cy="101473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eaLnBrk="0" hangingPunct="0">
              <a:lnSpc>
                <a:spcPct val="150000"/>
              </a:lnSpc>
            </a:pPr>
            <a:r>
              <a:rPr lang="zh-CN" altLang="en-US" sz="4000" dirty="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 </a:t>
            </a:r>
            <a:r>
              <a:rPr lang="en-US" altLang="en-US" sz="3600" dirty="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 </a:t>
            </a:r>
            <a:r>
              <a:rPr lang="en-US" altLang="en-US" sz="4000" dirty="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 </a:t>
            </a:r>
            <a:r>
              <a:rPr lang="zh-CN" altLang="en-US" sz="4000" dirty="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第二</a:t>
            </a:r>
            <a:r>
              <a:rPr lang="zh-CN" altLang="en-US" sz="4000" dirty="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个重要极限</a:t>
            </a:r>
            <a:endParaRPr lang="zh-CN" altLang="en-US" sz="4000" dirty="0">
              <a:solidFill>
                <a:schemeClr val="bg1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4626" name="矩形 154625"/>
          <p:cNvSpPr/>
          <p:nvPr/>
        </p:nvSpPr>
        <p:spPr>
          <a:xfrm>
            <a:off x="1084950" y="892175"/>
            <a:ext cx="344805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0"/>
              </a:spcBef>
            </a:pPr>
            <a:r>
              <a:rPr lang="en-US" altLang="zh-CN" sz="2800" b="0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zh-CN" altLang="en-US" sz="2800" b="1" dirty="0">
                <a:solidFill>
                  <a:schemeClr val="tx1"/>
                </a:solidFill>
                <a:latin typeface="+mn-ea"/>
                <a:ea typeface="+mn-ea"/>
                <a:cs typeface="+mn-ea"/>
                <a:sym typeface="+mn-ea"/>
              </a:rPr>
              <a:t>复利</a:t>
            </a:r>
            <a:r>
              <a:rPr lang="zh-CN" sz="2800" b="1" dirty="0">
                <a:solidFill>
                  <a:schemeClr val="tx1"/>
                </a:solidFill>
                <a:latin typeface="+mn-ea"/>
                <a:ea typeface="+mn-ea"/>
                <a:cs typeface="+mn-ea"/>
              </a:rPr>
              <a:t>问题</a:t>
            </a:r>
            <a:r>
              <a:rPr lang="en-US" altLang="zh-CN" sz="2800" b="1">
                <a:solidFill>
                  <a:schemeClr val="tx1"/>
                </a:solidFill>
                <a:latin typeface="+mn-ea"/>
                <a:ea typeface="+mn-ea"/>
                <a:cs typeface="+mn-ea"/>
              </a:rPr>
              <a:t> </a:t>
            </a:r>
            <a:r>
              <a:rPr lang="en-US" altLang="zh-CN" b="1">
                <a:solidFill>
                  <a:schemeClr val="tx1"/>
                </a:solidFill>
                <a:latin typeface="+mn-ea"/>
                <a:ea typeface="+mn-ea"/>
                <a:cs typeface="+mn-ea"/>
              </a:rPr>
              <a:t> </a:t>
            </a:r>
            <a:endParaRPr lang="en-US" altLang="zh-CN" b="1">
              <a:solidFill>
                <a:schemeClr val="tx1"/>
              </a:solidFill>
              <a:latin typeface="+mn-ea"/>
              <a:ea typeface="+mn-ea"/>
              <a:cs typeface="+mn-ea"/>
            </a:endParaRPr>
          </a:p>
        </p:txBody>
      </p:sp>
      <p:sp>
        <p:nvSpPr>
          <p:cNvPr id="154627" name="文本框 154626"/>
          <p:cNvSpPr txBox="1"/>
          <p:nvPr/>
        </p:nvSpPr>
        <p:spPr>
          <a:xfrm>
            <a:off x="1408800" y="1349375"/>
            <a:ext cx="7543800" cy="1641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40000"/>
              </a:lnSpc>
            </a:pPr>
            <a:r>
              <a:rPr lang="zh-CN" altLang="en-US" b="1" dirty="0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若某人有本金</a:t>
            </a:r>
            <a:r>
              <a:rPr lang="en-US" altLang="zh-CN" b="1" i="1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A</a:t>
            </a:r>
            <a:r>
              <a:rPr lang="zh-CN" altLang="en-US" b="1" dirty="0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元，银行存款的年利率为</a:t>
            </a:r>
            <a:r>
              <a:rPr lang="en-US" altLang="zh-CN" b="1" i="1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r</a:t>
            </a:r>
            <a:r>
              <a:rPr lang="zh-CN" altLang="en-US" b="1" dirty="0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，不考虑个人所得税．如果以     年为单位计算复利，则</a:t>
            </a:r>
            <a:r>
              <a:rPr lang="en-US" altLang="zh-CN" b="1" i="1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t</a:t>
            </a:r>
            <a:r>
              <a:rPr lang="zh-CN" altLang="en-US" b="1" dirty="0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年后的资金总额终值为多少． </a:t>
            </a:r>
            <a:endParaRPr lang="zh-CN" altLang="en-US" b="1">
              <a:solidFill>
                <a:schemeClr val="tx1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54640" name="矩形 154639"/>
          <p:cNvSpPr/>
          <p:nvPr/>
        </p:nvSpPr>
        <p:spPr>
          <a:xfrm>
            <a:off x="723000" y="3115310"/>
            <a:ext cx="339979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b="1" dirty="0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解    </a:t>
            </a:r>
            <a:r>
              <a:rPr lang="en-US" altLang="zh-CN" b="1" i="1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t</a:t>
            </a:r>
            <a:r>
              <a:rPr lang="zh-CN" altLang="en-US" b="1" dirty="0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年末的本利和为</a:t>
            </a:r>
            <a:r>
              <a:rPr lang="zh-CN" altLang="en-US" sz="2800" b="0" dirty="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endParaRPr lang="zh-CN" altLang="en-US" sz="2800" b="0" dirty="0">
              <a:solidFill>
                <a:schemeClr val="tx1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154649" name="矩形 154648"/>
          <p:cNvSpPr/>
          <p:nvPr/>
        </p:nvSpPr>
        <p:spPr>
          <a:xfrm>
            <a:off x="1332600" y="5073650"/>
            <a:ext cx="758825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b="1" dirty="0">
                <a:solidFill>
                  <a:schemeClr val="tx1"/>
                </a:solidFill>
                <a:latin typeface="宋体" panose="02010600030101010101" pitchFamily="2" charset="-122"/>
              </a:rPr>
              <a:t>其实际意义为：存款时间越长，本利和越大，</a:t>
            </a:r>
            <a:endParaRPr lang="zh-CN" altLang="en-US" b="1" dirty="0">
              <a:solidFill>
                <a:schemeClr val="tx1"/>
              </a:solidFill>
              <a:latin typeface="宋体" panose="02010600030101010101" pitchFamily="2" charset="-122"/>
            </a:endParaRPr>
          </a:p>
        </p:txBody>
      </p:sp>
      <p:sp>
        <p:nvSpPr>
          <p:cNvPr id="154650" name="矩形 154649"/>
          <p:cNvSpPr/>
          <p:nvPr/>
        </p:nvSpPr>
        <p:spPr>
          <a:xfrm>
            <a:off x="1313550" y="5715000"/>
            <a:ext cx="599821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b="1" dirty="0">
                <a:solidFill>
                  <a:schemeClr val="tx1"/>
                </a:solidFill>
                <a:latin typeface="宋体" panose="02010600030101010101" pitchFamily="2" charset="-122"/>
              </a:rPr>
              <a:t>当存款时间无限长时，本利和增大到多少？</a:t>
            </a:r>
            <a:r>
              <a:rPr lang="zh-CN" altLang="en-US" sz="2800" b="0" dirty="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endParaRPr lang="zh-CN" altLang="en-US" sz="2800" b="0" dirty="0">
              <a:solidFill>
                <a:schemeClr val="tx1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graphicFrame>
        <p:nvGraphicFramePr>
          <p:cNvPr id="2" name="对象 1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3782060" y="1918970"/>
          <a:ext cx="582295" cy="5022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1" imgW="228600" imgH="215900" progId="Equation.KSEE3">
                  <p:embed/>
                </p:oleObj>
              </mc:Choice>
              <mc:Fallback>
                <p:oleObj name="" r:id="rId1" imgW="228600" imgH="2159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782060" y="1918970"/>
                        <a:ext cx="582295" cy="5022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3006090" y="3536950"/>
          <a:ext cx="2767965" cy="1280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" r:id="rId3" imgW="952500" imgH="469900" progId="Equation.KSEE3">
                  <p:embed/>
                </p:oleObj>
              </mc:Choice>
              <mc:Fallback>
                <p:oleObj name="" r:id="rId3" imgW="952500" imgH="469900" progId="Equation.KSEE3">
                  <p:embed/>
                  <p:pic>
                    <p:nvPicPr>
                      <p:cNvPr id="0" name="图片 102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06090" y="3536950"/>
                        <a:ext cx="2767965" cy="12801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581660" y="156845"/>
            <a:ext cx="44310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一、案例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26" grpId="0"/>
      <p:bldP spid="154627" grpId="0"/>
      <p:bldP spid="154640" grpId="0"/>
      <p:bldP spid="154649" grpId="0"/>
      <p:bldP spid="15465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ChangeArrowheads="1"/>
          </p:cNvSpPr>
          <p:nvPr/>
        </p:nvSpPr>
        <p:spPr bwMode="auto">
          <a:xfrm>
            <a:off x="342000" y="-230187"/>
            <a:ext cx="309880" cy="4603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graphicFrame>
        <p:nvGraphicFramePr>
          <p:cNvPr id="102401" name="Object 1"/>
          <p:cNvGraphicFramePr>
            <a:graphicFrameLocks noChangeAspect="1"/>
          </p:cNvGraphicFramePr>
          <p:nvPr/>
        </p:nvGraphicFramePr>
        <p:xfrm>
          <a:off x="3692525" y="944245"/>
          <a:ext cx="2169795" cy="102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7" name="Equation" r:id="rId1" imgW="23774400" imgH="11277600" progId="Equation.DSMT4">
                  <p:embed/>
                </p:oleObj>
              </mc:Choice>
              <mc:Fallback>
                <p:oleObj name="Equation" r:id="rId1" imgW="23774400" imgH="11277600" progId="Equation.DSMT4">
                  <p:embed/>
                  <p:pic>
                    <p:nvPicPr>
                      <p:cNvPr id="0" name="图片 24576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692525" y="944245"/>
                        <a:ext cx="2169795" cy="10223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04" name="Rectangle 4"/>
          <p:cNvSpPr>
            <a:spLocks noChangeArrowheads="1"/>
          </p:cNvSpPr>
          <p:nvPr/>
        </p:nvSpPr>
        <p:spPr bwMode="auto">
          <a:xfrm>
            <a:off x="342000" y="-230187"/>
            <a:ext cx="309880" cy="4603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02407" name="Rectangle 7"/>
          <p:cNvSpPr>
            <a:spLocks noChangeArrowheads="1"/>
          </p:cNvSpPr>
          <p:nvPr/>
        </p:nvSpPr>
        <p:spPr bwMode="auto">
          <a:xfrm>
            <a:off x="342000" y="-230187"/>
            <a:ext cx="309880" cy="4603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02412" name="Rectangle 12"/>
          <p:cNvSpPr>
            <a:spLocks noChangeArrowheads="1"/>
          </p:cNvSpPr>
          <p:nvPr/>
        </p:nvSpPr>
        <p:spPr bwMode="auto">
          <a:xfrm>
            <a:off x="342000" y="-230187"/>
            <a:ext cx="309880" cy="4603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pic>
        <p:nvPicPr>
          <p:cNvPr id="3" name="图片 2" descr="第二个重要极限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635" y="1911350"/>
            <a:ext cx="5743575" cy="440055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81660" y="156845"/>
            <a:ext cx="44310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二、观察图表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ChangeArrowheads="1"/>
          </p:cNvSpPr>
          <p:nvPr/>
        </p:nvSpPr>
        <p:spPr bwMode="auto">
          <a:xfrm>
            <a:off x="342000" y="-230187"/>
            <a:ext cx="309880" cy="4603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972185" y="1640205"/>
            <a:ext cx="744093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b="1" dirty="0" smtClean="0">
                <a:latin typeface="宋体" panose="02010600030101010101" pitchFamily="2" charset="-122"/>
                <a:cs typeface="宋体" panose="02010600030101010101" pitchFamily="2" charset="-122"/>
              </a:rPr>
              <a:t>考察当</a:t>
            </a:r>
            <a:r>
              <a:rPr lang="en-US" altLang="zh-CN" b="1" dirty="0" smtClean="0">
                <a:latin typeface="宋体" panose="02010600030101010101" pitchFamily="2" charset="-122"/>
                <a:cs typeface="宋体" panose="02010600030101010101" pitchFamily="2" charset="-122"/>
              </a:rPr>
              <a:t>           </a:t>
            </a:r>
            <a:r>
              <a:rPr lang="zh-CN" altLang="en-US" b="1" dirty="0" smtClean="0">
                <a:latin typeface="宋体" panose="02010600030101010101" pitchFamily="2" charset="-122"/>
                <a:cs typeface="宋体" panose="02010600030101010101" pitchFamily="2" charset="-122"/>
              </a:rPr>
              <a:t>时，函数          的变化趋势</a:t>
            </a:r>
            <a:endParaRPr lang="zh-CN" altLang="en-US" b="1" dirty="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02404" name="Rectangle 4"/>
          <p:cNvSpPr>
            <a:spLocks noChangeArrowheads="1"/>
          </p:cNvSpPr>
          <p:nvPr/>
        </p:nvSpPr>
        <p:spPr bwMode="auto">
          <a:xfrm>
            <a:off x="342000" y="-230187"/>
            <a:ext cx="309880" cy="4603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graphicFrame>
        <p:nvGraphicFramePr>
          <p:cNvPr id="102403" name="Object 3"/>
          <p:cNvGraphicFramePr>
            <a:graphicFrameLocks noChangeAspect="1"/>
          </p:cNvGraphicFramePr>
          <p:nvPr/>
        </p:nvGraphicFramePr>
        <p:xfrm>
          <a:off x="2124075" y="1656080"/>
          <a:ext cx="1372870" cy="4146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8" name="Equation" r:id="rId1" imgW="12801600" imgH="3657600" progId="Equation.DSMT4">
                  <p:embed/>
                </p:oleObj>
              </mc:Choice>
              <mc:Fallback>
                <p:oleObj name="Equation" r:id="rId1" imgW="12801600" imgH="3657600" progId="Equation.DSMT4">
                  <p:embed/>
                  <p:pic>
                    <p:nvPicPr>
                      <p:cNvPr id="0" name="图片 24577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124075" y="1656080"/>
                        <a:ext cx="1372870" cy="41465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07" name="Rectangle 7"/>
          <p:cNvSpPr>
            <a:spLocks noChangeArrowheads="1"/>
          </p:cNvSpPr>
          <p:nvPr/>
        </p:nvSpPr>
        <p:spPr bwMode="auto">
          <a:xfrm>
            <a:off x="342000" y="-230187"/>
            <a:ext cx="309880" cy="4603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graphicFrame>
        <p:nvGraphicFramePr>
          <p:cNvPr id="102406" name="Object 6"/>
          <p:cNvGraphicFramePr>
            <a:graphicFrameLocks noChangeAspect="1"/>
          </p:cNvGraphicFramePr>
          <p:nvPr/>
        </p:nvGraphicFramePr>
        <p:xfrm>
          <a:off x="5057775" y="1222375"/>
          <a:ext cx="1192530" cy="10433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9" name="Equation" r:id="rId3" imgW="12801600" imgH="11277600" progId="Equation.DSMT4">
                  <p:embed/>
                </p:oleObj>
              </mc:Choice>
              <mc:Fallback>
                <p:oleObj name="Equation" r:id="rId3" imgW="12801600" imgH="11277600" progId="Equation.DSMT4">
                  <p:embed/>
                  <p:pic>
                    <p:nvPicPr>
                      <p:cNvPr id="0" name="图片 24578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57775" y="1222375"/>
                        <a:ext cx="1192530" cy="104330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408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7900" y="2336800"/>
            <a:ext cx="7719695" cy="1446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矩形 15"/>
          <p:cNvSpPr/>
          <p:nvPr/>
        </p:nvSpPr>
        <p:spPr>
          <a:xfrm>
            <a:off x="972185" y="4068445"/>
            <a:ext cx="7892415" cy="1568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 smtClean="0">
                <a:latin typeface="宋体" panose="02010600030101010101" pitchFamily="2" charset="-122"/>
                <a:cs typeface="宋体" panose="02010600030101010101" pitchFamily="2" charset="-122"/>
              </a:rPr>
              <a:t>可见，</a:t>
            </a:r>
            <a:r>
              <a:rPr lang="zh-CN" altLang="zh-CN" b="1" dirty="0" smtClean="0">
                <a:latin typeface="宋体" panose="02010600030101010101" pitchFamily="2" charset="-122"/>
                <a:cs typeface="宋体" panose="02010600030101010101" pitchFamily="2" charset="-122"/>
              </a:rPr>
              <a:t>当</a:t>
            </a:r>
            <a:r>
              <a:rPr lang="en-US" altLang="zh-CN" b="1" dirty="0" smtClean="0">
                <a:latin typeface="宋体" panose="02010600030101010101" pitchFamily="2" charset="-122"/>
                <a:cs typeface="宋体" panose="02010600030101010101" pitchFamily="2" charset="-122"/>
              </a:rPr>
              <a:t>           </a:t>
            </a:r>
            <a:r>
              <a:rPr lang="zh-CN" altLang="en-US" b="1" dirty="0" smtClean="0">
                <a:latin typeface="宋体" panose="02010600030101010101" pitchFamily="2" charset="-122"/>
                <a:cs typeface="宋体" panose="02010600030101010101" pitchFamily="2" charset="-122"/>
              </a:rPr>
              <a:t>时，函数           的</a:t>
            </a:r>
            <a:r>
              <a:rPr lang="zh-CN" altLang="zh-CN" b="1" dirty="0" smtClean="0">
                <a:latin typeface="宋体" panose="02010600030101010101" pitchFamily="2" charset="-122"/>
                <a:cs typeface="宋体" panose="02010600030101010101" pitchFamily="2" charset="-122"/>
              </a:rPr>
              <a:t>对应值会无限地趋近于一个确定的常数</a:t>
            </a:r>
            <a:r>
              <a:rPr lang="en-US" altLang="zh-CN" b="1" dirty="0" smtClean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lang="en-US" altLang="zh-CN" b="1" dirty="0" smtClean="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en-US" altLang="zh-CN" b="1" dirty="0" smtClean="0">
                <a:latin typeface="宋体" panose="02010600030101010101" pitchFamily="2" charset="-122"/>
                <a:cs typeface="宋体" panose="02010600030101010101" pitchFamily="2" charset="-122"/>
              </a:rPr>
              <a:t>                                               </a:t>
            </a:r>
            <a:r>
              <a:rPr lang="zh-CN" altLang="en-US" b="1" dirty="0" smtClean="0">
                <a:latin typeface="宋体" panose="02010600030101010101" pitchFamily="2" charset="-122"/>
                <a:cs typeface="宋体" panose="02010600030101010101" pitchFamily="2" charset="-122"/>
              </a:rPr>
              <a:t>，我们用字母</a:t>
            </a:r>
            <a:r>
              <a:rPr lang="en-US" altLang="zh-CN" b="1" dirty="0" smtClean="0">
                <a:latin typeface="宋体" panose="02010600030101010101" pitchFamily="2" charset="-122"/>
                <a:cs typeface="宋体" panose="02010600030101010101" pitchFamily="2" charset="-122"/>
              </a:rPr>
              <a:t>e</a:t>
            </a:r>
            <a:r>
              <a:rPr lang="zh-CN" altLang="en-US" b="1" dirty="0" smtClean="0">
                <a:latin typeface="宋体" panose="02010600030101010101" pitchFamily="2" charset="-122"/>
                <a:cs typeface="宋体" panose="02010600030101010101" pitchFamily="2" charset="-122"/>
              </a:rPr>
              <a:t>来表示。</a:t>
            </a:r>
            <a:endParaRPr lang="zh-CN" altLang="en-US" b="1" dirty="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graphicFrame>
        <p:nvGraphicFramePr>
          <p:cNvPr id="17" name="Object 3"/>
          <p:cNvGraphicFramePr>
            <a:graphicFrameLocks noChangeAspect="1"/>
          </p:cNvGraphicFramePr>
          <p:nvPr/>
        </p:nvGraphicFramePr>
        <p:xfrm>
          <a:off x="2482215" y="4068445"/>
          <a:ext cx="1424305" cy="4305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0" name="Equation" r:id="rId6" imgW="12801600" imgH="3657600" progId="Equation.DSMT4">
                  <p:embed/>
                </p:oleObj>
              </mc:Choice>
              <mc:Fallback>
                <p:oleObj name="Equation" r:id="rId6" imgW="12801600" imgH="3657600" progId="Equation.DSMT4">
                  <p:embed/>
                  <p:pic>
                    <p:nvPicPr>
                      <p:cNvPr id="0" name="图片 24579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482215" y="4068445"/>
                        <a:ext cx="1424305" cy="43053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6"/>
          <p:cNvGraphicFramePr>
            <a:graphicFrameLocks noChangeAspect="1"/>
          </p:cNvGraphicFramePr>
          <p:nvPr/>
        </p:nvGraphicFramePr>
        <p:xfrm>
          <a:off x="5416550" y="3799205"/>
          <a:ext cx="1206500" cy="10553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1" name="Equation" r:id="rId7" imgW="12801600" imgH="11277600" progId="Equation.DSMT4">
                  <p:embed/>
                </p:oleObj>
              </mc:Choice>
              <mc:Fallback>
                <p:oleObj name="Equation" r:id="rId7" imgW="12801600" imgH="11277600" progId="Equation.DSMT4">
                  <p:embed/>
                  <p:pic>
                    <p:nvPicPr>
                      <p:cNvPr id="0" name="图片 24580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16550" y="3799205"/>
                        <a:ext cx="1206500" cy="105537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12" name="Rectangle 12"/>
          <p:cNvSpPr>
            <a:spLocks noChangeArrowheads="1"/>
          </p:cNvSpPr>
          <p:nvPr/>
        </p:nvSpPr>
        <p:spPr bwMode="auto">
          <a:xfrm>
            <a:off x="342000" y="-230187"/>
            <a:ext cx="309880" cy="4603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graphicFrame>
        <p:nvGraphicFramePr>
          <p:cNvPr id="102411" name="Object 11"/>
          <p:cNvGraphicFramePr>
            <a:graphicFrameLocks noChangeAspect="1"/>
          </p:cNvGraphicFramePr>
          <p:nvPr/>
        </p:nvGraphicFramePr>
        <p:xfrm>
          <a:off x="4057015" y="4855210"/>
          <a:ext cx="1767840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2" name="Equation" r:id="rId8" imgW="16459200" imgH="4267200" progId="Equation.DSMT4">
                  <p:embed/>
                </p:oleObj>
              </mc:Choice>
              <mc:Fallback>
                <p:oleObj name="Equation" r:id="rId8" imgW="16459200" imgH="4267200" progId="Equation.DSMT4">
                  <p:embed/>
                  <p:pic>
                    <p:nvPicPr>
                      <p:cNvPr id="0" name="图片 24581"/>
                      <p:cNvPicPr>
                        <a:picLocks noChangeAspect="1"/>
                      </p:cNvPicPr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057015" y="4855210"/>
                        <a:ext cx="1767840" cy="4667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411605" y="1355725"/>
            <a:ext cx="7545070" cy="2676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latin typeface="宋体" panose="02010600030101010101" pitchFamily="2" charset="-122"/>
                <a:cs typeface="宋体" panose="02010600030101010101" pitchFamily="2" charset="-122"/>
              </a:rPr>
              <a:t>     </a:t>
            </a:r>
            <a:r>
              <a:rPr lang="zh-CN" altLang="zh-CN" b="1" dirty="0" smtClean="0">
                <a:latin typeface="宋体" panose="02010600030101010101" pitchFamily="2" charset="-122"/>
                <a:cs typeface="宋体" panose="02010600030101010101" pitchFamily="2" charset="-122"/>
              </a:rPr>
              <a:t>正确使用</a:t>
            </a:r>
            <a:r>
              <a:rPr lang="zh-CN" altLang="en-US" b="1" dirty="0" smtClean="0">
                <a:latin typeface="宋体" panose="02010600030101010101" pitchFamily="2" charset="-122"/>
                <a:cs typeface="宋体" panose="02010600030101010101" pitchFamily="2" charset="-122"/>
              </a:rPr>
              <a:t>第二个重要极限                ，  </a:t>
            </a:r>
            <a:r>
              <a:rPr lang="zh-CN" altLang="zh-CN" b="1" dirty="0" smtClean="0">
                <a:latin typeface="宋体" panose="02010600030101010101" pitchFamily="2" charset="-122"/>
                <a:cs typeface="宋体" panose="02010600030101010101" pitchFamily="2" charset="-122"/>
              </a:rPr>
              <a:t>要特别注意其两个特征</a:t>
            </a:r>
            <a:r>
              <a:rPr lang="zh-CN" altLang="en-US" b="1" dirty="0" smtClean="0">
                <a:latin typeface="宋体" panose="02010600030101010101" pitchFamily="2" charset="-122"/>
                <a:cs typeface="宋体" panose="02010600030101010101" pitchFamily="2" charset="-122"/>
              </a:rPr>
              <a:t>：</a:t>
            </a:r>
            <a:endParaRPr lang="en-US" altLang="zh-CN" b="1" dirty="0" smtClean="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b="1" dirty="0" smtClean="0">
                <a:latin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altLang="zh-CN" b="1" dirty="0" smtClean="0">
                <a:latin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en-US" b="1" dirty="0" smtClean="0">
                <a:latin typeface="宋体" panose="02010600030101010101" pitchFamily="2" charset="-122"/>
                <a:cs typeface="宋体" panose="02010600030101010101" pitchFamily="2" charset="-122"/>
              </a:rPr>
              <a:t>）</a:t>
            </a:r>
            <a:r>
              <a:rPr lang="zh-CN" altLang="zh-CN" b="1" dirty="0" smtClean="0">
                <a:latin typeface="宋体" panose="02010600030101010101" pitchFamily="2" charset="-122"/>
                <a:cs typeface="宋体" panose="02010600030101010101" pitchFamily="2" charset="-122"/>
              </a:rPr>
              <a:t>底是数</a:t>
            </a:r>
            <a:r>
              <a:rPr lang="en-US" altLang="zh-CN" b="1" dirty="0" smtClean="0">
                <a:latin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zh-CN" b="1" dirty="0" smtClean="0">
                <a:latin typeface="宋体" panose="02010600030101010101" pitchFamily="2" charset="-122"/>
                <a:cs typeface="宋体" panose="02010600030101010101" pitchFamily="2" charset="-122"/>
              </a:rPr>
              <a:t>加上无穷小</a:t>
            </a:r>
            <a:r>
              <a:rPr lang="zh-CN" altLang="en-US" b="1" dirty="0" smtClean="0">
                <a:latin typeface="宋体" panose="02010600030101010101" pitchFamily="2" charset="-122"/>
                <a:cs typeface="宋体" panose="02010600030101010101" pitchFamily="2" charset="-122"/>
              </a:rPr>
              <a:t>；</a:t>
            </a:r>
            <a:endParaRPr lang="en-US" altLang="zh-CN" b="1" dirty="0" smtClean="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endParaRPr lang="en-US" altLang="zh-CN" b="1" dirty="0" smtClean="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b="1" dirty="0" smtClean="0">
                <a:latin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altLang="zh-CN" b="1" dirty="0" smtClean="0">
                <a:latin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 b="1" dirty="0" smtClean="0">
                <a:latin typeface="宋体" panose="02010600030101010101" pitchFamily="2" charset="-122"/>
                <a:cs typeface="宋体" panose="02010600030101010101" pitchFamily="2" charset="-122"/>
              </a:rPr>
              <a:t>）</a:t>
            </a:r>
            <a:r>
              <a:rPr lang="zh-CN" altLang="zh-CN" b="1" dirty="0" smtClean="0">
                <a:latin typeface="宋体" panose="02010600030101010101" pitchFamily="2" charset="-122"/>
                <a:cs typeface="宋体" panose="02010600030101010101" pitchFamily="2" charset="-122"/>
              </a:rPr>
              <a:t>指数是底中无穷小的倒数</a:t>
            </a:r>
            <a:r>
              <a:rPr lang="zh-CN" altLang="en-US" b="1" dirty="0" smtClean="0">
                <a:latin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lang="en-US" altLang="zh-CN" b="1" dirty="0" smtClean="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endParaRPr lang="en-US" altLang="zh-CN" b="1" dirty="0" smtClean="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b="1" dirty="0" smtClean="0">
                <a:latin typeface="宋体" panose="02010600030101010101" pitchFamily="2" charset="-122"/>
                <a:cs typeface="宋体" panose="02010600030101010101" pitchFamily="2" charset="-122"/>
              </a:rPr>
              <a:t>其变量代换形式是，当             时，</a:t>
            </a:r>
            <a:endParaRPr lang="zh-CN" altLang="en-US" b="1" dirty="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graphicFrame>
        <p:nvGraphicFramePr>
          <p:cNvPr id="101377" name="Object 1"/>
          <p:cNvGraphicFramePr>
            <a:graphicFrameLocks noChangeAspect="1"/>
          </p:cNvGraphicFramePr>
          <p:nvPr/>
        </p:nvGraphicFramePr>
        <p:xfrm>
          <a:off x="5756275" y="937260"/>
          <a:ext cx="2334895" cy="10998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1" name="Equation" r:id="rId1" imgW="23774400" imgH="11277600" progId="Equation.DSMT4">
                  <p:embed/>
                </p:oleObj>
              </mc:Choice>
              <mc:Fallback>
                <p:oleObj name="Equation" r:id="rId1" imgW="23774400" imgH="11277600" progId="Equation.DSMT4">
                  <p:embed/>
                  <p:pic>
                    <p:nvPicPr>
                      <p:cNvPr id="0" name="图片 25600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756275" y="937260"/>
                        <a:ext cx="2334895" cy="109982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1378" name="Object 2"/>
          <p:cNvGraphicFramePr>
            <a:graphicFrameLocks noChangeAspect="1"/>
          </p:cNvGraphicFramePr>
          <p:nvPr/>
        </p:nvGraphicFramePr>
        <p:xfrm>
          <a:off x="4624070" y="3465830"/>
          <a:ext cx="1954530" cy="7372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2" name="Equation" r:id="rId3" imgW="17678400" imgH="6705600" progId="Equation.DSMT4">
                  <p:embed/>
                </p:oleObj>
              </mc:Choice>
              <mc:Fallback>
                <p:oleObj name="Equation" r:id="rId3" imgW="17678400" imgH="6705600" progId="Equation.DSMT4">
                  <p:embed/>
                  <p:pic>
                    <p:nvPicPr>
                      <p:cNvPr id="0" name="图片 25601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24070" y="3465830"/>
                        <a:ext cx="1954530" cy="73723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342000" y="-230187"/>
            <a:ext cx="309880" cy="4603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graphicFrame>
        <p:nvGraphicFramePr>
          <p:cNvPr id="101379" name="Object 3"/>
          <p:cNvGraphicFramePr>
            <a:graphicFrameLocks noChangeAspect="1"/>
          </p:cNvGraphicFramePr>
          <p:nvPr/>
        </p:nvGraphicFramePr>
        <p:xfrm>
          <a:off x="3340100" y="4309745"/>
          <a:ext cx="3600450" cy="1132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3" name="Equation" r:id="rId5" imgW="28346400" imgH="8839200" progId="Equation.DSMT4">
                  <p:embed/>
                </p:oleObj>
              </mc:Choice>
              <mc:Fallback>
                <p:oleObj name="Equation" r:id="rId5" imgW="28346400" imgH="8839200" progId="Equation.DSMT4">
                  <p:embed/>
                  <p:pic>
                    <p:nvPicPr>
                      <p:cNvPr id="0" name="图片 25602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340100" y="4309745"/>
                        <a:ext cx="3600450" cy="113284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581660" y="156845"/>
            <a:ext cx="44310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三、等价变型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1637665" y="1793875"/>
            <a:ext cx="8197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解</a:t>
            </a:r>
            <a:endParaRPr lang="zh-CN" altLang="en-US" b="1"/>
          </a:p>
        </p:txBody>
      </p:sp>
      <p:graphicFrame>
        <p:nvGraphicFramePr>
          <p:cNvPr id="4" name="对象 3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3345180" y="1580198"/>
          <a:ext cx="3137535" cy="33216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" r:id="rId1" imgW="1079500" imgH="1219200" progId="Equation.KSEE3">
                  <p:embed/>
                </p:oleObj>
              </mc:Choice>
              <mc:Fallback>
                <p:oleObj name="" r:id="rId1" imgW="1079500" imgH="1219200" progId="Equation.KSEE3">
                  <p:embed/>
                  <p:pic>
                    <p:nvPicPr>
                      <p:cNvPr id="0" name="图片 102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345180" y="1580198"/>
                        <a:ext cx="3137535" cy="33216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581660" y="156845"/>
            <a:ext cx="44310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四、案例求解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9220" name="内容占位符 9219"/>
          <p:cNvGraphicFramePr/>
          <p:nvPr>
            <p:ph sz="quarter" idx="4294967295"/>
          </p:nvPr>
        </p:nvGraphicFramePr>
        <p:xfrm>
          <a:off x="1224598" y="1624965"/>
          <a:ext cx="2402840" cy="11614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7" name="" r:id="rId1" imgW="1002665" imgH="469900" progId="Equation.3">
                  <p:embed/>
                </p:oleObj>
              </mc:Choice>
              <mc:Fallback>
                <p:oleObj name="" r:id="rId1" imgW="1002665" imgH="469900" progId="Equation.3">
                  <p:embed/>
                  <p:pic>
                    <p:nvPicPr>
                      <p:cNvPr id="0" name="图片 309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224598" y="1624965"/>
                        <a:ext cx="2402840" cy="1161415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2" name="内容占位符 9221"/>
          <p:cNvGraphicFramePr/>
          <p:nvPr>
            <p:ph sz="quarter" idx="4294967295"/>
          </p:nvPr>
        </p:nvGraphicFramePr>
        <p:xfrm>
          <a:off x="1076325" y="2786380"/>
          <a:ext cx="7406640" cy="135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name="" r:id="rId3" imgW="2540000" imgH="558800" progId="Equation.3">
                  <p:embed/>
                </p:oleObj>
              </mc:Choice>
              <mc:Fallback>
                <p:oleObj name="" r:id="rId3" imgW="2540000" imgH="558800" progId="Equation.3">
                  <p:embed/>
                  <p:pic>
                    <p:nvPicPr>
                      <p:cNvPr id="0" name="图片 308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76325" y="2786380"/>
                        <a:ext cx="7406640" cy="1358900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581660" y="156845"/>
            <a:ext cx="44310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五、举例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9229" name="对象 9228"/>
          <p:cNvGraphicFramePr/>
          <p:nvPr/>
        </p:nvGraphicFramePr>
        <p:xfrm>
          <a:off x="857885" y="2025650"/>
          <a:ext cx="3343275" cy="12312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" name="" r:id="rId1" imgW="1016000" imgH="469900" progId="Equation.3">
                  <p:embed/>
                </p:oleObj>
              </mc:Choice>
              <mc:Fallback>
                <p:oleObj name="" r:id="rId1" imgW="1016000" imgH="469900" progId="Equation.3">
                  <p:embed/>
                  <p:pic>
                    <p:nvPicPr>
                      <p:cNvPr id="0" name="图片 309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857885" y="2025650"/>
                        <a:ext cx="3343275" cy="1231265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32" name="对象 9231"/>
          <p:cNvGraphicFramePr/>
          <p:nvPr/>
        </p:nvGraphicFramePr>
        <p:xfrm>
          <a:off x="932815" y="3091815"/>
          <a:ext cx="8303895" cy="17513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" name="" r:id="rId3" imgW="3719195" imgH="723900" progId="Equation.3">
                  <p:embed/>
                </p:oleObj>
              </mc:Choice>
              <mc:Fallback>
                <p:oleObj name="" r:id="rId3" imgW="3719195" imgH="723900" progId="Equation.3">
                  <p:embed/>
                  <p:pic>
                    <p:nvPicPr>
                      <p:cNvPr id="0" name="图片 309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32815" y="3091815"/>
                        <a:ext cx="8303895" cy="1751330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9235" name="对象 9234"/>
          <p:cNvGraphicFramePr/>
          <p:nvPr/>
        </p:nvGraphicFramePr>
        <p:xfrm>
          <a:off x="1054100" y="1551305"/>
          <a:ext cx="5260975" cy="833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" name="" r:id="rId1" imgW="1651000" imgH="292100" progId="Equation.3">
                  <p:embed/>
                </p:oleObj>
              </mc:Choice>
              <mc:Fallback>
                <p:oleObj name="" r:id="rId1" imgW="1651000" imgH="292100" progId="Equation.3">
                  <p:embed/>
                  <p:pic>
                    <p:nvPicPr>
                      <p:cNvPr id="0" name="图片 309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054100" y="1551305"/>
                        <a:ext cx="5260975" cy="83312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37" name="对象 9236"/>
          <p:cNvGraphicFramePr/>
          <p:nvPr/>
        </p:nvGraphicFramePr>
        <p:xfrm>
          <a:off x="1085215" y="3067050"/>
          <a:ext cx="8103870" cy="12738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8" name="" r:id="rId3" imgW="3453130" imgH="520700" progId="Equation.3">
                  <p:embed/>
                </p:oleObj>
              </mc:Choice>
              <mc:Fallback>
                <p:oleObj name="" r:id="rId3" imgW="3453130" imgH="520700" progId="Equation.3">
                  <p:embed/>
                  <p:pic>
                    <p:nvPicPr>
                      <p:cNvPr id="0" name="图片 309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85215" y="3067050"/>
                        <a:ext cx="8103870" cy="127381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581660" y="156845"/>
            <a:ext cx="44310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六、练习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DOC_GUID" val="{bffbef7a-501b-4aec-86b0-84ba4cd85072}"/>
</p:tagLst>
</file>

<file path=ppt/theme/theme1.xml><?xml version="1.0" encoding="utf-8"?>
<a:theme xmlns:a="http://schemas.openxmlformats.org/drawingml/2006/main" name="3_Office 主题​​">
  <a:themeElements>
    <a:clrScheme name="">
      <a:dk1>
        <a:srgbClr val="000000"/>
      </a:dk1>
      <a:lt1>
        <a:srgbClr val="FFFFFF"/>
      </a:lt1>
      <a:dk2>
        <a:srgbClr val="014C83"/>
      </a:dk2>
      <a:lt2>
        <a:srgbClr val="EEECE1"/>
      </a:lt2>
      <a:accent1>
        <a:srgbClr val="014C8D"/>
      </a:accent1>
      <a:accent2>
        <a:srgbClr val="012E57"/>
      </a:accent2>
      <a:accent3>
        <a:srgbClr val="FFFFFF"/>
      </a:accent3>
      <a:accent4>
        <a:srgbClr val="000000"/>
      </a:accent4>
      <a:accent5>
        <a:srgbClr val="AAB2C5"/>
      </a:accent5>
      <a:accent6>
        <a:srgbClr val="00284D"/>
      </a:accent6>
      <a:hlink>
        <a:srgbClr val="0000FF"/>
      </a:hlink>
      <a:folHlink>
        <a:srgbClr val="CDDBE8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2_Office 主题​​ 1">
        <a:dk1>
          <a:srgbClr val="000000"/>
        </a:dk1>
        <a:lt1>
          <a:srgbClr val="FFFFFF"/>
        </a:lt1>
        <a:dk2>
          <a:srgbClr val="014C83"/>
        </a:dk2>
        <a:lt2>
          <a:srgbClr val="EEECE1"/>
        </a:lt2>
        <a:accent1>
          <a:srgbClr val="014C8D"/>
        </a:accent1>
        <a:accent2>
          <a:srgbClr val="012E57"/>
        </a:accent2>
        <a:accent3>
          <a:srgbClr val="FFFFFF"/>
        </a:accent3>
        <a:accent4>
          <a:srgbClr val="000000"/>
        </a:accent4>
        <a:accent5>
          <a:srgbClr val="AAB2C5"/>
        </a:accent5>
        <a:accent6>
          <a:srgbClr val="01294E"/>
        </a:accent6>
        <a:hlink>
          <a:srgbClr val="0000FF"/>
        </a:hlink>
        <a:folHlink>
          <a:srgbClr val="CDDB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7"/>
      </a:accent6>
      <a:hlink>
        <a:srgbClr val="CCCCFF"/>
      </a:hlink>
      <a:folHlink>
        <a:srgbClr val="B2B2B2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D:\高等数学电子教案\TEMPLET\背景.pot</Template>
  <TotalTime>0</TotalTime>
  <Words>433</Words>
  <Application>WPS 演示</Application>
  <PresentationFormat>在屏幕上显示</PresentationFormat>
  <Paragraphs>42</Paragraphs>
  <Slides>9</Slides>
  <Notes>4</Notes>
  <HiddenSlides>0</HiddenSlides>
  <MMClips>0</MMClips>
  <ScaleCrop>false</ScaleCrop>
  <HeadingPairs>
    <vt:vector size="8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18</vt:i4>
      </vt:variant>
      <vt:variant>
        <vt:lpstr>幻灯片标题</vt:lpstr>
      </vt:variant>
      <vt:variant>
        <vt:i4>9</vt:i4>
      </vt:variant>
    </vt:vector>
  </HeadingPairs>
  <TitlesOfParts>
    <vt:vector size="39" baseType="lpstr">
      <vt:lpstr>Arial</vt:lpstr>
      <vt:lpstr>宋体</vt:lpstr>
      <vt:lpstr>Wingdings</vt:lpstr>
      <vt:lpstr>Times New Roman</vt:lpstr>
      <vt:lpstr>Franklin Gothic Medium</vt:lpstr>
      <vt:lpstr>微软雅黑</vt:lpstr>
      <vt:lpstr>方正粗宋简体</vt:lpstr>
      <vt:lpstr>华文行楷</vt:lpstr>
      <vt:lpstr>楷体_GB2312</vt:lpstr>
      <vt:lpstr>新宋体</vt:lpstr>
      <vt:lpstr>Arial Unicode MS</vt:lpstr>
      <vt:lpstr>3_Office 主题​​</vt:lpstr>
      <vt:lpstr>Equation.KSEE3</vt:lpstr>
      <vt:lpstr>Equation.DSMT4</vt:lpstr>
      <vt:lpstr>Equation.DSMT4</vt:lpstr>
      <vt:lpstr>Equation.KSEE3</vt:lpstr>
      <vt:lpstr>Equation.3</vt:lpstr>
      <vt:lpstr>Equation.3</vt:lpstr>
      <vt:lpstr>Equation.3</vt:lpstr>
      <vt:lpstr>Equation.3</vt:lpstr>
      <vt:lpstr>Equation.3</vt:lpstr>
      <vt:lpstr>Equation.3</vt:lpstr>
      <vt:lpstr>Equation.KSEE3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第一章 函数、极限与连续</dc:title>
  <dc:creator>王静</dc:creator>
  <cp:lastModifiedBy>大牛二妞</cp:lastModifiedBy>
  <cp:revision>185</cp:revision>
  <dcterms:created xsi:type="dcterms:W3CDTF">1999-09-06T23:59:00Z</dcterms:created>
  <dcterms:modified xsi:type="dcterms:W3CDTF">2019-10-21T12:07:09Z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2052-11.1.0.8907</vt:lpwstr>
  </property>
</Properties>
</file>