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572" r:id="rId3"/>
    <p:sldId id="545" r:id="rId4"/>
    <p:sldId id="536" r:id="rId5"/>
    <p:sldId id="526" r:id="rId6"/>
    <p:sldId id="512" r:id="rId7"/>
    <p:sldId id="547" r:id="rId8"/>
    <p:sldId id="513" r:id="rId9"/>
    <p:sldId id="560" r:id="rId10"/>
    <p:sldId id="530" r:id="rId11"/>
    <p:sldId id="561" r:id="rId12"/>
  </p:sldIdLst>
  <p:sldSz cx="9827895" cy="6858000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微软用户" initials="微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999"/>
    <a:srgbClr val="FFCC00"/>
    <a:srgbClr val="00FFFF"/>
    <a:srgbClr val="990099"/>
    <a:srgbClr val="FF0000"/>
    <a:srgbClr val="FFFFC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9"/>
    <p:restoredTop sz="94710"/>
  </p:normalViewPr>
  <p:slideViewPr>
    <p:cSldViewPr showGuides="1">
      <p:cViewPr varScale="1">
        <p:scale>
          <a:sx n="66" d="100"/>
          <a:sy n="66" d="100"/>
        </p:scale>
        <p:origin x="-180" y="-252"/>
      </p:cViewPr>
      <p:guideLst>
        <p:guide orient="horz" pos="410"/>
        <p:guide pos="7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commentAuthors" Target="commentAuthors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4" Type="http://schemas.openxmlformats.org/officeDocument/2006/relationships/image" Target="../media/image14.wmf"/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4" Type="http://schemas.openxmlformats.org/officeDocument/2006/relationships/image" Target="../media/image17.wmf"/><Relationship Id="rId3" Type="http://schemas.openxmlformats.org/officeDocument/2006/relationships/image" Target="../media/image16.wmf"/><Relationship Id="rId2" Type="http://schemas.openxmlformats.org/officeDocument/2006/relationships/image" Target="../media/image8.wmf"/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8914" name="页眉占位符 38913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57150">
            <a:noFill/>
          </a:ln>
        </p:spPr>
        <p:txBody>
          <a:bodyPr/>
          <a:p>
            <a:pPr lvl="0" fontAlgn="base"/>
            <a:endParaRPr lang="zh-CN" altLang="en-US" sz="1200" strike="noStrike" noProof="1" dirty="0"/>
          </a:p>
        </p:txBody>
      </p:sp>
      <p:sp>
        <p:nvSpPr>
          <p:cNvPr id="38915" name="日期占位符 38914"/>
          <p:cNvSpPr>
            <a:spLocks noGrp="1"/>
          </p:cNvSpPr>
          <p:nvPr>
            <p:ph type="dt" idx="1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 w="57150">
            <a:noFill/>
          </a:ln>
        </p:spPr>
        <p:txBody>
          <a:bodyPr/>
          <a:p>
            <a:pPr lvl="0" algn="r" fontAlgn="base"/>
            <a:endParaRPr lang="zh-CN" altLang="en-US" sz="1200" strike="noStrike" noProof="1" dirty="0"/>
          </a:p>
        </p:txBody>
      </p:sp>
      <p:sp>
        <p:nvSpPr>
          <p:cNvPr id="12292" name="幻灯片图像占位符 38915"/>
          <p:cNvSpPr>
            <a:spLocks noTextEdit="1"/>
          </p:cNvSpPr>
          <p:nvPr>
            <p:ph type="sldImg"/>
          </p:nvPr>
        </p:nvSpPr>
        <p:spPr>
          <a:xfrm>
            <a:off x="972000" y="685800"/>
            <a:ext cx="4914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2293" name="文本占位符 38916"/>
          <p:cNvSpPr>
            <a:spLocks noGrp="1"/>
          </p:cNvSpPr>
          <p:nvPr>
            <p:ph type="body" sz="quarter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57150">
            <a:noFill/>
          </a:ln>
        </p:spPr>
        <p:txBody>
          <a:bodyPr anchor="t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0"/>
            <a:r>
              <a:rPr lang="zh-CN" altLang="en-US" dirty="0"/>
              <a:t>第二级</a:t>
            </a:r>
            <a:endParaRPr lang="zh-CN" altLang="en-US" dirty="0"/>
          </a:p>
          <a:p>
            <a:pPr lvl="2" indent="0"/>
            <a:r>
              <a:rPr lang="zh-CN" altLang="en-US" dirty="0"/>
              <a:t>第三级</a:t>
            </a:r>
            <a:endParaRPr lang="zh-CN" altLang="en-US" dirty="0"/>
          </a:p>
          <a:p>
            <a:pPr lvl="3" indent="0"/>
            <a:r>
              <a:rPr lang="zh-CN" altLang="en-US" dirty="0"/>
              <a:t>第四级</a:t>
            </a:r>
            <a:endParaRPr lang="zh-CN" altLang="en-US" dirty="0"/>
          </a:p>
          <a:p>
            <a:pPr lvl="4" indent="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8918" name="页脚占位符 38917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 w="57150">
            <a:noFill/>
          </a:ln>
        </p:spPr>
        <p:txBody>
          <a:bodyPr anchor="b"/>
          <a:p>
            <a:pPr lvl="0" fontAlgn="base"/>
            <a:endParaRPr lang="zh-CN" altLang="en-US" sz="1200" strike="noStrike" noProof="1" dirty="0"/>
          </a:p>
        </p:txBody>
      </p:sp>
      <p:sp>
        <p:nvSpPr>
          <p:cNvPr id="38919" name="灯片编号占位符 38918"/>
          <p:cNvSpPr>
            <a:spLocks noGrp="1"/>
          </p:cNvSpPr>
          <p:nvPr>
            <p:ph type="sldNum" sz="quarter" idx="5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57150">
            <a:noFill/>
          </a:ln>
        </p:spPr>
        <p:txBody>
          <a:bodyPr anchor="b"/>
          <a:p>
            <a:pPr lvl="0" algn="r" fontAlgn="base"/>
            <a:fld id="{9A0DB2DC-4C9A-4742-B13C-FB6460FD3503}" type="slidenum">
              <a:rPr lang="zh-CN" altLang="en-US" sz="1200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z="12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28487" y="1122364"/>
            <a:ext cx="7370921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28487" y="3602038"/>
            <a:ext cx="7370921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125224" y="274320"/>
            <a:ext cx="2211276" cy="5852160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91395" y="274320"/>
            <a:ext cx="6505639" cy="585216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75668" y="1825625"/>
            <a:ext cx="4176855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975372" y="1825625"/>
            <a:ext cx="4176855" cy="20986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975372" y="4076700"/>
            <a:ext cx="4176855" cy="21002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>
          <a:xfrm>
            <a:off x="491395" y="6356350"/>
            <a:ext cx="2293176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3357864" y="6356350"/>
            <a:ext cx="3112167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7043325" y="6356350"/>
            <a:ext cx="2293176" cy="365125"/>
          </a:xfrm>
        </p:spPr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900890" y="6356350"/>
            <a:ext cx="2948369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340654" y="6356350"/>
            <a:ext cx="4422553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9254601" y="6356350"/>
            <a:ext cx="2948369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0550" y="1709738"/>
            <a:ext cx="8476559" cy="2852737"/>
          </a:xfrm>
        </p:spPr>
        <p:txBody>
          <a:bodyPr anchor="b"/>
          <a:lstStyle>
            <a:lvl1pPr algn="l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70550" y="4589464"/>
            <a:ext cx="8476559" cy="1500187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91395" y="1600200"/>
            <a:ext cx="4334102" cy="452628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02399" y="1600200"/>
            <a:ext cx="4334102" cy="452628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6948" y="365126"/>
            <a:ext cx="8476559" cy="970222"/>
          </a:xfrm>
        </p:spPr>
        <p:txBody>
          <a:bodyPr/>
          <a:lstStyle>
            <a:lvl1pPr algn="ctr"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015456" y="1567346"/>
            <a:ext cx="3790124" cy="710095"/>
          </a:xfrm>
        </p:spPr>
        <p:txBody>
          <a:bodyPr anchor="ctr">
            <a:norm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015456" y="2338388"/>
            <a:ext cx="3790124" cy="378596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135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070020" y="1567346"/>
            <a:ext cx="3790125" cy="710095"/>
          </a:xfrm>
        </p:spPr>
        <p:txBody>
          <a:bodyPr lIns="91440" tIns="45720" rIns="91440" bIns="45720" rtlCol="0" anchor="ctr">
            <a:normAutofit/>
          </a:bodyPr>
          <a:lstStyle>
            <a:lvl1pPr marL="171450" indent="-171450">
              <a:buNone/>
              <a:defRPr lang="zh-CN" altLang="en-US" b="0" smtClean="0"/>
            </a:lvl1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070020" y="2357460"/>
            <a:ext cx="3790125" cy="376689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135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6948" y="457200"/>
            <a:ext cx="316975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78135" y="987425"/>
            <a:ext cx="4975372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76948" y="2057400"/>
            <a:ext cx="3169752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6948" y="457200"/>
            <a:ext cx="3434645" cy="1600200"/>
          </a:xfrm>
        </p:spPr>
        <p:txBody>
          <a:bodyPr anchor="t">
            <a:normAutofit/>
          </a:bodyPr>
          <a:lstStyle>
            <a:lvl1pPr>
              <a:defRPr sz="30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340654" y="457201"/>
            <a:ext cx="4812854" cy="5403850"/>
          </a:xfrm>
        </p:spPr>
        <p:txBody>
          <a:bodyPr vert="horz" wrap="square" lIns="91426" tIns="45713" rIns="91426" bIns="45713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2495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76948" y="2057400"/>
            <a:ext cx="3434645" cy="381158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6" Type="http://schemas.openxmlformats.org/officeDocument/2006/relationships/theme" Target="../theme/theme1.xml"/><Relationship Id="rId35" Type="http://schemas.openxmlformats.org/officeDocument/2006/relationships/image" Target="../media/image3.jpeg"/><Relationship Id="rId34" Type="http://schemas.openxmlformats.org/officeDocument/2006/relationships/image" Target="../media/image2.png"/><Relationship Id="rId33" Type="http://schemas.openxmlformats.org/officeDocument/2006/relationships/image" Target="../media/image1.png"/><Relationship Id="rId32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1026" name="矩形 6"/>
          <p:cNvGrpSpPr/>
          <p:nvPr userDrawn="1"/>
        </p:nvGrpSpPr>
        <p:grpSpPr>
          <a:xfrm>
            <a:off x="-5118" y="6392863"/>
            <a:ext cx="9839838" cy="468312"/>
            <a:chOff x="0" y="0"/>
            <a:chExt cx="5768" cy="246"/>
          </a:xfrm>
        </p:grpSpPr>
        <p:pic>
          <p:nvPicPr>
            <p:cNvPr id="1027" name="矩形 6"/>
            <p:cNvPicPr/>
            <p:nvPr/>
          </p:nvPicPr>
          <p:blipFill>
            <a:blip r:embed="rId33"/>
            <a:stretch>
              <a:fillRect/>
            </a:stretch>
          </p:blipFill>
          <p:spPr>
            <a:xfrm>
              <a:off x="0" y="0"/>
              <a:ext cx="5768" cy="24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52" name="文本框 2051"/>
            <p:cNvSpPr txBox="1">
              <a:spLocks noChangeArrowheads="1"/>
            </p:cNvSpPr>
            <p:nvPr/>
          </p:nvSpPr>
          <p:spPr bwMode="auto">
            <a:xfrm>
              <a:off x="4" y="4"/>
              <a:ext cx="5760" cy="24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91426" tIns="45713" rIns="91426" bIns="45713" anchor="ctr"/>
            <a:lstStyle/>
            <a:p>
              <a:pPr marL="0" marR="0" lvl="0" indent="0" algn="ctr" defTabSz="912495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Medium" panose="020B0603020102020204" pitchFamily="34" charset="0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1029" name="矩形 7"/>
          <p:cNvGrpSpPr/>
          <p:nvPr userDrawn="1"/>
        </p:nvGrpSpPr>
        <p:grpSpPr>
          <a:xfrm>
            <a:off x="-5118" y="-34925"/>
            <a:ext cx="9839838" cy="965200"/>
            <a:chOff x="0" y="0"/>
            <a:chExt cx="5768" cy="507"/>
          </a:xfrm>
        </p:grpSpPr>
        <p:pic>
          <p:nvPicPr>
            <p:cNvPr id="1030" name="矩形 7"/>
            <p:cNvPicPr/>
            <p:nvPr/>
          </p:nvPicPr>
          <p:blipFill>
            <a:blip r:embed="rId34"/>
            <a:stretch>
              <a:fillRect/>
            </a:stretch>
          </p:blipFill>
          <p:spPr>
            <a:xfrm>
              <a:off x="0" y="0"/>
              <a:ext cx="5768" cy="5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" name="文本框 2054"/>
            <p:cNvSpPr txBox="1">
              <a:spLocks noChangeArrowheads="1"/>
            </p:cNvSpPr>
            <p:nvPr/>
          </p:nvSpPr>
          <p:spPr bwMode="auto">
            <a:xfrm>
              <a:off x="4" y="3"/>
              <a:ext cx="5760" cy="50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91426" tIns="45713" rIns="91426" bIns="45713" anchor="ctr"/>
            <a:lstStyle/>
            <a:p>
              <a:pPr marL="0" marR="0" lvl="0" indent="0" algn="ctr" defTabSz="912495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Medium" panose="020B0603020102020204" pitchFamily="34" charset="0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1032" name="灯片编号占位符 3"/>
          <p:cNvSpPr txBox="1"/>
          <p:nvPr/>
        </p:nvSpPr>
        <p:spPr>
          <a:xfrm>
            <a:off x="192805" y="6486525"/>
            <a:ext cx="1547552" cy="284163"/>
          </a:xfrm>
          <a:prstGeom prst="rect">
            <a:avLst/>
          </a:prstGeom>
          <a:noFill/>
          <a:ln w="9525">
            <a:noFill/>
          </a:ln>
        </p:spPr>
        <p:txBody>
          <a:bodyPr lIns="91426" tIns="45713" rIns="91426" bIns="45713" anchor="t"/>
          <a:p>
            <a:pPr lvl="0" algn="ctr"/>
            <a:r>
              <a:rPr lang="de-DE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fld id="{9A0DB2DC-4C9A-4742-B13C-FB6460FD3503}" type="slidenum"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灯片编号占位符 3"/>
          <p:cNvSpPr txBox="1">
            <a:spLocks noChangeArrowheads="1"/>
          </p:cNvSpPr>
          <p:nvPr/>
        </p:nvSpPr>
        <p:spPr bwMode="auto">
          <a:xfrm>
            <a:off x="6848814" y="6486525"/>
            <a:ext cx="2979081" cy="371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26" tIns="45713" rIns="91426" bIns="45713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de-DE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 </a:t>
            </a: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日照职业技术学院公共教学部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  <p:sp>
        <p:nvSpPr>
          <p:cNvPr id="2058" name="椭圆 10"/>
          <p:cNvSpPr>
            <a:spLocks noChangeArrowheads="1"/>
          </p:cNvSpPr>
          <p:nvPr/>
        </p:nvSpPr>
        <p:spPr bwMode="auto">
          <a:xfrm>
            <a:off x="7985165" y="-20637"/>
            <a:ext cx="1535609" cy="941388"/>
          </a:xfrm>
          <a:prstGeom prst="ellipse">
            <a:avLst/>
          </a:prstGeom>
          <a:blipFill dpi="0" rotWithShape="1">
            <a:blip r:embed="rId35" cstate="print"/>
            <a:srcRect/>
            <a:stretch>
              <a:fillRect/>
            </a:stretch>
          </a:blipFill>
          <a:ln w="25400">
            <a:solidFill>
              <a:srgbClr val="003566"/>
            </a:solidFill>
            <a:bevel/>
          </a:ln>
        </p:spPr>
        <p:txBody>
          <a:bodyPr lIns="91426" tIns="45713" rIns="91426" bIns="45713" anchor="ctr"/>
          <a:lstStyle/>
          <a:p>
            <a:pPr marL="0" marR="0" lvl="0" indent="0" algn="ctr" defTabSz="912495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Medium" panose="020B06030201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35" name="标题占位符 1"/>
          <p:cNvSpPr>
            <a:spLocks noGrp="1"/>
          </p:cNvSpPr>
          <p:nvPr>
            <p:ph type="title"/>
          </p:nvPr>
        </p:nvSpPr>
        <p:spPr>
          <a:xfrm>
            <a:off x="491395" y="274638"/>
            <a:ext cx="8845106" cy="1143000"/>
          </a:xfrm>
          <a:prstGeom prst="rect">
            <a:avLst/>
          </a:prstGeom>
          <a:noFill/>
          <a:ln w="9525">
            <a:noFill/>
          </a:ln>
        </p:spPr>
        <p:txBody>
          <a:bodyPr lIns="91426" tIns="45713" rIns="91426" bIns="45713"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36" name="文本占位符 2"/>
          <p:cNvSpPr>
            <a:spLocks noGrp="1"/>
          </p:cNvSpPr>
          <p:nvPr>
            <p:ph type="body"/>
          </p:nvPr>
        </p:nvSpPr>
        <p:spPr>
          <a:xfrm>
            <a:off x="491395" y="1600200"/>
            <a:ext cx="8845106" cy="4525963"/>
          </a:xfrm>
          <a:prstGeom prst="rect">
            <a:avLst/>
          </a:prstGeom>
          <a:noFill/>
          <a:ln w="9525">
            <a:noFill/>
          </a:ln>
        </p:spPr>
        <p:txBody>
          <a:bodyPr lIns="91426" tIns="45713" rIns="91426" bIns="45713" anchor="t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4480"/>
            <a:r>
              <a:rPr lang="zh-CN" altLang="en-US" dirty="0"/>
              <a:t>第二级</a:t>
            </a:r>
            <a:endParaRPr lang="zh-CN" altLang="en-US" dirty="0"/>
          </a:p>
          <a:p>
            <a:pPr lvl="2" indent="-227330"/>
            <a:r>
              <a:rPr lang="zh-CN" altLang="en-US" dirty="0"/>
              <a:t>第三级</a:t>
            </a:r>
            <a:endParaRPr lang="zh-CN" altLang="en-US" dirty="0"/>
          </a:p>
          <a:p>
            <a:pPr lvl="3" indent="-227330"/>
            <a:r>
              <a:rPr lang="zh-CN" altLang="en-US" dirty="0"/>
              <a:t>第四级</a:t>
            </a:r>
            <a:endParaRPr lang="zh-CN" altLang="en-US" dirty="0"/>
          </a:p>
          <a:p>
            <a:pPr lvl="4" indent="-227330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</p:sldLayoutIdLst>
  <p:hf sldNum="0" hdr="0" ftr="0" dt="0"/>
  <p:txStyles>
    <p:titleStyle>
      <a:lvl1pPr algn="ctr" defTabSz="912495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49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defTabSz="91249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defTabSz="91249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defTabSz="91249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defTabSz="91249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defTabSz="91249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defTabSz="91249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defTabSz="91249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1630" indent="-341630" algn="l" defTabSz="9124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80" lvl="1" indent="-284480" algn="l" defTabSz="9124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30" lvl="2" indent="-227330" algn="l" defTabSz="9124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30" lvl="3" indent="-227330" algn="l" defTabSz="9124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130" lvl="4" indent="-227330" algn="l" defTabSz="9124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3130" eaLnBrk="0" fontAlgn="base" latinLnBrk="0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3130" eaLnBrk="0" fontAlgn="base" latinLnBrk="0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3130" eaLnBrk="0" fontAlgn="base" latinLnBrk="0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3130" eaLnBrk="0" fontAlgn="base" latinLnBrk="0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313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5930" lvl="1" indent="1270" algn="l" defTabSz="91313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3130" lvl="2" indent="1270" algn="l" defTabSz="91313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0330" lvl="3" indent="1270" algn="l" defTabSz="91313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7530" lvl="4" indent="1270" algn="l" defTabSz="91313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1270" algn="l" defTabSz="91313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1270" algn="l" defTabSz="91313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1270" algn="l" defTabSz="91313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1270" algn="l" defTabSz="91313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hyperlink" Target="http://www.1ppt.com/moban/" TargetMode="Externa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9.vml"/><Relationship Id="rId5" Type="http://schemas.openxmlformats.org/officeDocument/2006/relationships/slideLayout" Target="../slideLayouts/slideLayout23.xml"/><Relationship Id="rId4" Type="http://schemas.openxmlformats.org/officeDocument/2006/relationships/image" Target="../media/image26.wmf"/><Relationship Id="rId3" Type="http://schemas.openxmlformats.org/officeDocument/2006/relationships/oleObject" Target="../embeddings/oleObject22.bin"/><Relationship Id="rId2" Type="http://schemas.openxmlformats.org/officeDocument/2006/relationships/image" Target="../media/image25.wmf"/><Relationship Id="rId1" Type="http://schemas.openxmlformats.org/officeDocument/2006/relationships/oleObject" Target="../embeddings/oleObject21.bin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15.xml"/><Relationship Id="rId3" Type="http://schemas.openxmlformats.org/officeDocument/2006/relationships/image" Target="../media/image7.wmf"/><Relationship Id="rId2" Type="http://schemas.openxmlformats.org/officeDocument/2006/relationships/oleObject" Target="../embeddings/oleObject1.bin"/><Relationship Id="rId1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2.vml"/><Relationship Id="rId4" Type="http://schemas.openxmlformats.org/officeDocument/2006/relationships/slideLayout" Target="../slideLayouts/slideLayout16.xml"/><Relationship Id="rId3" Type="http://schemas.openxmlformats.org/officeDocument/2006/relationships/image" Target="../media/image9.GIF"/><Relationship Id="rId2" Type="http://schemas.openxmlformats.org/officeDocument/2006/relationships/image" Target="../media/image8.wmf"/><Relationship Id="rId1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7.bin"/><Relationship Id="rId8" Type="http://schemas.openxmlformats.org/officeDocument/2006/relationships/oleObject" Target="../embeddings/oleObject6.bin"/><Relationship Id="rId7" Type="http://schemas.openxmlformats.org/officeDocument/2006/relationships/image" Target="../media/image13.wmf"/><Relationship Id="rId6" Type="http://schemas.openxmlformats.org/officeDocument/2006/relationships/oleObject" Target="../embeddings/oleObject5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4.bin"/><Relationship Id="rId3" Type="http://schemas.openxmlformats.org/officeDocument/2006/relationships/image" Target="../media/image11.wmf"/><Relationship Id="rId2" Type="http://schemas.openxmlformats.org/officeDocument/2006/relationships/oleObject" Target="../embeddings/oleObject3.bin"/><Relationship Id="rId12" Type="http://schemas.openxmlformats.org/officeDocument/2006/relationships/vmlDrawing" Target="../drawings/vmlDrawing3.vml"/><Relationship Id="rId11" Type="http://schemas.openxmlformats.org/officeDocument/2006/relationships/slideLayout" Target="../slideLayouts/slideLayout17.xml"/><Relationship Id="rId10" Type="http://schemas.openxmlformats.org/officeDocument/2006/relationships/image" Target="../media/image14.wmf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3.bin"/><Relationship Id="rId8" Type="http://schemas.openxmlformats.org/officeDocument/2006/relationships/image" Target="../media/image16.wmf"/><Relationship Id="rId7" Type="http://schemas.openxmlformats.org/officeDocument/2006/relationships/oleObject" Target="../embeddings/oleObject12.bin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image" Target="../media/image8.wmf"/><Relationship Id="rId3" Type="http://schemas.openxmlformats.org/officeDocument/2006/relationships/oleObject" Target="../embeddings/oleObject9.bin"/><Relationship Id="rId2" Type="http://schemas.openxmlformats.org/officeDocument/2006/relationships/image" Target="../media/image15.wmf"/><Relationship Id="rId12" Type="http://schemas.openxmlformats.org/officeDocument/2006/relationships/vmlDrawing" Target="../drawings/vmlDrawing4.vml"/><Relationship Id="rId11" Type="http://schemas.openxmlformats.org/officeDocument/2006/relationships/slideLayout" Target="../slideLayouts/slideLayout18.xml"/><Relationship Id="rId10" Type="http://schemas.openxmlformats.org/officeDocument/2006/relationships/image" Target="../media/image17.wmf"/><Relationship Id="rId1" Type="http://schemas.openxmlformats.org/officeDocument/2006/relationships/oleObject" Target="../embeddings/oleObject8.bin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5.vml"/><Relationship Id="rId3" Type="http://schemas.openxmlformats.org/officeDocument/2006/relationships/slideLayout" Target="../slideLayouts/slideLayout19.xml"/><Relationship Id="rId2" Type="http://schemas.openxmlformats.org/officeDocument/2006/relationships/image" Target="../media/image18.emf"/><Relationship Id="rId1" Type="http://schemas.openxmlformats.org/officeDocument/2006/relationships/oleObject" Target="../embeddings/oleObject14.bin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6.vml"/><Relationship Id="rId5" Type="http://schemas.openxmlformats.org/officeDocument/2006/relationships/slideLayout" Target="../slideLayouts/slideLayout20.xml"/><Relationship Id="rId4" Type="http://schemas.openxmlformats.org/officeDocument/2006/relationships/image" Target="../media/image20.wmf"/><Relationship Id="rId3" Type="http://schemas.openxmlformats.org/officeDocument/2006/relationships/oleObject" Target="../embeddings/oleObject16.bin"/><Relationship Id="rId2" Type="http://schemas.openxmlformats.org/officeDocument/2006/relationships/image" Target="../media/image19.wmf"/><Relationship Id="rId1" Type="http://schemas.openxmlformats.org/officeDocument/2006/relationships/oleObject" Target="../embeddings/oleObject15.bin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7.vml"/><Relationship Id="rId5" Type="http://schemas.openxmlformats.org/officeDocument/2006/relationships/slideLayout" Target="../slideLayouts/slideLayout21.xml"/><Relationship Id="rId4" Type="http://schemas.openxmlformats.org/officeDocument/2006/relationships/image" Target="../media/image22.wmf"/><Relationship Id="rId3" Type="http://schemas.openxmlformats.org/officeDocument/2006/relationships/oleObject" Target="../embeddings/oleObject18.bin"/><Relationship Id="rId2" Type="http://schemas.openxmlformats.org/officeDocument/2006/relationships/image" Target="../media/image21.wmf"/><Relationship Id="rId1" Type="http://schemas.openxmlformats.org/officeDocument/2006/relationships/oleObject" Target="../embeddings/oleObject17.bin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8.vml"/><Relationship Id="rId5" Type="http://schemas.openxmlformats.org/officeDocument/2006/relationships/slideLayout" Target="../slideLayouts/slideLayout22.xml"/><Relationship Id="rId4" Type="http://schemas.openxmlformats.org/officeDocument/2006/relationships/image" Target="../media/image24.wmf"/><Relationship Id="rId3" Type="http://schemas.openxmlformats.org/officeDocument/2006/relationships/oleObject" Target="../embeddings/oleObject20.bin"/><Relationship Id="rId2" Type="http://schemas.openxmlformats.org/officeDocument/2006/relationships/image" Target="../media/image23.wmf"/><Relationship Id="rId1" Type="http://schemas.openxmlformats.org/officeDocument/2006/relationships/oleObject" Target="../embeddings/oleObject1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矩形 2"/>
          <p:cNvSpPr/>
          <p:nvPr/>
        </p:nvSpPr>
        <p:spPr>
          <a:xfrm>
            <a:off x="3072448" y="3259138"/>
            <a:ext cx="3644900" cy="335915"/>
          </a:xfrm>
          <a:prstGeom prst="rect">
            <a:avLst/>
          </a:prstGeom>
          <a:noFill/>
          <a:ln w="9525">
            <a:noFill/>
          </a:ln>
        </p:spPr>
        <p:txBody>
          <a:bodyPr wrap="none" lIns="91426" tIns="45713" rIns="91426" bIns="45713" anchor="t">
            <a:spAutoFit/>
          </a:bodyPr>
          <a:p>
            <a:pPr algn="ctr" eaLnBrk="0" hangingPunct="0"/>
            <a:r>
              <a:rPr lang="en-US" altLang="zh-CN" sz="1600" dirty="0">
                <a:solidFill>
                  <a:srgbClr val="4A452A"/>
                </a:solidFill>
                <a:latin typeface="Franklin Gothic Medium" panose="020B0603020102020204" pitchFamily="34" charset="0"/>
                <a:ea typeface="微软雅黑" panose="020B0503020204020204" charset="-122"/>
              </a:rPr>
              <a:t>PPT</a:t>
            </a:r>
            <a:r>
              <a:rPr lang="zh-CN" altLang="en-US" sz="1600" dirty="0">
                <a:solidFill>
                  <a:srgbClr val="4A452A"/>
                </a:solidFill>
                <a:latin typeface="Franklin Gothic Medium" panose="020B0603020102020204" pitchFamily="34" charset="0"/>
                <a:ea typeface="微软雅黑" panose="020B0503020204020204" charset="-122"/>
              </a:rPr>
              <a:t>模板下载：</a:t>
            </a:r>
            <a:r>
              <a:rPr lang="en-US" altLang="zh-CN" sz="1600" dirty="0">
                <a:solidFill>
                  <a:srgbClr val="4A452A"/>
                </a:solidFill>
                <a:latin typeface="Franklin Gothic Medium" panose="020B0603020102020204" pitchFamily="34" charset="0"/>
                <a:ea typeface="微软雅黑" panose="020B0503020204020204" charset="-122"/>
                <a:hlinkClick r:id="rId1"/>
              </a:rPr>
              <a:t>www.1ppt.com/moban/</a:t>
            </a:r>
            <a:r>
              <a:rPr lang="en-US" altLang="zh-CN" sz="1600" dirty="0">
                <a:solidFill>
                  <a:srgbClr val="4A452A"/>
                </a:solidFill>
                <a:latin typeface="Franklin Gothic Medium" panose="020B0603020102020204" pitchFamily="34" charset="0"/>
                <a:ea typeface="微软雅黑" panose="020B0503020204020204" charset="-122"/>
              </a:rPr>
              <a:t> </a:t>
            </a:r>
            <a:endParaRPr lang="zh-CN" altLang="en-US" sz="1800" dirty="0">
              <a:latin typeface="Franklin Gothic Medium" panose="020B0603020102020204" pitchFamily="34" charset="0"/>
              <a:ea typeface="微软雅黑" panose="020B0503020204020204" charset="-122"/>
            </a:endParaRPr>
          </a:p>
        </p:txBody>
      </p:sp>
      <p:sp>
        <p:nvSpPr>
          <p:cNvPr id="5122" name="矩形 8"/>
          <p:cNvSpPr/>
          <p:nvPr/>
        </p:nvSpPr>
        <p:spPr>
          <a:xfrm>
            <a:off x="341948" y="2132013"/>
            <a:ext cx="9144000" cy="1655762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txBody>
          <a:bodyPr lIns="91426" tIns="45713" rIns="91426" bIns="45713" anchor="ctr"/>
          <a:p>
            <a:pPr algn="ctr" eaLnBrk="0" hangingPunct="0"/>
            <a:endParaRPr lang="zh-CN" altLang="en-US" sz="1800" dirty="0">
              <a:solidFill>
                <a:srgbClr val="FFFFFF"/>
              </a:solidFill>
              <a:latin typeface="Franklin Gothic Medium" panose="020B0603020102020204" pitchFamily="34" charset="0"/>
              <a:ea typeface="微软雅黑" panose="020B0503020204020204" charset="-122"/>
            </a:endParaRPr>
          </a:p>
        </p:txBody>
      </p:sp>
      <p:grpSp>
        <p:nvGrpSpPr>
          <p:cNvPr id="5123" name="矩形 3"/>
          <p:cNvGrpSpPr/>
          <p:nvPr/>
        </p:nvGrpSpPr>
        <p:grpSpPr>
          <a:xfrm>
            <a:off x="1161098" y="2124075"/>
            <a:ext cx="3541713" cy="1670050"/>
            <a:chOff x="0" y="0"/>
            <a:chExt cx="2231" cy="1052"/>
          </a:xfrm>
        </p:grpSpPr>
        <p:pic>
          <p:nvPicPr>
            <p:cNvPr id="5124" name="矩形 3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2231" cy="105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125" name="文本框 4101"/>
            <p:cNvSpPr txBox="1"/>
            <p:nvPr/>
          </p:nvSpPr>
          <p:spPr>
            <a:xfrm>
              <a:off x="4" y="5"/>
              <a:ext cx="2223" cy="1043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1426" tIns="45713" rIns="91426" bIns="45713" anchor="ctr"/>
            <a:p>
              <a:pPr algn="ctr" eaLnBrk="0" hangingPunct="0"/>
              <a:endParaRPr lang="zh-CN" altLang="en-US" sz="1800" dirty="0">
                <a:solidFill>
                  <a:srgbClr val="FFFFFF"/>
                </a:solidFill>
                <a:latin typeface="Franklin Gothic Medium" panose="020B06030201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5126" name="矩形 4"/>
          <p:cNvSpPr/>
          <p:nvPr/>
        </p:nvSpPr>
        <p:spPr>
          <a:xfrm>
            <a:off x="322898" y="3789363"/>
            <a:ext cx="9180513" cy="222250"/>
          </a:xfrm>
          <a:prstGeom prst="rect">
            <a:avLst/>
          </a:prstGeom>
          <a:solidFill>
            <a:srgbClr val="97CDFE"/>
          </a:solidFill>
          <a:ln w="9525">
            <a:noFill/>
          </a:ln>
        </p:spPr>
        <p:txBody>
          <a:bodyPr lIns="91426" tIns="45713" rIns="91426" bIns="45713" anchor="ctr"/>
          <a:p>
            <a:pPr algn="ctr" eaLnBrk="0" hangingPunct="0"/>
            <a:endParaRPr lang="zh-CN" altLang="en-US" sz="1800" dirty="0">
              <a:solidFill>
                <a:srgbClr val="FFFFFF"/>
              </a:solidFill>
              <a:latin typeface="Franklin Gothic Medium" panose="020B0603020102020204" pitchFamily="34" charset="0"/>
              <a:ea typeface="微软雅黑" panose="020B0503020204020204" charset="-122"/>
            </a:endParaRPr>
          </a:p>
        </p:txBody>
      </p:sp>
      <p:pic>
        <p:nvPicPr>
          <p:cNvPr id="5127" name="图片 13" descr="4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48" y="2132013"/>
            <a:ext cx="2482850" cy="1654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8" name="灯片编号占位符 1"/>
          <p:cNvSpPr/>
          <p:nvPr/>
        </p:nvSpPr>
        <p:spPr>
          <a:xfrm>
            <a:off x="6895148" y="5868988"/>
            <a:ext cx="2133600" cy="303212"/>
          </a:xfrm>
          <a:prstGeom prst="rect">
            <a:avLst/>
          </a:prstGeom>
          <a:noFill/>
          <a:ln w="9525">
            <a:noFill/>
          </a:ln>
        </p:spPr>
        <p:txBody>
          <a:bodyPr lIns="91426" tIns="45713" rIns="91426" bIns="45713" anchor="ctr"/>
          <a:p>
            <a:pPr algn="r" eaLnBrk="0" hangingPunct="0"/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Arial" panose="020B0604020202020204" pitchFamily="34" charset="0"/>
                <a:ea typeface="微软雅黑" panose="020B0503020204020204" charset="-122"/>
              </a:rPr>
            </a:fld>
            <a:endParaRPr lang="zh-CN" altLang="en-US" sz="1200" dirty="0">
              <a:solidFill>
                <a:srgbClr val="898989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5129" name="矩形 4"/>
          <p:cNvSpPr/>
          <p:nvPr/>
        </p:nvSpPr>
        <p:spPr>
          <a:xfrm>
            <a:off x="341948" y="4011613"/>
            <a:ext cx="2482850" cy="2303462"/>
          </a:xfrm>
          <a:prstGeom prst="rect">
            <a:avLst/>
          </a:prstGeom>
          <a:solidFill>
            <a:srgbClr val="B7DEE8">
              <a:alpha val="70192"/>
            </a:srgbClr>
          </a:solidFill>
          <a:ln w="9525">
            <a:noFill/>
          </a:ln>
        </p:spPr>
        <p:txBody>
          <a:bodyPr lIns="91426" tIns="45713" rIns="91426" bIns="45713" anchor="t"/>
          <a:p>
            <a:pPr algn="ctr" eaLnBrk="0" hangingPunct="0"/>
            <a:endParaRPr lang="zh-CN" altLang="en-US" sz="2800" dirty="0">
              <a:solidFill>
                <a:schemeClr val="bg1"/>
              </a:solidFill>
              <a:latin typeface="方正粗宋简体"/>
              <a:ea typeface="方正粗宋简体"/>
            </a:endParaRPr>
          </a:p>
        </p:txBody>
      </p:sp>
      <p:sp>
        <p:nvSpPr>
          <p:cNvPr id="5130" name="矩形 4"/>
          <p:cNvSpPr/>
          <p:nvPr/>
        </p:nvSpPr>
        <p:spPr>
          <a:xfrm>
            <a:off x="7290436" y="573088"/>
            <a:ext cx="2232025" cy="1552575"/>
          </a:xfrm>
          <a:prstGeom prst="rect">
            <a:avLst/>
          </a:prstGeom>
          <a:solidFill>
            <a:srgbClr val="B7DEE8">
              <a:alpha val="70192"/>
            </a:srgbClr>
          </a:solidFill>
          <a:ln w="9525">
            <a:noFill/>
          </a:ln>
        </p:spPr>
        <p:txBody>
          <a:bodyPr lIns="91426" tIns="45713" rIns="91426" bIns="45713" anchor="t"/>
          <a:p>
            <a:pPr algn="ctr" eaLnBrk="0" hangingPunct="0"/>
            <a:endParaRPr lang="zh-CN" altLang="en-US" sz="2800" dirty="0">
              <a:solidFill>
                <a:schemeClr val="bg1"/>
              </a:solidFill>
              <a:latin typeface="方正粗宋简体"/>
              <a:ea typeface="方正粗宋简体"/>
            </a:endParaRPr>
          </a:p>
        </p:txBody>
      </p:sp>
      <p:sp>
        <p:nvSpPr>
          <p:cNvPr id="5131" name="文本框 1"/>
          <p:cNvSpPr txBox="1"/>
          <p:nvPr/>
        </p:nvSpPr>
        <p:spPr>
          <a:xfrm>
            <a:off x="3526790" y="2453005"/>
            <a:ext cx="4220845" cy="10147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>
              <a:lnSpc>
                <a:spcPct val="150000"/>
              </a:lnSpc>
            </a:pPr>
            <a:r>
              <a:rPr lang="zh-CN" altLang="en-US" sz="4000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 </a:t>
            </a:r>
            <a:r>
              <a:rPr lang="en-US" altLang="en-US" sz="3600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 </a:t>
            </a:r>
            <a:r>
              <a:rPr lang="en-US" altLang="en-US" sz="4000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 </a:t>
            </a:r>
            <a:r>
              <a:rPr lang="zh-CN" altLang="en-US" sz="4000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第一</a:t>
            </a:r>
            <a:r>
              <a:rPr lang="zh-CN" altLang="en-US" sz="4000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个重要极限</a:t>
            </a:r>
            <a:endParaRPr lang="zh-CN" altLang="en-US" sz="4000" dirty="0">
              <a:solidFill>
                <a:schemeClr val="bg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8207" name="对象 8206"/>
          <p:cNvGraphicFramePr/>
          <p:nvPr/>
        </p:nvGraphicFramePr>
        <p:xfrm>
          <a:off x="908685" y="1833880"/>
          <a:ext cx="3089910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" r:id="rId1" imgW="1002665" imgH="393700" progId="Equation.3">
                  <p:embed/>
                </p:oleObj>
              </mc:Choice>
              <mc:Fallback>
                <p:oleObj name="" r:id="rId1" imgW="1002665" imgH="393700" progId="Equation.3">
                  <p:embed/>
                  <p:pic>
                    <p:nvPicPr>
                      <p:cNvPr id="0" name="图片 308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908685" y="1833880"/>
                        <a:ext cx="3089910" cy="9810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8" name="对象 8207"/>
          <p:cNvGraphicFramePr/>
          <p:nvPr/>
        </p:nvGraphicFramePr>
        <p:xfrm>
          <a:off x="1170305" y="2983865"/>
          <a:ext cx="8179435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" r:id="rId3" imgW="2818130" imgH="393700" progId="Equation.3">
                  <p:embed/>
                </p:oleObj>
              </mc:Choice>
              <mc:Fallback>
                <p:oleObj name="" r:id="rId3" imgW="2818130" imgH="393700" progId="Equation.3">
                  <p:embed/>
                  <p:pic>
                    <p:nvPicPr>
                      <p:cNvPr id="0" name="图片 309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70305" y="2983865"/>
                        <a:ext cx="8179435" cy="12001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613410" y="142875"/>
            <a:ext cx="44310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六、练习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" name="文本框 2"/>
          <p:cNvSpPr txBox="1"/>
          <p:nvPr/>
        </p:nvSpPr>
        <p:spPr>
          <a:xfrm>
            <a:off x="581660" y="156845"/>
            <a:ext cx="44310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一、案例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81660" y="985520"/>
            <a:ext cx="38284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   圆的面积公式</a:t>
            </a:r>
            <a:endParaRPr lang="zh-CN" altLang="en-US" b="1"/>
          </a:p>
        </p:txBody>
      </p:sp>
      <p:pic>
        <p:nvPicPr>
          <p:cNvPr id="5" name="图片 4" descr="圆的面积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56790" y="1714500"/>
            <a:ext cx="5314950" cy="4124325"/>
          </a:xfrm>
          <a:prstGeom prst="rect">
            <a:avLst/>
          </a:prstGeom>
        </p:spPr>
      </p:pic>
      <p:graphicFrame>
        <p:nvGraphicFramePr>
          <p:cNvPr id="6" name="对象 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327400" y="826770"/>
          <a:ext cx="1461135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2" imgW="495300" imgH="203200" progId="Equation.KSEE3">
                  <p:embed/>
                </p:oleObj>
              </mc:Choice>
              <mc:Fallback>
                <p:oleObj name="" r:id="rId2" imgW="495300" imgH="2032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327400" y="826770"/>
                        <a:ext cx="1461135" cy="600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99329" name="Object 1"/>
          <p:cNvGraphicFramePr>
            <a:graphicFrameLocks noChangeAspect="1"/>
          </p:cNvGraphicFramePr>
          <p:nvPr/>
        </p:nvGraphicFramePr>
        <p:xfrm>
          <a:off x="3476625" y="970915"/>
          <a:ext cx="2202815" cy="1062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5" name="Equation" r:id="rId1" imgW="19507200" imgH="9448800" progId="Equation.DSMT4">
                  <p:embed/>
                </p:oleObj>
              </mc:Choice>
              <mc:Fallback>
                <p:oleObj name="Equation" r:id="rId1" imgW="19507200" imgH="9448800" progId="Equation.DSMT4">
                  <p:embed/>
                  <p:pic>
                    <p:nvPicPr>
                      <p:cNvPr id="0" name="图片 21504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476625" y="970915"/>
                        <a:ext cx="2202815" cy="106299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图片 2" descr="第一个重要极限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2015" y="1962150"/>
            <a:ext cx="5743575" cy="4400550"/>
          </a:xfrm>
          <a:prstGeom prst="rect">
            <a:avLst/>
          </a:prstGeom>
        </p:spPr>
      </p:pic>
      <p:sp>
        <p:nvSpPr>
          <p:cNvPr id="2" name="文本框 2"/>
          <p:cNvSpPr txBox="1"/>
          <p:nvPr/>
        </p:nvSpPr>
        <p:spPr>
          <a:xfrm>
            <a:off x="581660" y="156845"/>
            <a:ext cx="44310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二、观察图表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0" y="-230187"/>
            <a:ext cx="309880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0" y="-230187"/>
            <a:ext cx="309880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99334" name="Rectangle 6"/>
          <p:cNvSpPr>
            <a:spLocks noChangeArrowheads="1"/>
          </p:cNvSpPr>
          <p:nvPr/>
        </p:nvSpPr>
        <p:spPr bwMode="auto">
          <a:xfrm>
            <a:off x="0" y="-230187"/>
            <a:ext cx="309880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pic>
        <p:nvPicPr>
          <p:cNvPr id="99343" name="Picture 15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124585" y="1910715"/>
            <a:ext cx="7531735" cy="2639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1139806" y="4784420"/>
            <a:ext cx="727837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/>
              <a:t>可见，当                时，                                                 ，</a:t>
            </a:r>
            <a:endParaRPr lang="zh-CN" altLang="en-US" b="1" dirty="0" smtClean="0"/>
          </a:p>
          <a:p>
            <a:endParaRPr lang="zh-CN" altLang="en-US" b="1" dirty="0" smtClean="0"/>
          </a:p>
          <a:p>
            <a:r>
              <a:rPr lang="zh-CN" altLang="en-US" b="1" dirty="0" smtClean="0"/>
              <a:t>显然                              。</a:t>
            </a:r>
            <a:endParaRPr lang="zh-CN" altLang="en-US" b="1" dirty="0" smtClean="0"/>
          </a:p>
        </p:txBody>
      </p:sp>
      <p:graphicFrame>
        <p:nvGraphicFramePr>
          <p:cNvPr id="99344" name="Object 16"/>
          <p:cNvGraphicFramePr>
            <a:graphicFrameLocks noChangeAspect="1"/>
          </p:cNvGraphicFramePr>
          <p:nvPr/>
        </p:nvGraphicFramePr>
        <p:xfrm>
          <a:off x="2537460" y="4728845"/>
          <a:ext cx="1098550" cy="470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8" name="Equation" r:id="rId2" imgW="11277600" imgH="4876800" progId="Equation.DSMT4">
                  <p:embed/>
                </p:oleObj>
              </mc:Choice>
              <mc:Fallback>
                <p:oleObj name="Equation" r:id="rId2" imgW="11277600" imgH="4876800" progId="Equation.DSMT4">
                  <p:embed/>
                  <p:pic>
                    <p:nvPicPr>
                      <p:cNvPr id="0" name="图片 21507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537460" y="4728845"/>
                        <a:ext cx="1098550" cy="47053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346" name="Rectangle 18"/>
          <p:cNvSpPr>
            <a:spLocks noChangeArrowheads="1"/>
          </p:cNvSpPr>
          <p:nvPr/>
        </p:nvSpPr>
        <p:spPr bwMode="auto">
          <a:xfrm>
            <a:off x="0" y="-230187"/>
            <a:ext cx="309880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aphicFrame>
        <p:nvGraphicFramePr>
          <p:cNvPr id="99345" name="Object 17"/>
          <p:cNvGraphicFramePr>
            <a:graphicFrameLocks noChangeAspect="1"/>
          </p:cNvGraphicFramePr>
          <p:nvPr/>
        </p:nvGraphicFramePr>
        <p:xfrm>
          <a:off x="4189095" y="4631690"/>
          <a:ext cx="3465195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9" name="Equation" r:id="rId4" imgW="35661600" imgH="9448800" progId="Equation.DSMT4">
                  <p:embed/>
                </p:oleObj>
              </mc:Choice>
              <mc:Fallback>
                <p:oleObj name="Equation" r:id="rId4" imgW="35661600" imgH="9448800" progId="Equation.DSMT4">
                  <p:embed/>
                  <p:pic>
                    <p:nvPicPr>
                      <p:cNvPr id="0" name="图片 21508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89095" y="4631690"/>
                        <a:ext cx="3465195" cy="911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348" name="Rectangle 20"/>
          <p:cNvSpPr>
            <a:spLocks noChangeArrowheads="1"/>
          </p:cNvSpPr>
          <p:nvPr/>
        </p:nvSpPr>
        <p:spPr bwMode="auto">
          <a:xfrm>
            <a:off x="0" y="-230187"/>
            <a:ext cx="309880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aphicFrame>
        <p:nvGraphicFramePr>
          <p:cNvPr id="99347" name="Object 19"/>
          <p:cNvGraphicFramePr>
            <a:graphicFrameLocks noChangeAspect="1"/>
          </p:cNvGraphicFramePr>
          <p:nvPr/>
        </p:nvGraphicFramePr>
        <p:xfrm>
          <a:off x="2033270" y="5126355"/>
          <a:ext cx="1443990" cy="925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0" name="Equation" r:id="rId6" imgW="14630400" imgH="9448800" progId="Equation.DSMT4">
                  <p:embed/>
                </p:oleObj>
              </mc:Choice>
              <mc:Fallback>
                <p:oleObj name="Equation" r:id="rId6" imgW="14630400" imgH="9448800" progId="Equation.DSMT4">
                  <p:embed/>
                  <p:pic>
                    <p:nvPicPr>
                      <p:cNvPr id="0" name="图片 21509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033270" y="5126355"/>
                        <a:ext cx="1443990" cy="92519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8"/>
          <p:cNvSpPr txBox="1"/>
          <p:nvPr/>
        </p:nvSpPr>
        <p:spPr>
          <a:xfrm>
            <a:off x="1784333" y="1281739"/>
            <a:ext cx="621792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b="1" dirty="0" smtClean="0"/>
              <a:t>考察当              时，函数                 的变化趋势</a:t>
            </a:r>
            <a:endParaRPr lang="zh-CN" altLang="en-US" b="1" dirty="0"/>
          </a:p>
        </p:txBody>
      </p:sp>
      <p:graphicFrame>
        <p:nvGraphicFramePr>
          <p:cNvPr id="3" name="Object 3"/>
          <p:cNvGraphicFramePr>
            <a:graphicFrameLocks noChangeAspect="1"/>
          </p:cNvGraphicFramePr>
          <p:nvPr/>
        </p:nvGraphicFramePr>
        <p:xfrm>
          <a:off x="2840355" y="1236980"/>
          <a:ext cx="1071880" cy="4591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Equation" r:id="rId8" imgW="11277600" imgH="4876800" progId="Equation.DSMT4">
                  <p:embed/>
                </p:oleObj>
              </mc:Choice>
              <mc:Fallback>
                <p:oleObj name="Equation" r:id="rId8" imgW="11277600" imgH="4876800" progId="Equation.DSMT4">
                  <p:embed/>
                  <p:pic>
                    <p:nvPicPr>
                      <p:cNvPr id="0" name="图片 21505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840355" y="1236980"/>
                        <a:ext cx="1071880" cy="45910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5091430" y="1040765"/>
          <a:ext cx="1318895" cy="916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Equation" r:id="rId9" imgW="13411200" imgH="9448800" progId="Equation.DSMT4">
                  <p:embed/>
                </p:oleObj>
              </mc:Choice>
              <mc:Fallback>
                <p:oleObj name="Equation" r:id="rId9" imgW="13411200" imgH="9448800" progId="Equation.DSMT4">
                  <p:embed/>
                  <p:pic>
                    <p:nvPicPr>
                      <p:cNvPr id="0" name="图片 21506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091430" y="1040765"/>
                        <a:ext cx="1318895" cy="91694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本框 2"/>
          <p:cNvSpPr txBox="1"/>
          <p:nvPr/>
        </p:nvSpPr>
        <p:spPr>
          <a:xfrm>
            <a:off x="581660" y="156845"/>
            <a:ext cx="44310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二、观察图表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124299" y="1140765"/>
            <a:ext cx="6715172" cy="2738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/>
              <a:t>       </a:t>
            </a:r>
            <a:r>
              <a:rPr lang="zh-CN" altLang="zh-CN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正确使用</a:t>
            </a:r>
            <a:r>
              <a:rPr lang="zh-CN" altLang="en-US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第一个重要极限               ，</a:t>
            </a:r>
            <a:r>
              <a:rPr lang="zh-CN" altLang="zh-CN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要特别注意其两个特征</a:t>
            </a:r>
            <a:r>
              <a:rPr lang="zh-CN" altLang="en-US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：</a:t>
            </a:r>
            <a:endParaRPr lang="en-US" altLang="zh-CN" b="1" dirty="0" smtClean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）  </a:t>
            </a:r>
            <a:r>
              <a:rPr lang="zh-CN" altLang="zh-CN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一定趋于</a:t>
            </a:r>
            <a:r>
              <a:rPr lang="en-US" altLang="zh-CN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0</a:t>
            </a:r>
            <a:r>
              <a:rPr lang="zh-CN" altLang="en-US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；</a:t>
            </a:r>
            <a:endParaRPr lang="en-US" altLang="zh-CN" b="1" dirty="0" smtClean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endParaRPr lang="en-US" altLang="zh-CN" b="1" dirty="0" smtClean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）</a:t>
            </a:r>
            <a:r>
              <a:rPr lang="zh-CN" altLang="zh-CN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分子是</a:t>
            </a:r>
            <a:r>
              <a:rPr lang="en-US" altLang="zh-CN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zh-CN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的正弦函数，分母是</a:t>
            </a:r>
            <a:r>
              <a:rPr lang="en-US" altLang="zh-CN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zh-CN" altLang="zh-CN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本身</a:t>
            </a:r>
            <a:r>
              <a:rPr lang="zh-CN" altLang="en-US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en-US" altLang="zh-CN" b="1" dirty="0" smtClean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endParaRPr lang="en-US" altLang="zh-CN" b="1" dirty="0" smtClean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其变量代换形式是，当             时，</a:t>
            </a:r>
            <a:endParaRPr lang="zh-CN" altLang="en-US" b="1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342000" y="-230187"/>
            <a:ext cx="309880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aphicFrame>
        <p:nvGraphicFramePr>
          <p:cNvPr id="98305" name="Object 1"/>
          <p:cNvGraphicFramePr>
            <a:graphicFrameLocks noChangeAspect="1"/>
          </p:cNvGraphicFramePr>
          <p:nvPr/>
        </p:nvGraphicFramePr>
        <p:xfrm>
          <a:off x="1981555" y="1997704"/>
          <a:ext cx="285752" cy="381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29" name="Equation" r:id="rId1" imgW="3048000" imgH="3352800" progId="Equation.DSMT4">
                  <p:embed/>
                </p:oleObj>
              </mc:Choice>
              <mc:Fallback>
                <p:oleObj name="Equation" r:id="rId1" imgW="3048000" imgH="3352800" progId="Equation.DSMT4">
                  <p:embed/>
                  <p:pic>
                    <p:nvPicPr>
                      <p:cNvPr id="0" name="图片 22528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981555" y="1997704"/>
                        <a:ext cx="285752" cy="381001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07" name="Object 3"/>
          <p:cNvGraphicFramePr>
            <a:graphicFrameLocks noChangeAspect="1"/>
          </p:cNvGraphicFramePr>
          <p:nvPr/>
        </p:nvGraphicFramePr>
        <p:xfrm>
          <a:off x="5337810" y="878840"/>
          <a:ext cx="2045335" cy="986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0" name="Equation" r:id="rId3" imgW="19507200" imgH="9448800" progId="Equation.DSMT4">
                  <p:embed/>
                </p:oleObj>
              </mc:Choice>
              <mc:Fallback>
                <p:oleObj name="Equation" r:id="rId3" imgW="19507200" imgH="9448800" progId="Equation.DSMT4">
                  <p:embed/>
                  <p:pic>
                    <p:nvPicPr>
                      <p:cNvPr id="0" name="图片 22529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37810" y="878840"/>
                        <a:ext cx="2045335" cy="98615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08" name="Object 4"/>
          <p:cNvGraphicFramePr>
            <a:graphicFrameLocks noChangeAspect="1"/>
          </p:cNvGraphicFramePr>
          <p:nvPr/>
        </p:nvGraphicFramePr>
        <p:xfrm>
          <a:off x="2909298" y="2783205"/>
          <a:ext cx="2857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1" name="Equation" r:id="rId5" imgW="3048000" imgH="3352800" progId="Equation.DSMT4">
                  <p:embed/>
                </p:oleObj>
              </mc:Choice>
              <mc:Fallback>
                <p:oleObj name="Equation" r:id="rId5" imgW="3048000" imgH="3352800" progId="Equation.DSMT4">
                  <p:embed/>
                  <p:pic>
                    <p:nvPicPr>
                      <p:cNvPr id="0" name="图片 22530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909298" y="2783205"/>
                        <a:ext cx="285750" cy="3810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09" name="Object 5"/>
          <p:cNvGraphicFramePr>
            <a:graphicFrameLocks noChangeAspect="1"/>
          </p:cNvGraphicFramePr>
          <p:nvPr/>
        </p:nvGraphicFramePr>
        <p:xfrm>
          <a:off x="6051302" y="2711450"/>
          <a:ext cx="2857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2" name="Equation" r:id="rId6" imgW="3048000" imgH="3352800" progId="Equation.DSMT4">
                  <p:embed/>
                </p:oleObj>
              </mc:Choice>
              <mc:Fallback>
                <p:oleObj name="Equation" r:id="rId6" imgW="3048000" imgH="3352800" progId="Equation.DSMT4">
                  <p:embed/>
                  <p:pic>
                    <p:nvPicPr>
                      <p:cNvPr id="0" name="图片 22531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051302" y="2711450"/>
                        <a:ext cx="285750" cy="3810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311" name="Rectangle 7"/>
          <p:cNvSpPr>
            <a:spLocks noChangeArrowheads="1"/>
          </p:cNvSpPr>
          <p:nvPr/>
        </p:nvSpPr>
        <p:spPr bwMode="auto">
          <a:xfrm>
            <a:off x="342000" y="-230187"/>
            <a:ext cx="309880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aphicFrame>
        <p:nvGraphicFramePr>
          <p:cNvPr id="98310" name="Object 6"/>
          <p:cNvGraphicFramePr>
            <a:graphicFrameLocks noChangeAspect="1"/>
          </p:cNvGraphicFramePr>
          <p:nvPr/>
        </p:nvGraphicFramePr>
        <p:xfrm>
          <a:off x="4347210" y="3312160"/>
          <a:ext cx="1918335" cy="723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3" name="Equation" r:id="rId7" imgW="17678400" imgH="6705600" progId="Equation.DSMT4">
                  <p:embed/>
                </p:oleObj>
              </mc:Choice>
              <mc:Fallback>
                <p:oleObj name="Equation" r:id="rId7" imgW="17678400" imgH="6705600" progId="Equation.DSMT4">
                  <p:embed/>
                  <p:pic>
                    <p:nvPicPr>
                      <p:cNvPr id="0" name="图片 22532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347210" y="3312160"/>
                        <a:ext cx="1918335" cy="72326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313" name="Rectangle 9"/>
          <p:cNvSpPr>
            <a:spLocks noChangeArrowheads="1"/>
          </p:cNvSpPr>
          <p:nvPr/>
        </p:nvSpPr>
        <p:spPr bwMode="auto">
          <a:xfrm>
            <a:off x="342000" y="-230187"/>
            <a:ext cx="309880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aphicFrame>
        <p:nvGraphicFramePr>
          <p:cNvPr id="98312" name="Object 8"/>
          <p:cNvGraphicFramePr>
            <a:graphicFrameLocks noChangeAspect="1"/>
          </p:cNvGraphicFramePr>
          <p:nvPr/>
        </p:nvGraphicFramePr>
        <p:xfrm>
          <a:off x="3410585" y="4111625"/>
          <a:ext cx="2761615" cy="1153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4" name="Equation" r:id="rId9" imgW="23469600" imgH="9753600" progId="Equation.DSMT4">
                  <p:embed/>
                </p:oleObj>
              </mc:Choice>
              <mc:Fallback>
                <p:oleObj name="Equation" r:id="rId9" imgW="23469600" imgH="9753600" progId="Equation.DSMT4">
                  <p:embed/>
                  <p:pic>
                    <p:nvPicPr>
                      <p:cNvPr id="0" name="图片 22533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410585" y="4111625"/>
                        <a:ext cx="2761615" cy="115379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本框 2"/>
          <p:cNvSpPr txBox="1"/>
          <p:nvPr/>
        </p:nvSpPr>
        <p:spPr>
          <a:xfrm>
            <a:off x="581660" y="156845"/>
            <a:ext cx="44310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三、等价变型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Par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3" name="对象 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566545" y="1123950"/>
          <a:ext cx="6814820" cy="45853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" r:id="rId1" imgW="3257550" imgH="2190750" progId="Word.Document.12">
                  <p:embed/>
                </p:oleObj>
              </mc:Choice>
              <mc:Fallback>
                <p:oleObj name="" r:id="rId1" imgW="3257550" imgH="2190750" progId="Word.Document.12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566545" y="1123950"/>
                        <a:ext cx="6814820" cy="45853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581660" y="1501775"/>
            <a:ext cx="894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/>
              <a:t>解</a:t>
            </a:r>
            <a:endParaRPr lang="zh-CN" altLang="en-US" sz="2800" b="1"/>
          </a:p>
        </p:txBody>
      </p:sp>
      <p:sp>
        <p:nvSpPr>
          <p:cNvPr id="5" name="文本框 2"/>
          <p:cNvSpPr txBox="1"/>
          <p:nvPr/>
        </p:nvSpPr>
        <p:spPr>
          <a:xfrm>
            <a:off x="581660" y="156845"/>
            <a:ext cx="44310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四、案例求解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8196" name="内容占位符 8195"/>
          <p:cNvGraphicFramePr/>
          <p:nvPr>
            <p:ph sz="quarter" idx="4294967295"/>
          </p:nvPr>
        </p:nvGraphicFramePr>
        <p:xfrm>
          <a:off x="1343025" y="1532255"/>
          <a:ext cx="2972435" cy="1043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" r:id="rId1" imgW="927100" imgH="393700" progId="Equation.3">
                  <p:embed/>
                </p:oleObj>
              </mc:Choice>
              <mc:Fallback>
                <p:oleObj name="" r:id="rId1" imgW="927100" imgH="393700" progId="Equation.3">
                  <p:embed/>
                  <p:pic>
                    <p:nvPicPr>
                      <p:cNvPr id="0" name="图片 309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343025" y="1532255"/>
                        <a:ext cx="2972435" cy="104394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内容占位符 8197"/>
          <p:cNvGraphicFramePr/>
          <p:nvPr>
            <p:ph sz="quarter" idx="4294967295"/>
          </p:nvPr>
        </p:nvGraphicFramePr>
        <p:xfrm>
          <a:off x="1291590" y="2524125"/>
          <a:ext cx="7752080" cy="1043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" r:id="rId3" imgW="2780030" imgH="393700" progId="Equation.3">
                  <p:embed/>
                </p:oleObj>
              </mc:Choice>
              <mc:Fallback>
                <p:oleObj name="" r:id="rId3" imgW="2780030" imgH="393700" progId="Equation.3">
                  <p:embed/>
                  <p:pic>
                    <p:nvPicPr>
                      <p:cNvPr id="0" name="图片 308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1590" y="2524125"/>
                        <a:ext cx="7752080" cy="104394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本框 2"/>
          <p:cNvSpPr txBox="1"/>
          <p:nvPr/>
        </p:nvSpPr>
        <p:spPr>
          <a:xfrm>
            <a:off x="613410" y="142875"/>
            <a:ext cx="44310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五、举例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8209" name="对象 8208"/>
          <p:cNvGraphicFramePr/>
          <p:nvPr/>
        </p:nvGraphicFramePr>
        <p:xfrm>
          <a:off x="872490" y="1623060"/>
          <a:ext cx="2850515" cy="1043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" r:id="rId1" imgW="862965" imgH="393700" progId="Equation.3">
                  <p:embed/>
                </p:oleObj>
              </mc:Choice>
              <mc:Fallback>
                <p:oleObj name="" r:id="rId1" imgW="862965" imgH="393700" progId="Equation.3">
                  <p:embed/>
                  <p:pic>
                    <p:nvPicPr>
                      <p:cNvPr id="0" name="图片 309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872490" y="1623060"/>
                        <a:ext cx="2850515" cy="104394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10" name="对象 8209"/>
          <p:cNvGraphicFramePr/>
          <p:nvPr/>
        </p:nvGraphicFramePr>
        <p:xfrm>
          <a:off x="907415" y="2973070"/>
          <a:ext cx="8173085" cy="1043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" r:id="rId3" imgW="3389630" imgH="393700" progId="Equation.3">
                  <p:embed/>
                </p:oleObj>
              </mc:Choice>
              <mc:Fallback>
                <p:oleObj name="" r:id="rId3" imgW="3389630" imgH="393700" progId="Equation.3">
                  <p:embed/>
                  <p:pic>
                    <p:nvPicPr>
                      <p:cNvPr id="0" name="图片 308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07415" y="2973070"/>
                        <a:ext cx="8173085" cy="104394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613410" y="142875"/>
            <a:ext cx="44310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五、举例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Par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8201" name="对象 8200"/>
          <p:cNvGraphicFramePr/>
          <p:nvPr/>
        </p:nvGraphicFramePr>
        <p:xfrm>
          <a:off x="941705" y="1383030"/>
          <a:ext cx="3371850" cy="1087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" r:id="rId1" imgW="1041400" imgH="393700" progId="Equation.3">
                  <p:embed/>
                </p:oleObj>
              </mc:Choice>
              <mc:Fallback>
                <p:oleObj name="" r:id="rId1" imgW="1041400" imgH="393700" progId="Equation.3">
                  <p:embed/>
                  <p:pic>
                    <p:nvPicPr>
                      <p:cNvPr id="0" name="图片 308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941705" y="1383030"/>
                        <a:ext cx="3371850" cy="1087755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4" name="对象 8203"/>
          <p:cNvGraphicFramePr/>
          <p:nvPr/>
        </p:nvGraphicFramePr>
        <p:xfrm>
          <a:off x="1170305" y="2355850"/>
          <a:ext cx="8446135" cy="1301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" r:id="rId3" imgW="3681095" imgH="495300" progId="Equation.3">
                  <p:embed/>
                </p:oleObj>
              </mc:Choice>
              <mc:Fallback>
                <p:oleObj name="" r:id="rId3" imgW="3681095" imgH="495300" progId="Equation.3">
                  <p:embed/>
                  <p:pic>
                    <p:nvPicPr>
                      <p:cNvPr id="0" name="图片 308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70305" y="2355850"/>
                        <a:ext cx="8446135" cy="1301115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613410" y="142875"/>
            <a:ext cx="44310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五、举例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DOC_GUID" val="{bffbef7a-501b-4aec-86b0-84ba4cd85072}"/>
</p:tagLst>
</file>

<file path=ppt/theme/theme1.xml><?xml version="1.0" encoding="utf-8"?>
<a:theme xmlns:a="http://schemas.openxmlformats.org/drawingml/2006/main" name="3_Office 主题​​">
  <a:themeElements>
    <a:clrScheme name="">
      <a:dk1>
        <a:srgbClr val="000000"/>
      </a:dk1>
      <a:lt1>
        <a:srgbClr val="FFFFFF"/>
      </a:lt1>
      <a:dk2>
        <a:srgbClr val="014C83"/>
      </a:dk2>
      <a:lt2>
        <a:srgbClr val="EEECE1"/>
      </a:lt2>
      <a:accent1>
        <a:srgbClr val="014C8D"/>
      </a:accent1>
      <a:accent2>
        <a:srgbClr val="012E57"/>
      </a:accent2>
      <a:accent3>
        <a:srgbClr val="FFFFFF"/>
      </a:accent3>
      <a:accent4>
        <a:srgbClr val="000000"/>
      </a:accent4>
      <a:accent5>
        <a:srgbClr val="AAB2C5"/>
      </a:accent5>
      <a:accent6>
        <a:srgbClr val="00284D"/>
      </a:accent6>
      <a:hlink>
        <a:srgbClr val="0000FF"/>
      </a:hlink>
      <a:folHlink>
        <a:srgbClr val="CDDBE8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2_Office 主题​​ 1">
        <a:dk1>
          <a:srgbClr val="000000"/>
        </a:dk1>
        <a:lt1>
          <a:srgbClr val="FFFFFF"/>
        </a:lt1>
        <a:dk2>
          <a:srgbClr val="014C83"/>
        </a:dk2>
        <a:lt2>
          <a:srgbClr val="EEECE1"/>
        </a:lt2>
        <a:accent1>
          <a:srgbClr val="014C8D"/>
        </a:accent1>
        <a:accent2>
          <a:srgbClr val="012E57"/>
        </a:accent2>
        <a:accent3>
          <a:srgbClr val="FFFFFF"/>
        </a:accent3>
        <a:accent4>
          <a:srgbClr val="000000"/>
        </a:accent4>
        <a:accent5>
          <a:srgbClr val="AAB2C5"/>
        </a:accent5>
        <a:accent6>
          <a:srgbClr val="01294E"/>
        </a:accent6>
        <a:hlink>
          <a:srgbClr val="0000FF"/>
        </a:hlink>
        <a:folHlink>
          <a:srgbClr val="CDDB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D:\高等数学电子教案\TEMPLET\背景.pot</Template>
  <TotalTime>0</TotalTime>
  <Words>345</Words>
  <Application>WPS 演示</Application>
  <PresentationFormat>在屏幕上显示</PresentationFormat>
  <Paragraphs>41</Paragraphs>
  <Slides>10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22</vt:i4>
      </vt:variant>
      <vt:variant>
        <vt:lpstr>幻灯片标题</vt:lpstr>
      </vt:variant>
      <vt:variant>
        <vt:i4>10</vt:i4>
      </vt:variant>
    </vt:vector>
  </HeadingPairs>
  <TitlesOfParts>
    <vt:vector size="44" baseType="lpstr">
      <vt:lpstr>Arial</vt:lpstr>
      <vt:lpstr>宋体</vt:lpstr>
      <vt:lpstr>Wingdings</vt:lpstr>
      <vt:lpstr>Times New Roman</vt:lpstr>
      <vt:lpstr>Franklin Gothic Medium</vt:lpstr>
      <vt:lpstr>微软雅黑</vt:lpstr>
      <vt:lpstr>方正粗宋简体</vt:lpstr>
      <vt:lpstr>华文行楷</vt:lpstr>
      <vt:lpstr>楷体_GB2312</vt:lpstr>
      <vt:lpstr>新宋体</vt:lpstr>
      <vt:lpstr>Arial Unicode MS</vt:lpstr>
      <vt:lpstr>3_Office 主题​​</vt:lpstr>
      <vt:lpstr>Equation.KSEE3</vt:lpstr>
      <vt:lpstr>Equation.DSMT4</vt:lpstr>
      <vt:lpstr>Equation.DSMT4</vt:lpstr>
      <vt:lpstr>Equation.DSMT4</vt:lpstr>
      <vt:lpstr>Equation.DSMT4</vt:lpstr>
      <vt:lpstr>Word.Document.12</vt:lpstr>
      <vt:lpstr>Equation.3</vt:lpstr>
      <vt:lpstr>Equation.3</vt:lpstr>
      <vt:lpstr>Equation.3</vt:lpstr>
      <vt:lpstr>Equation.3</vt:lpstr>
      <vt:lpstr>Equation.3</vt:lpstr>
      <vt:lpstr>Equation.DSMT4</vt:lpstr>
      <vt:lpstr>Equation.3</vt:lpstr>
      <vt:lpstr>Equation.3</vt:lpstr>
      <vt:lpstr>Equation.3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第一章 函数、极限与连续</dc:title>
  <dc:creator>王静</dc:creator>
  <cp:lastModifiedBy>大牛二妞</cp:lastModifiedBy>
  <cp:revision>185</cp:revision>
  <dcterms:created xsi:type="dcterms:W3CDTF">1999-09-06T23:59:00Z</dcterms:created>
  <dcterms:modified xsi:type="dcterms:W3CDTF">2019-10-21T11:59:53Z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2052-11.1.0.8907</vt:lpwstr>
  </property>
</Properties>
</file>