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5" r:id="rId4"/>
  </p:sldMasterIdLst>
  <p:notesMasterIdLst>
    <p:notesMasterId r:id="rId10"/>
  </p:notesMasterIdLst>
  <p:sldIdLst>
    <p:sldId id="1336" r:id="rId5"/>
    <p:sldId id="1337" r:id="rId6"/>
    <p:sldId id="1361" r:id="rId7"/>
    <p:sldId id="1362" r:id="rId8"/>
    <p:sldId id="1363" r:id="rId9"/>
    <p:sldId id="1364" r:id="rId11"/>
    <p:sldId id="469" r:id="rId12"/>
    <p:sldId id="270" r:id="rId13"/>
    <p:sldId id="470" r:id="rId14"/>
    <p:sldId id="471" r:id="rId15"/>
    <p:sldId id="476" r:id="rId16"/>
    <p:sldId id="478" r:id="rId17"/>
    <p:sldId id="477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9" r:id="rId28"/>
    <p:sldId id="488" r:id="rId29"/>
    <p:sldId id="490" r:id="rId30"/>
    <p:sldId id="492" r:id="rId31"/>
    <p:sldId id="493" r:id="rId32"/>
    <p:sldId id="494" r:id="rId33"/>
    <p:sldId id="495" r:id="rId34"/>
    <p:sldId id="1383" r:id="rId35"/>
    <p:sldId id="1384" r:id="rId36"/>
    <p:sldId id="1385" r:id="rId37"/>
    <p:sldId id="1386" r:id="rId38"/>
    <p:sldId id="1387" r:id="rId39"/>
    <p:sldId id="1388" r:id="rId40"/>
    <p:sldId id="1389" r:id="rId41"/>
    <p:sldId id="1390" r:id="rId42"/>
    <p:sldId id="1374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66" autoAdjust="0"/>
  </p:normalViewPr>
  <p:slideViewPr>
    <p:cSldViewPr snapToGrid="0">
      <p:cViewPr>
        <p:scale>
          <a:sx n="93" d="100"/>
          <a:sy n="93" d="100"/>
        </p:scale>
        <p:origin x="-1236" y="-570"/>
      </p:cViewPr>
      <p:guideLst>
        <p:guide orient="horz" pos="777"/>
        <p:guide orient="horz" pos="3884"/>
        <p:guide orient="horz" pos="3634"/>
        <p:guide orient="horz" pos="1729"/>
        <p:guide pos="710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44D0D-1428-425D-A449-7DB29C2620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28B40-B802-4555-B11D-5DF11F5E9A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输出个人品牌</a:t>
            </a:r>
            <a:endParaRPr lang="en-US" altLang="zh-CN" dirty="0"/>
          </a:p>
          <a:p>
            <a:r>
              <a:rPr lang="zh-CN" altLang="en-US" dirty="0"/>
              <a:t>刺激产品销售</a:t>
            </a:r>
            <a:endParaRPr lang="en-US" altLang="zh-CN" dirty="0"/>
          </a:p>
          <a:p>
            <a:r>
              <a:rPr lang="zh-CN" altLang="en-US" dirty="0"/>
              <a:t>维护客户关系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8B40-B802-4555-B11D-5DF11F5E9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输出个人品牌</a:t>
            </a:r>
            <a:endParaRPr lang="en-US" altLang="zh-CN" dirty="0"/>
          </a:p>
          <a:p>
            <a:r>
              <a:rPr lang="zh-CN" altLang="en-US" dirty="0"/>
              <a:t>刺激产品销售</a:t>
            </a:r>
            <a:endParaRPr lang="en-US" altLang="zh-CN" dirty="0"/>
          </a:p>
          <a:p>
            <a:r>
              <a:rPr lang="zh-CN" altLang="en-US" dirty="0"/>
              <a:t>维护客户关系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8B40-B802-4555-B11D-5DF11F5E9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88A8-34FD-4AF1-8797-CC0DCC8A6F07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3045-210B-442E-82A0-BB511E158E6B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3C09-AACB-4F3E-BF26-2417C136D38E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473529"/>
            <a:ext cx="424543" cy="587829"/>
          </a:xfrm>
          <a:prstGeom prst="rect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8801" y="481388"/>
            <a:ext cx="8612071" cy="5889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854494"/>
            <a:ext cx="12192000" cy="5149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352495" y="854494"/>
            <a:ext cx="1487010" cy="1050744"/>
            <a:chOff x="652508" y="1268414"/>
            <a:chExt cx="1487010" cy="1050744"/>
          </a:xfrm>
        </p:grpSpPr>
        <p:sp>
          <p:nvSpPr>
            <p:cNvPr id="10" name="箭头: 五边形 9"/>
            <p:cNvSpPr/>
            <p:nvPr/>
          </p:nvSpPr>
          <p:spPr>
            <a:xfrm rot="5400000">
              <a:off x="870641" y="1050281"/>
              <a:ext cx="1050744" cy="1487010"/>
            </a:xfrm>
            <a:prstGeom prst="homePlate">
              <a:avLst>
                <a:gd name="adj" fmla="val 29186"/>
              </a:avLst>
            </a:prstGeom>
            <a:solidFill>
              <a:srgbClr val="44B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52508" y="1367162"/>
              <a:ext cx="14870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讨论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263371" y="1326103"/>
            <a:ext cx="11665258" cy="0"/>
            <a:chOff x="186431" y="1740023"/>
            <a:chExt cx="11665258" cy="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86431" y="1740023"/>
              <a:ext cx="477618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075503" y="1740023"/>
              <a:ext cx="477618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9"/>
          <p:cNvSpPr txBox="1"/>
          <p:nvPr userDrawn="1"/>
        </p:nvSpPr>
        <p:spPr>
          <a:xfrm>
            <a:off x="9412431" y="6500286"/>
            <a:ext cx="2732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prstClr val="white">
                    <a:lumMod val="50000"/>
                  </a:prst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日照职业技术学院</a:t>
            </a:r>
            <a:endParaRPr lang="zh-CN" altLang="en-US" b="1" dirty="0" smtClean="0">
              <a:solidFill>
                <a:prstClr val="white">
                  <a:lumMod val="50000"/>
                </a:prst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E5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845666"/>
            <a:ext cx="12192000" cy="54101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335360" y="274340"/>
            <a:ext cx="719403" cy="360040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22496" y="188640"/>
            <a:ext cx="7277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任务一 微信营销方法</a:t>
            </a:r>
            <a:endParaRPr lang="zh-CN" altLang="en-US" sz="2400" b="1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E2E-AD75-4F9E-A15F-6231605CFB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60B7-3ADA-4A41-ABDD-4D4C78146E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E2E-AD75-4F9E-A15F-6231605CFB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60B7-3ADA-4A41-ABDD-4D4C78146E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E2E-AD75-4F9E-A15F-6231605CFB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60B7-3ADA-4A41-ABDD-4D4C78146E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E2E-AD75-4F9E-A15F-6231605CFB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60B7-3ADA-4A41-ABDD-4D4C78146E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E2E-AD75-4F9E-A15F-6231605CFB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60B7-3ADA-4A41-ABDD-4D4C78146E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A4A0-5FD2-4562-B1A9-C74004A478E7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263371" y="686023"/>
            <a:ext cx="11665258" cy="0"/>
            <a:chOff x="186431" y="1740023"/>
            <a:chExt cx="11665258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86431" y="1740023"/>
              <a:ext cx="477618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075503" y="1740023"/>
              <a:ext cx="477618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 userDrawn="1"/>
        </p:nvGrpSpPr>
        <p:grpSpPr>
          <a:xfrm>
            <a:off x="5352495" y="-146753"/>
            <a:ext cx="1487010" cy="1471353"/>
            <a:chOff x="5360323" y="-271444"/>
            <a:chExt cx="1487010" cy="1471353"/>
          </a:xfrm>
        </p:grpSpPr>
        <p:sp>
          <p:nvSpPr>
            <p:cNvPr id="12" name="椭圆 11"/>
            <p:cNvSpPr/>
            <p:nvPr userDrawn="1"/>
          </p:nvSpPr>
          <p:spPr>
            <a:xfrm>
              <a:off x="5368152" y="-271444"/>
              <a:ext cx="1471353" cy="1471353"/>
            </a:xfrm>
            <a:prstGeom prst="ellipse">
              <a:avLst/>
            </a:prstGeom>
            <a:solidFill>
              <a:srgbClr val="44B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60323" y="-41565"/>
              <a:ext cx="14870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</a:rPr>
                <a:t>实战</a:t>
              </a:r>
              <a:endParaRPr lang="en-US" altLang="zh-CN" sz="32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3200" b="1" dirty="0">
                  <a:solidFill>
                    <a:schemeClr val="bg1"/>
                  </a:solidFill>
                </a:rPr>
                <a:t>训练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473529"/>
            <a:ext cx="424543" cy="587829"/>
          </a:xfrm>
          <a:prstGeom prst="rect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8801" y="481388"/>
            <a:ext cx="8612071" cy="5889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854494"/>
            <a:ext cx="12192000" cy="5149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352495" y="854494"/>
            <a:ext cx="1487010" cy="1050744"/>
            <a:chOff x="652508" y="1268414"/>
            <a:chExt cx="1487010" cy="1050744"/>
          </a:xfrm>
        </p:grpSpPr>
        <p:sp>
          <p:nvSpPr>
            <p:cNvPr id="10" name="箭头: 五边形 9"/>
            <p:cNvSpPr/>
            <p:nvPr/>
          </p:nvSpPr>
          <p:spPr>
            <a:xfrm rot="5400000">
              <a:off x="870641" y="1050281"/>
              <a:ext cx="1050744" cy="1487010"/>
            </a:xfrm>
            <a:prstGeom prst="homePlate">
              <a:avLst>
                <a:gd name="adj" fmla="val 29186"/>
              </a:avLst>
            </a:prstGeom>
            <a:solidFill>
              <a:srgbClr val="44B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52508" y="1367162"/>
              <a:ext cx="14870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</a:rPr>
                <a:t>讨论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263371" y="1326103"/>
            <a:ext cx="11665258" cy="0"/>
            <a:chOff x="186431" y="1740023"/>
            <a:chExt cx="11665258" cy="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86431" y="1740023"/>
              <a:ext cx="477618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075503" y="1740023"/>
              <a:ext cx="477618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E2E-AD75-4F9E-A15F-6231605CFB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60B7-3ADA-4A41-ABDD-4D4C78146E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E2E-AD75-4F9E-A15F-6231605CFB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60B7-3ADA-4A41-ABDD-4D4C78146E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E2E-AD75-4F9E-A15F-6231605CFB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60B7-3ADA-4A41-ABDD-4D4C78146E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88A8-34FD-4AF1-8797-CC0DCC8A6F07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A4A0-5FD2-4562-B1A9-C74004A478E7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515C-CF09-4721-A34B-75BCE5B42683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2522-8C92-4302-AF41-898A8EB5E695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515C-CF09-4721-A34B-75BCE5B42683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50B3-13E6-48BD-8DD3-F2F93FFD5B53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FD13-F211-424F-A452-1325BBB83741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289B-D2FA-4A7E-A22F-B978C94E2613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00D1-5E2A-446E-B4E6-F44862F6607D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D4C7-CD39-494C-81D7-16A6EFEA6EFB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3045-210B-442E-82A0-BB511E158E6B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3C09-AACB-4F3E-BF26-2417C136D38E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473529"/>
            <a:ext cx="424543" cy="587829"/>
          </a:xfrm>
          <a:prstGeom prst="rect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8801" y="481388"/>
            <a:ext cx="8612071" cy="58896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1148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854494"/>
            <a:ext cx="12192000" cy="5149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352495" y="854494"/>
            <a:ext cx="1487010" cy="1050744"/>
            <a:chOff x="652508" y="1268414"/>
            <a:chExt cx="1487010" cy="1050744"/>
          </a:xfrm>
        </p:grpSpPr>
        <p:sp>
          <p:nvSpPr>
            <p:cNvPr id="10" name="箭头: 五边形 9"/>
            <p:cNvSpPr/>
            <p:nvPr/>
          </p:nvSpPr>
          <p:spPr>
            <a:xfrm rot="5400000">
              <a:off x="870641" y="1050281"/>
              <a:ext cx="1050744" cy="1487010"/>
            </a:xfrm>
            <a:prstGeom prst="homePlate">
              <a:avLst>
                <a:gd name="adj" fmla="val 29186"/>
              </a:avLst>
            </a:prstGeom>
            <a:solidFill>
              <a:srgbClr val="44B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52508" y="1367162"/>
              <a:ext cx="14870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讨论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263371" y="1326103"/>
            <a:ext cx="11665258" cy="0"/>
            <a:chOff x="186431" y="1740023"/>
            <a:chExt cx="11665258" cy="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86431" y="1740023"/>
              <a:ext cx="477618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075503" y="1740023"/>
              <a:ext cx="477618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9"/>
          <p:cNvSpPr txBox="1"/>
          <p:nvPr userDrawn="1"/>
        </p:nvSpPr>
        <p:spPr>
          <a:xfrm>
            <a:off x="9412431" y="6500286"/>
            <a:ext cx="2732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prstClr val="white">
                    <a:lumMod val="50000"/>
                  </a:prst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日照职业技术学院</a:t>
            </a:r>
            <a:endParaRPr lang="zh-CN" altLang="en-US" b="1" dirty="0" smtClean="0">
              <a:solidFill>
                <a:prstClr val="white">
                  <a:lumMod val="50000"/>
                </a:prst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E5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845666"/>
            <a:ext cx="12192000" cy="54101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335360" y="274340"/>
            <a:ext cx="719403" cy="360040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22496" y="188640"/>
            <a:ext cx="7277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任务一 微信营销方法</a:t>
            </a:r>
            <a:endParaRPr lang="zh-CN" altLang="en-US" sz="2400" b="1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2522-8C92-4302-AF41-898A8EB5E695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50B3-13E6-48BD-8DD3-F2F93FFD5B53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FD13-F211-424F-A452-1325BBB83741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289B-D2FA-4A7E-A22F-B978C94E2613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00D1-5E2A-446E-B4E6-F44862F6607D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D4C7-CD39-494C-81D7-16A6EFEA6EFB}" type="slidenum">
              <a:rPr lang="zh-CN" altLang="zh-CN">
                <a:solidFill>
                  <a:prstClr val="black">
                    <a:tint val="75000"/>
                  </a:prstClr>
                </a:solidFill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06A3F-F09D-4F85-891E-8863B265A722}" type="slidenum">
              <a:rPr lang="zh-CN" altLang="zh-CN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345"/>
            <a:fld id="{789EBE2E-AD75-4F9E-A15F-6231605CFBA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34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345"/>
            <a:fld id="{A3E360B7-3ADA-4A41-ABDD-4D4C78146E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06A3F-F09D-4F85-891E-8863B265A722}" type="slidenum">
              <a:rPr lang="zh-CN" altLang="zh-CN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zh-CN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文本框 1"/>
          <p:cNvSpPr/>
          <p:nvPr/>
        </p:nvSpPr>
        <p:spPr>
          <a:xfrm>
            <a:off x="1006475" y="516573"/>
            <a:ext cx="382079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l"/>
            <a:r>
              <a:rPr lang="zh-CN" altLang="en-US" sz="6000" b="1" dirty="0">
                <a:solidFill>
                  <a:srgbClr val="2E2E2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3.微信营销</a:t>
            </a:r>
            <a:endParaRPr lang="zh-CN" altLang="en-US" sz="6000" b="1" dirty="0">
              <a:solidFill>
                <a:srgbClr val="2E2E2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075" name="文本框 2"/>
          <p:cNvSpPr/>
          <p:nvPr/>
        </p:nvSpPr>
        <p:spPr>
          <a:xfrm>
            <a:off x="3495040" y="2760980"/>
            <a:ext cx="66649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zh-CN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rPr>
              <a:t>3-1 微信营销认知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文本框 3"/>
          <p:cNvSpPr/>
          <p:nvPr/>
        </p:nvSpPr>
        <p:spPr>
          <a:xfrm>
            <a:off x="5664200" y="4437063"/>
            <a:ext cx="2246313" cy="613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zh-CN" altLang="en-US" sz="3200" b="1" dirty="0">
                <a:solidFill>
                  <a:srgbClr val="2E2E2E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高扬</a:t>
            </a:r>
            <a:endParaRPr lang="zh-CN" altLang="en-US" sz="3200" b="1" dirty="0">
              <a:solidFill>
                <a:srgbClr val="2E2E2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076" name="直接连接符 8"/>
          <p:cNvSpPr/>
          <p:nvPr/>
        </p:nvSpPr>
        <p:spPr>
          <a:xfrm>
            <a:off x="4292600" y="5084763"/>
            <a:ext cx="3806825" cy="1587"/>
          </a:xfrm>
          <a:prstGeom prst="line">
            <a:avLst/>
          </a:prstGeom>
          <a:ln w="9525" cap="flat" cmpd="sng">
            <a:solidFill>
              <a:srgbClr val="2E2E2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7" name="文本框 12"/>
          <p:cNvSpPr/>
          <p:nvPr/>
        </p:nvSpPr>
        <p:spPr>
          <a:xfrm>
            <a:off x="4249738" y="5157788"/>
            <a:ext cx="3849687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/>
            <a:endParaRPr lang="zh-CN" altLang="en-US" sz="2200" dirty="0">
              <a:solidFill>
                <a:srgbClr val="2E2E2E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pic>
        <p:nvPicPr>
          <p:cNvPr id="3078" name="图片 3078" descr="MomentCam_20150922_211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730" y="3751580"/>
            <a:ext cx="2949575" cy="3779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17814" y="2268175"/>
            <a:ext cx="10156372" cy="0"/>
            <a:chOff x="1028699" y="1761988"/>
            <a:chExt cx="10156372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28699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62156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0" y="2997301"/>
            <a:ext cx="12191999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600" kern="0" dirty="0">
                <a:solidFill>
                  <a:srgbClr val="44B54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微信公众平台与个人微信</a:t>
            </a:r>
            <a:r>
              <a:rPr lang="en-US" altLang="zh-CN" sz="3600" kern="0" dirty="0">
                <a:solidFill>
                  <a:srgbClr val="44B54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3600" kern="0" dirty="0">
                <a:solidFill>
                  <a:srgbClr val="44B54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企业微信</a:t>
            </a:r>
            <a:r>
              <a:rPr lang="en-US" altLang="zh-CN" sz="3600" kern="0" dirty="0">
                <a:solidFill>
                  <a:srgbClr val="44B54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3600" kern="0" dirty="0">
                <a:solidFill>
                  <a:srgbClr val="44B54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微博的区别</a:t>
            </a:r>
            <a:endParaRPr lang="zh-CN" altLang="en-US" sz="3600" kern="0" dirty="0">
              <a:solidFill>
                <a:srgbClr val="44B549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1370" y="1735312"/>
            <a:ext cx="809258" cy="821132"/>
            <a:chOff x="1770128" y="1318331"/>
            <a:chExt cx="1164197" cy="1181279"/>
          </a:xfrm>
        </p:grpSpPr>
        <p:sp>
          <p:nvSpPr>
            <p:cNvPr id="4" name="矩形 3"/>
            <p:cNvSpPr/>
            <p:nvPr/>
          </p:nvSpPr>
          <p:spPr>
            <a:xfrm>
              <a:off x="1770128" y="1318331"/>
              <a:ext cx="781459" cy="7814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82449" y="1547734"/>
              <a:ext cx="951876" cy="951876"/>
            </a:xfrm>
            <a:prstGeom prst="rect">
              <a:avLst/>
            </a:prstGeom>
            <a:solidFill>
              <a:srgbClr val="44B5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4473682"/>
            <a:ext cx="12191999" cy="2384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125" y="2083735"/>
            <a:ext cx="105662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44B549"/>
                </a:solidFill>
              </a:rPr>
              <a:t>假如你要约朋友周末去看鹿晗的演唱会，请问在以下过程中你会在哪些地方要用到微信？</a:t>
            </a:r>
            <a:endParaRPr lang="en-US" altLang="zh-CN" sz="2000" b="1" dirty="0">
              <a:solidFill>
                <a:srgbClr val="44B549"/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将演唱会相关的信息发给朋友</a:t>
            </a:r>
            <a:endParaRPr lang="zh-CN" altLang="en-US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购买演唱会门票</a:t>
            </a:r>
            <a:endParaRPr lang="zh-CN" altLang="en-US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要约自己最好的朋友一起去</a:t>
            </a:r>
            <a:endParaRPr lang="zh-CN" altLang="en-US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忍不住想把自己在演唱会现场的照片分享给朋友们</a:t>
            </a:r>
            <a:endParaRPr lang="zh-CN" altLang="en-US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看完演唱会，想约个车回家</a:t>
            </a:r>
            <a:endParaRPr lang="zh-CN" altLang="en-US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想给演唱会方留言说说自己这次的感受</a:t>
            </a:r>
            <a:endParaRPr lang="zh-CN" altLang="en-US" sz="20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……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125" y="2287921"/>
            <a:ext cx="99377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44B549"/>
                </a:solidFill>
              </a:rPr>
              <a:t>如果你是某企业市场部的一名运营经理 ，请问面对企业的以下场景，</a:t>
            </a:r>
            <a:endParaRPr lang="en-US" altLang="zh-CN" sz="2000" b="1" dirty="0">
              <a:solidFill>
                <a:srgbClr val="44B549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rgbClr val="44B549"/>
                </a:solidFill>
              </a:rPr>
              <a:t>你会优先选择个人微信还是微信公众平台？</a:t>
            </a:r>
            <a:endParaRPr lang="en-US" altLang="zh-CN" sz="2000" b="1" dirty="0">
              <a:solidFill>
                <a:srgbClr val="44B549"/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20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出去约见了一位企业大客户，结束时要留联系方式</a:t>
            </a:r>
            <a:endParaRPr lang="zh-CN" altLang="en-US" sz="20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有促销活动想让更多人知道</a:t>
            </a:r>
            <a:endParaRPr lang="zh-CN" altLang="en-US" sz="20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领导表扬了我，想分享出去</a:t>
            </a:r>
            <a:endParaRPr lang="zh-CN" altLang="en-US" sz="20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市长今天来参观了我们公司，这个新闻要公布出去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微信公众平台与个人微信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27125" y="1268413"/>
          <a:ext cx="9937751" cy="4860925"/>
        </p:xfrm>
        <a:graphic>
          <a:graphicData uri="http://schemas.openxmlformats.org/drawingml/2006/table">
            <a:tbl>
              <a:tblPr firstRow="1" firstCol="1" bandRow="1"/>
              <a:tblGrid>
                <a:gridCol w="1358623"/>
                <a:gridCol w="4323001"/>
                <a:gridCol w="4256127"/>
              </a:tblGrid>
              <a:tr h="772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对比项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个人微信号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微信公众平台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使用方式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以手机端为主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端为主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功能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加好友、发消息、朋友圈状态</a:t>
                      </a:r>
                      <a:endParaRPr lang="en-US" alt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以及一些个人相关的城市服务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提供智能回复和图文回复等其他功能</a:t>
                      </a:r>
                      <a:endParaRPr lang="en-US" alt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图文编辑后能让传送的信息更丰富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用户导入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个人微信注册成功后，可以自动导入手机通讯录，系统会推荐给你的通讯录当中谁开通了微信，这就建立了初步的通讯录和朋友圈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公众微信注册建立后就像一张空白的纸一样，你拥有的是一个微信号和一个二维码，必须通过推广才能吸引到一定数量的用户 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圈子定位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熟人圈子，基本是你认识的人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用户或者粉丝圈子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推广方式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大部分是通过朋友介绍</a:t>
                      </a:r>
                      <a:endParaRPr lang="en-US" alt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或者面对面交流关注的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需要你利用你手里的资源进行推广</a:t>
                      </a:r>
                      <a:endParaRPr lang="en-US" alt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包括线上和线下的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3617" y="2314554"/>
            <a:ext cx="105647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</a:rPr>
              <a:t>点开微信，各种消息中，除了朋友之间的，是不是还有很多社团、老师、学生会相关的信息？</a:t>
            </a: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>
              <a:lnSpc>
                <a:spcPct val="130000"/>
              </a:lnSpc>
            </a:pP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</a:rPr>
              <a:t>对于职场人士来说更是如此，假期期间，工作群里的消息一直充斥不断，这些消息都让自己处于一种压力之下，可是不打开微信，又可能会错过亲朋好友的微信消息。于是很多人干脆注册两个微信号，一个专门加身边的好友，一个专门加工作伙伴。但来回切换账号或者备两台手机又会非常繁琐</a:t>
            </a:r>
            <a:r>
              <a:rPr lang="en-US" altLang="zh-CN" sz="2000" kern="0" dirty="0">
                <a:solidFill>
                  <a:sysClr val="windowText" lastClr="000000"/>
                </a:solidFill>
              </a:rPr>
              <a:t>……</a:t>
            </a: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>
              <a:lnSpc>
                <a:spcPct val="130000"/>
              </a:lnSpc>
            </a:pP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>
              <a:lnSpc>
                <a:spcPct val="130000"/>
              </a:lnSpc>
            </a:pPr>
            <a:r>
              <a:rPr lang="zh-CN" altLang="en-US" sz="2000" b="1" kern="0" dirty="0">
                <a:solidFill>
                  <a:srgbClr val="44B549"/>
                </a:solidFill>
              </a:rPr>
              <a:t>到底该如何应对这种工作和生活不分开的状态呢？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44B549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微信公众平台与企业微信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937586" y="1070351"/>
            <a:ext cx="10363687" cy="54837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微信公众平台与企业微信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1801828" y="1268413"/>
            <a:ext cx="8611680" cy="49403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微信公众平台与企业微信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27125" y="1765563"/>
          <a:ext cx="9937750" cy="3880636"/>
        </p:xfrm>
        <a:graphic>
          <a:graphicData uri="http://schemas.openxmlformats.org/drawingml/2006/table">
            <a:tbl>
              <a:tblPr firstRow="1" firstCol="1" bandRow="1"/>
              <a:tblGrid>
                <a:gridCol w="4778418"/>
                <a:gridCol w="5159332"/>
              </a:tblGrid>
              <a:tr h="85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企业号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企业微信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依托微信的大生态</a:t>
                      </a:r>
                      <a:endParaRPr lang="en-US" alt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建立在微信整体架构和关系链之上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独立的一个</a:t>
                      </a:r>
                      <a:r>
                        <a:rPr lang="en-US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App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微信公众平台的一个公众号类型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提供给企业使用的一款</a:t>
                      </a: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Instant Messaging</a:t>
                      </a: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即时通讯）产品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为企业</a:t>
                      </a: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组织服务的连接平台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帮助企业用户提升工作效率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125" y="2690768"/>
            <a:ext cx="99377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</a:rPr>
              <a:t>打开同一个企业或者名人的微博（如</a:t>
            </a:r>
            <a:r>
              <a:rPr lang="en-US" altLang="zh-CN" sz="2000" kern="0" dirty="0">
                <a:solidFill>
                  <a:sysClr val="windowText" lastClr="000000"/>
                </a:solidFill>
              </a:rPr>
              <a:t>@</a:t>
            </a:r>
            <a:r>
              <a:rPr lang="zh-CN" altLang="en-US" sz="2000" kern="0" dirty="0">
                <a:solidFill>
                  <a:sysClr val="windowText" lastClr="000000"/>
                </a:solidFill>
              </a:rPr>
              <a:t>秋叶 ）与公众号（如</a:t>
            </a:r>
            <a:r>
              <a:rPr lang="en-US" altLang="zh-CN" sz="2000" kern="0" dirty="0">
                <a:solidFill>
                  <a:sysClr val="windowText" lastClr="000000"/>
                </a:solidFill>
              </a:rPr>
              <a:t>@</a:t>
            </a:r>
            <a:r>
              <a:rPr lang="zh-CN" altLang="en-US" sz="2000" kern="0" dirty="0">
                <a:solidFill>
                  <a:sysClr val="windowText" lastClr="000000"/>
                </a:solidFill>
              </a:rPr>
              <a:t>幻方秋叶</a:t>
            </a:r>
            <a:r>
              <a:rPr lang="en-US" altLang="zh-CN" sz="2000" kern="0" dirty="0">
                <a:solidFill>
                  <a:sysClr val="windowText" lastClr="000000"/>
                </a:solidFill>
              </a:rPr>
              <a:t>PPT </a:t>
            </a:r>
            <a:r>
              <a:rPr lang="zh-CN" altLang="en-US" sz="2000" kern="0" dirty="0">
                <a:solidFill>
                  <a:sysClr val="windowText" lastClr="000000"/>
                </a:solidFill>
              </a:rPr>
              <a:t>）</a:t>
            </a: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30000"/>
              </a:lnSpc>
            </a:pP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</a:rPr>
              <a:t>从界面、内容、互动三方面分别对比</a:t>
            </a: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30000"/>
              </a:lnSpc>
            </a:pP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2000" b="1" kern="0" dirty="0">
                <a:solidFill>
                  <a:srgbClr val="44B549"/>
                </a:solidFill>
              </a:rPr>
              <a:t>然后总结一下：它们在界面上、使用方式上有什么不同？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44B549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微信公众平台与微博 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27125" y="1268413"/>
          <a:ext cx="9937751" cy="4873619"/>
        </p:xfrm>
        <a:graphic>
          <a:graphicData uri="http://schemas.openxmlformats.org/drawingml/2006/table">
            <a:tbl>
              <a:tblPr firstRow="1" bandRow="1"/>
              <a:tblGrid>
                <a:gridCol w="1813245"/>
                <a:gridCol w="3487279"/>
                <a:gridCol w="4637227"/>
              </a:tblGrid>
              <a:tr h="666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对比项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微博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微信公众平台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3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账号中文名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唯一，不可重复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可以重复，新注册公众帐号名称将不能与取得微信认证的帐号重名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粉丝数显示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显示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排名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无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后台编辑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端、移动端平分秋色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主要在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端操作，移动端可以看，操作不便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认证权益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免费，主要用于真实身份的确认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微信认证付年费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元，提供更多高级功能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扩散模式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任何人都可以转发</a:t>
                      </a:r>
                      <a:r>
                        <a:rPr lang="en-US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评论</a:t>
                      </a:r>
                      <a:r>
                        <a:rPr lang="en-US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点赞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评论无法删除，不限数量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任何人都可以转发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评论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点赞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评论需要审核才能发布，数量有限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4097"/>
          <p:cNvSpPr>
            <a:spLocks noGrp="1"/>
          </p:cNvSpPr>
          <p:nvPr>
            <p:ph type="title"/>
          </p:nvPr>
        </p:nvSpPr>
        <p:spPr>
          <a:xfrm>
            <a:off x="2136775" y="581025"/>
            <a:ext cx="7920038" cy="647700"/>
          </a:xfrm>
        </p:spPr>
        <p:txBody>
          <a:bodyPr anchor="ctr"/>
          <a:p>
            <a:r>
              <a:rPr lang="zh-CN" altLang="en-US" sz="3600" b="1">
                <a:solidFill>
                  <a:srgbClr val="FFD03B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rPr>
              <a:t>学习目标</a:t>
            </a:r>
            <a:endParaRPr lang="zh-CN" altLang="en-US" sz="3600" b="1">
              <a:solidFill>
                <a:srgbClr val="FFD03B"/>
              </a:solidFill>
              <a:latin typeface="微软雅黑" panose="020B0503020204020204" charset="-122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4098" name="圆角矩形 4098"/>
          <p:cNvSpPr/>
          <p:nvPr/>
        </p:nvSpPr>
        <p:spPr>
          <a:xfrm>
            <a:off x="2438400" y="3092450"/>
            <a:ext cx="2356485" cy="3358515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88CE5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099" name="圆角矩形 4099"/>
          <p:cNvSpPr/>
          <p:nvPr/>
        </p:nvSpPr>
        <p:spPr>
          <a:xfrm>
            <a:off x="2654300" y="2949575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0" name="圆角矩形 4100"/>
          <p:cNvSpPr/>
          <p:nvPr/>
        </p:nvSpPr>
        <p:spPr>
          <a:xfrm>
            <a:off x="4948238" y="2662238"/>
            <a:ext cx="2295525" cy="3155950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D7913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1" name="圆角矩形 4101"/>
          <p:cNvSpPr/>
          <p:nvPr/>
        </p:nvSpPr>
        <p:spPr>
          <a:xfrm>
            <a:off x="5164138" y="2519363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634318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2" name="圆角矩形 4102"/>
          <p:cNvSpPr/>
          <p:nvPr/>
        </p:nvSpPr>
        <p:spPr>
          <a:xfrm>
            <a:off x="7458075" y="2160905"/>
            <a:ext cx="2295525" cy="3442970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4B71DD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3" name="圆角矩形 4103"/>
          <p:cNvSpPr/>
          <p:nvPr/>
        </p:nvSpPr>
        <p:spPr>
          <a:xfrm>
            <a:off x="7673975" y="2017713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32416A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04" name="任意多边形 4104"/>
          <p:cNvSpPr/>
          <p:nvPr/>
        </p:nvSpPr>
        <p:spPr>
          <a:xfrm>
            <a:off x="4016375" y="1730375"/>
            <a:ext cx="1466850" cy="1157288"/>
          </a:xfrm>
          <a:custGeom>
            <a:avLst/>
            <a:gdLst/>
            <a:ahLst/>
            <a:cxnLst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1999"/>
                </a:srgbClr>
              </a:gs>
              <a:gs pos="100000">
                <a:srgbClr val="88CE5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5" name="任意多边形 4105"/>
          <p:cNvSpPr/>
          <p:nvPr/>
        </p:nvSpPr>
        <p:spPr>
          <a:xfrm>
            <a:off x="6597650" y="1228725"/>
            <a:ext cx="1466850" cy="1155700"/>
          </a:xfrm>
          <a:custGeom>
            <a:avLst/>
            <a:gdLst/>
            <a:ahLst/>
            <a:cxnLst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B48EED">
                  <a:alpha val="31999"/>
                </a:srgbClr>
              </a:gs>
              <a:gs pos="100000">
                <a:srgbClr val="AD83EB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6" name="文本框 4106"/>
          <p:cNvSpPr txBox="1"/>
          <p:nvPr/>
        </p:nvSpPr>
        <p:spPr>
          <a:xfrm>
            <a:off x="2912745" y="2908300"/>
            <a:ext cx="1102360" cy="365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b="1">
                <a:ea typeface="宋体" panose="02010600030101010101" pitchFamily="2" charset="-122"/>
              </a:rPr>
              <a:t>知识目标</a:t>
            </a:r>
            <a:endParaRPr lang="zh-CN" altLang="en-US" sz="140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07" name="文本框 4107"/>
          <p:cNvSpPr txBox="1"/>
          <p:nvPr/>
        </p:nvSpPr>
        <p:spPr>
          <a:xfrm>
            <a:off x="5541645" y="2478088"/>
            <a:ext cx="1102360" cy="365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b="1">
                <a:ea typeface="宋体" panose="02010600030101010101" pitchFamily="2" charset="-122"/>
              </a:rPr>
              <a:t>能力目标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4108" name="文本框 4108"/>
          <p:cNvSpPr txBox="1"/>
          <p:nvPr/>
        </p:nvSpPr>
        <p:spPr>
          <a:xfrm>
            <a:off x="8056245" y="1976438"/>
            <a:ext cx="1102360" cy="3657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b="1">
                <a:ea typeface="宋体" panose="02010600030101010101" pitchFamily="2" charset="-122"/>
              </a:rPr>
              <a:t>素质目标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4109" name="矩形 4109"/>
          <p:cNvSpPr/>
          <p:nvPr/>
        </p:nvSpPr>
        <p:spPr>
          <a:xfrm>
            <a:off x="2438400" y="3429000"/>
            <a:ext cx="2079625" cy="83121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lvl="0"/>
            <a:r>
              <a:rPr lang="zh-CN" altLang="en-US" sz="2400" b="1" dirty="0"/>
              <a:t>了解微信营销的概念和特征</a:t>
            </a:r>
            <a:endParaRPr lang="zh-CN" altLang="en-US" sz="2400" b="1" dirty="0"/>
          </a:p>
        </p:txBody>
      </p:sp>
      <p:sp>
        <p:nvSpPr>
          <p:cNvPr id="4110" name="矩形 4110"/>
          <p:cNvSpPr/>
          <p:nvPr/>
        </p:nvSpPr>
        <p:spPr>
          <a:xfrm>
            <a:off x="5087938" y="2781300"/>
            <a:ext cx="2079625" cy="18161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p>
            <a:pPr lvl="0" eaLnBrk="0" hangingPunct="0"/>
            <a:r>
              <a:rPr sz="2800" b="1"/>
              <a:t>能掌握微信账号的注册和微信PC端的操作</a:t>
            </a:r>
            <a:endParaRPr sz="2800" b="1"/>
          </a:p>
        </p:txBody>
      </p:sp>
      <p:sp>
        <p:nvSpPr>
          <p:cNvPr id="4111" name="矩形 4111"/>
          <p:cNvSpPr/>
          <p:nvPr/>
        </p:nvSpPr>
        <p:spPr>
          <a:xfrm>
            <a:off x="7673975" y="2520315"/>
            <a:ext cx="2079625" cy="31089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p>
            <a:pPr lvl="0" algn="l" eaLnBrk="0" hangingPunct="0"/>
            <a:r>
              <a:rPr lang="zh-CN" altLang="en-US" sz="2400" b="1" dirty="0">
                <a:solidFill>
                  <a:srgbClr val="FFFF00"/>
                </a:solidFill>
                <a:ea typeface="黑体" panose="02010609060101010101" pitchFamily="2" charset="-122"/>
              </a:rPr>
              <a:t>   </a:t>
            </a:r>
            <a:r>
              <a:rPr sz="2800" b="1">
                <a:sym typeface="微软雅黑" panose="020B0503020204020204" charset="-122"/>
              </a:rPr>
              <a:t>具有较强的系统分析问题、解决问题能力及</a:t>
            </a:r>
            <a:r>
              <a:rPr lang="zh-CN" sz="2800" b="1">
                <a:sym typeface="微软雅黑" panose="020B0503020204020204" charset="-122"/>
              </a:rPr>
              <a:t>实践操作</a:t>
            </a:r>
            <a:r>
              <a:rPr sz="2800" b="1">
                <a:sym typeface="微软雅黑" panose="020B0503020204020204" charset="-122"/>
              </a:rPr>
              <a:t>能力</a:t>
            </a:r>
            <a:endParaRPr sz="2800" b="1">
              <a:sym typeface="微软雅黑" panose="020B0503020204020204" charset="-122"/>
            </a:endParaRPr>
          </a:p>
          <a:p>
            <a:pPr lvl="0" algn="l" eaLnBrk="0" hangingPunct="0"/>
            <a:endParaRPr sz="2800" b="1">
              <a:sym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微信公众平台与微博 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27125" y="1268413"/>
          <a:ext cx="9937751" cy="4860926"/>
        </p:xfrm>
        <a:graphic>
          <a:graphicData uri="http://schemas.openxmlformats.org/drawingml/2006/table">
            <a:tbl>
              <a:tblPr firstRow="1" bandRow="1"/>
              <a:tblGrid>
                <a:gridCol w="1813245"/>
                <a:gridCol w="3487279"/>
                <a:gridCol w="4637227"/>
              </a:tblGrid>
              <a:tr h="69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44B549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微博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44B549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微信公众号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内容形式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纯文字、配图、音频、视频等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纯文字、图文、音频、视频等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内容环境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开放式扩散传播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主要是激发转发到朋友圈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内容频次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每天最多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条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订阅号每日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条，服务号每月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条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互动方式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、评论、转发、私信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后台留言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文章评论</a:t>
                      </a:r>
                      <a:r>
                        <a:rPr lang="en-US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关键词自动回复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传播方式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裂变式话题传播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一对多定向传播关系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营销价值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市场推广</a:t>
                      </a:r>
                      <a:r>
                        <a:rPr lang="en-US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8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负面公关</a:t>
                      </a:r>
                      <a:endParaRPr lang="zh-CN" sz="18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客户关系维护</a:t>
                      </a:r>
                      <a:endParaRPr lang="zh-CN" sz="18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17814" y="2268175"/>
            <a:ext cx="10156372" cy="0"/>
            <a:chOff x="1028699" y="1761988"/>
            <a:chExt cx="10156372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28699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62156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0" y="2997301"/>
            <a:ext cx="12191999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600" kern="0" dirty="0">
                <a:solidFill>
                  <a:srgbClr val="44B54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微信个人号的三大营销价值</a:t>
            </a:r>
            <a:endParaRPr lang="zh-CN" altLang="en-US" sz="3600" kern="0" dirty="0">
              <a:solidFill>
                <a:srgbClr val="44B549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1370" y="1735312"/>
            <a:ext cx="809258" cy="821132"/>
            <a:chOff x="1770128" y="1318331"/>
            <a:chExt cx="1164197" cy="1181279"/>
          </a:xfrm>
        </p:grpSpPr>
        <p:sp>
          <p:nvSpPr>
            <p:cNvPr id="4" name="矩形 3"/>
            <p:cNvSpPr/>
            <p:nvPr/>
          </p:nvSpPr>
          <p:spPr>
            <a:xfrm>
              <a:off x="1770128" y="1318331"/>
              <a:ext cx="781459" cy="7814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82449" y="1547734"/>
              <a:ext cx="951876" cy="951876"/>
            </a:xfrm>
            <a:prstGeom prst="rect">
              <a:avLst/>
            </a:prstGeom>
            <a:solidFill>
              <a:srgbClr val="44B5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4473682"/>
            <a:ext cx="12191999" cy="2384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微信个人号的三大营销价值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2144487" y="2472611"/>
            <a:ext cx="1632857" cy="1632857"/>
          </a:xfrm>
          <a:prstGeom prst="ellipse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160286" y="4348065"/>
            <a:ext cx="1601259" cy="522512"/>
            <a:chOff x="1724045" y="4320075"/>
            <a:chExt cx="1601259" cy="522512"/>
          </a:xfrm>
        </p:grpSpPr>
        <p:sp>
          <p:nvSpPr>
            <p:cNvPr id="4" name="矩形 3"/>
            <p:cNvSpPr/>
            <p:nvPr/>
          </p:nvSpPr>
          <p:spPr>
            <a:xfrm>
              <a:off x="1739844" y="439666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输出个人品牌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724045" y="4320075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724045" y="4842587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椭圆 10"/>
          <p:cNvSpPr/>
          <p:nvPr/>
        </p:nvSpPr>
        <p:spPr>
          <a:xfrm>
            <a:off x="5279572" y="2472611"/>
            <a:ext cx="1632857" cy="1632857"/>
          </a:xfrm>
          <a:prstGeom prst="ellipse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295371" y="4348065"/>
            <a:ext cx="1601259" cy="522512"/>
            <a:chOff x="1724045" y="4320075"/>
            <a:chExt cx="1601259" cy="522512"/>
          </a:xfrm>
        </p:grpSpPr>
        <p:sp>
          <p:nvSpPr>
            <p:cNvPr id="13" name="矩形 12"/>
            <p:cNvSpPr/>
            <p:nvPr/>
          </p:nvSpPr>
          <p:spPr>
            <a:xfrm>
              <a:off x="1739844" y="439666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刺激产品销售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724045" y="4320075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24045" y="4842587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椭圆 16"/>
          <p:cNvSpPr/>
          <p:nvPr/>
        </p:nvSpPr>
        <p:spPr>
          <a:xfrm>
            <a:off x="8414657" y="2472611"/>
            <a:ext cx="1632857" cy="1632857"/>
          </a:xfrm>
          <a:prstGeom prst="ellipse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8430456" y="4348065"/>
            <a:ext cx="1601259" cy="522512"/>
            <a:chOff x="1724045" y="4320075"/>
            <a:chExt cx="1601259" cy="522512"/>
          </a:xfrm>
        </p:grpSpPr>
        <p:sp>
          <p:nvSpPr>
            <p:cNvPr id="19" name="矩形 18"/>
            <p:cNvSpPr/>
            <p:nvPr/>
          </p:nvSpPr>
          <p:spPr>
            <a:xfrm>
              <a:off x="1739844" y="439666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维护客户关系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24045" y="4320075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724045" y="4842587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KSO_Shape"/>
          <p:cNvSpPr/>
          <p:nvPr/>
        </p:nvSpPr>
        <p:spPr bwMode="auto">
          <a:xfrm>
            <a:off x="5690076" y="2715208"/>
            <a:ext cx="826010" cy="1166132"/>
          </a:xfrm>
          <a:custGeom>
            <a:avLst/>
            <a:gdLst>
              <a:gd name="T0" fmla="*/ 651555 w 1550987"/>
              <a:gd name="T1" fmla="*/ 1893658 h 2189163"/>
              <a:gd name="T2" fmla="*/ 568017 w 1550987"/>
              <a:gd name="T3" fmla="*/ 1894689 h 2189163"/>
              <a:gd name="T4" fmla="*/ 520232 w 1550987"/>
              <a:gd name="T5" fmla="*/ 1873723 h 2189163"/>
              <a:gd name="T6" fmla="*/ 343215 w 1550987"/>
              <a:gd name="T7" fmla="*/ 1837978 h 2189163"/>
              <a:gd name="T8" fmla="*/ 314618 w 1550987"/>
              <a:gd name="T9" fmla="*/ 1869255 h 2189163"/>
              <a:gd name="T10" fmla="*/ 233999 w 1550987"/>
              <a:gd name="T11" fmla="*/ 1904313 h 2189163"/>
              <a:gd name="T12" fmla="*/ 193000 w 1550987"/>
              <a:gd name="T13" fmla="*/ 1876472 h 2189163"/>
              <a:gd name="T14" fmla="*/ 138805 w 1550987"/>
              <a:gd name="T15" fmla="*/ 1242713 h 2189163"/>
              <a:gd name="T16" fmla="*/ 134662 w 1550987"/>
              <a:gd name="T17" fmla="*/ 1289519 h 2189163"/>
              <a:gd name="T18" fmla="*/ 119124 w 1550987"/>
              <a:gd name="T19" fmla="*/ 1264902 h 2189163"/>
              <a:gd name="T20" fmla="*/ 102550 w 1550987"/>
              <a:gd name="T21" fmla="*/ 1301654 h 2189163"/>
              <a:gd name="T22" fmla="*/ 54900 w 1550987"/>
              <a:gd name="T23" fmla="*/ 1257621 h 2189163"/>
              <a:gd name="T24" fmla="*/ 1249587 w 1550987"/>
              <a:gd name="T25" fmla="*/ 1043801 h 2189163"/>
              <a:gd name="T26" fmla="*/ 1189508 w 1550987"/>
              <a:gd name="T27" fmla="*/ 1168265 h 2189163"/>
              <a:gd name="T28" fmla="*/ 1031712 w 1550987"/>
              <a:gd name="T29" fmla="*/ 1197653 h 2189163"/>
              <a:gd name="T30" fmla="*/ 1041725 w 1550987"/>
              <a:gd name="T31" fmla="*/ 1266108 h 2189163"/>
              <a:gd name="T32" fmla="*/ 1227489 w 1550987"/>
              <a:gd name="T33" fmla="*/ 1357727 h 2189163"/>
              <a:gd name="T34" fmla="*/ 1332456 w 1550987"/>
              <a:gd name="T35" fmla="*/ 1459718 h 2189163"/>
              <a:gd name="T36" fmla="*/ 1341779 w 1550987"/>
              <a:gd name="T37" fmla="*/ 1604581 h 2189163"/>
              <a:gd name="T38" fmla="*/ 1252350 w 1550987"/>
              <a:gd name="T39" fmla="*/ 1724896 h 2189163"/>
              <a:gd name="T40" fmla="*/ 994077 w 1550987"/>
              <a:gd name="T41" fmla="*/ 1768804 h 2189163"/>
              <a:gd name="T42" fmla="*/ 896361 w 1550987"/>
              <a:gd name="T43" fmla="*/ 1594901 h 2189163"/>
              <a:gd name="T44" fmla="*/ 1089030 w 1550987"/>
              <a:gd name="T45" fmla="*/ 1635352 h 2189163"/>
              <a:gd name="T46" fmla="*/ 1170172 w 1550987"/>
              <a:gd name="T47" fmla="*/ 1587986 h 2189163"/>
              <a:gd name="T48" fmla="*/ 1161194 w 1550987"/>
              <a:gd name="T49" fmla="*/ 1522988 h 2189163"/>
              <a:gd name="T50" fmla="*/ 981301 w 1550987"/>
              <a:gd name="T51" fmla="*/ 1431368 h 2189163"/>
              <a:gd name="T52" fmla="*/ 869428 w 1550987"/>
              <a:gd name="T53" fmla="*/ 1330761 h 2189163"/>
              <a:gd name="T54" fmla="*/ 860451 w 1550987"/>
              <a:gd name="T55" fmla="*/ 1182786 h 2189163"/>
              <a:gd name="T56" fmla="*/ 952297 w 1550987"/>
              <a:gd name="T57" fmla="*/ 1071461 h 2189163"/>
              <a:gd name="T58" fmla="*/ 1135466 w 1550987"/>
              <a:gd name="T59" fmla="*/ 837130 h 2189163"/>
              <a:gd name="T60" fmla="*/ 1216437 w 1550987"/>
              <a:gd name="T61" fmla="*/ 917079 h 2189163"/>
              <a:gd name="T62" fmla="*/ 1196367 w 1550987"/>
              <a:gd name="T63" fmla="*/ 983934 h 2189163"/>
              <a:gd name="T64" fmla="*/ 694839 w 1550987"/>
              <a:gd name="T65" fmla="*/ 496977 h 2189163"/>
              <a:gd name="T66" fmla="*/ 836707 w 1550987"/>
              <a:gd name="T67" fmla="*/ 581266 h 2189163"/>
              <a:gd name="T68" fmla="*/ 879163 w 1550987"/>
              <a:gd name="T69" fmla="*/ 684900 h 2189163"/>
              <a:gd name="T70" fmla="*/ 1014472 w 1550987"/>
              <a:gd name="T71" fmla="*/ 806153 h 2189163"/>
              <a:gd name="T72" fmla="*/ 1022411 w 1550987"/>
              <a:gd name="T73" fmla="*/ 922569 h 2189163"/>
              <a:gd name="T74" fmla="*/ 966492 w 1550987"/>
              <a:gd name="T75" fmla="*/ 930169 h 2189163"/>
              <a:gd name="T76" fmla="*/ 771468 w 1550987"/>
              <a:gd name="T77" fmla="*/ 797517 h 2189163"/>
              <a:gd name="T78" fmla="*/ 698636 w 1550987"/>
              <a:gd name="T79" fmla="*/ 728427 h 2189163"/>
              <a:gd name="T80" fmla="*/ 430089 w 1550987"/>
              <a:gd name="T81" fmla="*/ 1387888 h 2189163"/>
              <a:gd name="T82" fmla="*/ 176385 w 1550987"/>
              <a:gd name="T83" fmla="*/ 1216546 h 2189163"/>
              <a:gd name="T84" fmla="*/ 122538 w 1550987"/>
              <a:gd name="T85" fmla="*/ 803734 h 2189163"/>
              <a:gd name="T86" fmla="*/ 68000 w 1550987"/>
              <a:gd name="T87" fmla="*/ 1193747 h 2189163"/>
              <a:gd name="T88" fmla="*/ 3107 w 1550987"/>
              <a:gd name="T89" fmla="*/ 753645 h 2189163"/>
              <a:gd name="T90" fmla="*/ 30376 w 1550987"/>
              <a:gd name="T91" fmla="*/ 568830 h 2189163"/>
              <a:gd name="T92" fmla="*/ 216426 w 1550987"/>
              <a:gd name="T93" fmla="*/ 489723 h 2189163"/>
              <a:gd name="T94" fmla="*/ 545723 w 1550987"/>
              <a:gd name="T95" fmla="*/ 486268 h 2189163"/>
              <a:gd name="T96" fmla="*/ 529138 w 1550987"/>
              <a:gd name="T97" fmla="*/ 15841 h 2189163"/>
              <a:gd name="T98" fmla="*/ 594968 w 1550987"/>
              <a:gd name="T99" fmla="*/ 95735 h 2189163"/>
              <a:gd name="T100" fmla="*/ 510871 w 1550987"/>
              <a:gd name="T101" fmla="*/ 127072 h 2189163"/>
              <a:gd name="T102" fmla="*/ 570842 w 1550987"/>
              <a:gd name="T103" fmla="*/ 148423 h 2189163"/>
              <a:gd name="T104" fmla="*/ 601172 w 1550987"/>
              <a:gd name="T105" fmla="*/ 189747 h 2189163"/>
              <a:gd name="T106" fmla="*/ 612890 w 1550987"/>
              <a:gd name="T107" fmla="*/ 294436 h 2189163"/>
              <a:gd name="T108" fmla="*/ 588075 w 1550987"/>
              <a:gd name="T109" fmla="*/ 314409 h 2189163"/>
              <a:gd name="T110" fmla="*/ 517420 w 1550987"/>
              <a:gd name="T111" fmla="*/ 441825 h 2189163"/>
              <a:gd name="T112" fmla="*/ 419881 w 1550987"/>
              <a:gd name="T113" fmla="*/ 480050 h 2189163"/>
              <a:gd name="T114" fmla="*/ 325445 w 1550987"/>
              <a:gd name="T115" fmla="*/ 416687 h 2189163"/>
              <a:gd name="T116" fmla="*/ 259615 w 1550987"/>
              <a:gd name="T117" fmla="*/ 309243 h 2189163"/>
              <a:gd name="T118" fmla="*/ 237556 w 1550987"/>
              <a:gd name="T119" fmla="*/ 254144 h 2189163"/>
              <a:gd name="T120" fmla="*/ 256513 w 1550987"/>
              <a:gd name="T121" fmla="*/ 169774 h 2189163"/>
              <a:gd name="T122" fmla="*/ 280638 w 1550987"/>
              <a:gd name="T123" fmla="*/ 79204 h 2189163"/>
              <a:gd name="T124" fmla="*/ 338886 w 1550987"/>
              <a:gd name="T125" fmla="*/ 21007 h 21891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50987" h="2189163">
                <a:moveTo>
                  <a:pt x="568325" y="2106613"/>
                </a:moveTo>
                <a:lnTo>
                  <a:pt x="680545" y="2106613"/>
                </a:lnTo>
                <a:lnTo>
                  <a:pt x="685287" y="2110168"/>
                </a:lnTo>
                <a:lnTo>
                  <a:pt x="698327" y="2118858"/>
                </a:lnTo>
                <a:lnTo>
                  <a:pt x="706625" y="2124387"/>
                </a:lnTo>
                <a:lnTo>
                  <a:pt x="715318" y="2131102"/>
                </a:lnTo>
                <a:lnTo>
                  <a:pt x="723616" y="2138211"/>
                </a:lnTo>
                <a:lnTo>
                  <a:pt x="731519" y="2145321"/>
                </a:lnTo>
                <a:lnTo>
                  <a:pt x="738631" y="2152825"/>
                </a:lnTo>
                <a:lnTo>
                  <a:pt x="741792" y="2156380"/>
                </a:lnTo>
                <a:lnTo>
                  <a:pt x="744163" y="2159935"/>
                </a:lnTo>
                <a:lnTo>
                  <a:pt x="746139" y="2163490"/>
                </a:lnTo>
                <a:lnTo>
                  <a:pt x="748115" y="2166650"/>
                </a:lnTo>
                <a:lnTo>
                  <a:pt x="748905" y="2170204"/>
                </a:lnTo>
                <a:lnTo>
                  <a:pt x="749300" y="2172969"/>
                </a:lnTo>
                <a:lnTo>
                  <a:pt x="748905" y="2176129"/>
                </a:lnTo>
                <a:lnTo>
                  <a:pt x="747719" y="2178499"/>
                </a:lnTo>
                <a:lnTo>
                  <a:pt x="745349" y="2180869"/>
                </a:lnTo>
                <a:lnTo>
                  <a:pt x="742583" y="2183239"/>
                </a:lnTo>
                <a:lnTo>
                  <a:pt x="738631" y="2185213"/>
                </a:lnTo>
                <a:lnTo>
                  <a:pt x="733889" y="2186398"/>
                </a:lnTo>
                <a:lnTo>
                  <a:pt x="727567" y="2187583"/>
                </a:lnTo>
                <a:lnTo>
                  <a:pt x="720455" y="2188373"/>
                </a:lnTo>
                <a:lnTo>
                  <a:pt x="711366" y="2189163"/>
                </a:lnTo>
                <a:lnTo>
                  <a:pt x="702673" y="2189163"/>
                </a:lnTo>
                <a:lnTo>
                  <a:pt x="694770" y="2188373"/>
                </a:lnTo>
                <a:lnTo>
                  <a:pt x="686868" y="2187188"/>
                </a:lnTo>
                <a:lnTo>
                  <a:pt x="679755" y="2186003"/>
                </a:lnTo>
                <a:lnTo>
                  <a:pt x="672247" y="2184424"/>
                </a:lnTo>
                <a:lnTo>
                  <a:pt x="665135" y="2182449"/>
                </a:lnTo>
                <a:lnTo>
                  <a:pt x="658813" y="2179684"/>
                </a:lnTo>
                <a:lnTo>
                  <a:pt x="652885" y="2177314"/>
                </a:lnTo>
                <a:lnTo>
                  <a:pt x="646563" y="2174154"/>
                </a:lnTo>
                <a:lnTo>
                  <a:pt x="640636" y="2170994"/>
                </a:lnTo>
                <a:lnTo>
                  <a:pt x="634709" y="2167440"/>
                </a:lnTo>
                <a:lnTo>
                  <a:pt x="623645" y="2160330"/>
                </a:lnTo>
                <a:lnTo>
                  <a:pt x="612976" y="2152430"/>
                </a:lnTo>
                <a:lnTo>
                  <a:pt x="608234" y="2149666"/>
                </a:lnTo>
                <a:lnTo>
                  <a:pt x="604678" y="2148086"/>
                </a:lnTo>
                <a:lnTo>
                  <a:pt x="603888" y="2147691"/>
                </a:lnTo>
                <a:lnTo>
                  <a:pt x="602702" y="2148086"/>
                </a:lnTo>
                <a:lnTo>
                  <a:pt x="602307" y="2148086"/>
                </a:lnTo>
                <a:lnTo>
                  <a:pt x="601517" y="2149271"/>
                </a:lnTo>
                <a:lnTo>
                  <a:pt x="600727" y="2150456"/>
                </a:lnTo>
                <a:lnTo>
                  <a:pt x="600331" y="2152035"/>
                </a:lnTo>
                <a:lnTo>
                  <a:pt x="599541" y="2152825"/>
                </a:lnTo>
                <a:lnTo>
                  <a:pt x="598751" y="2153220"/>
                </a:lnTo>
                <a:lnTo>
                  <a:pt x="597961" y="2153220"/>
                </a:lnTo>
                <a:lnTo>
                  <a:pt x="585316" y="2152825"/>
                </a:lnTo>
                <a:lnTo>
                  <a:pt x="578599" y="2152430"/>
                </a:lnTo>
                <a:lnTo>
                  <a:pt x="575438" y="2151641"/>
                </a:lnTo>
                <a:lnTo>
                  <a:pt x="573857" y="2150851"/>
                </a:lnTo>
                <a:lnTo>
                  <a:pt x="571091" y="2140186"/>
                </a:lnTo>
                <a:lnTo>
                  <a:pt x="569906" y="2131497"/>
                </a:lnTo>
                <a:lnTo>
                  <a:pt x="569115" y="2124387"/>
                </a:lnTo>
                <a:lnTo>
                  <a:pt x="569115" y="2118858"/>
                </a:lnTo>
                <a:lnTo>
                  <a:pt x="569115" y="2114908"/>
                </a:lnTo>
                <a:lnTo>
                  <a:pt x="569510" y="2112143"/>
                </a:lnTo>
                <a:lnTo>
                  <a:pt x="570301" y="2110168"/>
                </a:lnTo>
                <a:lnTo>
                  <a:pt x="568325" y="2106613"/>
                </a:lnTo>
                <a:close/>
                <a:moveTo>
                  <a:pt x="282821" y="2106613"/>
                </a:moveTo>
                <a:lnTo>
                  <a:pt x="395287" y="2106613"/>
                </a:lnTo>
                <a:lnTo>
                  <a:pt x="393307" y="2110168"/>
                </a:lnTo>
                <a:lnTo>
                  <a:pt x="394495" y="2112143"/>
                </a:lnTo>
                <a:lnTo>
                  <a:pt x="394495" y="2114908"/>
                </a:lnTo>
                <a:lnTo>
                  <a:pt x="394891" y="2118858"/>
                </a:lnTo>
                <a:lnTo>
                  <a:pt x="394891" y="2124387"/>
                </a:lnTo>
                <a:lnTo>
                  <a:pt x="394099" y="2131497"/>
                </a:lnTo>
                <a:lnTo>
                  <a:pt x="392515" y="2140186"/>
                </a:lnTo>
                <a:lnTo>
                  <a:pt x="390139" y="2150851"/>
                </a:lnTo>
                <a:lnTo>
                  <a:pt x="388555" y="2151641"/>
                </a:lnTo>
                <a:lnTo>
                  <a:pt x="385387" y="2152430"/>
                </a:lnTo>
                <a:lnTo>
                  <a:pt x="378655" y="2152825"/>
                </a:lnTo>
                <a:lnTo>
                  <a:pt x="365587" y="2153220"/>
                </a:lnTo>
                <a:lnTo>
                  <a:pt x="364795" y="2153220"/>
                </a:lnTo>
                <a:lnTo>
                  <a:pt x="364398" y="2152825"/>
                </a:lnTo>
                <a:lnTo>
                  <a:pt x="363606" y="2152035"/>
                </a:lnTo>
                <a:lnTo>
                  <a:pt x="362814" y="2150456"/>
                </a:lnTo>
                <a:lnTo>
                  <a:pt x="362022" y="2149271"/>
                </a:lnTo>
                <a:lnTo>
                  <a:pt x="361626" y="2148086"/>
                </a:lnTo>
                <a:lnTo>
                  <a:pt x="361230" y="2148086"/>
                </a:lnTo>
                <a:lnTo>
                  <a:pt x="359646" y="2147691"/>
                </a:lnTo>
                <a:lnTo>
                  <a:pt x="358854" y="2148086"/>
                </a:lnTo>
                <a:lnTo>
                  <a:pt x="355686" y="2149666"/>
                </a:lnTo>
                <a:lnTo>
                  <a:pt x="350934" y="2152430"/>
                </a:lnTo>
                <a:lnTo>
                  <a:pt x="340242" y="2160330"/>
                </a:lnTo>
                <a:lnTo>
                  <a:pt x="328758" y="2167440"/>
                </a:lnTo>
                <a:lnTo>
                  <a:pt x="323214" y="2170994"/>
                </a:lnTo>
                <a:lnTo>
                  <a:pt x="317274" y="2174154"/>
                </a:lnTo>
                <a:lnTo>
                  <a:pt x="310938" y="2177314"/>
                </a:lnTo>
                <a:lnTo>
                  <a:pt x="304601" y="2179684"/>
                </a:lnTo>
                <a:lnTo>
                  <a:pt x="297869" y="2182449"/>
                </a:lnTo>
                <a:lnTo>
                  <a:pt x="291137" y="2184424"/>
                </a:lnTo>
                <a:lnTo>
                  <a:pt x="284009" y="2186003"/>
                </a:lnTo>
                <a:lnTo>
                  <a:pt x="276485" y="2187188"/>
                </a:lnTo>
                <a:lnTo>
                  <a:pt x="268961" y="2188373"/>
                </a:lnTo>
                <a:lnTo>
                  <a:pt x="260645" y="2189163"/>
                </a:lnTo>
                <a:lnTo>
                  <a:pt x="252329" y="2189163"/>
                </a:lnTo>
                <a:lnTo>
                  <a:pt x="243220" y="2188373"/>
                </a:lnTo>
                <a:lnTo>
                  <a:pt x="235696" y="2187583"/>
                </a:lnTo>
                <a:lnTo>
                  <a:pt x="229756" y="2186398"/>
                </a:lnTo>
                <a:lnTo>
                  <a:pt x="225004" y="2185213"/>
                </a:lnTo>
                <a:lnTo>
                  <a:pt x="221044" y="2183239"/>
                </a:lnTo>
                <a:lnTo>
                  <a:pt x="218272" y="2180869"/>
                </a:lnTo>
                <a:lnTo>
                  <a:pt x="215896" y="2178499"/>
                </a:lnTo>
                <a:lnTo>
                  <a:pt x="214708" y="2176129"/>
                </a:lnTo>
                <a:lnTo>
                  <a:pt x="214312" y="2172969"/>
                </a:lnTo>
                <a:lnTo>
                  <a:pt x="214708" y="2170204"/>
                </a:lnTo>
                <a:lnTo>
                  <a:pt x="215500" y="2166650"/>
                </a:lnTo>
                <a:lnTo>
                  <a:pt x="217084" y="2163490"/>
                </a:lnTo>
                <a:lnTo>
                  <a:pt x="219460" y="2159935"/>
                </a:lnTo>
                <a:lnTo>
                  <a:pt x="221836" y="2156380"/>
                </a:lnTo>
                <a:lnTo>
                  <a:pt x="225004" y="2152825"/>
                </a:lnTo>
                <a:lnTo>
                  <a:pt x="232132" y="2145321"/>
                </a:lnTo>
                <a:lnTo>
                  <a:pt x="240052" y="2138211"/>
                </a:lnTo>
                <a:lnTo>
                  <a:pt x="248369" y="2131102"/>
                </a:lnTo>
                <a:lnTo>
                  <a:pt x="257081" y="2124387"/>
                </a:lnTo>
                <a:lnTo>
                  <a:pt x="265001" y="2118858"/>
                </a:lnTo>
                <a:lnTo>
                  <a:pt x="277673" y="2110168"/>
                </a:lnTo>
                <a:lnTo>
                  <a:pt x="282821" y="2106613"/>
                </a:lnTo>
                <a:close/>
                <a:moveTo>
                  <a:pt x="53975" y="1395413"/>
                </a:moveTo>
                <a:lnTo>
                  <a:pt x="145257" y="1412546"/>
                </a:lnTo>
                <a:lnTo>
                  <a:pt x="148035" y="1413343"/>
                </a:lnTo>
                <a:lnTo>
                  <a:pt x="150813" y="1414936"/>
                </a:lnTo>
                <a:lnTo>
                  <a:pt x="153591" y="1417327"/>
                </a:lnTo>
                <a:lnTo>
                  <a:pt x="155575" y="1420514"/>
                </a:lnTo>
                <a:lnTo>
                  <a:pt x="157560" y="1424100"/>
                </a:lnTo>
                <a:lnTo>
                  <a:pt x="159544" y="1428085"/>
                </a:lnTo>
                <a:lnTo>
                  <a:pt x="161132" y="1432866"/>
                </a:lnTo>
                <a:lnTo>
                  <a:pt x="162322" y="1438045"/>
                </a:lnTo>
                <a:lnTo>
                  <a:pt x="164704" y="1448803"/>
                </a:lnTo>
                <a:lnTo>
                  <a:pt x="167085" y="1460358"/>
                </a:lnTo>
                <a:lnTo>
                  <a:pt x="168275" y="1472311"/>
                </a:lnTo>
                <a:lnTo>
                  <a:pt x="169466" y="1483068"/>
                </a:lnTo>
                <a:lnTo>
                  <a:pt x="169863" y="1487849"/>
                </a:lnTo>
                <a:lnTo>
                  <a:pt x="169466" y="1491037"/>
                </a:lnTo>
                <a:lnTo>
                  <a:pt x="168672" y="1493427"/>
                </a:lnTo>
                <a:lnTo>
                  <a:pt x="167879" y="1493826"/>
                </a:lnTo>
                <a:lnTo>
                  <a:pt x="167482" y="1493826"/>
                </a:lnTo>
                <a:lnTo>
                  <a:pt x="165894" y="1493826"/>
                </a:lnTo>
                <a:lnTo>
                  <a:pt x="163513" y="1492631"/>
                </a:lnTo>
                <a:lnTo>
                  <a:pt x="161529" y="1490638"/>
                </a:lnTo>
                <a:lnTo>
                  <a:pt x="159544" y="1488248"/>
                </a:lnTo>
                <a:lnTo>
                  <a:pt x="154782" y="1481873"/>
                </a:lnTo>
                <a:lnTo>
                  <a:pt x="150416" y="1474701"/>
                </a:lnTo>
                <a:lnTo>
                  <a:pt x="148829" y="1470717"/>
                </a:lnTo>
                <a:lnTo>
                  <a:pt x="147638" y="1467529"/>
                </a:lnTo>
                <a:lnTo>
                  <a:pt x="146844" y="1463943"/>
                </a:lnTo>
                <a:lnTo>
                  <a:pt x="146844" y="1461553"/>
                </a:lnTo>
                <a:lnTo>
                  <a:pt x="146447" y="1459162"/>
                </a:lnTo>
                <a:lnTo>
                  <a:pt x="146050" y="1456772"/>
                </a:lnTo>
                <a:lnTo>
                  <a:pt x="145654" y="1455178"/>
                </a:lnTo>
                <a:lnTo>
                  <a:pt x="144463" y="1453584"/>
                </a:lnTo>
                <a:lnTo>
                  <a:pt x="143669" y="1452787"/>
                </a:lnTo>
                <a:lnTo>
                  <a:pt x="142479" y="1451991"/>
                </a:lnTo>
                <a:lnTo>
                  <a:pt x="141685" y="1451592"/>
                </a:lnTo>
                <a:lnTo>
                  <a:pt x="140494" y="1451592"/>
                </a:lnTo>
                <a:lnTo>
                  <a:pt x="139303" y="1451991"/>
                </a:lnTo>
                <a:lnTo>
                  <a:pt x="138510" y="1452389"/>
                </a:lnTo>
                <a:lnTo>
                  <a:pt x="136922" y="1453584"/>
                </a:lnTo>
                <a:lnTo>
                  <a:pt x="136128" y="1455178"/>
                </a:lnTo>
                <a:lnTo>
                  <a:pt x="135335" y="1457170"/>
                </a:lnTo>
                <a:lnTo>
                  <a:pt x="134938" y="1459959"/>
                </a:lnTo>
                <a:lnTo>
                  <a:pt x="134541" y="1462748"/>
                </a:lnTo>
                <a:lnTo>
                  <a:pt x="134541" y="1466732"/>
                </a:lnTo>
                <a:lnTo>
                  <a:pt x="134144" y="1473904"/>
                </a:lnTo>
                <a:lnTo>
                  <a:pt x="133747" y="1476693"/>
                </a:lnTo>
                <a:lnTo>
                  <a:pt x="132953" y="1480279"/>
                </a:lnTo>
                <a:lnTo>
                  <a:pt x="132160" y="1482670"/>
                </a:lnTo>
                <a:lnTo>
                  <a:pt x="130572" y="1485857"/>
                </a:lnTo>
                <a:lnTo>
                  <a:pt x="128985" y="1487849"/>
                </a:lnTo>
                <a:lnTo>
                  <a:pt x="127397" y="1489841"/>
                </a:lnTo>
                <a:lnTo>
                  <a:pt x="125413" y="1492232"/>
                </a:lnTo>
                <a:lnTo>
                  <a:pt x="123032" y="1493427"/>
                </a:lnTo>
                <a:lnTo>
                  <a:pt x="120650" y="1495021"/>
                </a:lnTo>
                <a:lnTo>
                  <a:pt x="117872" y="1495818"/>
                </a:lnTo>
                <a:lnTo>
                  <a:pt x="114300" y="1496615"/>
                </a:lnTo>
                <a:lnTo>
                  <a:pt x="110331" y="1497013"/>
                </a:lnTo>
                <a:lnTo>
                  <a:pt x="106760" y="1497013"/>
                </a:lnTo>
                <a:lnTo>
                  <a:pt x="101997" y="1496615"/>
                </a:lnTo>
                <a:lnTo>
                  <a:pt x="98822" y="1496216"/>
                </a:lnTo>
                <a:lnTo>
                  <a:pt x="94853" y="1495021"/>
                </a:lnTo>
                <a:lnTo>
                  <a:pt x="92075" y="1493826"/>
                </a:lnTo>
                <a:lnTo>
                  <a:pt x="88503" y="1491834"/>
                </a:lnTo>
                <a:lnTo>
                  <a:pt x="85725" y="1489045"/>
                </a:lnTo>
                <a:lnTo>
                  <a:pt x="82947" y="1486256"/>
                </a:lnTo>
                <a:lnTo>
                  <a:pt x="80169" y="1483068"/>
                </a:lnTo>
                <a:lnTo>
                  <a:pt x="78184" y="1479881"/>
                </a:lnTo>
                <a:lnTo>
                  <a:pt x="73422" y="1471912"/>
                </a:lnTo>
                <a:lnTo>
                  <a:pt x="69453" y="1463147"/>
                </a:lnTo>
                <a:lnTo>
                  <a:pt x="66278" y="1454381"/>
                </a:lnTo>
                <a:lnTo>
                  <a:pt x="63103" y="1445217"/>
                </a:lnTo>
                <a:lnTo>
                  <a:pt x="60722" y="1435655"/>
                </a:lnTo>
                <a:lnTo>
                  <a:pt x="58738" y="1426889"/>
                </a:lnTo>
                <a:lnTo>
                  <a:pt x="55563" y="1410952"/>
                </a:lnTo>
                <a:lnTo>
                  <a:pt x="54372" y="1399796"/>
                </a:lnTo>
                <a:lnTo>
                  <a:pt x="53975" y="1395413"/>
                </a:lnTo>
                <a:close/>
                <a:moveTo>
                  <a:pt x="1197768" y="1065213"/>
                </a:moveTo>
                <a:lnTo>
                  <a:pt x="1325562" y="1065213"/>
                </a:lnTo>
                <a:lnTo>
                  <a:pt x="1325562" y="1183610"/>
                </a:lnTo>
                <a:lnTo>
                  <a:pt x="1341437" y="1184405"/>
                </a:lnTo>
                <a:lnTo>
                  <a:pt x="1357312" y="1185994"/>
                </a:lnTo>
                <a:lnTo>
                  <a:pt x="1371996" y="1187583"/>
                </a:lnTo>
                <a:lnTo>
                  <a:pt x="1385887" y="1189172"/>
                </a:lnTo>
                <a:lnTo>
                  <a:pt x="1399381" y="1191159"/>
                </a:lnTo>
                <a:lnTo>
                  <a:pt x="1412478" y="1193940"/>
                </a:lnTo>
                <a:lnTo>
                  <a:pt x="1424384" y="1196324"/>
                </a:lnTo>
                <a:lnTo>
                  <a:pt x="1436290" y="1199502"/>
                </a:lnTo>
                <a:lnTo>
                  <a:pt x="1447799" y="1202284"/>
                </a:lnTo>
                <a:lnTo>
                  <a:pt x="1458912" y="1205462"/>
                </a:lnTo>
                <a:lnTo>
                  <a:pt x="1469231" y="1209038"/>
                </a:lnTo>
                <a:lnTo>
                  <a:pt x="1478756" y="1212613"/>
                </a:lnTo>
                <a:lnTo>
                  <a:pt x="1488678" y="1216587"/>
                </a:lnTo>
                <a:lnTo>
                  <a:pt x="1497409" y="1220560"/>
                </a:lnTo>
                <a:lnTo>
                  <a:pt x="1514475" y="1228108"/>
                </a:lnTo>
                <a:lnTo>
                  <a:pt x="1476771" y="1380276"/>
                </a:lnTo>
                <a:lnTo>
                  <a:pt x="1462484" y="1374317"/>
                </a:lnTo>
                <a:lnTo>
                  <a:pt x="1446212" y="1367165"/>
                </a:lnTo>
                <a:lnTo>
                  <a:pt x="1427162" y="1359616"/>
                </a:lnTo>
                <a:lnTo>
                  <a:pt x="1416446" y="1356041"/>
                </a:lnTo>
                <a:lnTo>
                  <a:pt x="1405334" y="1352068"/>
                </a:lnTo>
                <a:lnTo>
                  <a:pt x="1393428" y="1348889"/>
                </a:lnTo>
                <a:lnTo>
                  <a:pt x="1380728" y="1345313"/>
                </a:lnTo>
                <a:lnTo>
                  <a:pt x="1367234" y="1342532"/>
                </a:lnTo>
                <a:lnTo>
                  <a:pt x="1353343" y="1339751"/>
                </a:lnTo>
                <a:lnTo>
                  <a:pt x="1338262" y="1337765"/>
                </a:lnTo>
                <a:lnTo>
                  <a:pt x="1322387" y="1336175"/>
                </a:lnTo>
                <a:lnTo>
                  <a:pt x="1306115" y="1335381"/>
                </a:lnTo>
                <a:lnTo>
                  <a:pt x="1288653" y="1334586"/>
                </a:lnTo>
                <a:lnTo>
                  <a:pt x="1273571" y="1335381"/>
                </a:lnTo>
                <a:lnTo>
                  <a:pt x="1259681" y="1336573"/>
                </a:lnTo>
                <a:lnTo>
                  <a:pt x="1246981" y="1338559"/>
                </a:lnTo>
                <a:lnTo>
                  <a:pt x="1235868" y="1340943"/>
                </a:lnTo>
                <a:lnTo>
                  <a:pt x="1225549" y="1344519"/>
                </a:lnTo>
                <a:lnTo>
                  <a:pt x="1216421" y="1348889"/>
                </a:lnTo>
                <a:lnTo>
                  <a:pt x="1208484" y="1353259"/>
                </a:lnTo>
                <a:lnTo>
                  <a:pt x="1200943" y="1358424"/>
                </a:lnTo>
                <a:lnTo>
                  <a:pt x="1195387" y="1363987"/>
                </a:lnTo>
                <a:lnTo>
                  <a:pt x="1190228" y="1369946"/>
                </a:lnTo>
                <a:lnTo>
                  <a:pt x="1185862" y="1376303"/>
                </a:lnTo>
                <a:lnTo>
                  <a:pt x="1182687" y="1382660"/>
                </a:lnTo>
                <a:lnTo>
                  <a:pt x="1179909" y="1389414"/>
                </a:lnTo>
                <a:lnTo>
                  <a:pt x="1178321" y="1396168"/>
                </a:lnTo>
                <a:lnTo>
                  <a:pt x="1177528" y="1403320"/>
                </a:lnTo>
                <a:lnTo>
                  <a:pt x="1177131" y="1410471"/>
                </a:lnTo>
                <a:lnTo>
                  <a:pt x="1177131" y="1414444"/>
                </a:lnTo>
                <a:lnTo>
                  <a:pt x="1177528" y="1418418"/>
                </a:lnTo>
                <a:lnTo>
                  <a:pt x="1178321" y="1421993"/>
                </a:lnTo>
                <a:lnTo>
                  <a:pt x="1179115" y="1426364"/>
                </a:lnTo>
                <a:lnTo>
                  <a:pt x="1180306" y="1430337"/>
                </a:lnTo>
                <a:lnTo>
                  <a:pt x="1182290" y="1433515"/>
                </a:lnTo>
                <a:lnTo>
                  <a:pt x="1183878" y="1437488"/>
                </a:lnTo>
                <a:lnTo>
                  <a:pt x="1185862" y="1441064"/>
                </a:lnTo>
                <a:lnTo>
                  <a:pt x="1188243" y="1444640"/>
                </a:lnTo>
                <a:lnTo>
                  <a:pt x="1191021" y="1448215"/>
                </a:lnTo>
                <a:lnTo>
                  <a:pt x="1197371" y="1454970"/>
                </a:lnTo>
                <a:lnTo>
                  <a:pt x="1204912" y="1461724"/>
                </a:lnTo>
                <a:lnTo>
                  <a:pt x="1213643" y="1468478"/>
                </a:lnTo>
                <a:lnTo>
                  <a:pt x="1223962" y="1475232"/>
                </a:lnTo>
                <a:lnTo>
                  <a:pt x="1235471" y="1481986"/>
                </a:lnTo>
                <a:lnTo>
                  <a:pt x="1247775" y="1489138"/>
                </a:lnTo>
                <a:lnTo>
                  <a:pt x="1262459" y="1495892"/>
                </a:lnTo>
                <a:lnTo>
                  <a:pt x="1277937" y="1503044"/>
                </a:lnTo>
                <a:lnTo>
                  <a:pt x="1294606" y="1510592"/>
                </a:lnTo>
                <a:lnTo>
                  <a:pt x="1313259" y="1518538"/>
                </a:lnTo>
                <a:lnTo>
                  <a:pt x="1333499" y="1526087"/>
                </a:lnTo>
                <a:lnTo>
                  <a:pt x="1347390" y="1531649"/>
                </a:lnTo>
                <a:lnTo>
                  <a:pt x="1361281" y="1536814"/>
                </a:lnTo>
                <a:lnTo>
                  <a:pt x="1374378" y="1542377"/>
                </a:lnTo>
                <a:lnTo>
                  <a:pt x="1387078" y="1548336"/>
                </a:lnTo>
                <a:lnTo>
                  <a:pt x="1399381" y="1554296"/>
                </a:lnTo>
                <a:lnTo>
                  <a:pt x="1410890" y="1560255"/>
                </a:lnTo>
                <a:lnTo>
                  <a:pt x="1422003" y="1566215"/>
                </a:lnTo>
                <a:lnTo>
                  <a:pt x="1432718" y="1572572"/>
                </a:lnTo>
                <a:lnTo>
                  <a:pt x="1442640" y="1578532"/>
                </a:lnTo>
                <a:lnTo>
                  <a:pt x="1452562" y="1585286"/>
                </a:lnTo>
                <a:lnTo>
                  <a:pt x="1461690" y="1591643"/>
                </a:lnTo>
                <a:lnTo>
                  <a:pt x="1470025" y="1598794"/>
                </a:lnTo>
                <a:lnTo>
                  <a:pt x="1478359" y="1605548"/>
                </a:lnTo>
                <a:lnTo>
                  <a:pt x="1486296" y="1613097"/>
                </a:lnTo>
                <a:lnTo>
                  <a:pt x="1493440" y="1620646"/>
                </a:lnTo>
                <a:lnTo>
                  <a:pt x="1500584" y="1628195"/>
                </a:lnTo>
                <a:lnTo>
                  <a:pt x="1506934" y="1635743"/>
                </a:lnTo>
                <a:lnTo>
                  <a:pt x="1512490" y="1643690"/>
                </a:lnTo>
                <a:lnTo>
                  <a:pt x="1517649" y="1651636"/>
                </a:lnTo>
                <a:lnTo>
                  <a:pt x="1522809" y="1660376"/>
                </a:lnTo>
                <a:lnTo>
                  <a:pt x="1527571" y="1668720"/>
                </a:lnTo>
                <a:lnTo>
                  <a:pt x="1531540" y="1677460"/>
                </a:lnTo>
                <a:lnTo>
                  <a:pt x="1535509" y="1686201"/>
                </a:lnTo>
                <a:lnTo>
                  <a:pt x="1538684" y="1695737"/>
                </a:lnTo>
                <a:lnTo>
                  <a:pt x="1541859" y="1704875"/>
                </a:lnTo>
                <a:lnTo>
                  <a:pt x="1544240" y="1714807"/>
                </a:lnTo>
                <a:lnTo>
                  <a:pt x="1546225" y="1724740"/>
                </a:lnTo>
                <a:lnTo>
                  <a:pt x="1548209" y="1735070"/>
                </a:lnTo>
                <a:lnTo>
                  <a:pt x="1549399" y="1745400"/>
                </a:lnTo>
                <a:lnTo>
                  <a:pt x="1550193" y="1756127"/>
                </a:lnTo>
                <a:lnTo>
                  <a:pt x="1550590" y="1766854"/>
                </a:lnTo>
                <a:lnTo>
                  <a:pt x="1550987" y="1778376"/>
                </a:lnTo>
                <a:lnTo>
                  <a:pt x="1550590" y="1789501"/>
                </a:lnTo>
                <a:lnTo>
                  <a:pt x="1549796" y="1800625"/>
                </a:lnTo>
                <a:lnTo>
                  <a:pt x="1549003" y="1811750"/>
                </a:lnTo>
                <a:lnTo>
                  <a:pt x="1547415" y="1822080"/>
                </a:lnTo>
                <a:lnTo>
                  <a:pt x="1545034" y="1833204"/>
                </a:lnTo>
                <a:lnTo>
                  <a:pt x="1542256" y="1843931"/>
                </a:lnTo>
                <a:lnTo>
                  <a:pt x="1539081" y="1853864"/>
                </a:lnTo>
                <a:lnTo>
                  <a:pt x="1535906" y="1864194"/>
                </a:lnTo>
                <a:lnTo>
                  <a:pt x="1531540" y="1874127"/>
                </a:lnTo>
                <a:lnTo>
                  <a:pt x="1527571" y="1884059"/>
                </a:lnTo>
                <a:lnTo>
                  <a:pt x="1522412" y="1893594"/>
                </a:lnTo>
                <a:lnTo>
                  <a:pt x="1516856" y="1902733"/>
                </a:lnTo>
                <a:lnTo>
                  <a:pt x="1511299" y="1912268"/>
                </a:lnTo>
                <a:lnTo>
                  <a:pt x="1504949" y="1921009"/>
                </a:lnTo>
                <a:lnTo>
                  <a:pt x="1498203" y="1929352"/>
                </a:lnTo>
                <a:lnTo>
                  <a:pt x="1491059" y="1937695"/>
                </a:lnTo>
                <a:lnTo>
                  <a:pt x="1483518" y="1946039"/>
                </a:lnTo>
                <a:lnTo>
                  <a:pt x="1475581" y="1953985"/>
                </a:lnTo>
                <a:lnTo>
                  <a:pt x="1467246" y="1961534"/>
                </a:lnTo>
                <a:lnTo>
                  <a:pt x="1458118" y="1968685"/>
                </a:lnTo>
                <a:lnTo>
                  <a:pt x="1448990" y="1975439"/>
                </a:lnTo>
                <a:lnTo>
                  <a:pt x="1439465" y="1982194"/>
                </a:lnTo>
                <a:lnTo>
                  <a:pt x="1429146" y="1988550"/>
                </a:lnTo>
                <a:lnTo>
                  <a:pt x="1418431" y="1994510"/>
                </a:lnTo>
                <a:lnTo>
                  <a:pt x="1407318" y="2000072"/>
                </a:lnTo>
                <a:lnTo>
                  <a:pt x="1395809" y="2004840"/>
                </a:lnTo>
                <a:lnTo>
                  <a:pt x="1383903" y="2009608"/>
                </a:lnTo>
                <a:lnTo>
                  <a:pt x="1371996" y="2014375"/>
                </a:lnTo>
                <a:lnTo>
                  <a:pt x="1359296" y="2017951"/>
                </a:lnTo>
                <a:lnTo>
                  <a:pt x="1346199" y="2021924"/>
                </a:lnTo>
                <a:lnTo>
                  <a:pt x="1332706" y="2024705"/>
                </a:lnTo>
                <a:lnTo>
                  <a:pt x="1319212" y="2027884"/>
                </a:lnTo>
                <a:lnTo>
                  <a:pt x="1319212" y="2165351"/>
                </a:lnTo>
                <a:lnTo>
                  <a:pt x="1191418" y="2165351"/>
                </a:lnTo>
                <a:lnTo>
                  <a:pt x="1191418" y="2037022"/>
                </a:lnTo>
                <a:lnTo>
                  <a:pt x="1175146" y="2036227"/>
                </a:lnTo>
                <a:lnTo>
                  <a:pt x="1158875" y="2034638"/>
                </a:lnTo>
                <a:lnTo>
                  <a:pt x="1142603" y="2032651"/>
                </a:lnTo>
                <a:lnTo>
                  <a:pt x="1127125" y="2030665"/>
                </a:lnTo>
                <a:lnTo>
                  <a:pt x="1111249" y="2027884"/>
                </a:lnTo>
                <a:lnTo>
                  <a:pt x="1096168" y="2024705"/>
                </a:lnTo>
                <a:lnTo>
                  <a:pt x="1081087" y="2021527"/>
                </a:lnTo>
                <a:lnTo>
                  <a:pt x="1066799" y="2017554"/>
                </a:lnTo>
                <a:lnTo>
                  <a:pt x="1052512" y="2013978"/>
                </a:lnTo>
                <a:lnTo>
                  <a:pt x="1039018" y="2009608"/>
                </a:lnTo>
                <a:lnTo>
                  <a:pt x="1025921" y="2004840"/>
                </a:lnTo>
                <a:lnTo>
                  <a:pt x="1013221" y="2000470"/>
                </a:lnTo>
                <a:lnTo>
                  <a:pt x="1001315" y="1995305"/>
                </a:lnTo>
                <a:lnTo>
                  <a:pt x="989806" y="1990140"/>
                </a:lnTo>
                <a:lnTo>
                  <a:pt x="979884" y="1984577"/>
                </a:lnTo>
                <a:lnTo>
                  <a:pt x="969962" y="1979412"/>
                </a:lnTo>
                <a:lnTo>
                  <a:pt x="1008856" y="1821285"/>
                </a:lnTo>
                <a:lnTo>
                  <a:pt x="1019571" y="1827245"/>
                </a:lnTo>
                <a:lnTo>
                  <a:pt x="1030287" y="1832807"/>
                </a:lnTo>
                <a:lnTo>
                  <a:pt x="1041796" y="1838369"/>
                </a:lnTo>
                <a:lnTo>
                  <a:pt x="1054099" y="1843931"/>
                </a:lnTo>
                <a:lnTo>
                  <a:pt x="1066403" y="1848699"/>
                </a:lnTo>
                <a:lnTo>
                  <a:pt x="1079103" y="1853864"/>
                </a:lnTo>
                <a:lnTo>
                  <a:pt x="1092199" y="1858632"/>
                </a:lnTo>
                <a:lnTo>
                  <a:pt x="1105693" y="1862605"/>
                </a:lnTo>
                <a:lnTo>
                  <a:pt x="1119584" y="1866578"/>
                </a:lnTo>
                <a:lnTo>
                  <a:pt x="1134268" y="1870551"/>
                </a:lnTo>
                <a:lnTo>
                  <a:pt x="1148556" y="1873332"/>
                </a:lnTo>
                <a:lnTo>
                  <a:pt x="1163637" y="1875716"/>
                </a:lnTo>
                <a:lnTo>
                  <a:pt x="1178321" y="1878100"/>
                </a:lnTo>
                <a:lnTo>
                  <a:pt x="1193799" y="1879689"/>
                </a:lnTo>
                <a:lnTo>
                  <a:pt x="1209675" y="1880483"/>
                </a:lnTo>
                <a:lnTo>
                  <a:pt x="1225153" y="1880881"/>
                </a:lnTo>
                <a:lnTo>
                  <a:pt x="1239043" y="1880483"/>
                </a:lnTo>
                <a:lnTo>
                  <a:pt x="1251743" y="1879292"/>
                </a:lnTo>
                <a:lnTo>
                  <a:pt x="1264443" y="1877702"/>
                </a:lnTo>
                <a:lnTo>
                  <a:pt x="1276349" y="1875318"/>
                </a:lnTo>
                <a:lnTo>
                  <a:pt x="1287065" y="1872140"/>
                </a:lnTo>
                <a:lnTo>
                  <a:pt x="1297384" y="1868564"/>
                </a:lnTo>
                <a:lnTo>
                  <a:pt x="1306909" y="1864194"/>
                </a:lnTo>
                <a:lnTo>
                  <a:pt x="1315243" y="1859426"/>
                </a:lnTo>
                <a:lnTo>
                  <a:pt x="1319609" y="1856248"/>
                </a:lnTo>
                <a:lnTo>
                  <a:pt x="1323578" y="1853467"/>
                </a:lnTo>
                <a:lnTo>
                  <a:pt x="1326753" y="1850686"/>
                </a:lnTo>
                <a:lnTo>
                  <a:pt x="1330325" y="1847110"/>
                </a:lnTo>
                <a:lnTo>
                  <a:pt x="1333499" y="1843931"/>
                </a:lnTo>
                <a:lnTo>
                  <a:pt x="1335881" y="1840356"/>
                </a:lnTo>
                <a:lnTo>
                  <a:pt x="1339056" y="1836780"/>
                </a:lnTo>
                <a:lnTo>
                  <a:pt x="1341040" y="1832807"/>
                </a:lnTo>
                <a:lnTo>
                  <a:pt x="1343025" y="1828834"/>
                </a:lnTo>
                <a:lnTo>
                  <a:pt x="1345009" y="1824861"/>
                </a:lnTo>
                <a:lnTo>
                  <a:pt x="1346596" y="1820490"/>
                </a:lnTo>
                <a:lnTo>
                  <a:pt x="1347787" y="1816517"/>
                </a:lnTo>
                <a:lnTo>
                  <a:pt x="1348978" y="1811750"/>
                </a:lnTo>
                <a:lnTo>
                  <a:pt x="1349375" y="1806982"/>
                </a:lnTo>
                <a:lnTo>
                  <a:pt x="1349771" y="1801817"/>
                </a:lnTo>
                <a:lnTo>
                  <a:pt x="1350565" y="1797447"/>
                </a:lnTo>
                <a:lnTo>
                  <a:pt x="1349771" y="1787514"/>
                </a:lnTo>
                <a:lnTo>
                  <a:pt x="1348978" y="1783541"/>
                </a:lnTo>
                <a:lnTo>
                  <a:pt x="1348184" y="1778773"/>
                </a:lnTo>
                <a:lnTo>
                  <a:pt x="1346993" y="1774403"/>
                </a:lnTo>
                <a:lnTo>
                  <a:pt x="1345803" y="1770430"/>
                </a:lnTo>
                <a:lnTo>
                  <a:pt x="1344215" y="1766060"/>
                </a:lnTo>
                <a:lnTo>
                  <a:pt x="1342231" y="1762086"/>
                </a:lnTo>
                <a:lnTo>
                  <a:pt x="1340246" y="1758113"/>
                </a:lnTo>
                <a:lnTo>
                  <a:pt x="1337865" y="1753743"/>
                </a:lnTo>
                <a:lnTo>
                  <a:pt x="1334690" y="1750167"/>
                </a:lnTo>
                <a:lnTo>
                  <a:pt x="1331912" y="1746194"/>
                </a:lnTo>
                <a:lnTo>
                  <a:pt x="1325165" y="1739043"/>
                </a:lnTo>
                <a:lnTo>
                  <a:pt x="1317625" y="1731891"/>
                </a:lnTo>
                <a:lnTo>
                  <a:pt x="1308099" y="1725137"/>
                </a:lnTo>
                <a:lnTo>
                  <a:pt x="1298178" y="1718383"/>
                </a:lnTo>
                <a:lnTo>
                  <a:pt x="1287065" y="1711629"/>
                </a:lnTo>
                <a:lnTo>
                  <a:pt x="1274365" y="1705272"/>
                </a:lnTo>
                <a:lnTo>
                  <a:pt x="1260475" y="1698915"/>
                </a:lnTo>
                <a:lnTo>
                  <a:pt x="1245790" y="1692558"/>
                </a:lnTo>
                <a:lnTo>
                  <a:pt x="1229915" y="1686201"/>
                </a:lnTo>
                <a:lnTo>
                  <a:pt x="1212056" y="1679844"/>
                </a:lnTo>
                <a:lnTo>
                  <a:pt x="1186656" y="1670706"/>
                </a:lnTo>
                <a:lnTo>
                  <a:pt x="1162049" y="1660774"/>
                </a:lnTo>
                <a:lnTo>
                  <a:pt x="1150143" y="1655609"/>
                </a:lnTo>
                <a:lnTo>
                  <a:pt x="1138634" y="1650444"/>
                </a:lnTo>
                <a:lnTo>
                  <a:pt x="1127918" y="1644881"/>
                </a:lnTo>
                <a:lnTo>
                  <a:pt x="1116806" y="1638922"/>
                </a:lnTo>
                <a:lnTo>
                  <a:pt x="1106090" y="1633757"/>
                </a:lnTo>
                <a:lnTo>
                  <a:pt x="1096168" y="1627400"/>
                </a:lnTo>
                <a:lnTo>
                  <a:pt x="1085849" y="1621440"/>
                </a:lnTo>
                <a:lnTo>
                  <a:pt x="1076721" y="1615084"/>
                </a:lnTo>
                <a:lnTo>
                  <a:pt x="1067593" y="1608329"/>
                </a:lnTo>
                <a:lnTo>
                  <a:pt x="1058862" y="1601575"/>
                </a:lnTo>
                <a:lnTo>
                  <a:pt x="1050528" y="1594821"/>
                </a:lnTo>
                <a:lnTo>
                  <a:pt x="1042590" y="1587272"/>
                </a:lnTo>
                <a:lnTo>
                  <a:pt x="1035049" y="1580121"/>
                </a:lnTo>
                <a:lnTo>
                  <a:pt x="1027906" y="1571777"/>
                </a:lnTo>
                <a:lnTo>
                  <a:pt x="1021556" y="1563831"/>
                </a:lnTo>
                <a:lnTo>
                  <a:pt x="1015206" y="1555885"/>
                </a:lnTo>
                <a:lnTo>
                  <a:pt x="1009253" y="1547542"/>
                </a:lnTo>
                <a:lnTo>
                  <a:pt x="1003696" y="1538801"/>
                </a:lnTo>
                <a:lnTo>
                  <a:pt x="999331" y="1529266"/>
                </a:lnTo>
                <a:lnTo>
                  <a:pt x="994568" y="1520128"/>
                </a:lnTo>
                <a:lnTo>
                  <a:pt x="990599" y="1510195"/>
                </a:lnTo>
                <a:lnTo>
                  <a:pt x="987425" y="1500262"/>
                </a:lnTo>
                <a:lnTo>
                  <a:pt x="984249" y="1489932"/>
                </a:lnTo>
                <a:lnTo>
                  <a:pt x="981868" y="1479205"/>
                </a:lnTo>
                <a:lnTo>
                  <a:pt x="980281" y="1468081"/>
                </a:lnTo>
                <a:lnTo>
                  <a:pt x="979090" y="1456559"/>
                </a:lnTo>
                <a:lnTo>
                  <a:pt x="978296" y="1445434"/>
                </a:lnTo>
                <a:lnTo>
                  <a:pt x="977503" y="1433118"/>
                </a:lnTo>
                <a:lnTo>
                  <a:pt x="978296" y="1421993"/>
                </a:lnTo>
                <a:lnTo>
                  <a:pt x="978693" y="1411266"/>
                </a:lnTo>
                <a:lnTo>
                  <a:pt x="979884" y="1400539"/>
                </a:lnTo>
                <a:lnTo>
                  <a:pt x="981471" y="1390209"/>
                </a:lnTo>
                <a:lnTo>
                  <a:pt x="983456" y="1379482"/>
                </a:lnTo>
                <a:lnTo>
                  <a:pt x="986234" y="1369549"/>
                </a:lnTo>
                <a:lnTo>
                  <a:pt x="989012" y="1359219"/>
                </a:lnTo>
                <a:lnTo>
                  <a:pt x="992584" y="1349684"/>
                </a:lnTo>
                <a:lnTo>
                  <a:pt x="996156" y="1339751"/>
                </a:lnTo>
                <a:lnTo>
                  <a:pt x="1000918" y="1330613"/>
                </a:lnTo>
                <a:lnTo>
                  <a:pt x="1005681" y="1321078"/>
                </a:lnTo>
                <a:lnTo>
                  <a:pt x="1010443" y="1312337"/>
                </a:lnTo>
                <a:lnTo>
                  <a:pt x="1015999" y="1303994"/>
                </a:lnTo>
                <a:lnTo>
                  <a:pt x="1022349" y="1295650"/>
                </a:lnTo>
                <a:lnTo>
                  <a:pt x="1028699" y="1286910"/>
                </a:lnTo>
                <a:lnTo>
                  <a:pt x="1035446" y="1278963"/>
                </a:lnTo>
                <a:lnTo>
                  <a:pt x="1042590" y="1271415"/>
                </a:lnTo>
                <a:lnTo>
                  <a:pt x="1050528" y="1264263"/>
                </a:lnTo>
                <a:lnTo>
                  <a:pt x="1058465" y="1257112"/>
                </a:lnTo>
                <a:lnTo>
                  <a:pt x="1067196" y="1250357"/>
                </a:lnTo>
                <a:lnTo>
                  <a:pt x="1075928" y="1243603"/>
                </a:lnTo>
                <a:lnTo>
                  <a:pt x="1085056" y="1237246"/>
                </a:lnTo>
                <a:lnTo>
                  <a:pt x="1094581" y="1231287"/>
                </a:lnTo>
                <a:lnTo>
                  <a:pt x="1104503" y="1225725"/>
                </a:lnTo>
                <a:lnTo>
                  <a:pt x="1115218" y="1220560"/>
                </a:lnTo>
                <a:lnTo>
                  <a:pt x="1125537" y="1215792"/>
                </a:lnTo>
                <a:lnTo>
                  <a:pt x="1137046" y="1211024"/>
                </a:lnTo>
                <a:lnTo>
                  <a:pt x="1148556" y="1207051"/>
                </a:lnTo>
                <a:lnTo>
                  <a:pt x="1160065" y="1202681"/>
                </a:lnTo>
                <a:lnTo>
                  <a:pt x="1172368" y="1199502"/>
                </a:lnTo>
                <a:lnTo>
                  <a:pt x="1185068" y="1195927"/>
                </a:lnTo>
                <a:lnTo>
                  <a:pt x="1197768" y="1193146"/>
                </a:lnTo>
                <a:lnTo>
                  <a:pt x="1197768" y="1065213"/>
                </a:lnTo>
                <a:close/>
                <a:moveTo>
                  <a:pt x="1253810" y="950913"/>
                </a:moveTo>
                <a:lnTo>
                  <a:pt x="1260969" y="951705"/>
                </a:lnTo>
                <a:lnTo>
                  <a:pt x="1269321" y="952893"/>
                </a:lnTo>
                <a:lnTo>
                  <a:pt x="1279264" y="954873"/>
                </a:lnTo>
                <a:lnTo>
                  <a:pt x="1291594" y="958042"/>
                </a:lnTo>
                <a:lnTo>
                  <a:pt x="1305117" y="962002"/>
                </a:lnTo>
                <a:lnTo>
                  <a:pt x="1312276" y="964774"/>
                </a:lnTo>
                <a:lnTo>
                  <a:pt x="1319435" y="967546"/>
                </a:lnTo>
                <a:lnTo>
                  <a:pt x="1326992" y="970714"/>
                </a:lnTo>
                <a:lnTo>
                  <a:pt x="1334151" y="974278"/>
                </a:lnTo>
                <a:lnTo>
                  <a:pt x="1341311" y="978238"/>
                </a:lnTo>
                <a:lnTo>
                  <a:pt x="1348470" y="982594"/>
                </a:lnTo>
                <a:lnTo>
                  <a:pt x="1355231" y="987347"/>
                </a:lnTo>
                <a:lnTo>
                  <a:pt x="1361993" y="992891"/>
                </a:lnTo>
                <a:lnTo>
                  <a:pt x="1368356" y="998435"/>
                </a:lnTo>
                <a:lnTo>
                  <a:pt x="1374322" y="1004771"/>
                </a:lnTo>
                <a:lnTo>
                  <a:pt x="1379891" y="1011504"/>
                </a:lnTo>
                <a:lnTo>
                  <a:pt x="1385061" y="1019028"/>
                </a:lnTo>
                <a:lnTo>
                  <a:pt x="1389039" y="1026552"/>
                </a:lnTo>
                <a:lnTo>
                  <a:pt x="1393016" y="1034868"/>
                </a:lnTo>
                <a:lnTo>
                  <a:pt x="1395800" y="1044373"/>
                </a:lnTo>
                <a:lnTo>
                  <a:pt x="1398186" y="1053877"/>
                </a:lnTo>
                <a:lnTo>
                  <a:pt x="1399777" y="1064174"/>
                </a:lnTo>
                <a:lnTo>
                  <a:pt x="1400175" y="1074866"/>
                </a:lnTo>
                <a:lnTo>
                  <a:pt x="1399777" y="1086746"/>
                </a:lnTo>
                <a:lnTo>
                  <a:pt x="1398186" y="1099023"/>
                </a:lnTo>
                <a:lnTo>
                  <a:pt x="1396198" y="1108131"/>
                </a:lnTo>
                <a:lnTo>
                  <a:pt x="1394607" y="1115260"/>
                </a:lnTo>
                <a:lnTo>
                  <a:pt x="1392618" y="1121596"/>
                </a:lnTo>
                <a:lnTo>
                  <a:pt x="1390232" y="1125952"/>
                </a:lnTo>
                <a:lnTo>
                  <a:pt x="1388243" y="1129120"/>
                </a:lnTo>
                <a:lnTo>
                  <a:pt x="1386254" y="1131892"/>
                </a:lnTo>
                <a:lnTo>
                  <a:pt x="1384266" y="1133080"/>
                </a:lnTo>
                <a:lnTo>
                  <a:pt x="1381879" y="1133476"/>
                </a:lnTo>
                <a:lnTo>
                  <a:pt x="1380288" y="1133476"/>
                </a:lnTo>
                <a:lnTo>
                  <a:pt x="1378697" y="1132684"/>
                </a:lnTo>
                <a:lnTo>
                  <a:pt x="1376709" y="1131892"/>
                </a:lnTo>
                <a:lnTo>
                  <a:pt x="1375118" y="1130704"/>
                </a:lnTo>
                <a:lnTo>
                  <a:pt x="1373527" y="1128724"/>
                </a:lnTo>
                <a:lnTo>
                  <a:pt x="1372731" y="1127536"/>
                </a:lnTo>
                <a:lnTo>
                  <a:pt x="1347277" y="1106151"/>
                </a:lnTo>
                <a:lnTo>
                  <a:pt x="1352049" y="1018632"/>
                </a:lnTo>
                <a:lnTo>
                  <a:pt x="1216025" y="1021008"/>
                </a:lnTo>
                <a:lnTo>
                  <a:pt x="1253810" y="950913"/>
                </a:lnTo>
                <a:close/>
                <a:moveTo>
                  <a:pt x="674077" y="546100"/>
                </a:moveTo>
                <a:lnTo>
                  <a:pt x="687963" y="546497"/>
                </a:lnTo>
                <a:lnTo>
                  <a:pt x="701849" y="547291"/>
                </a:lnTo>
                <a:lnTo>
                  <a:pt x="715735" y="548879"/>
                </a:lnTo>
                <a:lnTo>
                  <a:pt x="729622" y="551260"/>
                </a:lnTo>
                <a:lnTo>
                  <a:pt x="743905" y="554039"/>
                </a:lnTo>
                <a:lnTo>
                  <a:pt x="757791" y="557612"/>
                </a:lnTo>
                <a:lnTo>
                  <a:pt x="771280" y="561582"/>
                </a:lnTo>
                <a:lnTo>
                  <a:pt x="785167" y="565949"/>
                </a:lnTo>
                <a:lnTo>
                  <a:pt x="798656" y="571109"/>
                </a:lnTo>
                <a:lnTo>
                  <a:pt x="812145" y="575873"/>
                </a:lnTo>
                <a:lnTo>
                  <a:pt x="825238" y="581431"/>
                </a:lnTo>
                <a:lnTo>
                  <a:pt x="837934" y="587385"/>
                </a:lnTo>
                <a:lnTo>
                  <a:pt x="850630" y="593340"/>
                </a:lnTo>
                <a:lnTo>
                  <a:pt x="862929" y="599692"/>
                </a:lnTo>
                <a:lnTo>
                  <a:pt x="874435" y="606043"/>
                </a:lnTo>
                <a:lnTo>
                  <a:pt x="885941" y="612792"/>
                </a:lnTo>
                <a:lnTo>
                  <a:pt x="896653" y="619144"/>
                </a:lnTo>
                <a:lnTo>
                  <a:pt x="906969" y="625892"/>
                </a:lnTo>
                <a:lnTo>
                  <a:pt x="916887" y="632244"/>
                </a:lnTo>
                <a:lnTo>
                  <a:pt x="926012" y="638596"/>
                </a:lnTo>
                <a:lnTo>
                  <a:pt x="934344" y="644947"/>
                </a:lnTo>
                <a:lnTo>
                  <a:pt x="942279" y="650902"/>
                </a:lnTo>
                <a:lnTo>
                  <a:pt x="949421" y="656856"/>
                </a:lnTo>
                <a:lnTo>
                  <a:pt x="956165" y="662414"/>
                </a:lnTo>
                <a:lnTo>
                  <a:pt x="961720" y="667972"/>
                </a:lnTo>
                <a:lnTo>
                  <a:pt x="966878" y="672736"/>
                </a:lnTo>
                <a:lnTo>
                  <a:pt x="970845" y="677102"/>
                </a:lnTo>
                <a:lnTo>
                  <a:pt x="974019" y="681469"/>
                </a:lnTo>
                <a:lnTo>
                  <a:pt x="976003" y="684645"/>
                </a:lnTo>
                <a:lnTo>
                  <a:pt x="977590" y="688218"/>
                </a:lnTo>
                <a:lnTo>
                  <a:pt x="978383" y="692187"/>
                </a:lnTo>
                <a:lnTo>
                  <a:pt x="978780" y="696554"/>
                </a:lnTo>
                <a:lnTo>
                  <a:pt x="979574" y="707670"/>
                </a:lnTo>
                <a:lnTo>
                  <a:pt x="980367" y="714418"/>
                </a:lnTo>
                <a:lnTo>
                  <a:pt x="981954" y="721961"/>
                </a:lnTo>
                <a:lnTo>
                  <a:pt x="984335" y="730297"/>
                </a:lnTo>
                <a:lnTo>
                  <a:pt x="987112" y="739825"/>
                </a:lnTo>
                <a:lnTo>
                  <a:pt x="991079" y="750146"/>
                </a:lnTo>
                <a:lnTo>
                  <a:pt x="995840" y="761262"/>
                </a:lnTo>
                <a:lnTo>
                  <a:pt x="1002585" y="773568"/>
                </a:lnTo>
                <a:lnTo>
                  <a:pt x="1010520" y="787065"/>
                </a:lnTo>
                <a:lnTo>
                  <a:pt x="1020042" y="801356"/>
                </a:lnTo>
                <a:lnTo>
                  <a:pt x="1031945" y="816838"/>
                </a:lnTo>
                <a:lnTo>
                  <a:pt x="1045434" y="833115"/>
                </a:lnTo>
                <a:lnTo>
                  <a:pt x="1060907" y="851376"/>
                </a:lnTo>
                <a:lnTo>
                  <a:pt x="1075190" y="866461"/>
                </a:lnTo>
                <a:lnTo>
                  <a:pt x="1087886" y="879958"/>
                </a:lnTo>
                <a:lnTo>
                  <a:pt x="1099392" y="891073"/>
                </a:lnTo>
                <a:lnTo>
                  <a:pt x="1109707" y="900204"/>
                </a:lnTo>
                <a:lnTo>
                  <a:pt x="1119626" y="907349"/>
                </a:lnTo>
                <a:lnTo>
                  <a:pt x="1129148" y="913701"/>
                </a:lnTo>
                <a:lnTo>
                  <a:pt x="1133909" y="916480"/>
                </a:lnTo>
                <a:lnTo>
                  <a:pt x="1137877" y="918465"/>
                </a:lnTo>
                <a:lnTo>
                  <a:pt x="1142637" y="920053"/>
                </a:lnTo>
                <a:lnTo>
                  <a:pt x="1147399" y="921641"/>
                </a:lnTo>
                <a:lnTo>
                  <a:pt x="1156524" y="924816"/>
                </a:lnTo>
                <a:lnTo>
                  <a:pt x="1166046" y="926404"/>
                </a:lnTo>
                <a:lnTo>
                  <a:pt x="1177155" y="927595"/>
                </a:lnTo>
                <a:lnTo>
                  <a:pt x="1188660" y="929183"/>
                </a:lnTo>
                <a:lnTo>
                  <a:pt x="1215639" y="930374"/>
                </a:lnTo>
                <a:lnTo>
                  <a:pt x="1231509" y="931565"/>
                </a:lnTo>
                <a:lnTo>
                  <a:pt x="1249363" y="932756"/>
                </a:lnTo>
                <a:lnTo>
                  <a:pt x="1244205" y="939108"/>
                </a:lnTo>
                <a:lnTo>
                  <a:pt x="1238651" y="946253"/>
                </a:lnTo>
                <a:lnTo>
                  <a:pt x="1232699" y="954987"/>
                </a:lnTo>
                <a:lnTo>
                  <a:pt x="1226351" y="964515"/>
                </a:lnTo>
                <a:lnTo>
                  <a:pt x="1213259" y="985554"/>
                </a:lnTo>
                <a:lnTo>
                  <a:pt x="1200166" y="1008182"/>
                </a:lnTo>
                <a:lnTo>
                  <a:pt x="1194215" y="1019297"/>
                </a:lnTo>
                <a:lnTo>
                  <a:pt x="1188660" y="1030016"/>
                </a:lnTo>
                <a:lnTo>
                  <a:pt x="1183503" y="1041131"/>
                </a:lnTo>
                <a:lnTo>
                  <a:pt x="1178742" y="1051056"/>
                </a:lnTo>
                <a:lnTo>
                  <a:pt x="1175171" y="1060186"/>
                </a:lnTo>
                <a:lnTo>
                  <a:pt x="1171997" y="1068126"/>
                </a:lnTo>
                <a:lnTo>
                  <a:pt x="1170410" y="1075271"/>
                </a:lnTo>
                <a:lnTo>
                  <a:pt x="1170013" y="1078447"/>
                </a:lnTo>
                <a:lnTo>
                  <a:pt x="1169616" y="1080829"/>
                </a:lnTo>
                <a:lnTo>
                  <a:pt x="1171997" y="1081623"/>
                </a:lnTo>
                <a:lnTo>
                  <a:pt x="1175171" y="1083608"/>
                </a:lnTo>
                <a:lnTo>
                  <a:pt x="1175964" y="1084799"/>
                </a:lnTo>
                <a:lnTo>
                  <a:pt x="1175964" y="1085593"/>
                </a:lnTo>
                <a:lnTo>
                  <a:pt x="1174774" y="1085990"/>
                </a:lnTo>
                <a:lnTo>
                  <a:pt x="1172394" y="1085990"/>
                </a:lnTo>
                <a:lnTo>
                  <a:pt x="1168426" y="1085593"/>
                </a:lnTo>
                <a:lnTo>
                  <a:pt x="1162078" y="1084005"/>
                </a:lnTo>
                <a:lnTo>
                  <a:pt x="1153747" y="1082020"/>
                </a:lnTo>
                <a:lnTo>
                  <a:pt x="1142241" y="1078844"/>
                </a:lnTo>
                <a:lnTo>
                  <a:pt x="1128355" y="1074477"/>
                </a:lnTo>
                <a:lnTo>
                  <a:pt x="1110897" y="1068920"/>
                </a:lnTo>
                <a:lnTo>
                  <a:pt x="1064875" y="1053041"/>
                </a:lnTo>
                <a:lnTo>
                  <a:pt x="1049005" y="1047086"/>
                </a:lnTo>
                <a:lnTo>
                  <a:pt x="1033531" y="1040337"/>
                </a:lnTo>
                <a:lnTo>
                  <a:pt x="1018455" y="1032795"/>
                </a:lnTo>
                <a:lnTo>
                  <a:pt x="1004569" y="1024855"/>
                </a:lnTo>
                <a:lnTo>
                  <a:pt x="990286" y="1016122"/>
                </a:lnTo>
                <a:lnTo>
                  <a:pt x="977987" y="1007388"/>
                </a:lnTo>
                <a:lnTo>
                  <a:pt x="965291" y="997861"/>
                </a:lnTo>
                <a:lnTo>
                  <a:pt x="953388" y="987936"/>
                </a:lnTo>
                <a:lnTo>
                  <a:pt x="942279" y="978409"/>
                </a:lnTo>
                <a:lnTo>
                  <a:pt x="931964" y="968087"/>
                </a:lnTo>
                <a:lnTo>
                  <a:pt x="921648" y="957766"/>
                </a:lnTo>
                <a:lnTo>
                  <a:pt x="912126" y="947444"/>
                </a:lnTo>
                <a:lnTo>
                  <a:pt x="903398" y="937123"/>
                </a:lnTo>
                <a:lnTo>
                  <a:pt x="894669" y="926801"/>
                </a:lnTo>
                <a:lnTo>
                  <a:pt x="886734" y="916480"/>
                </a:lnTo>
                <a:lnTo>
                  <a:pt x="879593" y="906158"/>
                </a:lnTo>
                <a:lnTo>
                  <a:pt x="872451" y="896631"/>
                </a:lnTo>
                <a:lnTo>
                  <a:pt x="866103" y="886707"/>
                </a:lnTo>
                <a:lnTo>
                  <a:pt x="854598" y="868843"/>
                </a:lnTo>
                <a:lnTo>
                  <a:pt x="845076" y="852169"/>
                </a:lnTo>
                <a:lnTo>
                  <a:pt x="837141" y="837878"/>
                </a:lnTo>
                <a:lnTo>
                  <a:pt x="830793" y="826366"/>
                </a:lnTo>
                <a:lnTo>
                  <a:pt x="825635" y="818029"/>
                </a:lnTo>
                <a:lnTo>
                  <a:pt x="824048" y="815251"/>
                </a:lnTo>
                <a:lnTo>
                  <a:pt x="822461" y="813266"/>
                </a:lnTo>
                <a:lnTo>
                  <a:pt x="820874" y="812472"/>
                </a:lnTo>
                <a:lnTo>
                  <a:pt x="820477" y="812472"/>
                </a:lnTo>
                <a:lnTo>
                  <a:pt x="820080" y="812869"/>
                </a:lnTo>
                <a:lnTo>
                  <a:pt x="812145" y="823190"/>
                </a:lnTo>
                <a:lnTo>
                  <a:pt x="804607" y="834305"/>
                </a:lnTo>
                <a:lnTo>
                  <a:pt x="803020" y="837084"/>
                </a:lnTo>
                <a:lnTo>
                  <a:pt x="778025" y="1207068"/>
                </a:lnTo>
                <a:lnTo>
                  <a:pt x="770884" y="1284081"/>
                </a:lnTo>
                <a:lnTo>
                  <a:pt x="765329" y="1344025"/>
                </a:lnTo>
                <a:lnTo>
                  <a:pt x="760171" y="1398014"/>
                </a:lnTo>
                <a:lnTo>
                  <a:pt x="759378" y="1403175"/>
                </a:lnTo>
                <a:lnTo>
                  <a:pt x="756997" y="1411511"/>
                </a:lnTo>
                <a:lnTo>
                  <a:pt x="753427" y="1419848"/>
                </a:lnTo>
                <a:lnTo>
                  <a:pt x="750253" y="1428184"/>
                </a:lnTo>
                <a:lnTo>
                  <a:pt x="745888" y="1436124"/>
                </a:lnTo>
                <a:lnTo>
                  <a:pt x="741921" y="1444857"/>
                </a:lnTo>
                <a:lnTo>
                  <a:pt x="737160" y="1452797"/>
                </a:lnTo>
                <a:lnTo>
                  <a:pt x="732002" y="1460736"/>
                </a:lnTo>
                <a:lnTo>
                  <a:pt x="727241" y="1468676"/>
                </a:lnTo>
                <a:lnTo>
                  <a:pt x="680821" y="2084388"/>
                </a:lnTo>
                <a:lnTo>
                  <a:pt x="556242" y="2084388"/>
                </a:lnTo>
                <a:lnTo>
                  <a:pt x="494349" y="1594915"/>
                </a:lnTo>
                <a:lnTo>
                  <a:pt x="486414" y="1595709"/>
                </a:lnTo>
                <a:lnTo>
                  <a:pt x="482447" y="1595709"/>
                </a:lnTo>
                <a:lnTo>
                  <a:pt x="478479" y="1596106"/>
                </a:lnTo>
                <a:lnTo>
                  <a:pt x="473322" y="1595709"/>
                </a:lnTo>
                <a:lnTo>
                  <a:pt x="467767" y="1595312"/>
                </a:lnTo>
                <a:lnTo>
                  <a:pt x="409842" y="2082403"/>
                </a:lnTo>
                <a:lnTo>
                  <a:pt x="280502" y="2084388"/>
                </a:lnTo>
                <a:lnTo>
                  <a:pt x="233685" y="1460340"/>
                </a:lnTo>
                <a:lnTo>
                  <a:pt x="224560" y="1446445"/>
                </a:lnTo>
                <a:lnTo>
                  <a:pt x="220593" y="1439697"/>
                </a:lnTo>
                <a:lnTo>
                  <a:pt x="216228" y="1432551"/>
                </a:lnTo>
                <a:lnTo>
                  <a:pt x="212658" y="1425405"/>
                </a:lnTo>
                <a:lnTo>
                  <a:pt x="209087" y="1418260"/>
                </a:lnTo>
                <a:lnTo>
                  <a:pt x="206310" y="1411114"/>
                </a:lnTo>
                <a:lnTo>
                  <a:pt x="203532" y="1403969"/>
                </a:lnTo>
                <a:lnTo>
                  <a:pt x="202739" y="1398014"/>
                </a:lnTo>
                <a:lnTo>
                  <a:pt x="200755" y="1374989"/>
                </a:lnTo>
                <a:lnTo>
                  <a:pt x="194804" y="1313855"/>
                </a:lnTo>
                <a:lnTo>
                  <a:pt x="186869" y="1222550"/>
                </a:lnTo>
                <a:lnTo>
                  <a:pt x="176950" y="1108220"/>
                </a:lnTo>
                <a:lnTo>
                  <a:pt x="158303" y="827557"/>
                </a:lnTo>
                <a:lnTo>
                  <a:pt x="154335" y="824381"/>
                </a:lnTo>
                <a:lnTo>
                  <a:pt x="150765" y="820808"/>
                </a:lnTo>
                <a:lnTo>
                  <a:pt x="142830" y="812869"/>
                </a:lnTo>
                <a:lnTo>
                  <a:pt x="142433" y="812472"/>
                </a:lnTo>
                <a:lnTo>
                  <a:pt x="142036" y="813266"/>
                </a:lnTo>
                <a:lnTo>
                  <a:pt x="141243" y="816441"/>
                </a:lnTo>
                <a:lnTo>
                  <a:pt x="140449" y="822396"/>
                </a:lnTo>
                <a:lnTo>
                  <a:pt x="140052" y="830733"/>
                </a:lnTo>
                <a:lnTo>
                  <a:pt x="139656" y="854551"/>
                </a:lnTo>
                <a:lnTo>
                  <a:pt x="140052" y="885516"/>
                </a:lnTo>
                <a:lnTo>
                  <a:pt x="140846" y="923625"/>
                </a:lnTo>
                <a:lnTo>
                  <a:pt x="142036" y="966896"/>
                </a:lnTo>
                <a:lnTo>
                  <a:pt x="145607" y="1062965"/>
                </a:lnTo>
                <a:lnTo>
                  <a:pt x="149971" y="1163003"/>
                </a:lnTo>
                <a:lnTo>
                  <a:pt x="154732" y="1256690"/>
                </a:lnTo>
                <a:lnTo>
                  <a:pt x="159493" y="1332116"/>
                </a:lnTo>
                <a:lnTo>
                  <a:pt x="161477" y="1359904"/>
                </a:lnTo>
                <a:lnTo>
                  <a:pt x="162667" y="1379356"/>
                </a:lnTo>
                <a:lnTo>
                  <a:pt x="153542" y="1379753"/>
                </a:lnTo>
                <a:lnTo>
                  <a:pt x="141243" y="1379753"/>
                </a:lnTo>
                <a:lnTo>
                  <a:pt x="127356" y="1379356"/>
                </a:lnTo>
                <a:lnTo>
                  <a:pt x="119818" y="1378959"/>
                </a:lnTo>
                <a:lnTo>
                  <a:pt x="111883" y="1378165"/>
                </a:lnTo>
                <a:lnTo>
                  <a:pt x="103948" y="1377371"/>
                </a:lnTo>
                <a:lnTo>
                  <a:pt x="95220" y="1376180"/>
                </a:lnTo>
                <a:lnTo>
                  <a:pt x="86888" y="1373798"/>
                </a:lnTo>
                <a:lnTo>
                  <a:pt x="78160" y="1371814"/>
                </a:lnTo>
                <a:lnTo>
                  <a:pt x="69431" y="1368638"/>
                </a:lnTo>
                <a:lnTo>
                  <a:pt x="61099" y="1365462"/>
                </a:lnTo>
                <a:lnTo>
                  <a:pt x="52371" y="1361095"/>
                </a:lnTo>
                <a:lnTo>
                  <a:pt x="44436" y="1356728"/>
                </a:lnTo>
                <a:lnTo>
                  <a:pt x="42055" y="1345216"/>
                </a:lnTo>
                <a:lnTo>
                  <a:pt x="40072" y="1331719"/>
                </a:lnTo>
                <a:lnTo>
                  <a:pt x="35707" y="1299564"/>
                </a:lnTo>
                <a:lnTo>
                  <a:pt x="31343" y="1261057"/>
                </a:lnTo>
                <a:lnTo>
                  <a:pt x="26979" y="1216992"/>
                </a:lnTo>
                <a:lnTo>
                  <a:pt x="23011" y="1169355"/>
                </a:lnTo>
                <a:lnTo>
                  <a:pt x="19044" y="1119336"/>
                </a:lnTo>
                <a:lnTo>
                  <a:pt x="15076" y="1066935"/>
                </a:lnTo>
                <a:lnTo>
                  <a:pt x="11506" y="1014534"/>
                </a:lnTo>
                <a:lnTo>
                  <a:pt x="8332" y="962927"/>
                </a:lnTo>
                <a:lnTo>
                  <a:pt x="5554" y="912907"/>
                </a:lnTo>
                <a:lnTo>
                  <a:pt x="3571" y="866064"/>
                </a:lnTo>
                <a:lnTo>
                  <a:pt x="1587" y="823587"/>
                </a:lnTo>
                <a:lnTo>
                  <a:pt x="397" y="787065"/>
                </a:lnTo>
                <a:lnTo>
                  <a:pt x="0" y="756101"/>
                </a:lnTo>
                <a:lnTo>
                  <a:pt x="397" y="733870"/>
                </a:lnTo>
                <a:lnTo>
                  <a:pt x="1190" y="725931"/>
                </a:lnTo>
                <a:lnTo>
                  <a:pt x="1587" y="719976"/>
                </a:lnTo>
                <a:lnTo>
                  <a:pt x="2380" y="715212"/>
                </a:lnTo>
                <a:lnTo>
                  <a:pt x="3174" y="710448"/>
                </a:lnTo>
                <a:lnTo>
                  <a:pt x="3967" y="706479"/>
                </a:lnTo>
                <a:lnTo>
                  <a:pt x="4761" y="701715"/>
                </a:lnTo>
                <a:lnTo>
                  <a:pt x="7538" y="692981"/>
                </a:lnTo>
                <a:lnTo>
                  <a:pt x="11506" y="684248"/>
                </a:lnTo>
                <a:lnTo>
                  <a:pt x="16267" y="676308"/>
                </a:lnTo>
                <a:lnTo>
                  <a:pt x="21821" y="668369"/>
                </a:lnTo>
                <a:lnTo>
                  <a:pt x="28169" y="660826"/>
                </a:lnTo>
                <a:lnTo>
                  <a:pt x="34914" y="653681"/>
                </a:lnTo>
                <a:lnTo>
                  <a:pt x="43246" y="646535"/>
                </a:lnTo>
                <a:lnTo>
                  <a:pt x="51577" y="639786"/>
                </a:lnTo>
                <a:lnTo>
                  <a:pt x="60703" y="633038"/>
                </a:lnTo>
                <a:lnTo>
                  <a:pt x="70621" y="626686"/>
                </a:lnTo>
                <a:lnTo>
                  <a:pt x="80540" y="620732"/>
                </a:lnTo>
                <a:lnTo>
                  <a:pt x="91649" y="614777"/>
                </a:lnTo>
                <a:lnTo>
                  <a:pt x="102758" y="609219"/>
                </a:lnTo>
                <a:lnTo>
                  <a:pt x="114661" y="604058"/>
                </a:lnTo>
                <a:lnTo>
                  <a:pt x="126960" y="598898"/>
                </a:lnTo>
                <a:lnTo>
                  <a:pt x="139656" y="594134"/>
                </a:lnTo>
                <a:lnTo>
                  <a:pt x="152352" y="589370"/>
                </a:lnTo>
                <a:lnTo>
                  <a:pt x="165841" y="585004"/>
                </a:lnTo>
                <a:lnTo>
                  <a:pt x="179331" y="580637"/>
                </a:lnTo>
                <a:lnTo>
                  <a:pt x="192820" y="577064"/>
                </a:lnTo>
                <a:lnTo>
                  <a:pt x="220593" y="569124"/>
                </a:lnTo>
                <a:lnTo>
                  <a:pt x="248762" y="562773"/>
                </a:lnTo>
                <a:lnTo>
                  <a:pt x="276931" y="557612"/>
                </a:lnTo>
                <a:lnTo>
                  <a:pt x="305100" y="552451"/>
                </a:lnTo>
                <a:lnTo>
                  <a:pt x="332873" y="548085"/>
                </a:lnTo>
                <a:lnTo>
                  <a:pt x="336047" y="547688"/>
                </a:lnTo>
                <a:lnTo>
                  <a:pt x="339221" y="547688"/>
                </a:lnTo>
                <a:lnTo>
                  <a:pt x="345569" y="548085"/>
                </a:lnTo>
                <a:lnTo>
                  <a:pt x="436027" y="880752"/>
                </a:lnTo>
                <a:lnTo>
                  <a:pt x="438011" y="867652"/>
                </a:lnTo>
                <a:lnTo>
                  <a:pt x="468561" y="639389"/>
                </a:lnTo>
                <a:lnTo>
                  <a:pt x="459832" y="616762"/>
                </a:lnTo>
                <a:lnTo>
                  <a:pt x="477686" y="586988"/>
                </a:lnTo>
                <a:lnTo>
                  <a:pt x="516964" y="586988"/>
                </a:lnTo>
                <a:lnTo>
                  <a:pt x="533231" y="616762"/>
                </a:lnTo>
                <a:lnTo>
                  <a:pt x="525693" y="643359"/>
                </a:lnTo>
                <a:lnTo>
                  <a:pt x="553465" y="884722"/>
                </a:lnTo>
                <a:lnTo>
                  <a:pt x="627260" y="558803"/>
                </a:lnTo>
                <a:lnTo>
                  <a:pt x="635592" y="554833"/>
                </a:lnTo>
                <a:lnTo>
                  <a:pt x="641940" y="551657"/>
                </a:lnTo>
                <a:lnTo>
                  <a:pt x="645908" y="549276"/>
                </a:lnTo>
                <a:lnTo>
                  <a:pt x="646701" y="548482"/>
                </a:lnTo>
                <a:lnTo>
                  <a:pt x="646701" y="548085"/>
                </a:lnTo>
                <a:lnTo>
                  <a:pt x="660191" y="546894"/>
                </a:lnTo>
                <a:lnTo>
                  <a:pt x="674077" y="546100"/>
                </a:lnTo>
                <a:close/>
                <a:moveTo>
                  <a:pt x="496878" y="0"/>
                </a:moveTo>
                <a:lnTo>
                  <a:pt x="512724" y="0"/>
                </a:lnTo>
                <a:lnTo>
                  <a:pt x="528174" y="395"/>
                </a:lnTo>
                <a:lnTo>
                  <a:pt x="542832" y="1978"/>
                </a:lnTo>
                <a:lnTo>
                  <a:pt x="557093" y="4353"/>
                </a:lnTo>
                <a:lnTo>
                  <a:pt x="570563" y="6727"/>
                </a:lnTo>
                <a:lnTo>
                  <a:pt x="583636" y="10289"/>
                </a:lnTo>
                <a:lnTo>
                  <a:pt x="596313" y="13851"/>
                </a:lnTo>
                <a:lnTo>
                  <a:pt x="608197" y="18204"/>
                </a:lnTo>
                <a:lnTo>
                  <a:pt x="619686" y="22953"/>
                </a:lnTo>
                <a:lnTo>
                  <a:pt x="629986" y="27306"/>
                </a:lnTo>
                <a:lnTo>
                  <a:pt x="639890" y="32450"/>
                </a:lnTo>
                <a:lnTo>
                  <a:pt x="649001" y="37595"/>
                </a:lnTo>
                <a:lnTo>
                  <a:pt x="657321" y="42344"/>
                </a:lnTo>
                <a:lnTo>
                  <a:pt x="665244" y="47488"/>
                </a:lnTo>
                <a:lnTo>
                  <a:pt x="672771" y="52237"/>
                </a:lnTo>
                <a:lnTo>
                  <a:pt x="678713" y="56986"/>
                </a:lnTo>
                <a:lnTo>
                  <a:pt x="689805" y="65692"/>
                </a:lnTo>
                <a:lnTo>
                  <a:pt x="697332" y="72420"/>
                </a:lnTo>
                <a:lnTo>
                  <a:pt x="703671" y="78752"/>
                </a:lnTo>
                <a:lnTo>
                  <a:pt x="701690" y="83105"/>
                </a:lnTo>
                <a:lnTo>
                  <a:pt x="698521" y="88249"/>
                </a:lnTo>
                <a:lnTo>
                  <a:pt x="694955" y="94581"/>
                </a:lnTo>
                <a:lnTo>
                  <a:pt x="689805" y="102100"/>
                </a:lnTo>
                <a:lnTo>
                  <a:pt x="683863" y="110015"/>
                </a:lnTo>
                <a:lnTo>
                  <a:pt x="680298" y="114368"/>
                </a:lnTo>
                <a:lnTo>
                  <a:pt x="676336" y="118721"/>
                </a:lnTo>
                <a:lnTo>
                  <a:pt x="671978" y="122283"/>
                </a:lnTo>
                <a:lnTo>
                  <a:pt x="668017" y="126636"/>
                </a:lnTo>
                <a:lnTo>
                  <a:pt x="662867" y="130197"/>
                </a:lnTo>
                <a:lnTo>
                  <a:pt x="657717" y="133759"/>
                </a:lnTo>
                <a:lnTo>
                  <a:pt x="652567" y="136925"/>
                </a:lnTo>
                <a:lnTo>
                  <a:pt x="646624" y="140091"/>
                </a:lnTo>
                <a:lnTo>
                  <a:pt x="640286" y="142465"/>
                </a:lnTo>
                <a:lnTo>
                  <a:pt x="633947" y="144840"/>
                </a:lnTo>
                <a:lnTo>
                  <a:pt x="627213" y="146423"/>
                </a:lnTo>
                <a:lnTo>
                  <a:pt x="619686" y="147610"/>
                </a:lnTo>
                <a:lnTo>
                  <a:pt x="612159" y="148006"/>
                </a:lnTo>
                <a:lnTo>
                  <a:pt x="604236" y="148006"/>
                </a:lnTo>
                <a:lnTo>
                  <a:pt x="595916" y="147214"/>
                </a:lnTo>
                <a:lnTo>
                  <a:pt x="587201" y="146027"/>
                </a:lnTo>
                <a:lnTo>
                  <a:pt x="578486" y="143257"/>
                </a:lnTo>
                <a:lnTo>
                  <a:pt x="568978" y="140487"/>
                </a:lnTo>
                <a:lnTo>
                  <a:pt x="559074" y="136529"/>
                </a:lnTo>
                <a:lnTo>
                  <a:pt x="548774" y="131780"/>
                </a:lnTo>
                <a:lnTo>
                  <a:pt x="537285" y="126240"/>
                </a:lnTo>
                <a:lnTo>
                  <a:pt x="525401" y="121096"/>
                </a:lnTo>
                <a:lnTo>
                  <a:pt x="549566" y="132968"/>
                </a:lnTo>
                <a:lnTo>
                  <a:pt x="573732" y="144840"/>
                </a:lnTo>
                <a:lnTo>
                  <a:pt x="585616" y="149589"/>
                </a:lnTo>
                <a:lnTo>
                  <a:pt x="596313" y="154733"/>
                </a:lnTo>
                <a:lnTo>
                  <a:pt x="607801" y="159482"/>
                </a:lnTo>
                <a:lnTo>
                  <a:pt x="618497" y="163044"/>
                </a:lnTo>
                <a:lnTo>
                  <a:pt x="628401" y="166605"/>
                </a:lnTo>
                <a:lnTo>
                  <a:pt x="637909" y="168584"/>
                </a:lnTo>
                <a:lnTo>
                  <a:pt x="647417" y="170167"/>
                </a:lnTo>
                <a:lnTo>
                  <a:pt x="656132" y="170563"/>
                </a:lnTo>
                <a:lnTo>
                  <a:pt x="660490" y="170563"/>
                </a:lnTo>
                <a:lnTo>
                  <a:pt x="664451" y="170167"/>
                </a:lnTo>
                <a:lnTo>
                  <a:pt x="668413" y="169771"/>
                </a:lnTo>
                <a:lnTo>
                  <a:pt x="671978" y="168584"/>
                </a:lnTo>
                <a:lnTo>
                  <a:pt x="675940" y="167397"/>
                </a:lnTo>
                <a:lnTo>
                  <a:pt x="679505" y="165814"/>
                </a:lnTo>
                <a:lnTo>
                  <a:pt x="682674" y="163835"/>
                </a:lnTo>
                <a:lnTo>
                  <a:pt x="685448" y="161461"/>
                </a:lnTo>
                <a:lnTo>
                  <a:pt x="687032" y="169771"/>
                </a:lnTo>
                <a:lnTo>
                  <a:pt x="687428" y="177686"/>
                </a:lnTo>
                <a:lnTo>
                  <a:pt x="688221" y="193516"/>
                </a:lnTo>
                <a:lnTo>
                  <a:pt x="687824" y="207762"/>
                </a:lnTo>
                <a:lnTo>
                  <a:pt x="687428" y="221613"/>
                </a:lnTo>
                <a:lnTo>
                  <a:pt x="688617" y="220426"/>
                </a:lnTo>
                <a:lnTo>
                  <a:pt x="689805" y="219239"/>
                </a:lnTo>
                <a:lnTo>
                  <a:pt x="690994" y="218051"/>
                </a:lnTo>
                <a:lnTo>
                  <a:pt x="692182" y="218051"/>
                </a:lnTo>
                <a:lnTo>
                  <a:pt x="694163" y="218051"/>
                </a:lnTo>
                <a:lnTo>
                  <a:pt x="695748" y="219634"/>
                </a:lnTo>
                <a:lnTo>
                  <a:pt x="697332" y="221217"/>
                </a:lnTo>
                <a:lnTo>
                  <a:pt x="698917" y="223592"/>
                </a:lnTo>
                <a:lnTo>
                  <a:pt x="700501" y="226758"/>
                </a:lnTo>
                <a:lnTo>
                  <a:pt x="702086" y="229923"/>
                </a:lnTo>
                <a:lnTo>
                  <a:pt x="704463" y="239025"/>
                </a:lnTo>
                <a:lnTo>
                  <a:pt x="706840" y="249315"/>
                </a:lnTo>
                <a:lnTo>
                  <a:pt x="708425" y="261187"/>
                </a:lnTo>
                <a:lnTo>
                  <a:pt x="709217" y="274642"/>
                </a:lnTo>
                <a:lnTo>
                  <a:pt x="709613" y="288888"/>
                </a:lnTo>
                <a:lnTo>
                  <a:pt x="709217" y="302739"/>
                </a:lnTo>
                <a:lnTo>
                  <a:pt x="708425" y="316194"/>
                </a:lnTo>
                <a:lnTo>
                  <a:pt x="706840" y="328066"/>
                </a:lnTo>
                <a:lnTo>
                  <a:pt x="704463" y="338356"/>
                </a:lnTo>
                <a:lnTo>
                  <a:pt x="702086" y="347458"/>
                </a:lnTo>
                <a:lnTo>
                  <a:pt x="700501" y="350623"/>
                </a:lnTo>
                <a:lnTo>
                  <a:pt x="698917" y="353789"/>
                </a:lnTo>
                <a:lnTo>
                  <a:pt x="697332" y="356164"/>
                </a:lnTo>
                <a:lnTo>
                  <a:pt x="695748" y="357747"/>
                </a:lnTo>
                <a:lnTo>
                  <a:pt x="694163" y="358934"/>
                </a:lnTo>
                <a:lnTo>
                  <a:pt x="692182" y="359330"/>
                </a:lnTo>
                <a:lnTo>
                  <a:pt x="690201" y="358934"/>
                </a:lnTo>
                <a:lnTo>
                  <a:pt x="688617" y="357747"/>
                </a:lnTo>
                <a:lnTo>
                  <a:pt x="687032" y="355768"/>
                </a:lnTo>
                <a:lnTo>
                  <a:pt x="685051" y="352998"/>
                </a:lnTo>
                <a:lnTo>
                  <a:pt x="683863" y="349832"/>
                </a:lnTo>
                <a:lnTo>
                  <a:pt x="682278" y="345875"/>
                </a:lnTo>
                <a:lnTo>
                  <a:pt x="679901" y="336773"/>
                </a:lnTo>
                <a:lnTo>
                  <a:pt x="677921" y="349436"/>
                </a:lnTo>
                <a:lnTo>
                  <a:pt x="675940" y="361308"/>
                </a:lnTo>
                <a:lnTo>
                  <a:pt x="673563" y="372785"/>
                </a:lnTo>
                <a:lnTo>
                  <a:pt x="670394" y="384261"/>
                </a:lnTo>
                <a:lnTo>
                  <a:pt x="667224" y="395342"/>
                </a:lnTo>
                <a:lnTo>
                  <a:pt x="663263" y="406027"/>
                </a:lnTo>
                <a:lnTo>
                  <a:pt x="659301" y="416712"/>
                </a:lnTo>
                <a:lnTo>
                  <a:pt x="654944" y="426605"/>
                </a:lnTo>
                <a:lnTo>
                  <a:pt x="649794" y="436499"/>
                </a:lnTo>
                <a:lnTo>
                  <a:pt x="644644" y="445601"/>
                </a:lnTo>
                <a:lnTo>
                  <a:pt x="639494" y="455098"/>
                </a:lnTo>
                <a:lnTo>
                  <a:pt x="633551" y="463804"/>
                </a:lnTo>
                <a:lnTo>
                  <a:pt x="627609" y="471719"/>
                </a:lnTo>
                <a:lnTo>
                  <a:pt x="621270" y="479634"/>
                </a:lnTo>
                <a:lnTo>
                  <a:pt x="614932" y="487153"/>
                </a:lnTo>
                <a:lnTo>
                  <a:pt x="608593" y="494276"/>
                </a:lnTo>
                <a:lnTo>
                  <a:pt x="601859" y="501400"/>
                </a:lnTo>
                <a:lnTo>
                  <a:pt x="594728" y="507731"/>
                </a:lnTo>
                <a:lnTo>
                  <a:pt x="587597" y="513667"/>
                </a:lnTo>
                <a:lnTo>
                  <a:pt x="580863" y="519208"/>
                </a:lnTo>
                <a:lnTo>
                  <a:pt x="573336" y="524748"/>
                </a:lnTo>
                <a:lnTo>
                  <a:pt x="566205" y="529497"/>
                </a:lnTo>
                <a:lnTo>
                  <a:pt x="559074" y="533454"/>
                </a:lnTo>
                <a:lnTo>
                  <a:pt x="551547" y="537807"/>
                </a:lnTo>
                <a:lnTo>
                  <a:pt x="544416" y="540973"/>
                </a:lnTo>
                <a:lnTo>
                  <a:pt x="536493" y="544139"/>
                </a:lnTo>
                <a:lnTo>
                  <a:pt x="529362" y="546514"/>
                </a:lnTo>
                <a:lnTo>
                  <a:pt x="522232" y="548492"/>
                </a:lnTo>
                <a:lnTo>
                  <a:pt x="515101" y="550471"/>
                </a:lnTo>
                <a:lnTo>
                  <a:pt x="507970" y="551658"/>
                </a:lnTo>
                <a:lnTo>
                  <a:pt x="500839" y="552450"/>
                </a:lnTo>
                <a:lnTo>
                  <a:pt x="494105" y="552450"/>
                </a:lnTo>
                <a:lnTo>
                  <a:pt x="488558" y="552450"/>
                </a:lnTo>
                <a:lnTo>
                  <a:pt x="482616" y="551658"/>
                </a:lnTo>
                <a:lnTo>
                  <a:pt x="477070" y="550471"/>
                </a:lnTo>
                <a:lnTo>
                  <a:pt x="470731" y="548492"/>
                </a:lnTo>
                <a:lnTo>
                  <a:pt x="464393" y="546514"/>
                </a:lnTo>
                <a:lnTo>
                  <a:pt x="457658" y="543744"/>
                </a:lnTo>
                <a:lnTo>
                  <a:pt x="450924" y="540578"/>
                </a:lnTo>
                <a:lnTo>
                  <a:pt x="444189" y="537016"/>
                </a:lnTo>
                <a:lnTo>
                  <a:pt x="437454" y="533059"/>
                </a:lnTo>
                <a:lnTo>
                  <a:pt x="430324" y="528310"/>
                </a:lnTo>
                <a:lnTo>
                  <a:pt x="423193" y="523561"/>
                </a:lnTo>
                <a:lnTo>
                  <a:pt x="416458" y="518416"/>
                </a:lnTo>
                <a:lnTo>
                  <a:pt x="409327" y="512480"/>
                </a:lnTo>
                <a:lnTo>
                  <a:pt x="402197" y="506544"/>
                </a:lnTo>
                <a:lnTo>
                  <a:pt x="394670" y="500212"/>
                </a:lnTo>
                <a:lnTo>
                  <a:pt x="387935" y="493485"/>
                </a:lnTo>
                <a:lnTo>
                  <a:pt x="381200" y="486362"/>
                </a:lnTo>
                <a:lnTo>
                  <a:pt x="374070" y="478843"/>
                </a:lnTo>
                <a:lnTo>
                  <a:pt x="367731" y="471324"/>
                </a:lnTo>
                <a:lnTo>
                  <a:pt x="360996" y="463013"/>
                </a:lnTo>
                <a:lnTo>
                  <a:pt x="355054" y="454307"/>
                </a:lnTo>
                <a:lnTo>
                  <a:pt x="348716" y="445996"/>
                </a:lnTo>
                <a:lnTo>
                  <a:pt x="342773" y="436894"/>
                </a:lnTo>
                <a:lnTo>
                  <a:pt x="337227" y="427397"/>
                </a:lnTo>
                <a:lnTo>
                  <a:pt x="331681" y="418295"/>
                </a:lnTo>
                <a:lnTo>
                  <a:pt x="326135" y="408401"/>
                </a:lnTo>
                <a:lnTo>
                  <a:pt x="321777" y="398112"/>
                </a:lnTo>
                <a:lnTo>
                  <a:pt x="317023" y="388219"/>
                </a:lnTo>
                <a:lnTo>
                  <a:pt x="312666" y="377534"/>
                </a:lnTo>
                <a:lnTo>
                  <a:pt x="308704" y="367244"/>
                </a:lnTo>
                <a:lnTo>
                  <a:pt x="305139" y="356164"/>
                </a:lnTo>
                <a:lnTo>
                  <a:pt x="302365" y="344687"/>
                </a:lnTo>
                <a:lnTo>
                  <a:pt x="299592" y="352206"/>
                </a:lnTo>
                <a:lnTo>
                  <a:pt x="298404" y="355372"/>
                </a:lnTo>
                <a:lnTo>
                  <a:pt x="296819" y="357747"/>
                </a:lnTo>
                <a:lnTo>
                  <a:pt x="295631" y="359725"/>
                </a:lnTo>
                <a:lnTo>
                  <a:pt x="294046" y="361704"/>
                </a:lnTo>
                <a:lnTo>
                  <a:pt x="292065" y="362496"/>
                </a:lnTo>
                <a:lnTo>
                  <a:pt x="290877" y="362891"/>
                </a:lnTo>
                <a:lnTo>
                  <a:pt x="288896" y="362496"/>
                </a:lnTo>
                <a:lnTo>
                  <a:pt x="287312" y="361308"/>
                </a:lnTo>
                <a:lnTo>
                  <a:pt x="285331" y="359330"/>
                </a:lnTo>
                <a:lnTo>
                  <a:pt x="284142" y="356955"/>
                </a:lnTo>
                <a:lnTo>
                  <a:pt x="282558" y="354185"/>
                </a:lnTo>
                <a:lnTo>
                  <a:pt x="281369" y="350623"/>
                </a:lnTo>
                <a:lnTo>
                  <a:pt x="278200" y="341917"/>
                </a:lnTo>
                <a:lnTo>
                  <a:pt x="276219" y="331232"/>
                </a:lnTo>
                <a:lnTo>
                  <a:pt x="275031" y="319360"/>
                </a:lnTo>
                <a:lnTo>
                  <a:pt x="273842" y="305905"/>
                </a:lnTo>
                <a:lnTo>
                  <a:pt x="273050" y="292054"/>
                </a:lnTo>
                <a:lnTo>
                  <a:pt x="273842" y="277808"/>
                </a:lnTo>
                <a:lnTo>
                  <a:pt x="275031" y="264353"/>
                </a:lnTo>
                <a:lnTo>
                  <a:pt x="276219" y="252876"/>
                </a:lnTo>
                <a:lnTo>
                  <a:pt x="278200" y="242191"/>
                </a:lnTo>
                <a:lnTo>
                  <a:pt x="281369" y="233485"/>
                </a:lnTo>
                <a:lnTo>
                  <a:pt x="282558" y="229923"/>
                </a:lnTo>
                <a:lnTo>
                  <a:pt x="284142" y="227153"/>
                </a:lnTo>
                <a:lnTo>
                  <a:pt x="285331" y="224383"/>
                </a:lnTo>
                <a:lnTo>
                  <a:pt x="287312" y="222800"/>
                </a:lnTo>
                <a:lnTo>
                  <a:pt x="288896" y="221613"/>
                </a:lnTo>
                <a:lnTo>
                  <a:pt x="290877" y="221613"/>
                </a:lnTo>
                <a:lnTo>
                  <a:pt x="291669" y="221613"/>
                </a:lnTo>
                <a:lnTo>
                  <a:pt x="292462" y="222009"/>
                </a:lnTo>
                <a:lnTo>
                  <a:pt x="292858" y="212907"/>
                </a:lnTo>
                <a:lnTo>
                  <a:pt x="294046" y="203805"/>
                </a:lnTo>
                <a:lnTo>
                  <a:pt x="294839" y="195099"/>
                </a:lnTo>
                <a:lnTo>
                  <a:pt x="296423" y="187579"/>
                </a:lnTo>
                <a:lnTo>
                  <a:pt x="295631" y="177290"/>
                </a:lnTo>
                <a:lnTo>
                  <a:pt x="295235" y="168188"/>
                </a:lnTo>
                <a:lnTo>
                  <a:pt x="295235" y="159482"/>
                </a:lnTo>
                <a:lnTo>
                  <a:pt x="295235" y="151567"/>
                </a:lnTo>
                <a:lnTo>
                  <a:pt x="296027" y="143257"/>
                </a:lnTo>
                <a:lnTo>
                  <a:pt x="297215" y="136134"/>
                </a:lnTo>
                <a:lnTo>
                  <a:pt x="298800" y="129406"/>
                </a:lnTo>
                <a:lnTo>
                  <a:pt x="300781" y="122678"/>
                </a:lnTo>
                <a:lnTo>
                  <a:pt x="302762" y="116742"/>
                </a:lnTo>
                <a:lnTo>
                  <a:pt x="305139" y="111598"/>
                </a:lnTo>
                <a:lnTo>
                  <a:pt x="308308" y="106849"/>
                </a:lnTo>
                <a:lnTo>
                  <a:pt x="311477" y="102100"/>
                </a:lnTo>
                <a:lnTo>
                  <a:pt x="315042" y="98143"/>
                </a:lnTo>
                <a:lnTo>
                  <a:pt x="318608" y="94185"/>
                </a:lnTo>
                <a:lnTo>
                  <a:pt x="322569" y="91019"/>
                </a:lnTo>
                <a:lnTo>
                  <a:pt x="326927" y="87458"/>
                </a:lnTo>
                <a:lnTo>
                  <a:pt x="307912" y="87854"/>
                </a:lnTo>
                <a:lnTo>
                  <a:pt x="292858" y="88249"/>
                </a:lnTo>
                <a:lnTo>
                  <a:pt x="279785" y="89041"/>
                </a:lnTo>
                <a:lnTo>
                  <a:pt x="284539" y="87062"/>
                </a:lnTo>
                <a:lnTo>
                  <a:pt x="288896" y="84688"/>
                </a:lnTo>
                <a:lnTo>
                  <a:pt x="298008" y="78752"/>
                </a:lnTo>
                <a:lnTo>
                  <a:pt x="307515" y="72024"/>
                </a:lnTo>
                <a:lnTo>
                  <a:pt x="316231" y="65296"/>
                </a:lnTo>
                <a:lnTo>
                  <a:pt x="333662" y="52237"/>
                </a:lnTo>
                <a:lnTo>
                  <a:pt x="341981" y="46697"/>
                </a:lnTo>
                <a:lnTo>
                  <a:pt x="349508" y="41948"/>
                </a:lnTo>
                <a:lnTo>
                  <a:pt x="359412" y="37199"/>
                </a:lnTo>
                <a:lnTo>
                  <a:pt x="369712" y="32450"/>
                </a:lnTo>
                <a:lnTo>
                  <a:pt x="379220" y="27701"/>
                </a:lnTo>
                <a:lnTo>
                  <a:pt x="389520" y="24140"/>
                </a:lnTo>
                <a:lnTo>
                  <a:pt x="399027" y="20182"/>
                </a:lnTo>
                <a:lnTo>
                  <a:pt x="408139" y="17016"/>
                </a:lnTo>
                <a:lnTo>
                  <a:pt x="418043" y="13851"/>
                </a:lnTo>
                <a:lnTo>
                  <a:pt x="427154" y="11476"/>
                </a:lnTo>
                <a:lnTo>
                  <a:pt x="436662" y="8706"/>
                </a:lnTo>
                <a:lnTo>
                  <a:pt x="445377" y="6727"/>
                </a:lnTo>
                <a:lnTo>
                  <a:pt x="454093" y="5144"/>
                </a:lnTo>
                <a:lnTo>
                  <a:pt x="463204" y="3957"/>
                </a:lnTo>
                <a:lnTo>
                  <a:pt x="480239" y="1187"/>
                </a:lnTo>
                <a:lnTo>
                  <a:pt x="4968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8775544" y="2677251"/>
            <a:ext cx="911081" cy="1242384"/>
          </a:xfrm>
          <a:custGeom>
            <a:avLst/>
            <a:gdLst>
              <a:gd name="T0" fmla="*/ 1043490 w 1727200"/>
              <a:gd name="T1" fmla="*/ 1889661 h 2355851"/>
              <a:gd name="T2" fmla="*/ 971954 w 1727200"/>
              <a:gd name="T3" fmla="*/ 1879217 h 2355851"/>
              <a:gd name="T4" fmla="*/ 908642 w 1727200"/>
              <a:gd name="T5" fmla="*/ 1873228 h 2355851"/>
              <a:gd name="T6" fmla="*/ 805395 w 1727200"/>
              <a:gd name="T7" fmla="*/ 1891200 h 2355851"/>
              <a:gd name="T8" fmla="*/ 294377 w 1727200"/>
              <a:gd name="T9" fmla="*/ 1864112 h 2355851"/>
              <a:gd name="T10" fmla="*/ 204319 w 1727200"/>
              <a:gd name="T11" fmla="*/ 1859188 h 2355851"/>
              <a:gd name="T12" fmla="*/ 403037 w 1727200"/>
              <a:gd name="T13" fmla="*/ 1831093 h 2355851"/>
              <a:gd name="T14" fmla="*/ 385153 w 1727200"/>
              <a:gd name="T15" fmla="*/ 1875835 h 2355851"/>
              <a:gd name="T16" fmla="*/ 314255 w 1727200"/>
              <a:gd name="T17" fmla="*/ 1828555 h 2355851"/>
              <a:gd name="T18" fmla="*/ 1396680 w 1727200"/>
              <a:gd name="T19" fmla="*/ 1673890 h 2355851"/>
              <a:gd name="T20" fmla="*/ 1158484 w 1727200"/>
              <a:gd name="T21" fmla="*/ 1682254 h 2355851"/>
              <a:gd name="T22" fmla="*/ 1397000 w 1727200"/>
              <a:gd name="T23" fmla="*/ 1515868 h 2355851"/>
              <a:gd name="T24" fmla="*/ 987568 w 1727200"/>
              <a:gd name="T25" fmla="*/ 1490804 h 2355851"/>
              <a:gd name="T26" fmla="*/ 1253277 w 1727200"/>
              <a:gd name="T27" fmla="*/ 1471432 h 2355851"/>
              <a:gd name="T28" fmla="*/ 1237020 w 1727200"/>
              <a:gd name="T29" fmla="*/ 1450572 h 2355851"/>
              <a:gd name="T30" fmla="*/ 1230964 w 1727200"/>
              <a:gd name="T31" fmla="*/ 1399867 h 2355851"/>
              <a:gd name="T32" fmla="*/ 604919 w 1727200"/>
              <a:gd name="T33" fmla="*/ 1195760 h 2355851"/>
              <a:gd name="T34" fmla="*/ 622850 w 1727200"/>
              <a:gd name="T35" fmla="*/ 1257377 h 2355851"/>
              <a:gd name="T36" fmla="*/ 583786 w 1727200"/>
              <a:gd name="T37" fmla="*/ 1172011 h 2355851"/>
              <a:gd name="T38" fmla="*/ 952240 w 1727200"/>
              <a:gd name="T39" fmla="*/ 984723 h 2355851"/>
              <a:gd name="T40" fmla="*/ 1237109 w 1727200"/>
              <a:gd name="T41" fmla="*/ 829944 h 2355851"/>
              <a:gd name="T42" fmla="*/ 1296524 w 1727200"/>
              <a:gd name="T43" fmla="*/ 1344054 h 2355851"/>
              <a:gd name="T44" fmla="*/ 1222657 w 1727200"/>
              <a:gd name="T45" fmla="*/ 1307767 h 2355851"/>
              <a:gd name="T46" fmla="*/ 1156498 w 1727200"/>
              <a:gd name="T47" fmla="*/ 1377129 h 2355851"/>
              <a:gd name="T48" fmla="*/ 962517 w 1727200"/>
              <a:gd name="T49" fmla="*/ 1487272 h 2355851"/>
              <a:gd name="T50" fmla="*/ 740274 w 1727200"/>
              <a:gd name="T51" fmla="*/ 1122482 h 2355851"/>
              <a:gd name="T52" fmla="*/ 841118 w 1727200"/>
              <a:gd name="T53" fmla="*/ 781135 h 2355851"/>
              <a:gd name="T54" fmla="*/ 430898 w 1727200"/>
              <a:gd name="T55" fmla="*/ 801009 h 2355851"/>
              <a:gd name="T56" fmla="*/ 461998 w 1727200"/>
              <a:gd name="T57" fmla="*/ 1129855 h 2355851"/>
              <a:gd name="T58" fmla="*/ 426089 w 1727200"/>
              <a:gd name="T59" fmla="*/ 1378495 h 2355851"/>
              <a:gd name="T60" fmla="*/ 70855 w 1727200"/>
              <a:gd name="T61" fmla="*/ 1387478 h 2355851"/>
              <a:gd name="T62" fmla="*/ 4488 w 1727200"/>
              <a:gd name="T63" fmla="*/ 1088468 h 2355851"/>
              <a:gd name="T64" fmla="*/ 57068 w 1727200"/>
              <a:gd name="T65" fmla="*/ 810313 h 2355851"/>
              <a:gd name="T66" fmla="*/ 331509 w 1727200"/>
              <a:gd name="T67" fmla="*/ 787534 h 2355851"/>
              <a:gd name="T68" fmla="*/ 125811 w 1727200"/>
              <a:gd name="T69" fmla="*/ 501282 h 2355851"/>
              <a:gd name="T70" fmla="*/ 1024838 w 1727200"/>
              <a:gd name="T71" fmla="*/ 389600 h 2355851"/>
              <a:gd name="T72" fmla="*/ 1138915 w 1727200"/>
              <a:gd name="T73" fmla="*/ 510268 h 2355851"/>
              <a:gd name="T74" fmla="*/ 1127025 w 1727200"/>
              <a:gd name="T75" fmla="*/ 638637 h 2355851"/>
              <a:gd name="T76" fmla="*/ 1059865 w 1727200"/>
              <a:gd name="T77" fmla="*/ 727854 h 2355851"/>
              <a:gd name="T78" fmla="*/ 942253 w 1727200"/>
              <a:gd name="T79" fmla="*/ 763476 h 2355851"/>
              <a:gd name="T80" fmla="*/ 853240 w 1727200"/>
              <a:gd name="T81" fmla="*/ 625158 h 2355851"/>
              <a:gd name="T82" fmla="*/ 861595 w 1727200"/>
              <a:gd name="T83" fmla="*/ 509305 h 2355851"/>
              <a:gd name="T84" fmla="*/ 872842 w 1727200"/>
              <a:gd name="T85" fmla="*/ 486520 h 2355851"/>
              <a:gd name="T86" fmla="*/ 954142 w 1727200"/>
              <a:gd name="T87" fmla="*/ 391205 h 2355851"/>
              <a:gd name="T88" fmla="*/ 400618 w 1727200"/>
              <a:gd name="T89" fmla="*/ 437418 h 2355851"/>
              <a:gd name="T90" fmla="*/ 332958 w 1727200"/>
              <a:gd name="T91" fmla="*/ 478818 h 2355851"/>
              <a:gd name="T92" fmla="*/ 400618 w 1727200"/>
              <a:gd name="T93" fmla="*/ 536583 h 2355851"/>
              <a:gd name="T94" fmla="*/ 341295 w 1727200"/>
              <a:gd name="T95" fmla="*/ 713413 h 2355851"/>
              <a:gd name="T96" fmla="*/ 222971 w 1727200"/>
              <a:gd name="T97" fmla="*/ 739728 h 2355851"/>
              <a:gd name="T98" fmla="*/ 126131 w 1727200"/>
              <a:gd name="T99" fmla="*/ 619061 h 2355851"/>
              <a:gd name="T100" fmla="*/ 120359 w 1727200"/>
              <a:gd name="T101" fmla="*/ 525352 h 2355851"/>
              <a:gd name="T102" fmla="*/ 146013 w 1727200"/>
              <a:gd name="T103" fmla="*/ 392168 h 2355851"/>
              <a:gd name="T104" fmla="*/ 525159 w 1727200"/>
              <a:gd name="T105" fmla="*/ 97743 h 2355851"/>
              <a:gd name="T106" fmla="*/ 539603 w 1727200"/>
              <a:gd name="T107" fmla="*/ 290238 h 2355851"/>
              <a:gd name="T108" fmla="*/ 351817 w 1727200"/>
              <a:gd name="T109" fmla="*/ 148669 h 2355851"/>
              <a:gd name="T110" fmla="*/ 477009 w 1727200"/>
              <a:gd name="T111" fmla="*/ 31763 h 2355851"/>
              <a:gd name="T112" fmla="*/ 941443 w 1727200"/>
              <a:gd name="T113" fmla="*/ 76586 h 2355851"/>
              <a:gd name="T114" fmla="*/ 935336 w 1727200"/>
              <a:gd name="T115" fmla="*/ 277506 h 2355851"/>
              <a:gd name="T116" fmla="*/ 743090 w 1727200"/>
              <a:gd name="T117" fmla="*/ 361463 h 2355851"/>
              <a:gd name="T118" fmla="*/ 549880 w 1727200"/>
              <a:gd name="T119" fmla="*/ 200920 h 2355851"/>
              <a:gd name="T120" fmla="*/ 642145 w 1727200"/>
              <a:gd name="T121" fmla="*/ 29802 h 23558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27200" h="2355851">
                <a:moveTo>
                  <a:pt x="1251043" y="2284413"/>
                </a:moveTo>
                <a:lnTo>
                  <a:pt x="1346200" y="2284413"/>
                </a:lnTo>
                <a:lnTo>
                  <a:pt x="1345016" y="2287238"/>
                </a:lnTo>
                <a:lnTo>
                  <a:pt x="1345410" y="2288853"/>
                </a:lnTo>
                <a:lnTo>
                  <a:pt x="1345410" y="2291275"/>
                </a:lnTo>
                <a:lnTo>
                  <a:pt x="1345805" y="2294503"/>
                </a:lnTo>
                <a:lnTo>
                  <a:pt x="1345410" y="2299347"/>
                </a:lnTo>
                <a:lnTo>
                  <a:pt x="1345016" y="2305804"/>
                </a:lnTo>
                <a:lnTo>
                  <a:pt x="1343831" y="2313473"/>
                </a:lnTo>
                <a:lnTo>
                  <a:pt x="1341857" y="2322756"/>
                </a:lnTo>
                <a:lnTo>
                  <a:pt x="1340278" y="2323159"/>
                </a:lnTo>
                <a:lnTo>
                  <a:pt x="1337908" y="2323563"/>
                </a:lnTo>
                <a:lnTo>
                  <a:pt x="1331986" y="2324774"/>
                </a:lnTo>
                <a:lnTo>
                  <a:pt x="1320930" y="2325177"/>
                </a:lnTo>
                <a:lnTo>
                  <a:pt x="1320535" y="2324774"/>
                </a:lnTo>
                <a:lnTo>
                  <a:pt x="1319746" y="2324774"/>
                </a:lnTo>
                <a:lnTo>
                  <a:pt x="1319351" y="2323159"/>
                </a:lnTo>
                <a:lnTo>
                  <a:pt x="1318561" y="2321948"/>
                </a:lnTo>
                <a:lnTo>
                  <a:pt x="1318166" y="2321141"/>
                </a:lnTo>
                <a:lnTo>
                  <a:pt x="1316982" y="2320334"/>
                </a:lnTo>
                <a:lnTo>
                  <a:pt x="1315008" y="2320334"/>
                </a:lnTo>
                <a:lnTo>
                  <a:pt x="1312639" y="2321545"/>
                </a:lnTo>
                <a:lnTo>
                  <a:pt x="1308295" y="2323966"/>
                </a:lnTo>
                <a:lnTo>
                  <a:pt x="1299214" y="2330828"/>
                </a:lnTo>
                <a:lnTo>
                  <a:pt x="1290133" y="2336882"/>
                </a:lnTo>
                <a:lnTo>
                  <a:pt x="1279867" y="2342936"/>
                </a:lnTo>
                <a:lnTo>
                  <a:pt x="1274339" y="2345761"/>
                </a:lnTo>
                <a:lnTo>
                  <a:pt x="1269601" y="2347779"/>
                </a:lnTo>
                <a:lnTo>
                  <a:pt x="1263678" y="2349797"/>
                </a:lnTo>
                <a:lnTo>
                  <a:pt x="1257756" y="2351412"/>
                </a:lnTo>
                <a:lnTo>
                  <a:pt x="1251833" y="2353430"/>
                </a:lnTo>
                <a:lnTo>
                  <a:pt x="1245516" y="2354237"/>
                </a:lnTo>
                <a:lnTo>
                  <a:pt x="1238803" y="2355044"/>
                </a:lnTo>
                <a:lnTo>
                  <a:pt x="1231696" y="2355851"/>
                </a:lnTo>
                <a:lnTo>
                  <a:pt x="1224589" y="2355851"/>
                </a:lnTo>
                <a:lnTo>
                  <a:pt x="1217087" y="2355448"/>
                </a:lnTo>
                <a:lnTo>
                  <a:pt x="1210770" y="2354640"/>
                </a:lnTo>
                <a:lnTo>
                  <a:pt x="1205637" y="2353833"/>
                </a:lnTo>
                <a:lnTo>
                  <a:pt x="1201688" y="2352622"/>
                </a:lnTo>
                <a:lnTo>
                  <a:pt x="1198135" y="2350604"/>
                </a:lnTo>
                <a:lnTo>
                  <a:pt x="1195766" y="2348990"/>
                </a:lnTo>
                <a:lnTo>
                  <a:pt x="1193791" y="2346972"/>
                </a:lnTo>
                <a:lnTo>
                  <a:pt x="1192607" y="2344147"/>
                </a:lnTo>
                <a:lnTo>
                  <a:pt x="1192212" y="2342129"/>
                </a:lnTo>
                <a:lnTo>
                  <a:pt x="1192607" y="2339303"/>
                </a:lnTo>
                <a:lnTo>
                  <a:pt x="1193397" y="2336478"/>
                </a:lnTo>
                <a:lnTo>
                  <a:pt x="1194976" y="2333653"/>
                </a:lnTo>
                <a:lnTo>
                  <a:pt x="1196555" y="2330424"/>
                </a:lnTo>
                <a:lnTo>
                  <a:pt x="1198924" y="2327195"/>
                </a:lnTo>
                <a:lnTo>
                  <a:pt x="1201688" y="2323966"/>
                </a:lnTo>
                <a:lnTo>
                  <a:pt x="1207216" y="2317912"/>
                </a:lnTo>
                <a:lnTo>
                  <a:pt x="1213928" y="2311455"/>
                </a:lnTo>
                <a:lnTo>
                  <a:pt x="1221825" y="2305401"/>
                </a:lnTo>
                <a:lnTo>
                  <a:pt x="1228932" y="2299750"/>
                </a:lnTo>
                <a:lnTo>
                  <a:pt x="1235645" y="2294503"/>
                </a:lnTo>
                <a:lnTo>
                  <a:pt x="1246305" y="2287238"/>
                </a:lnTo>
                <a:lnTo>
                  <a:pt x="1251043" y="2284413"/>
                </a:lnTo>
                <a:close/>
                <a:moveTo>
                  <a:pt x="1054800" y="2279650"/>
                </a:moveTo>
                <a:lnTo>
                  <a:pt x="1150937" y="2279650"/>
                </a:lnTo>
                <a:lnTo>
                  <a:pt x="1149740" y="2282428"/>
                </a:lnTo>
                <a:lnTo>
                  <a:pt x="1150139" y="2284413"/>
                </a:lnTo>
                <a:lnTo>
                  <a:pt x="1150139" y="2286397"/>
                </a:lnTo>
                <a:lnTo>
                  <a:pt x="1150538" y="2289572"/>
                </a:lnTo>
                <a:lnTo>
                  <a:pt x="1150538" y="2294335"/>
                </a:lnTo>
                <a:lnTo>
                  <a:pt x="1149740" y="2300288"/>
                </a:lnTo>
                <a:lnTo>
                  <a:pt x="1148544" y="2307828"/>
                </a:lnTo>
                <a:lnTo>
                  <a:pt x="1146948" y="2316956"/>
                </a:lnTo>
                <a:lnTo>
                  <a:pt x="1144953" y="2318147"/>
                </a:lnTo>
                <a:lnTo>
                  <a:pt x="1142560" y="2318544"/>
                </a:lnTo>
                <a:lnTo>
                  <a:pt x="1136576" y="2318941"/>
                </a:lnTo>
                <a:lnTo>
                  <a:pt x="1125407" y="2319338"/>
                </a:lnTo>
                <a:lnTo>
                  <a:pt x="1125008" y="2319338"/>
                </a:lnTo>
                <a:lnTo>
                  <a:pt x="1124609" y="2319338"/>
                </a:lnTo>
                <a:lnTo>
                  <a:pt x="1123811" y="2318147"/>
                </a:lnTo>
                <a:lnTo>
                  <a:pt x="1123412" y="2316560"/>
                </a:lnTo>
                <a:lnTo>
                  <a:pt x="1122615" y="2315369"/>
                </a:lnTo>
                <a:lnTo>
                  <a:pt x="1121418" y="2314972"/>
                </a:lnTo>
                <a:lnTo>
                  <a:pt x="1119822" y="2314972"/>
                </a:lnTo>
                <a:lnTo>
                  <a:pt x="1117030" y="2315766"/>
                </a:lnTo>
                <a:lnTo>
                  <a:pt x="1113041" y="2318941"/>
                </a:lnTo>
                <a:lnTo>
                  <a:pt x="1103467" y="2325291"/>
                </a:lnTo>
                <a:lnTo>
                  <a:pt x="1094292" y="2331641"/>
                </a:lnTo>
                <a:lnTo>
                  <a:pt x="1083920" y="2336800"/>
                </a:lnTo>
                <a:lnTo>
                  <a:pt x="1079133" y="2339578"/>
                </a:lnTo>
                <a:lnTo>
                  <a:pt x="1073549" y="2341960"/>
                </a:lnTo>
                <a:lnTo>
                  <a:pt x="1067565" y="2343944"/>
                </a:lnTo>
                <a:lnTo>
                  <a:pt x="1061581" y="2345928"/>
                </a:lnTo>
                <a:lnTo>
                  <a:pt x="1055598" y="2347119"/>
                </a:lnTo>
                <a:lnTo>
                  <a:pt x="1049215" y="2348310"/>
                </a:lnTo>
                <a:lnTo>
                  <a:pt x="1042434" y="2349103"/>
                </a:lnTo>
                <a:lnTo>
                  <a:pt x="1035652" y="2349500"/>
                </a:lnTo>
                <a:lnTo>
                  <a:pt x="1028073" y="2349500"/>
                </a:lnTo>
                <a:lnTo>
                  <a:pt x="1020493" y="2349500"/>
                </a:lnTo>
                <a:lnTo>
                  <a:pt x="1014111" y="2348706"/>
                </a:lnTo>
                <a:lnTo>
                  <a:pt x="1008925" y="2347913"/>
                </a:lnTo>
                <a:lnTo>
                  <a:pt x="1004936" y="2346722"/>
                </a:lnTo>
                <a:lnTo>
                  <a:pt x="1001346" y="2345135"/>
                </a:lnTo>
                <a:lnTo>
                  <a:pt x="998952" y="2342753"/>
                </a:lnTo>
                <a:lnTo>
                  <a:pt x="997357" y="2341166"/>
                </a:lnTo>
                <a:lnTo>
                  <a:pt x="995761" y="2338785"/>
                </a:lnTo>
                <a:lnTo>
                  <a:pt x="995362" y="2336006"/>
                </a:lnTo>
                <a:lnTo>
                  <a:pt x="995761" y="2333625"/>
                </a:lnTo>
                <a:lnTo>
                  <a:pt x="996958" y="2330847"/>
                </a:lnTo>
                <a:lnTo>
                  <a:pt x="998154" y="2328069"/>
                </a:lnTo>
                <a:lnTo>
                  <a:pt x="999750" y="2325291"/>
                </a:lnTo>
                <a:lnTo>
                  <a:pt x="1002144" y="2321719"/>
                </a:lnTo>
                <a:lnTo>
                  <a:pt x="1004936" y="2318941"/>
                </a:lnTo>
                <a:lnTo>
                  <a:pt x="1010920" y="2312591"/>
                </a:lnTo>
                <a:lnTo>
                  <a:pt x="1017701" y="2306241"/>
                </a:lnTo>
                <a:lnTo>
                  <a:pt x="1025280" y="2300288"/>
                </a:lnTo>
                <a:lnTo>
                  <a:pt x="1032461" y="2294731"/>
                </a:lnTo>
                <a:lnTo>
                  <a:pt x="1039242" y="2289572"/>
                </a:lnTo>
                <a:lnTo>
                  <a:pt x="1050013" y="2282031"/>
                </a:lnTo>
                <a:lnTo>
                  <a:pt x="1054800" y="2279650"/>
                </a:lnTo>
                <a:close/>
                <a:moveTo>
                  <a:pt x="214312" y="2259013"/>
                </a:moveTo>
                <a:lnTo>
                  <a:pt x="309863" y="2259013"/>
                </a:lnTo>
                <a:lnTo>
                  <a:pt x="314207" y="2261449"/>
                </a:lnTo>
                <a:lnTo>
                  <a:pt x="324867" y="2269161"/>
                </a:lnTo>
                <a:lnTo>
                  <a:pt x="331580" y="2274031"/>
                </a:lnTo>
                <a:lnTo>
                  <a:pt x="339082" y="2280120"/>
                </a:lnTo>
                <a:lnTo>
                  <a:pt x="346584" y="2286208"/>
                </a:lnTo>
                <a:lnTo>
                  <a:pt x="353296" y="2292703"/>
                </a:lnTo>
                <a:lnTo>
                  <a:pt x="359219" y="2299197"/>
                </a:lnTo>
                <a:lnTo>
                  <a:pt x="361982" y="2302038"/>
                </a:lnTo>
                <a:lnTo>
                  <a:pt x="363957" y="2305286"/>
                </a:lnTo>
                <a:lnTo>
                  <a:pt x="365536" y="2308127"/>
                </a:lnTo>
                <a:lnTo>
                  <a:pt x="367115" y="2311374"/>
                </a:lnTo>
                <a:lnTo>
                  <a:pt x="367905" y="2314215"/>
                </a:lnTo>
                <a:lnTo>
                  <a:pt x="368300" y="2316651"/>
                </a:lnTo>
                <a:lnTo>
                  <a:pt x="367905" y="2319492"/>
                </a:lnTo>
                <a:lnTo>
                  <a:pt x="367115" y="2321521"/>
                </a:lnTo>
                <a:lnTo>
                  <a:pt x="364746" y="2323551"/>
                </a:lnTo>
                <a:lnTo>
                  <a:pt x="362377" y="2325986"/>
                </a:lnTo>
                <a:lnTo>
                  <a:pt x="358824" y="2327204"/>
                </a:lnTo>
                <a:lnTo>
                  <a:pt x="354875" y="2328422"/>
                </a:lnTo>
                <a:lnTo>
                  <a:pt x="349742" y="2329639"/>
                </a:lnTo>
                <a:lnTo>
                  <a:pt x="343425" y="2330045"/>
                </a:lnTo>
                <a:lnTo>
                  <a:pt x="335923" y="2330451"/>
                </a:lnTo>
                <a:lnTo>
                  <a:pt x="328816" y="2330451"/>
                </a:lnTo>
                <a:lnTo>
                  <a:pt x="321709" y="2330045"/>
                </a:lnTo>
                <a:lnTo>
                  <a:pt x="315391" y="2329234"/>
                </a:lnTo>
                <a:lnTo>
                  <a:pt x="308679" y="2328016"/>
                </a:lnTo>
                <a:lnTo>
                  <a:pt x="302756" y="2326798"/>
                </a:lnTo>
                <a:lnTo>
                  <a:pt x="296834" y="2324363"/>
                </a:lnTo>
                <a:lnTo>
                  <a:pt x="291306" y="2322739"/>
                </a:lnTo>
                <a:lnTo>
                  <a:pt x="286173" y="2320304"/>
                </a:lnTo>
                <a:lnTo>
                  <a:pt x="281040" y="2317463"/>
                </a:lnTo>
                <a:lnTo>
                  <a:pt x="270774" y="2312186"/>
                </a:lnTo>
                <a:lnTo>
                  <a:pt x="261298" y="2305691"/>
                </a:lnTo>
                <a:lnTo>
                  <a:pt x="252612" y="2299197"/>
                </a:lnTo>
                <a:lnTo>
                  <a:pt x="248268" y="2295950"/>
                </a:lnTo>
                <a:lnTo>
                  <a:pt x="245504" y="2294732"/>
                </a:lnTo>
                <a:lnTo>
                  <a:pt x="243530" y="2294732"/>
                </a:lnTo>
                <a:lnTo>
                  <a:pt x="242346" y="2295544"/>
                </a:lnTo>
                <a:lnTo>
                  <a:pt x="241951" y="2296762"/>
                </a:lnTo>
                <a:lnTo>
                  <a:pt x="241556" y="2298385"/>
                </a:lnTo>
                <a:lnTo>
                  <a:pt x="240766" y="2299197"/>
                </a:lnTo>
                <a:lnTo>
                  <a:pt x="240371" y="2299603"/>
                </a:lnTo>
                <a:lnTo>
                  <a:pt x="239582" y="2299603"/>
                </a:lnTo>
                <a:lnTo>
                  <a:pt x="228526" y="2299197"/>
                </a:lnTo>
                <a:lnTo>
                  <a:pt x="222604" y="2298791"/>
                </a:lnTo>
                <a:lnTo>
                  <a:pt x="220629" y="2298385"/>
                </a:lnTo>
                <a:lnTo>
                  <a:pt x="219050" y="2297574"/>
                </a:lnTo>
                <a:lnTo>
                  <a:pt x="216681" y="2287832"/>
                </a:lnTo>
                <a:lnTo>
                  <a:pt x="215496" y="2280120"/>
                </a:lnTo>
                <a:lnTo>
                  <a:pt x="215102" y="2274031"/>
                </a:lnTo>
                <a:lnTo>
                  <a:pt x="215102" y="2269161"/>
                </a:lnTo>
                <a:lnTo>
                  <a:pt x="215102" y="2265914"/>
                </a:lnTo>
                <a:lnTo>
                  <a:pt x="215496" y="2263478"/>
                </a:lnTo>
                <a:lnTo>
                  <a:pt x="215891" y="2261449"/>
                </a:lnTo>
                <a:lnTo>
                  <a:pt x="214312" y="2259013"/>
                </a:lnTo>
                <a:close/>
                <a:moveTo>
                  <a:pt x="387350" y="2254250"/>
                </a:moveTo>
                <a:lnTo>
                  <a:pt x="482901" y="2254250"/>
                </a:lnTo>
                <a:lnTo>
                  <a:pt x="487245" y="2257390"/>
                </a:lnTo>
                <a:lnTo>
                  <a:pt x="498300" y="2264453"/>
                </a:lnTo>
                <a:lnTo>
                  <a:pt x="505013" y="2269162"/>
                </a:lnTo>
                <a:lnTo>
                  <a:pt x="512120" y="2274656"/>
                </a:lnTo>
                <a:lnTo>
                  <a:pt x="519622" y="2280935"/>
                </a:lnTo>
                <a:lnTo>
                  <a:pt x="526334" y="2286821"/>
                </a:lnTo>
                <a:lnTo>
                  <a:pt x="532257" y="2293099"/>
                </a:lnTo>
                <a:lnTo>
                  <a:pt x="534626" y="2296239"/>
                </a:lnTo>
                <a:lnTo>
                  <a:pt x="537390" y="2299378"/>
                </a:lnTo>
                <a:lnTo>
                  <a:pt x="538969" y="2302125"/>
                </a:lnTo>
                <a:lnTo>
                  <a:pt x="540153" y="2305264"/>
                </a:lnTo>
                <a:lnTo>
                  <a:pt x="540943" y="2308011"/>
                </a:lnTo>
                <a:lnTo>
                  <a:pt x="541338" y="2310758"/>
                </a:lnTo>
                <a:lnTo>
                  <a:pt x="540943" y="2313113"/>
                </a:lnTo>
                <a:lnTo>
                  <a:pt x="539759" y="2315075"/>
                </a:lnTo>
                <a:lnTo>
                  <a:pt x="538179" y="2317429"/>
                </a:lnTo>
                <a:lnTo>
                  <a:pt x="535415" y="2318999"/>
                </a:lnTo>
                <a:lnTo>
                  <a:pt x="532257" y="2320569"/>
                </a:lnTo>
                <a:lnTo>
                  <a:pt x="527913" y="2321746"/>
                </a:lnTo>
                <a:lnTo>
                  <a:pt x="523175" y="2322923"/>
                </a:lnTo>
                <a:lnTo>
                  <a:pt x="516858" y="2323315"/>
                </a:lnTo>
                <a:lnTo>
                  <a:pt x="509356" y="2324100"/>
                </a:lnTo>
                <a:lnTo>
                  <a:pt x="501459" y="2324100"/>
                </a:lnTo>
                <a:lnTo>
                  <a:pt x="494747" y="2323315"/>
                </a:lnTo>
                <a:lnTo>
                  <a:pt x="488034" y="2322531"/>
                </a:lnTo>
                <a:lnTo>
                  <a:pt x="481717" y="2321353"/>
                </a:lnTo>
                <a:lnTo>
                  <a:pt x="476189" y="2319784"/>
                </a:lnTo>
                <a:lnTo>
                  <a:pt x="470267" y="2318214"/>
                </a:lnTo>
                <a:lnTo>
                  <a:pt x="464344" y="2315860"/>
                </a:lnTo>
                <a:lnTo>
                  <a:pt x="459211" y="2313897"/>
                </a:lnTo>
                <a:lnTo>
                  <a:pt x="453683" y="2311543"/>
                </a:lnTo>
                <a:lnTo>
                  <a:pt x="443812" y="2306049"/>
                </a:lnTo>
                <a:lnTo>
                  <a:pt x="434336" y="2299770"/>
                </a:lnTo>
                <a:lnTo>
                  <a:pt x="425255" y="2293099"/>
                </a:lnTo>
                <a:lnTo>
                  <a:pt x="420911" y="2290745"/>
                </a:lnTo>
                <a:lnTo>
                  <a:pt x="418542" y="2289175"/>
                </a:lnTo>
                <a:lnTo>
                  <a:pt x="416963" y="2289175"/>
                </a:lnTo>
                <a:lnTo>
                  <a:pt x="415778" y="2289960"/>
                </a:lnTo>
                <a:lnTo>
                  <a:pt x="415384" y="2291530"/>
                </a:lnTo>
                <a:lnTo>
                  <a:pt x="414199" y="2292707"/>
                </a:lnTo>
                <a:lnTo>
                  <a:pt x="413409" y="2293492"/>
                </a:lnTo>
                <a:lnTo>
                  <a:pt x="413015" y="2293884"/>
                </a:lnTo>
                <a:lnTo>
                  <a:pt x="412620" y="2293884"/>
                </a:lnTo>
                <a:lnTo>
                  <a:pt x="401959" y="2293492"/>
                </a:lnTo>
                <a:lnTo>
                  <a:pt x="396036" y="2293099"/>
                </a:lnTo>
                <a:lnTo>
                  <a:pt x="393273" y="2292315"/>
                </a:lnTo>
                <a:lnTo>
                  <a:pt x="391693" y="2291922"/>
                </a:lnTo>
                <a:lnTo>
                  <a:pt x="390114" y="2282504"/>
                </a:lnTo>
                <a:lnTo>
                  <a:pt x="388929" y="2275048"/>
                </a:lnTo>
                <a:lnTo>
                  <a:pt x="388140" y="2269162"/>
                </a:lnTo>
                <a:lnTo>
                  <a:pt x="388140" y="2264845"/>
                </a:lnTo>
                <a:lnTo>
                  <a:pt x="388534" y="2261314"/>
                </a:lnTo>
                <a:lnTo>
                  <a:pt x="388534" y="2258959"/>
                </a:lnTo>
                <a:lnTo>
                  <a:pt x="388929" y="2257390"/>
                </a:lnTo>
                <a:lnTo>
                  <a:pt x="387350" y="2254250"/>
                </a:lnTo>
                <a:close/>
                <a:moveTo>
                  <a:pt x="1427162" y="1922463"/>
                </a:moveTo>
                <a:lnTo>
                  <a:pt x="1564119" y="1922463"/>
                </a:lnTo>
                <a:lnTo>
                  <a:pt x="1564119" y="1952298"/>
                </a:lnTo>
                <a:lnTo>
                  <a:pt x="1564515" y="1953094"/>
                </a:lnTo>
                <a:lnTo>
                  <a:pt x="1565306" y="1953889"/>
                </a:lnTo>
                <a:lnTo>
                  <a:pt x="1567285" y="1955083"/>
                </a:lnTo>
                <a:lnTo>
                  <a:pt x="1569265" y="1955878"/>
                </a:lnTo>
                <a:lnTo>
                  <a:pt x="1571640" y="1956674"/>
                </a:lnTo>
                <a:lnTo>
                  <a:pt x="1575994" y="1957071"/>
                </a:lnTo>
                <a:lnTo>
                  <a:pt x="1580744" y="1957469"/>
                </a:lnTo>
                <a:lnTo>
                  <a:pt x="1585494" y="1957071"/>
                </a:lnTo>
                <a:lnTo>
                  <a:pt x="1589452" y="1956674"/>
                </a:lnTo>
                <a:lnTo>
                  <a:pt x="1592618" y="1955878"/>
                </a:lnTo>
                <a:lnTo>
                  <a:pt x="1594993" y="1955083"/>
                </a:lnTo>
                <a:lnTo>
                  <a:pt x="1596577" y="1953889"/>
                </a:lnTo>
                <a:lnTo>
                  <a:pt x="1597368" y="1953094"/>
                </a:lnTo>
                <a:lnTo>
                  <a:pt x="1598160" y="1952298"/>
                </a:lnTo>
                <a:lnTo>
                  <a:pt x="1598160" y="1922463"/>
                </a:lnTo>
                <a:lnTo>
                  <a:pt x="1727200" y="1922463"/>
                </a:lnTo>
                <a:lnTo>
                  <a:pt x="1727200" y="2064079"/>
                </a:lnTo>
                <a:lnTo>
                  <a:pt x="1727200" y="2066863"/>
                </a:lnTo>
                <a:lnTo>
                  <a:pt x="1726804" y="2070045"/>
                </a:lnTo>
                <a:lnTo>
                  <a:pt x="1726013" y="2072830"/>
                </a:lnTo>
                <a:lnTo>
                  <a:pt x="1725221" y="2075615"/>
                </a:lnTo>
                <a:lnTo>
                  <a:pt x="1724034" y="2078001"/>
                </a:lnTo>
                <a:lnTo>
                  <a:pt x="1722450" y="2080388"/>
                </a:lnTo>
                <a:lnTo>
                  <a:pt x="1720471" y="2083173"/>
                </a:lnTo>
                <a:lnTo>
                  <a:pt x="1718888" y="2085162"/>
                </a:lnTo>
                <a:lnTo>
                  <a:pt x="1716909" y="2086753"/>
                </a:lnTo>
                <a:lnTo>
                  <a:pt x="1714138" y="2088742"/>
                </a:lnTo>
                <a:lnTo>
                  <a:pt x="1711763" y="2090333"/>
                </a:lnTo>
                <a:lnTo>
                  <a:pt x="1709388" y="2091526"/>
                </a:lnTo>
                <a:lnTo>
                  <a:pt x="1706617" y="2092322"/>
                </a:lnTo>
                <a:lnTo>
                  <a:pt x="1703846" y="2093118"/>
                </a:lnTo>
                <a:lnTo>
                  <a:pt x="1700680" y="2093515"/>
                </a:lnTo>
                <a:lnTo>
                  <a:pt x="1697513" y="2093913"/>
                </a:lnTo>
                <a:lnTo>
                  <a:pt x="1456849" y="2093913"/>
                </a:lnTo>
                <a:lnTo>
                  <a:pt x="1454078" y="2093515"/>
                </a:lnTo>
                <a:lnTo>
                  <a:pt x="1451308" y="2093118"/>
                </a:lnTo>
                <a:lnTo>
                  <a:pt x="1448141" y="2092322"/>
                </a:lnTo>
                <a:lnTo>
                  <a:pt x="1445766" y="2091526"/>
                </a:lnTo>
                <a:lnTo>
                  <a:pt x="1442995" y="2090333"/>
                </a:lnTo>
                <a:lnTo>
                  <a:pt x="1440620" y="2088742"/>
                </a:lnTo>
                <a:lnTo>
                  <a:pt x="1438245" y="2086753"/>
                </a:lnTo>
                <a:lnTo>
                  <a:pt x="1435870" y="2085162"/>
                </a:lnTo>
                <a:lnTo>
                  <a:pt x="1434287" y="2083173"/>
                </a:lnTo>
                <a:lnTo>
                  <a:pt x="1432308" y="2080388"/>
                </a:lnTo>
                <a:lnTo>
                  <a:pt x="1431120" y="2078001"/>
                </a:lnTo>
                <a:lnTo>
                  <a:pt x="1429537" y="2075615"/>
                </a:lnTo>
                <a:lnTo>
                  <a:pt x="1428745" y="2072830"/>
                </a:lnTo>
                <a:lnTo>
                  <a:pt x="1427954" y="2070045"/>
                </a:lnTo>
                <a:lnTo>
                  <a:pt x="1427558" y="2066863"/>
                </a:lnTo>
                <a:lnTo>
                  <a:pt x="1427162" y="2064079"/>
                </a:lnTo>
                <a:lnTo>
                  <a:pt x="1427162" y="1922463"/>
                </a:lnTo>
                <a:close/>
                <a:moveTo>
                  <a:pt x="1456849" y="1844675"/>
                </a:moveTo>
                <a:lnTo>
                  <a:pt x="1697513" y="1844675"/>
                </a:lnTo>
                <a:lnTo>
                  <a:pt x="1700680" y="1845074"/>
                </a:lnTo>
                <a:lnTo>
                  <a:pt x="1703846" y="1845474"/>
                </a:lnTo>
                <a:lnTo>
                  <a:pt x="1706617" y="1845873"/>
                </a:lnTo>
                <a:lnTo>
                  <a:pt x="1709388" y="1847071"/>
                </a:lnTo>
                <a:lnTo>
                  <a:pt x="1711763" y="1848269"/>
                </a:lnTo>
                <a:lnTo>
                  <a:pt x="1714138" y="1849467"/>
                </a:lnTo>
                <a:lnTo>
                  <a:pt x="1716909" y="1851463"/>
                </a:lnTo>
                <a:lnTo>
                  <a:pt x="1718888" y="1853460"/>
                </a:lnTo>
                <a:lnTo>
                  <a:pt x="1720471" y="1855457"/>
                </a:lnTo>
                <a:lnTo>
                  <a:pt x="1722450" y="1858252"/>
                </a:lnTo>
                <a:lnTo>
                  <a:pt x="1724034" y="1860248"/>
                </a:lnTo>
                <a:lnTo>
                  <a:pt x="1725221" y="1863044"/>
                </a:lnTo>
                <a:lnTo>
                  <a:pt x="1726013" y="1865839"/>
                </a:lnTo>
                <a:lnTo>
                  <a:pt x="1726804" y="1868634"/>
                </a:lnTo>
                <a:lnTo>
                  <a:pt x="1727200" y="1871828"/>
                </a:lnTo>
                <a:lnTo>
                  <a:pt x="1727200" y="1874624"/>
                </a:lnTo>
                <a:lnTo>
                  <a:pt x="1727200" y="1909763"/>
                </a:lnTo>
                <a:lnTo>
                  <a:pt x="1427162" y="1909763"/>
                </a:lnTo>
                <a:lnTo>
                  <a:pt x="1427162" y="1874624"/>
                </a:lnTo>
                <a:lnTo>
                  <a:pt x="1427558" y="1871828"/>
                </a:lnTo>
                <a:lnTo>
                  <a:pt x="1427954" y="1868634"/>
                </a:lnTo>
                <a:lnTo>
                  <a:pt x="1428745" y="1865839"/>
                </a:lnTo>
                <a:lnTo>
                  <a:pt x="1429537" y="1863044"/>
                </a:lnTo>
                <a:lnTo>
                  <a:pt x="1431120" y="1860248"/>
                </a:lnTo>
                <a:lnTo>
                  <a:pt x="1432308" y="1858252"/>
                </a:lnTo>
                <a:lnTo>
                  <a:pt x="1434287" y="1855457"/>
                </a:lnTo>
                <a:lnTo>
                  <a:pt x="1435870" y="1853460"/>
                </a:lnTo>
                <a:lnTo>
                  <a:pt x="1438245" y="1851463"/>
                </a:lnTo>
                <a:lnTo>
                  <a:pt x="1440620" y="1849467"/>
                </a:lnTo>
                <a:lnTo>
                  <a:pt x="1442995" y="1848269"/>
                </a:lnTo>
                <a:lnTo>
                  <a:pt x="1445766" y="1847071"/>
                </a:lnTo>
                <a:lnTo>
                  <a:pt x="1448141" y="1845873"/>
                </a:lnTo>
                <a:lnTo>
                  <a:pt x="1451308" y="1845474"/>
                </a:lnTo>
                <a:lnTo>
                  <a:pt x="1454078" y="1845074"/>
                </a:lnTo>
                <a:lnTo>
                  <a:pt x="1456849" y="1844675"/>
                </a:lnTo>
                <a:close/>
                <a:moveTo>
                  <a:pt x="1220993" y="1843629"/>
                </a:moveTo>
                <a:lnTo>
                  <a:pt x="1221192" y="1843629"/>
                </a:lnTo>
                <a:lnTo>
                  <a:pt x="1221390" y="1843670"/>
                </a:lnTo>
                <a:lnTo>
                  <a:pt x="1221398" y="1844027"/>
                </a:lnTo>
                <a:lnTo>
                  <a:pt x="1221390" y="1844026"/>
                </a:lnTo>
                <a:lnTo>
                  <a:pt x="1220993" y="1843629"/>
                </a:lnTo>
                <a:close/>
                <a:moveTo>
                  <a:pt x="1620838" y="1724025"/>
                </a:moveTo>
                <a:lnTo>
                  <a:pt x="1620444" y="1728788"/>
                </a:lnTo>
                <a:lnTo>
                  <a:pt x="1618474" y="1739503"/>
                </a:lnTo>
                <a:lnTo>
                  <a:pt x="1615321" y="1755775"/>
                </a:lnTo>
                <a:lnTo>
                  <a:pt x="1612956" y="1764903"/>
                </a:lnTo>
                <a:lnTo>
                  <a:pt x="1610197" y="1774031"/>
                </a:lnTo>
                <a:lnTo>
                  <a:pt x="1607439" y="1783556"/>
                </a:lnTo>
                <a:lnTo>
                  <a:pt x="1603498" y="1792685"/>
                </a:lnTo>
                <a:lnTo>
                  <a:pt x="1599557" y="1801019"/>
                </a:lnTo>
                <a:lnTo>
                  <a:pt x="1595222" y="1808560"/>
                </a:lnTo>
                <a:lnTo>
                  <a:pt x="1592857" y="1812528"/>
                </a:lnTo>
                <a:lnTo>
                  <a:pt x="1589704" y="1815306"/>
                </a:lnTo>
                <a:lnTo>
                  <a:pt x="1587340" y="1818481"/>
                </a:lnTo>
                <a:lnTo>
                  <a:pt x="1584187" y="1820466"/>
                </a:lnTo>
                <a:lnTo>
                  <a:pt x="1581428" y="1822450"/>
                </a:lnTo>
                <a:lnTo>
                  <a:pt x="1577881" y="1824435"/>
                </a:lnTo>
                <a:lnTo>
                  <a:pt x="1574728" y="1825228"/>
                </a:lnTo>
                <a:lnTo>
                  <a:pt x="1571181" y="1825625"/>
                </a:lnTo>
                <a:lnTo>
                  <a:pt x="1567240" y="1825625"/>
                </a:lnTo>
                <a:lnTo>
                  <a:pt x="1563299" y="1825625"/>
                </a:lnTo>
                <a:lnTo>
                  <a:pt x="1560147" y="1824831"/>
                </a:lnTo>
                <a:lnTo>
                  <a:pt x="1556994" y="1824038"/>
                </a:lnTo>
                <a:lnTo>
                  <a:pt x="1554235" y="1822450"/>
                </a:lnTo>
                <a:lnTo>
                  <a:pt x="1551476" y="1821260"/>
                </a:lnTo>
                <a:lnTo>
                  <a:pt x="1549506" y="1819672"/>
                </a:lnTo>
                <a:lnTo>
                  <a:pt x="1547929" y="1817688"/>
                </a:lnTo>
                <a:lnTo>
                  <a:pt x="1546353" y="1815306"/>
                </a:lnTo>
                <a:lnTo>
                  <a:pt x="1544777" y="1812925"/>
                </a:lnTo>
                <a:lnTo>
                  <a:pt x="1543988" y="1810544"/>
                </a:lnTo>
                <a:lnTo>
                  <a:pt x="1543200" y="1807369"/>
                </a:lnTo>
                <a:lnTo>
                  <a:pt x="1542412" y="1800622"/>
                </a:lnTo>
                <a:lnTo>
                  <a:pt x="1542018" y="1793478"/>
                </a:lnTo>
                <a:lnTo>
                  <a:pt x="1542018" y="1789906"/>
                </a:lnTo>
                <a:lnTo>
                  <a:pt x="1542018" y="1786731"/>
                </a:lnTo>
                <a:lnTo>
                  <a:pt x="1541624" y="1784350"/>
                </a:lnTo>
                <a:lnTo>
                  <a:pt x="1540836" y="1781969"/>
                </a:lnTo>
                <a:lnTo>
                  <a:pt x="1540047" y="1780381"/>
                </a:lnTo>
                <a:lnTo>
                  <a:pt x="1539259" y="1779191"/>
                </a:lnTo>
                <a:lnTo>
                  <a:pt x="1538077" y="1778397"/>
                </a:lnTo>
                <a:lnTo>
                  <a:pt x="1536895" y="1778000"/>
                </a:lnTo>
                <a:lnTo>
                  <a:pt x="1535712" y="1778000"/>
                </a:lnTo>
                <a:lnTo>
                  <a:pt x="1534924" y="1778397"/>
                </a:lnTo>
                <a:lnTo>
                  <a:pt x="1534136" y="1778794"/>
                </a:lnTo>
                <a:lnTo>
                  <a:pt x="1532954" y="1779985"/>
                </a:lnTo>
                <a:lnTo>
                  <a:pt x="1532165" y="1781572"/>
                </a:lnTo>
                <a:lnTo>
                  <a:pt x="1531377" y="1783556"/>
                </a:lnTo>
                <a:lnTo>
                  <a:pt x="1530983" y="1785541"/>
                </a:lnTo>
                <a:lnTo>
                  <a:pt x="1530589" y="1787922"/>
                </a:lnTo>
                <a:lnTo>
                  <a:pt x="1530195" y="1790700"/>
                </a:lnTo>
                <a:lnTo>
                  <a:pt x="1529407" y="1793875"/>
                </a:lnTo>
                <a:lnTo>
                  <a:pt x="1528224" y="1797447"/>
                </a:lnTo>
                <a:lnTo>
                  <a:pt x="1526648" y="1801019"/>
                </a:lnTo>
                <a:lnTo>
                  <a:pt x="1522313" y="1808163"/>
                </a:lnTo>
                <a:lnTo>
                  <a:pt x="1517584" y="1814513"/>
                </a:lnTo>
                <a:lnTo>
                  <a:pt x="1515613" y="1817291"/>
                </a:lnTo>
                <a:lnTo>
                  <a:pt x="1513643" y="1818878"/>
                </a:lnTo>
                <a:lnTo>
                  <a:pt x="1512066" y="1820069"/>
                </a:lnTo>
                <a:lnTo>
                  <a:pt x="1510096" y="1820069"/>
                </a:lnTo>
                <a:lnTo>
                  <a:pt x="1509307" y="1820069"/>
                </a:lnTo>
                <a:lnTo>
                  <a:pt x="1508913" y="1819275"/>
                </a:lnTo>
                <a:lnTo>
                  <a:pt x="1508125" y="1817688"/>
                </a:lnTo>
                <a:lnTo>
                  <a:pt x="1508125" y="1814116"/>
                </a:lnTo>
                <a:lnTo>
                  <a:pt x="1508125" y="1809353"/>
                </a:lnTo>
                <a:lnTo>
                  <a:pt x="1509307" y="1797844"/>
                </a:lnTo>
                <a:lnTo>
                  <a:pt x="1510096" y="1785144"/>
                </a:lnTo>
                <a:lnTo>
                  <a:pt x="1510490" y="1772047"/>
                </a:lnTo>
                <a:lnTo>
                  <a:pt x="1511278" y="1759744"/>
                </a:lnTo>
                <a:lnTo>
                  <a:pt x="1512854" y="1749028"/>
                </a:lnTo>
                <a:lnTo>
                  <a:pt x="1513643" y="1743869"/>
                </a:lnTo>
                <a:lnTo>
                  <a:pt x="1514825" y="1739503"/>
                </a:lnTo>
                <a:lnTo>
                  <a:pt x="1516401" y="1736328"/>
                </a:lnTo>
                <a:lnTo>
                  <a:pt x="1517978" y="1733550"/>
                </a:lnTo>
                <a:lnTo>
                  <a:pt x="1519554" y="1732360"/>
                </a:lnTo>
                <a:lnTo>
                  <a:pt x="1520736" y="1731963"/>
                </a:lnTo>
                <a:lnTo>
                  <a:pt x="1521919" y="1731169"/>
                </a:lnTo>
                <a:lnTo>
                  <a:pt x="1523101" y="1731169"/>
                </a:lnTo>
                <a:lnTo>
                  <a:pt x="1620838" y="1724025"/>
                </a:lnTo>
                <a:close/>
                <a:moveTo>
                  <a:pt x="741170" y="1477566"/>
                </a:moveTo>
                <a:lnTo>
                  <a:pt x="739191" y="1478360"/>
                </a:lnTo>
                <a:lnTo>
                  <a:pt x="735628" y="1479154"/>
                </a:lnTo>
                <a:lnTo>
                  <a:pt x="731273" y="1478757"/>
                </a:lnTo>
                <a:lnTo>
                  <a:pt x="729690" y="1480345"/>
                </a:lnTo>
                <a:lnTo>
                  <a:pt x="728898" y="1481535"/>
                </a:lnTo>
                <a:lnTo>
                  <a:pt x="728502" y="1483123"/>
                </a:lnTo>
                <a:lnTo>
                  <a:pt x="728898" y="1485107"/>
                </a:lnTo>
                <a:lnTo>
                  <a:pt x="730086" y="1486695"/>
                </a:lnTo>
                <a:lnTo>
                  <a:pt x="731669" y="1487885"/>
                </a:lnTo>
                <a:lnTo>
                  <a:pt x="734440" y="1489076"/>
                </a:lnTo>
                <a:lnTo>
                  <a:pt x="737607" y="1489870"/>
                </a:lnTo>
                <a:lnTo>
                  <a:pt x="740774" y="1489076"/>
                </a:lnTo>
                <a:lnTo>
                  <a:pt x="743546" y="1487885"/>
                </a:lnTo>
                <a:lnTo>
                  <a:pt x="745525" y="1487091"/>
                </a:lnTo>
                <a:lnTo>
                  <a:pt x="747504" y="1485901"/>
                </a:lnTo>
                <a:lnTo>
                  <a:pt x="748692" y="1484313"/>
                </a:lnTo>
                <a:lnTo>
                  <a:pt x="749088" y="1483123"/>
                </a:lnTo>
                <a:lnTo>
                  <a:pt x="749484" y="1481932"/>
                </a:lnTo>
                <a:lnTo>
                  <a:pt x="749880" y="1481138"/>
                </a:lnTo>
                <a:lnTo>
                  <a:pt x="749484" y="1480345"/>
                </a:lnTo>
                <a:lnTo>
                  <a:pt x="748692" y="1479551"/>
                </a:lnTo>
                <a:lnTo>
                  <a:pt x="747900" y="1478757"/>
                </a:lnTo>
                <a:lnTo>
                  <a:pt x="746713" y="1478360"/>
                </a:lnTo>
                <a:lnTo>
                  <a:pt x="744733" y="1477566"/>
                </a:lnTo>
                <a:lnTo>
                  <a:pt x="743150" y="1477566"/>
                </a:lnTo>
                <a:lnTo>
                  <a:pt x="741170" y="1477566"/>
                </a:lnTo>
                <a:close/>
                <a:moveTo>
                  <a:pt x="770069" y="1446213"/>
                </a:moveTo>
                <a:lnTo>
                  <a:pt x="773236" y="1446213"/>
                </a:lnTo>
                <a:lnTo>
                  <a:pt x="775612" y="1446213"/>
                </a:lnTo>
                <a:lnTo>
                  <a:pt x="777195" y="1446610"/>
                </a:lnTo>
                <a:lnTo>
                  <a:pt x="778383" y="1447404"/>
                </a:lnTo>
                <a:lnTo>
                  <a:pt x="779175" y="1448198"/>
                </a:lnTo>
                <a:lnTo>
                  <a:pt x="779175" y="1448991"/>
                </a:lnTo>
                <a:lnTo>
                  <a:pt x="779175" y="1450182"/>
                </a:lnTo>
                <a:lnTo>
                  <a:pt x="782342" y="1451373"/>
                </a:lnTo>
                <a:lnTo>
                  <a:pt x="784717" y="1452166"/>
                </a:lnTo>
                <a:lnTo>
                  <a:pt x="787092" y="1453357"/>
                </a:lnTo>
                <a:lnTo>
                  <a:pt x="788280" y="1455341"/>
                </a:lnTo>
                <a:lnTo>
                  <a:pt x="822325" y="1543051"/>
                </a:lnTo>
                <a:lnTo>
                  <a:pt x="818366" y="1543448"/>
                </a:lnTo>
                <a:lnTo>
                  <a:pt x="809261" y="1544639"/>
                </a:lnTo>
                <a:lnTo>
                  <a:pt x="795406" y="1546623"/>
                </a:lnTo>
                <a:lnTo>
                  <a:pt x="787488" y="1547020"/>
                </a:lnTo>
                <a:lnTo>
                  <a:pt x="778779" y="1547417"/>
                </a:lnTo>
                <a:lnTo>
                  <a:pt x="776403" y="1549798"/>
                </a:lnTo>
                <a:lnTo>
                  <a:pt x="773632" y="1552973"/>
                </a:lnTo>
                <a:lnTo>
                  <a:pt x="770069" y="1554957"/>
                </a:lnTo>
                <a:lnTo>
                  <a:pt x="766902" y="1557339"/>
                </a:lnTo>
                <a:lnTo>
                  <a:pt x="758589" y="1561704"/>
                </a:lnTo>
                <a:lnTo>
                  <a:pt x="749880" y="1564879"/>
                </a:lnTo>
                <a:lnTo>
                  <a:pt x="741170" y="1568054"/>
                </a:lnTo>
                <a:lnTo>
                  <a:pt x="731273" y="1570435"/>
                </a:lnTo>
                <a:lnTo>
                  <a:pt x="721772" y="1572420"/>
                </a:lnTo>
                <a:lnTo>
                  <a:pt x="712271" y="1574404"/>
                </a:lnTo>
                <a:lnTo>
                  <a:pt x="702770" y="1575595"/>
                </a:lnTo>
                <a:lnTo>
                  <a:pt x="694061" y="1576389"/>
                </a:lnTo>
                <a:lnTo>
                  <a:pt x="679414" y="1577579"/>
                </a:lnTo>
                <a:lnTo>
                  <a:pt x="668725" y="1577976"/>
                </a:lnTo>
                <a:lnTo>
                  <a:pt x="665162" y="1577976"/>
                </a:lnTo>
                <a:lnTo>
                  <a:pt x="672288" y="1466454"/>
                </a:lnTo>
                <a:lnTo>
                  <a:pt x="672684" y="1464073"/>
                </a:lnTo>
                <a:lnTo>
                  <a:pt x="673079" y="1462485"/>
                </a:lnTo>
                <a:lnTo>
                  <a:pt x="673871" y="1460898"/>
                </a:lnTo>
                <a:lnTo>
                  <a:pt x="675059" y="1459707"/>
                </a:lnTo>
                <a:lnTo>
                  <a:pt x="676642" y="1458516"/>
                </a:lnTo>
                <a:lnTo>
                  <a:pt x="678622" y="1456929"/>
                </a:lnTo>
                <a:lnTo>
                  <a:pt x="682581" y="1454944"/>
                </a:lnTo>
                <a:lnTo>
                  <a:pt x="687727" y="1453357"/>
                </a:lnTo>
                <a:lnTo>
                  <a:pt x="693269" y="1452166"/>
                </a:lnTo>
                <a:lnTo>
                  <a:pt x="699999" y="1451373"/>
                </a:lnTo>
                <a:lnTo>
                  <a:pt x="706729" y="1450182"/>
                </a:lnTo>
                <a:lnTo>
                  <a:pt x="721772" y="1449388"/>
                </a:lnTo>
                <a:lnTo>
                  <a:pt x="737212" y="1448594"/>
                </a:lnTo>
                <a:lnTo>
                  <a:pt x="752255" y="1447801"/>
                </a:lnTo>
                <a:lnTo>
                  <a:pt x="759777" y="1447404"/>
                </a:lnTo>
                <a:lnTo>
                  <a:pt x="766506" y="1446610"/>
                </a:lnTo>
                <a:lnTo>
                  <a:pt x="770069" y="1446213"/>
                </a:lnTo>
                <a:close/>
                <a:moveTo>
                  <a:pt x="59062" y="1431772"/>
                </a:moveTo>
                <a:lnTo>
                  <a:pt x="61440" y="1459148"/>
                </a:lnTo>
                <a:lnTo>
                  <a:pt x="192645" y="1469067"/>
                </a:lnTo>
                <a:lnTo>
                  <a:pt x="59062" y="1431772"/>
                </a:lnTo>
                <a:close/>
                <a:moveTo>
                  <a:pt x="1076062" y="950913"/>
                </a:moveTo>
                <a:lnTo>
                  <a:pt x="1080032" y="951310"/>
                </a:lnTo>
                <a:lnTo>
                  <a:pt x="1083606" y="951707"/>
                </a:lnTo>
                <a:lnTo>
                  <a:pt x="1083606" y="952104"/>
                </a:lnTo>
                <a:lnTo>
                  <a:pt x="1084400" y="952502"/>
                </a:lnTo>
                <a:lnTo>
                  <a:pt x="1087974" y="954487"/>
                </a:lnTo>
                <a:lnTo>
                  <a:pt x="1093136" y="957267"/>
                </a:lnTo>
                <a:lnTo>
                  <a:pt x="1100283" y="960444"/>
                </a:lnTo>
                <a:lnTo>
                  <a:pt x="1093930" y="1312288"/>
                </a:lnTo>
                <a:lnTo>
                  <a:pt x="1134431" y="1020408"/>
                </a:lnTo>
                <a:lnTo>
                  <a:pt x="1128078" y="998170"/>
                </a:lnTo>
                <a:lnTo>
                  <a:pt x="1141975" y="972357"/>
                </a:lnTo>
                <a:lnTo>
                  <a:pt x="1175726" y="972754"/>
                </a:lnTo>
                <a:lnTo>
                  <a:pt x="1190418" y="998170"/>
                </a:lnTo>
                <a:lnTo>
                  <a:pt x="1182874" y="1017231"/>
                </a:lnTo>
                <a:lnTo>
                  <a:pt x="1177315" y="1217775"/>
                </a:lnTo>
                <a:lnTo>
                  <a:pt x="1165800" y="1329364"/>
                </a:lnTo>
                <a:lnTo>
                  <a:pt x="1283333" y="956076"/>
                </a:lnTo>
                <a:lnTo>
                  <a:pt x="1317084" y="953296"/>
                </a:lnTo>
                <a:lnTo>
                  <a:pt x="1339717" y="952104"/>
                </a:lnTo>
                <a:lnTo>
                  <a:pt x="1347261" y="951707"/>
                </a:lnTo>
                <a:lnTo>
                  <a:pt x="1351232" y="951707"/>
                </a:lnTo>
                <a:lnTo>
                  <a:pt x="1365129" y="954090"/>
                </a:lnTo>
                <a:lnTo>
                  <a:pt x="1378630" y="957664"/>
                </a:lnTo>
                <a:lnTo>
                  <a:pt x="1392130" y="960444"/>
                </a:lnTo>
                <a:lnTo>
                  <a:pt x="1405234" y="964415"/>
                </a:lnTo>
                <a:lnTo>
                  <a:pt x="1418337" y="967592"/>
                </a:lnTo>
                <a:lnTo>
                  <a:pt x="1430249" y="971960"/>
                </a:lnTo>
                <a:lnTo>
                  <a:pt x="1442558" y="975534"/>
                </a:lnTo>
                <a:lnTo>
                  <a:pt x="1454073" y="979903"/>
                </a:lnTo>
                <a:lnTo>
                  <a:pt x="1465191" y="984271"/>
                </a:lnTo>
                <a:lnTo>
                  <a:pt x="1475118" y="988242"/>
                </a:lnTo>
                <a:lnTo>
                  <a:pt x="1484648" y="993007"/>
                </a:lnTo>
                <a:lnTo>
                  <a:pt x="1493780" y="997376"/>
                </a:lnTo>
                <a:lnTo>
                  <a:pt x="1501722" y="1001347"/>
                </a:lnTo>
                <a:lnTo>
                  <a:pt x="1508869" y="1006112"/>
                </a:lnTo>
                <a:lnTo>
                  <a:pt x="1514825" y="1010480"/>
                </a:lnTo>
                <a:lnTo>
                  <a:pt x="1520384" y="1014452"/>
                </a:lnTo>
                <a:lnTo>
                  <a:pt x="1523164" y="1018026"/>
                </a:lnTo>
                <a:lnTo>
                  <a:pt x="1526737" y="1021997"/>
                </a:lnTo>
                <a:lnTo>
                  <a:pt x="1529517" y="1026365"/>
                </a:lnTo>
                <a:lnTo>
                  <a:pt x="1532693" y="1031528"/>
                </a:lnTo>
                <a:lnTo>
                  <a:pt x="1535473" y="1037484"/>
                </a:lnTo>
                <a:lnTo>
                  <a:pt x="1538252" y="1043441"/>
                </a:lnTo>
                <a:lnTo>
                  <a:pt x="1541429" y="1050192"/>
                </a:lnTo>
                <a:lnTo>
                  <a:pt x="1544208" y="1057737"/>
                </a:lnTo>
                <a:lnTo>
                  <a:pt x="1549370" y="1073622"/>
                </a:lnTo>
                <a:lnTo>
                  <a:pt x="1554532" y="1091095"/>
                </a:lnTo>
                <a:lnTo>
                  <a:pt x="1558900" y="1110156"/>
                </a:lnTo>
                <a:lnTo>
                  <a:pt x="1563665" y="1131204"/>
                </a:lnTo>
                <a:lnTo>
                  <a:pt x="1568033" y="1153442"/>
                </a:lnTo>
                <a:lnTo>
                  <a:pt x="1572003" y="1176475"/>
                </a:lnTo>
                <a:lnTo>
                  <a:pt x="1575577" y="1201096"/>
                </a:lnTo>
                <a:lnTo>
                  <a:pt x="1579151" y="1225717"/>
                </a:lnTo>
                <a:lnTo>
                  <a:pt x="1582327" y="1251927"/>
                </a:lnTo>
                <a:lnTo>
                  <a:pt x="1585107" y="1278136"/>
                </a:lnTo>
                <a:lnTo>
                  <a:pt x="1588283" y="1305140"/>
                </a:lnTo>
                <a:lnTo>
                  <a:pt x="1590666" y="1332144"/>
                </a:lnTo>
                <a:lnTo>
                  <a:pt x="1595034" y="1386152"/>
                </a:lnTo>
                <a:lnTo>
                  <a:pt x="1598210" y="1439365"/>
                </a:lnTo>
                <a:lnTo>
                  <a:pt x="1601387" y="1490196"/>
                </a:lnTo>
                <a:lnTo>
                  <a:pt x="1602975" y="1538644"/>
                </a:lnTo>
                <a:lnTo>
                  <a:pt x="1603769" y="1581532"/>
                </a:lnTo>
                <a:lnTo>
                  <a:pt x="1603769" y="1618861"/>
                </a:lnTo>
                <a:lnTo>
                  <a:pt x="1603372" y="1649836"/>
                </a:lnTo>
                <a:lnTo>
                  <a:pt x="1602975" y="1662147"/>
                </a:lnTo>
                <a:lnTo>
                  <a:pt x="1602181" y="1671678"/>
                </a:lnTo>
                <a:lnTo>
                  <a:pt x="1601784" y="1678031"/>
                </a:lnTo>
                <a:lnTo>
                  <a:pt x="1601784" y="1683591"/>
                </a:lnTo>
                <a:lnTo>
                  <a:pt x="1602578" y="1688356"/>
                </a:lnTo>
                <a:lnTo>
                  <a:pt x="1602975" y="1692328"/>
                </a:lnTo>
                <a:lnTo>
                  <a:pt x="1604166" y="1696696"/>
                </a:lnTo>
                <a:lnTo>
                  <a:pt x="1605357" y="1699873"/>
                </a:lnTo>
                <a:lnTo>
                  <a:pt x="1607740" y="1705432"/>
                </a:lnTo>
                <a:lnTo>
                  <a:pt x="1609328" y="1709404"/>
                </a:lnTo>
                <a:lnTo>
                  <a:pt x="1609725" y="1710992"/>
                </a:lnTo>
                <a:lnTo>
                  <a:pt x="1609725" y="1711786"/>
                </a:lnTo>
                <a:lnTo>
                  <a:pt x="1609328" y="1712978"/>
                </a:lnTo>
                <a:lnTo>
                  <a:pt x="1608534" y="1713375"/>
                </a:lnTo>
                <a:lnTo>
                  <a:pt x="1606549" y="1713772"/>
                </a:lnTo>
                <a:lnTo>
                  <a:pt x="1604166" y="1714169"/>
                </a:lnTo>
                <a:lnTo>
                  <a:pt x="1599798" y="1714169"/>
                </a:lnTo>
                <a:lnTo>
                  <a:pt x="1595431" y="1714169"/>
                </a:lnTo>
                <a:lnTo>
                  <a:pt x="1583916" y="1713375"/>
                </a:lnTo>
                <a:lnTo>
                  <a:pt x="1571209" y="1711786"/>
                </a:lnTo>
                <a:lnTo>
                  <a:pt x="1558106" y="1710198"/>
                </a:lnTo>
                <a:lnTo>
                  <a:pt x="1534679" y="1706227"/>
                </a:lnTo>
                <a:lnTo>
                  <a:pt x="1521178" y="1704241"/>
                </a:lnTo>
                <a:lnTo>
                  <a:pt x="1520384" y="1693519"/>
                </a:lnTo>
                <a:lnTo>
                  <a:pt x="1518002" y="1674855"/>
                </a:lnTo>
                <a:lnTo>
                  <a:pt x="1511649" y="1617273"/>
                </a:lnTo>
                <a:lnTo>
                  <a:pt x="1493383" y="1456044"/>
                </a:lnTo>
                <a:lnTo>
                  <a:pt x="1474324" y="1299183"/>
                </a:lnTo>
                <a:lnTo>
                  <a:pt x="1467177" y="1245970"/>
                </a:lnTo>
                <a:lnTo>
                  <a:pt x="1465191" y="1230482"/>
                </a:lnTo>
                <a:lnTo>
                  <a:pt x="1463603" y="1223334"/>
                </a:lnTo>
                <a:lnTo>
                  <a:pt x="1462412" y="1218569"/>
                </a:lnTo>
                <a:lnTo>
                  <a:pt x="1461221" y="1215789"/>
                </a:lnTo>
                <a:lnTo>
                  <a:pt x="1460029" y="1214598"/>
                </a:lnTo>
                <a:lnTo>
                  <a:pt x="1459632" y="1214201"/>
                </a:lnTo>
                <a:lnTo>
                  <a:pt x="1459235" y="1214201"/>
                </a:lnTo>
                <a:lnTo>
                  <a:pt x="1458441" y="1215392"/>
                </a:lnTo>
                <a:lnTo>
                  <a:pt x="1457250" y="1216980"/>
                </a:lnTo>
                <a:lnTo>
                  <a:pt x="1456456" y="1222937"/>
                </a:lnTo>
                <a:lnTo>
                  <a:pt x="1456059" y="1229688"/>
                </a:lnTo>
                <a:lnTo>
                  <a:pt x="1455662" y="1236836"/>
                </a:lnTo>
                <a:lnTo>
                  <a:pt x="1455662" y="1243984"/>
                </a:lnTo>
                <a:lnTo>
                  <a:pt x="1451691" y="1302757"/>
                </a:lnTo>
                <a:lnTo>
                  <a:pt x="1447323" y="1369870"/>
                </a:lnTo>
                <a:lnTo>
                  <a:pt x="1442955" y="1440556"/>
                </a:lnTo>
                <a:lnTo>
                  <a:pt x="1439779" y="1509655"/>
                </a:lnTo>
                <a:lnTo>
                  <a:pt x="1434220" y="1624024"/>
                </a:lnTo>
                <a:lnTo>
                  <a:pt x="1431837" y="1671678"/>
                </a:lnTo>
                <a:lnTo>
                  <a:pt x="1431837" y="1676046"/>
                </a:lnTo>
                <a:lnTo>
                  <a:pt x="1431440" y="1687165"/>
                </a:lnTo>
                <a:lnTo>
                  <a:pt x="1429852" y="1703050"/>
                </a:lnTo>
                <a:lnTo>
                  <a:pt x="1428661" y="1711786"/>
                </a:lnTo>
                <a:lnTo>
                  <a:pt x="1427470" y="1720920"/>
                </a:lnTo>
                <a:lnTo>
                  <a:pt x="1425484" y="1730451"/>
                </a:lnTo>
                <a:lnTo>
                  <a:pt x="1422705" y="1739187"/>
                </a:lnTo>
                <a:lnTo>
                  <a:pt x="1419925" y="1747527"/>
                </a:lnTo>
                <a:lnTo>
                  <a:pt x="1416352" y="1755469"/>
                </a:lnTo>
                <a:lnTo>
                  <a:pt x="1414366" y="1759043"/>
                </a:lnTo>
                <a:lnTo>
                  <a:pt x="1412381" y="1762220"/>
                </a:lnTo>
                <a:lnTo>
                  <a:pt x="1409998" y="1765000"/>
                </a:lnTo>
                <a:lnTo>
                  <a:pt x="1407616" y="1766985"/>
                </a:lnTo>
                <a:lnTo>
                  <a:pt x="1404836" y="1769368"/>
                </a:lnTo>
                <a:lnTo>
                  <a:pt x="1402057" y="1770956"/>
                </a:lnTo>
                <a:lnTo>
                  <a:pt x="1398880" y="1771751"/>
                </a:lnTo>
                <a:lnTo>
                  <a:pt x="1395307" y="1772148"/>
                </a:lnTo>
                <a:lnTo>
                  <a:pt x="1350041" y="2259805"/>
                </a:lnTo>
                <a:lnTo>
                  <a:pt x="1229728" y="2262188"/>
                </a:lnTo>
                <a:lnTo>
                  <a:pt x="1221398" y="1844027"/>
                </a:lnTo>
                <a:lnTo>
                  <a:pt x="1224169" y="1844423"/>
                </a:lnTo>
                <a:lnTo>
                  <a:pt x="1226949" y="1844820"/>
                </a:lnTo>
                <a:lnTo>
                  <a:pt x="1221390" y="1843670"/>
                </a:lnTo>
                <a:lnTo>
                  <a:pt x="1221390" y="1843629"/>
                </a:lnTo>
                <a:lnTo>
                  <a:pt x="1221192" y="1843629"/>
                </a:lnTo>
                <a:lnTo>
                  <a:pt x="1215434" y="1842437"/>
                </a:lnTo>
                <a:lnTo>
                  <a:pt x="1204316" y="1840849"/>
                </a:lnTo>
                <a:lnTo>
                  <a:pt x="1190021" y="1839260"/>
                </a:lnTo>
                <a:lnTo>
                  <a:pt x="1160638" y="2260600"/>
                </a:lnTo>
                <a:lnTo>
                  <a:pt x="1054620" y="2260600"/>
                </a:lnTo>
                <a:lnTo>
                  <a:pt x="1015310" y="1736010"/>
                </a:lnTo>
                <a:lnTo>
                  <a:pt x="1010942" y="1729259"/>
                </a:lnTo>
                <a:lnTo>
                  <a:pt x="1006574" y="1722508"/>
                </a:lnTo>
                <a:lnTo>
                  <a:pt x="1002604" y="1715757"/>
                </a:lnTo>
                <a:lnTo>
                  <a:pt x="999030" y="1708609"/>
                </a:lnTo>
                <a:lnTo>
                  <a:pt x="995456" y="1701461"/>
                </a:lnTo>
                <a:lnTo>
                  <a:pt x="992677" y="1693916"/>
                </a:lnTo>
                <a:lnTo>
                  <a:pt x="989500" y="1687165"/>
                </a:lnTo>
                <a:lnTo>
                  <a:pt x="987515" y="1679620"/>
                </a:lnTo>
                <a:lnTo>
                  <a:pt x="986721" y="1675649"/>
                </a:lnTo>
                <a:lnTo>
                  <a:pt x="982353" y="1629583"/>
                </a:lnTo>
                <a:lnTo>
                  <a:pt x="977985" y="1578355"/>
                </a:lnTo>
                <a:lnTo>
                  <a:pt x="972029" y="1512831"/>
                </a:lnTo>
                <a:lnTo>
                  <a:pt x="960514" y="1330555"/>
                </a:lnTo>
                <a:lnTo>
                  <a:pt x="955352" y="1372650"/>
                </a:lnTo>
                <a:lnTo>
                  <a:pt x="948602" y="1421892"/>
                </a:lnTo>
                <a:lnTo>
                  <a:pt x="942249" y="1462795"/>
                </a:lnTo>
                <a:lnTo>
                  <a:pt x="939866" y="1479871"/>
                </a:lnTo>
                <a:lnTo>
                  <a:pt x="938278" y="1480268"/>
                </a:lnTo>
                <a:lnTo>
                  <a:pt x="938675" y="1485430"/>
                </a:lnTo>
                <a:lnTo>
                  <a:pt x="849731" y="1541027"/>
                </a:lnTo>
                <a:lnTo>
                  <a:pt x="804862" y="1434997"/>
                </a:lnTo>
                <a:lnTo>
                  <a:pt x="915248" y="1388137"/>
                </a:lnTo>
                <a:lnTo>
                  <a:pt x="915248" y="1370664"/>
                </a:lnTo>
                <a:lnTo>
                  <a:pt x="916439" y="1352397"/>
                </a:lnTo>
                <a:lnTo>
                  <a:pt x="917630" y="1332541"/>
                </a:lnTo>
                <a:lnTo>
                  <a:pt x="919616" y="1312288"/>
                </a:lnTo>
                <a:lnTo>
                  <a:pt x="923586" y="1282107"/>
                </a:lnTo>
                <a:lnTo>
                  <a:pt x="928351" y="1250735"/>
                </a:lnTo>
                <a:lnTo>
                  <a:pt x="934307" y="1218569"/>
                </a:lnTo>
                <a:lnTo>
                  <a:pt x="941455" y="1187197"/>
                </a:lnTo>
                <a:lnTo>
                  <a:pt x="948999" y="1155428"/>
                </a:lnTo>
                <a:lnTo>
                  <a:pt x="953367" y="1139940"/>
                </a:lnTo>
                <a:lnTo>
                  <a:pt x="958132" y="1124453"/>
                </a:lnTo>
                <a:lnTo>
                  <a:pt x="962499" y="1109759"/>
                </a:lnTo>
                <a:lnTo>
                  <a:pt x="967661" y="1095066"/>
                </a:lnTo>
                <a:lnTo>
                  <a:pt x="972823" y="1080770"/>
                </a:lnTo>
                <a:lnTo>
                  <a:pt x="977985" y="1067268"/>
                </a:lnTo>
                <a:lnTo>
                  <a:pt x="983147" y="1053766"/>
                </a:lnTo>
                <a:lnTo>
                  <a:pt x="988706" y="1041058"/>
                </a:lnTo>
                <a:lnTo>
                  <a:pt x="994662" y="1028748"/>
                </a:lnTo>
                <a:lnTo>
                  <a:pt x="1000618" y="1017629"/>
                </a:lnTo>
                <a:lnTo>
                  <a:pt x="1006971" y="1006906"/>
                </a:lnTo>
                <a:lnTo>
                  <a:pt x="1013324" y="996979"/>
                </a:lnTo>
                <a:lnTo>
                  <a:pt x="1019678" y="987845"/>
                </a:lnTo>
                <a:lnTo>
                  <a:pt x="1026428" y="979505"/>
                </a:lnTo>
                <a:lnTo>
                  <a:pt x="1033178" y="972357"/>
                </a:lnTo>
                <a:lnTo>
                  <a:pt x="1039928" y="966004"/>
                </a:lnTo>
                <a:lnTo>
                  <a:pt x="1047075" y="960444"/>
                </a:lnTo>
                <a:lnTo>
                  <a:pt x="1050252" y="958458"/>
                </a:lnTo>
                <a:lnTo>
                  <a:pt x="1054223" y="956870"/>
                </a:lnTo>
                <a:lnTo>
                  <a:pt x="1057399" y="954884"/>
                </a:lnTo>
                <a:lnTo>
                  <a:pt x="1061370" y="953296"/>
                </a:lnTo>
                <a:lnTo>
                  <a:pt x="1064547" y="952502"/>
                </a:lnTo>
                <a:lnTo>
                  <a:pt x="1068517" y="951707"/>
                </a:lnTo>
                <a:lnTo>
                  <a:pt x="1072488" y="951310"/>
                </a:lnTo>
                <a:lnTo>
                  <a:pt x="1076062" y="950913"/>
                </a:lnTo>
                <a:close/>
                <a:moveTo>
                  <a:pt x="460208" y="927100"/>
                </a:moveTo>
                <a:lnTo>
                  <a:pt x="466154" y="927100"/>
                </a:lnTo>
                <a:lnTo>
                  <a:pt x="472099" y="927497"/>
                </a:lnTo>
                <a:lnTo>
                  <a:pt x="477649" y="929084"/>
                </a:lnTo>
                <a:lnTo>
                  <a:pt x="483198" y="931068"/>
                </a:lnTo>
                <a:lnTo>
                  <a:pt x="488351" y="933845"/>
                </a:lnTo>
                <a:lnTo>
                  <a:pt x="493505" y="937416"/>
                </a:lnTo>
                <a:lnTo>
                  <a:pt x="498658" y="940987"/>
                </a:lnTo>
                <a:lnTo>
                  <a:pt x="503414" y="945351"/>
                </a:lnTo>
                <a:lnTo>
                  <a:pt x="508171" y="950509"/>
                </a:lnTo>
                <a:lnTo>
                  <a:pt x="512531" y="955666"/>
                </a:lnTo>
                <a:lnTo>
                  <a:pt x="516891" y="962015"/>
                </a:lnTo>
                <a:lnTo>
                  <a:pt x="520855" y="968363"/>
                </a:lnTo>
                <a:lnTo>
                  <a:pt x="525216" y="975504"/>
                </a:lnTo>
                <a:lnTo>
                  <a:pt x="528783" y="982646"/>
                </a:lnTo>
                <a:lnTo>
                  <a:pt x="532747" y="990581"/>
                </a:lnTo>
                <a:lnTo>
                  <a:pt x="535918" y="998913"/>
                </a:lnTo>
                <a:lnTo>
                  <a:pt x="539486" y="1007245"/>
                </a:lnTo>
                <a:lnTo>
                  <a:pt x="546224" y="1025495"/>
                </a:lnTo>
                <a:lnTo>
                  <a:pt x="552170" y="1044539"/>
                </a:lnTo>
                <a:lnTo>
                  <a:pt x="557720" y="1064774"/>
                </a:lnTo>
                <a:lnTo>
                  <a:pt x="562080" y="1086199"/>
                </a:lnTo>
                <a:lnTo>
                  <a:pt x="566837" y="1108020"/>
                </a:lnTo>
                <a:lnTo>
                  <a:pt x="570800" y="1129842"/>
                </a:lnTo>
                <a:lnTo>
                  <a:pt x="573972" y="1152060"/>
                </a:lnTo>
                <a:lnTo>
                  <a:pt x="577539" y="1175072"/>
                </a:lnTo>
                <a:lnTo>
                  <a:pt x="579917" y="1197290"/>
                </a:lnTo>
                <a:lnTo>
                  <a:pt x="582296" y="1219508"/>
                </a:lnTo>
                <a:lnTo>
                  <a:pt x="584674" y="1240933"/>
                </a:lnTo>
                <a:lnTo>
                  <a:pt x="587449" y="1282592"/>
                </a:lnTo>
                <a:lnTo>
                  <a:pt x="589431" y="1319887"/>
                </a:lnTo>
                <a:lnTo>
                  <a:pt x="591016" y="1351628"/>
                </a:lnTo>
                <a:lnTo>
                  <a:pt x="591016" y="1376226"/>
                </a:lnTo>
                <a:lnTo>
                  <a:pt x="591016" y="1392890"/>
                </a:lnTo>
                <a:lnTo>
                  <a:pt x="590620" y="1397651"/>
                </a:lnTo>
                <a:lnTo>
                  <a:pt x="589827" y="1399635"/>
                </a:lnTo>
                <a:lnTo>
                  <a:pt x="588242" y="1390510"/>
                </a:lnTo>
                <a:lnTo>
                  <a:pt x="585070" y="1366308"/>
                </a:lnTo>
                <a:lnTo>
                  <a:pt x="580710" y="1336551"/>
                </a:lnTo>
                <a:lnTo>
                  <a:pt x="577143" y="1307191"/>
                </a:lnTo>
                <a:lnTo>
                  <a:pt x="571197" y="1397254"/>
                </a:lnTo>
                <a:lnTo>
                  <a:pt x="204933" y="1299256"/>
                </a:lnTo>
                <a:lnTo>
                  <a:pt x="140718" y="1285370"/>
                </a:lnTo>
                <a:lnTo>
                  <a:pt x="569611" y="1420266"/>
                </a:lnTo>
                <a:lnTo>
                  <a:pt x="569215" y="1425424"/>
                </a:lnTo>
                <a:lnTo>
                  <a:pt x="647700" y="1454784"/>
                </a:lnTo>
                <a:lnTo>
                  <a:pt x="646511" y="1467083"/>
                </a:lnTo>
                <a:lnTo>
                  <a:pt x="644925" y="1480970"/>
                </a:lnTo>
                <a:lnTo>
                  <a:pt x="642150" y="1513503"/>
                </a:lnTo>
                <a:lnTo>
                  <a:pt x="638979" y="1548418"/>
                </a:lnTo>
                <a:lnTo>
                  <a:pt x="636997" y="1565478"/>
                </a:lnTo>
                <a:lnTo>
                  <a:pt x="634619" y="1582539"/>
                </a:lnTo>
                <a:lnTo>
                  <a:pt x="619160" y="1576587"/>
                </a:lnTo>
                <a:lnTo>
                  <a:pt x="601322" y="1570636"/>
                </a:lnTo>
                <a:lnTo>
                  <a:pt x="581107" y="1564288"/>
                </a:lnTo>
                <a:lnTo>
                  <a:pt x="559305" y="1557940"/>
                </a:lnTo>
                <a:lnTo>
                  <a:pt x="553359" y="1625388"/>
                </a:lnTo>
                <a:lnTo>
                  <a:pt x="550981" y="1651177"/>
                </a:lnTo>
                <a:lnTo>
                  <a:pt x="550188" y="1655542"/>
                </a:lnTo>
                <a:lnTo>
                  <a:pt x="547810" y="1662683"/>
                </a:lnTo>
                <a:lnTo>
                  <a:pt x="545035" y="1669825"/>
                </a:lnTo>
                <a:lnTo>
                  <a:pt x="541864" y="1676966"/>
                </a:lnTo>
                <a:lnTo>
                  <a:pt x="538693" y="1684108"/>
                </a:lnTo>
                <a:lnTo>
                  <a:pt x="534729" y="1690853"/>
                </a:lnTo>
                <a:lnTo>
                  <a:pt x="531161" y="1697994"/>
                </a:lnTo>
                <a:lnTo>
                  <a:pt x="526801" y="1704739"/>
                </a:lnTo>
                <a:lnTo>
                  <a:pt x="522045" y="1711484"/>
                </a:lnTo>
                <a:lnTo>
                  <a:pt x="483198" y="2235200"/>
                </a:lnTo>
                <a:lnTo>
                  <a:pt x="377362" y="2235200"/>
                </a:lnTo>
                <a:lnTo>
                  <a:pt x="324246" y="1818608"/>
                </a:lnTo>
                <a:lnTo>
                  <a:pt x="317508" y="1819401"/>
                </a:lnTo>
                <a:lnTo>
                  <a:pt x="310769" y="1819798"/>
                </a:lnTo>
                <a:lnTo>
                  <a:pt x="306409" y="1819401"/>
                </a:lnTo>
                <a:lnTo>
                  <a:pt x="302049" y="1819005"/>
                </a:lnTo>
                <a:lnTo>
                  <a:pt x="316319" y="2229646"/>
                </a:lnTo>
                <a:lnTo>
                  <a:pt x="188285" y="2234803"/>
                </a:lnTo>
                <a:lnTo>
                  <a:pt x="132790" y="1794803"/>
                </a:lnTo>
                <a:lnTo>
                  <a:pt x="128430" y="1793612"/>
                </a:lnTo>
                <a:lnTo>
                  <a:pt x="124863" y="1792025"/>
                </a:lnTo>
                <a:lnTo>
                  <a:pt x="120899" y="1789248"/>
                </a:lnTo>
                <a:lnTo>
                  <a:pt x="117728" y="1786471"/>
                </a:lnTo>
                <a:lnTo>
                  <a:pt x="114160" y="1783297"/>
                </a:lnTo>
                <a:lnTo>
                  <a:pt x="111385" y="1779329"/>
                </a:lnTo>
                <a:lnTo>
                  <a:pt x="108611" y="1775362"/>
                </a:lnTo>
                <a:lnTo>
                  <a:pt x="105836" y="1770997"/>
                </a:lnTo>
                <a:lnTo>
                  <a:pt x="103458" y="1766236"/>
                </a:lnTo>
                <a:lnTo>
                  <a:pt x="101079" y="1761078"/>
                </a:lnTo>
                <a:lnTo>
                  <a:pt x="97115" y="1750763"/>
                </a:lnTo>
                <a:lnTo>
                  <a:pt x="93151" y="1739257"/>
                </a:lnTo>
                <a:lnTo>
                  <a:pt x="90377" y="1727354"/>
                </a:lnTo>
                <a:lnTo>
                  <a:pt x="87602" y="1715848"/>
                </a:lnTo>
                <a:lnTo>
                  <a:pt x="85224" y="1704342"/>
                </a:lnTo>
                <a:lnTo>
                  <a:pt x="81656" y="1683314"/>
                </a:lnTo>
                <a:lnTo>
                  <a:pt x="78881" y="1666254"/>
                </a:lnTo>
                <a:lnTo>
                  <a:pt x="78089" y="1659906"/>
                </a:lnTo>
                <a:lnTo>
                  <a:pt x="76899" y="1655938"/>
                </a:lnTo>
                <a:lnTo>
                  <a:pt x="76503" y="1651177"/>
                </a:lnTo>
                <a:lnTo>
                  <a:pt x="70557" y="1587300"/>
                </a:lnTo>
                <a:lnTo>
                  <a:pt x="63819" y="1517074"/>
                </a:lnTo>
                <a:lnTo>
                  <a:pt x="56684" y="1428598"/>
                </a:lnTo>
                <a:lnTo>
                  <a:pt x="47567" y="1425424"/>
                </a:lnTo>
                <a:lnTo>
                  <a:pt x="39639" y="1421853"/>
                </a:lnTo>
                <a:lnTo>
                  <a:pt x="32900" y="1418679"/>
                </a:lnTo>
                <a:lnTo>
                  <a:pt x="27351" y="1415505"/>
                </a:lnTo>
                <a:lnTo>
                  <a:pt x="23387" y="1412331"/>
                </a:lnTo>
                <a:lnTo>
                  <a:pt x="20216" y="1409157"/>
                </a:lnTo>
                <a:lnTo>
                  <a:pt x="19423" y="1407967"/>
                </a:lnTo>
                <a:lnTo>
                  <a:pt x="18630" y="1406776"/>
                </a:lnTo>
                <a:lnTo>
                  <a:pt x="18234" y="1405189"/>
                </a:lnTo>
                <a:lnTo>
                  <a:pt x="18630" y="1403999"/>
                </a:lnTo>
                <a:lnTo>
                  <a:pt x="16252" y="1398445"/>
                </a:lnTo>
                <a:lnTo>
                  <a:pt x="13874" y="1390906"/>
                </a:lnTo>
                <a:lnTo>
                  <a:pt x="11892" y="1381781"/>
                </a:lnTo>
                <a:lnTo>
                  <a:pt x="9910" y="1371465"/>
                </a:lnTo>
                <a:lnTo>
                  <a:pt x="7531" y="1359166"/>
                </a:lnTo>
                <a:lnTo>
                  <a:pt x="5549" y="1346073"/>
                </a:lnTo>
                <a:lnTo>
                  <a:pt x="3964" y="1331393"/>
                </a:lnTo>
                <a:lnTo>
                  <a:pt x="2775" y="1315920"/>
                </a:lnTo>
                <a:lnTo>
                  <a:pt x="1189" y="1299256"/>
                </a:lnTo>
                <a:lnTo>
                  <a:pt x="396" y="1282196"/>
                </a:lnTo>
                <a:lnTo>
                  <a:pt x="0" y="1263945"/>
                </a:lnTo>
                <a:lnTo>
                  <a:pt x="396" y="1245297"/>
                </a:lnTo>
                <a:lnTo>
                  <a:pt x="793" y="1226253"/>
                </a:lnTo>
                <a:lnTo>
                  <a:pt x="2378" y="1206812"/>
                </a:lnTo>
                <a:lnTo>
                  <a:pt x="4360" y="1187371"/>
                </a:lnTo>
                <a:lnTo>
                  <a:pt x="6739" y="1167533"/>
                </a:lnTo>
                <a:lnTo>
                  <a:pt x="10306" y="1147696"/>
                </a:lnTo>
                <a:lnTo>
                  <a:pt x="14270" y="1127858"/>
                </a:lnTo>
                <a:lnTo>
                  <a:pt x="19423" y="1108417"/>
                </a:lnTo>
                <a:lnTo>
                  <a:pt x="22594" y="1098498"/>
                </a:lnTo>
                <a:lnTo>
                  <a:pt x="25369" y="1088976"/>
                </a:lnTo>
                <a:lnTo>
                  <a:pt x="28540" y="1079851"/>
                </a:lnTo>
                <a:lnTo>
                  <a:pt x="32504" y="1070329"/>
                </a:lnTo>
                <a:lnTo>
                  <a:pt x="36468" y="1061203"/>
                </a:lnTo>
                <a:lnTo>
                  <a:pt x="40035" y="1052475"/>
                </a:lnTo>
                <a:lnTo>
                  <a:pt x="44792" y="1043349"/>
                </a:lnTo>
                <a:lnTo>
                  <a:pt x="49549" y="1034621"/>
                </a:lnTo>
                <a:lnTo>
                  <a:pt x="53909" y="1026289"/>
                </a:lnTo>
                <a:lnTo>
                  <a:pt x="59458" y="1018354"/>
                </a:lnTo>
                <a:lnTo>
                  <a:pt x="65008" y="1010022"/>
                </a:lnTo>
                <a:lnTo>
                  <a:pt x="70557" y="1002087"/>
                </a:lnTo>
                <a:lnTo>
                  <a:pt x="76899" y="994548"/>
                </a:lnTo>
                <a:lnTo>
                  <a:pt x="83242" y="987407"/>
                </a:lnTo>
                <a:lnTo>
                  <a:pt x="89980" y="980662"/>
                </a:lnTo>
                <a:lnTo>
                  <a:pt x="97115" y="973917"/>
                </a:lnTo>
                <a:lnTo>
                  <a:pt x="104250" y="967569"/>
                </a:lnTo>
                <a:lnTo>
                  <a:pt x="112178" y="961618"/>
                </a:lnTo>
                <a:lnTo>
                  <a:pt x="120106" y="956063"/>
                </a:lnTo>
                <a:lnTo>
                  <a:pt x="128430" y="950905"/>
                </a:lnTo>
                <a:lnTo>
                  <a:pt x="137547" y="946144"/>
                </a:lnTo>
                <a:lnTo>
                  <a:pt x="146664" y="941383"/>
                </a:lnTo>
                <a:lnTo>
                  <a:pt x="155781" y="937416"/>
                </a:lnTo>
                <a:lnTo>
                  <a:pt x="166087" y="933845"/>
                </a:lnTo>
                <a:lnTo>
                  <a:pt x="175997" y="930671"/>
                </a:lnTo>
                <a:lnTo>
                  <a:pt x="187096" y="927894"/>
                </a:lnTo>
                <a:lnTo>
                  <a:pt x="190663" y="927497"/>
                </a:lnTo>
                <a:lnTo>
                  <a:pt x="198591" y="927894"/>
                </a:lnTo>
                <a:lnTo>
                  <a:pt x="221185" y="929084"/>
                </a:lnTo>
                <a:lnTo>
                  <a:pt x="254878" y="931861"/>
                </a:lnTo>
                <a:lnTo>
                  <a:pt x="371813" y="1304811"/>
                </a:lnTo>
                <a:lnTo>
                  <a:pt x="360714" y="1193322"/>
                </a:lnTo>
                <a:lnTo>
                  <a:pt x="355165" y="993358"/>
                </a:lnTo>
                <a:lnTo>
                  <a:pt x="347633" y="973917"/>
                </a:lnTo>
                <a:lnTo>
                  <a:pt x="362300" y="948525"/>
                </a:lnTo>
                <a:lnTo>
                  <a:pt x="395993" y="948525"/>
                </a:lnTo>
                <a:lnTo>
                  <a:pt x="409866" y="973917"/>
                </a:lnTo>
                <a:lnTo>
                  <a:pt x="403524" y="996532"/>
                </a:lnTo>
                <a:lnTo>
                  <a:pt x="443956" y="1288147"/>
                </a:lnTo>
                <a:lnTo>
                  <a:pt x="437614" y="937019"/>
                </a:lnTo>
                <a:lnTo>
                  <a:pt x="444749" y="933448"/>
                </a:lnTo>
                <a:lnTo>
                  <a:pt x="449902" y="930671"/>
                </a:lnTo>
                <a:lnTo>
                  <a:pt x="453073" y="928687"/>
                </a:lnTo>
                <a:lnTo>
                  <a:pt x="453866" y="927894"/>
                </a:lnTo>
                <a:lnTo>
                  <a:pt x="460208" y="927100"/>
                </a:lnTo>
                <a:close/>
                <a:moveTo>
                  <a:pt x="1383083" y="640160"/>
                </a:moveTo>
                <a:lnTo>
                  <a:pt x="1382686" y="644922"/>
                </a:lnTo>
                <a:lnTo>
                  <a:pt x="1384275" y="651669"/>
                </a:lnTo>
                <a:lnTo>
                  <a:pt x="1385070" y="658813"/>
                </a:lnTo>
                <a:lnTo>
                  <a:pt x="1385467" y="666750"/>
                </a:lnTo>
                <a:lnTo>
                  <a:pt x="1385864" y="674688"/>
                </a:lnTo>
                <a:lnTo>
                  <a:pt x="1386262" y="674688"/>
                </a:lnTo>
                <a:lnTo>
                  <a:pt x="1385467" y="660797"/>
                </a:lnTo>
                <a:lnTo>
                  <a:pt x="1383083" y="640160"/>
                </a:lnTo>
                <a:close/>
                <a:moveTo>
                  <a:pt x="153566" y="634207"/>
                </a:moveTo>
                <a:lnTo>
                  <a:pt x="152376" y="649288"/>
                </a:lnTo>
                <a:lnTo>
                  <a:pt x="152773" y="649685"/>
                </a:lnTo>
                <a:lnTo>
                  <a:pt x="153566" y="634207"/>
                </a:lnTo>
                <a:close/>
                <a:moveTo>
                  <a:pt x="155152" y="615157"/>
                </a:moveTo>
                <a:lnTo>
                  <a:pt x="153566" y="633810"/>
                </a:lnTo>
                <a:lnTo>
                  <a:pt x="154359" y="626666"/>
                </a:lnTo>
                <a:lnTo>
                  <a:pt x="155548" y="619919"/>
                </a:lnTo>
                <a:lnTo>
                  <a:pt x="155152" y="615157"/>
                </a:lnTo>
                <a:close/>
                <a:moveTo>
                  <a:pt x="1356862" y="559594"/>
                </a:moveTo>
                <a:lnTo>
                  <a:pt x="1359643" y="561578"/>
                </a:lnTo>
                <a:lnTo>
                  <a:pt x="1362424" y="563960"/>
                </a:lnTo>
                <a:lnTo>
                  <a:pt x="1367589" y="569516"/>
                </a:lnTo>
                <a:lnTo>
                  <a:pt x="1365205" y="565547"/>
                </a:lnTo>
                <a:lnTo>
                  <a:pt x="1362424" y="562372"/>
                </a:lnTo>
                <a:lnTo>
                  <a:pt x="1361232" y="561181"/>
                </a:lnTo>
                <a:lnTo>
                  <a:pt x="1359643" y="560388"/>
                </a:lnTo>
                <a:lnTo>
                  <a:pt x="1358451" y="559991"/>
                </a:lnTo>
                <a:lnTo>
                  <a:pt x="1356862" y="559594"/>
                </a:lnTo>
                <a:close/>
                <a:moveTo>
                  <a:pt x="180128" y="534591"/>
                </a:moveTo>
                <a:lnTo>
                  <a:pt x="178939" y="535385"/>
                </a:lnTo>
                <a:lnTo>
                  <a:pt x="176956" y="536178"/>
                </a:lnTo>
                <a:lnTo>
                  <a:pt x="175767" y="536972"/>
                </a:lnTo>
                <a:lnTo>
                  <a:pt x="173388" y="540544"/>
                </a:lnTo>
                <a:lnTo>
                  <a:pt x="170613" y="544513"/>
                </a:lnTo>
                <a:lnTo>
                  <a:pt x="175767" y="539353"/>
                </a:lnTo>
                <a:lnTo>
                  <a:pt x="178939" y="536575"/>
                </a:lnTo>
                <a:lnTo>
                  <a:pt x="181714" y="534591"/>
                </a:lnTo>
                <a:lnTo>
                  <a:pt x="180128" y="534591"/>
                </a:lnTo>
                <a:close/>
                <a:moveTo>
                  <a:pt x="1221780" y="479425"/>
                </a:moveTo>
                <a:lnTo>
                  <a:pt x="1236480" y="479425"/>
                </a:lnTo>
                <a:lnTo>
                  <a:pt x="1251578" y="480219"/>
                </a:lnTo>
                <a:lnTo>
                  <a:pt x="1267072" y="481806"/>
                </a:lnTo>
                <a:lnTo>
                  <a:pt x="1282964" y="484585"/>
                </a:lnTo>
                <a:lnTo>
                  <a:pt x="1299253" y="488156"/>
                </a:lnTo>
                <a:lnTo>
                  <a:pt x="1315940" y="492919"/>
                </a:lnTo>
                <a:lnTo>
                  <a:pt x="1323886" y="495300"/>
                </a:lnTo>
                <a:lnTo>
                  <a:pt x="1332229" y="498872"/>
                </a:lnTo>
                <a:lnTo>
                  <a:pt x="1340970" y="502047"/>
                </a:lnTo>
                <a:lnTo>
                  <a:pt x="1349710" y="505619"/>
                </a:lnTo>
                <a:lnTo>
                  <a:pt x="1358054" y="509588"/>
                </a:lnTo>
                <a:lnTo>
                  <a:pt x="1366794" y="513953"/>
                </a:lnTo>
                <a:lnTo>
                  <a:pt x="1368383" y="515144"/>
                </a:lnTo>
                <a:lnTo>
                  <a:pt x="1370370" y="516731"/>
                </a:lnTo>
                <a:lnTo>
                  <a:pt x="1374343" y="521494"/>
                </a:lnTo>
                <a:lnTo>
                  <a:pt x="1378713" y="527844"/>
                </a:lnTo>
                <a:lnTo>
                  <a:pt x="1383878" y="536178"/>
                </a:lnTo>
                <a:lnTo>
                  <a:pt x="1388646" y="545703"/>
                </a:lnTo>
                <a:lnTo>
                  <a:pt x="1393413" y="556022"/>
                </a:lnTo>
                <a:lnTo>
                  <a:pt x="1397783" y="567928"/>
                </a:lnTo>
                <a:lnTo>
                  <a:pt x="1401756" y="580231"/>
                </a:lnTo>
                <a:lnTo>
                  <a:pt x="1404935" y="592931"/>
                </a:lnTo>
                <a:lnTo>
                  <a:pt x="1406127" y="599282"/>
                </a:lnTo>
                <a:lnTo>
                  <a:pt x="1407319" y="605632"/>
                </a:lnTo>
                <a:lnTo>
                  <a:pt x="1407716" y="612378"/>
                </a:lnTo>
                <a:lnTo>
                  <a:pt x="1408113" y="618728"/>
                </a:lnTo>
                <a:lnTo>
                  <a:pt x="1408113" y="624682"/>
                </a:lnTo>
                <a:lnTo>
                  <a:pt x="1408113" y="631032"/>
                </a:lnTo>
                <a:lnTo>
                  <a:pt x="1407319" y="637382"/>
                </a:lnTo>
                <a:lnTo>
                  <a:pt x="1406524" y="643335"/>
                </a:lnTo>
                <a:lnTo>
                  <a:pt x="1404935" y="649288"/>
                </a:lnTo>
                <a:lnTo>
                  <a:pt x="1402551" y="654844"/>
                </a:lnTo>
                <a:lnTo>
                  <a:pt x="1400167" y="660400"/>
                </a:lnTo>
                <a:lnTo>
                  <a:pt x="1397386" y="665163"/>
                </a:lnTo>
                <a:lnTo>
                  <a:pt x="1393810" y="670322"/>
                </a:lnTo>
                <a:lnTo>
                  <a:pt x="1389440" y="675085"/>
                </a:lnTo>
                <a:lnTo>
                  <a:pt x="1391427" y="675878"/>
                </a:lnTo>
                <a:lnTo>
                  <a:pt x="1392619" y="677466"/>
                </a:lnTo>
                <a:lnTo>
                  <a:pt x="1393413" y="679053"/>
                </a:lnTo>
                <a:lnTo>
                  <a:pt x="1394605" y="681832"/>
                </a:lnTo>
                <a:lnTo>
                  <a:pt x="1396591" y="687785"/>
                </a:lnTo>
                <a:lnTo>
                  <a:pt x="1398975" y="694928"/>
                </a:lnTo>
                <a:lnTo>
                  <a:pt x="1400167" y="703263"/>
                </a:lnTo>
                <a:lnTo>
                  <a:pt x="1401359" y="712788"/>
                </a:lnTo>
                <a:lnTo>
                  <a:pt x="1402154" y="723107"/>
                </a:lnTo>
                <a:lnTo>
                  <a:pt x="1402154" y="734616"/>
                </a:lnTo>
                <a:lnTo>
                  <a:pt x="1402154" y="746125"/>
                </a:lnTo>
                <a:lnTo>
                  <a:pt x="1401359" y="757635"/>
                </a:lnTo>
                <a:lnTo>
                  <a:pt x="1399770" y="768350"/>
                </a:lnTo>
                <a:lnTo>
                  <a:pt x="1398181" y="777082"/>
                </a:lnTo>
                <a:lnTo>
                  <a:pt x="1395797" y="784225"/>
                </a:lnTo>
                <a:lnTo>
                  <a:pt x="1394605" y="787004"/>
                </a:lnTo>
                <a:lnTo>
                  <a:pt x="1393413" y="789782"/>
                </a:lnTo>
                <a:lnTo>
                  <a:pt x="1392221" y="791766"/>
                </a:lnTo>
                <a:lnTo>
                  <a:pt x="1390632" y="793354"/>
                </a:lnTo>
                <a:lnTo>
                  <a:pt x="1389043" y="794147"/>
                </a:lnTo>
                <a:lnTo>
                  <a:pt x="1387454" y="794941"/>
                </a:lnTo>
                <a:lnTo>
                  <a:pt x="1386262" y="794147"/>
                </a:lnTo>
                <a:lnTo>
                  <a:pt x="1385070" y="793354"/>
                </a:lnTo>
                <a:lnTo>
                  <a:pt x="1383878" y="792163"/>
                </a:lnTo>
                <a:lnTo>
                  <a:pt x="1382289" y="790575"/>
                </a:lnTo>
                <a:lnTo>
                  <a:pt x="1379905" y="785813"/>
                </a:lnTo>
                <a:lnTo>
                  <a:pt x="1377918" y="779463"/>
                </a:lnTo>
                <a:lnTo>
                  <a:pt x="1375137" y="788988"/>
                </a:lnTo>
                <a:lnTo>
                  <a:pt x="1372356" y="798116"/>
                </a:lnTo>
                <a:lnTo>
                  <a:pt x="1368781" y="807244"/>
                </a:lnTo>
                <a:lnTo>
                  <a:pt x="1365602" y="816372"/>
                </a:lnTo>
                <a:lnTo>
                  <a:pt x="1361232" y="825104"/>
                </a:lnTo>
                <a:lnTo>
                  <a:pt x="1357259" y="833438"/>
                </a:lnTo>
                <a:lnTo>
                  <a:pt x="1352889" y="842169"/>
                </a:lnTo>
                <a:lnTo>
                  <a:pt x="1348121" y="850504"/>
                </a:lnTo>
                <a:lnTo>
                  <a:pt x="1343354" y="858044"/>
                </a:lnTo>
                <a:lnTo>
                  <a:pt x="1338189" y="865585"/>
                </a:lnTo>
                <a:lnTo>
                  <a:pt x="1333024" y="873126"/>
                </a:lnTo>
                <a:lnTo>
                  <a:pt x="1327462" y="880269"/>
                </a:lnTo>
                <a:lnTo>
                  <a:pt x="1321899" y="887413"/>
                </a:lnTo>
                <a:lnTo>
                  <a:pt x="1316337" y="893763"/>
                </a:lnTo>
                <a:lnTo>
                  <a:pt x="1310378" y="900113"/>
                </a:lnTo>
                <a:lnTo>
                  <a:pt x="1304418" y="906463"/>
                </a:lnTo>
                <a:lnTo>
                  <a:pt x="1298459" y="912416"/>
                </a:lnTo>
                <a:lnTo>
                  <a:pt x="1292499" y="917972"/>
                </a:lnTo>
                <a:lnTo>
                  <a:pt x="1286540" y="922735"/>
                </a:lnTo>
                <a:lnTo>
                  <a:pt x="1280183" y="927497"/>
                </a:lnTo>
                <a:lnTo>
                  <a:pt x="1274224" y="932260"/>
                </a:lnTo>
                <a:lnTo>
                  <a:pt x="1268661" y="936229"/>
                </a:lnTo>
                <a:lnTo>
                  <a:pt x="1262702" y="940197"/>
                </a:lnTo>
                <a:lnTo>
                  <a:pt x="1256743" y="943769"/>
                </a:lnTo>
                <a:lnTo>
                  <a:pt x="1250783" y="946548"/>
                </a:lnTo>
                <a:lnTo>
                  <a:pt x="1245221" y="949326"/>
                </a:lnTo>
                <a:lnTo>
                  <a:pt x="1239261" y="951707"/>
                </a:lnTo>
                <a:lnTo>
                  <a:pt x="1233699" y="953691"/>
                </a:lnTo>
                <a:lnTo>
                  <a:pt x="1228932" y="954882"/>
                </a:lnTo>
                <a:lnTo>
                  <a:pt x="1223767" y="956073"/>
                </a:lnTo>
                <a:lnTo>
                  <a:pt x="1218602" y="956469"/>
                </a:lnTo>
                <a:lnTo>
                  <a:pt x="1214232" y="957263"/>
                </a:lnTo>
                <a:lnTo>
                  <a:pt x="1208272" y="956469"/>
                </a:lnTo>
                <a:lnTo>
                  <a:pt x="1202313" y="956073"/>
                </a:lnTo>
                <a:lnTo>
                  <a:pt x="1195956" y="954882"/>
                </a:lnTo>
                <a:lnTo>
                  <a:pt x="1189996" y="953691"/>
                </a:lnTo>
                <a:lnTo>
                  <a:pt x="1183640" y="952104"/>
                </a:lnTo>
                <a:lnTo>
                  <a:pt x="1177283" y="949326"/>
                </a:lnTo>
                <a:lnTo>
                  <a:pt x="1171323" y="946944"/>
                </a:lnTo>
                <a:lnTo>
                  <a:pt x="1164967" y="944166"/>
                </a:lnTo>
                <a:lnTo>
                  <a:pt x="1158610" y="940594"/>
                </a:lnTo>
                <a:lnTo>
                  <a:pt x="1152253" y="937419"/>
                </a:lnTo>
                <a:lnTo>
                  <a:pt x="1146294" y="933054"/>
                </a:lnTo>
                <a:lnTo>
                  <a:pt x="1140334" y="928291"/>
                </a:lnTo>
                <a:lnTo>
                  <a:pt x="1133977" y="923926"/>
                </a:lnTo>
                <a:lnTo>
                  <a:pt x="1128018" y="918766"/>
                </a:lnTo>
                <a:lnTo>
                  <a:pt x="1122058" y="913210"/>
                </a:lnTo>
                <a:lnTo>
                  <a:pt x="1116099" y="907257"/>
                </a:lnTo>
                <a:lnTo>
                  <a:pt x="1110537" y="901304"/>
                </a:lnTo>
                <a:lnTo>
                  <a:pt x="1104975" y="894557"/>
                </a:lnTo>
                <a:lnTo>
                  <a:pt x="1099810" y="887810"/>
                </a:lnTo>
                <a:lnTo>
                  <a:pt x="1094645" y="880666"/>
                </a:lnTo>
                <a:lnTo>
                  <a:pt x="1089877" y="873522"/>
                </a:lnTo>
                <a:lnTo>
                  <a:pt x="1085507" y="865585"/>
                </a:lnTo>
                <a:lnTo>
                  <a:pt x="1080739" y="857647"/>
                </a:lnTo>
                <a:lnTo>
                  <a:pt x="1076766" y="849313"/>
                </a:lnTo>
                <a:lnTo>
                  <a:pt x="1072793" y="840582"/>
                </a:lnTo>
                <a:lnTo>
                  <a:pt x="1069218" y="831851"/>
                </a:lnTo>
                <a:lnTo>
                  <a:pt x="1066039" y="822722"/>
                </a:lnTo>
                <a:lnTo>
                  <a:pt x="1063258" y="813197"/>
                </a:lnTo>
                <a:lnTo>
                  <a:pt x="1060875" y="803672"/>
                </a:lnTo>
                <a:lnTo>
                  <a:pt x="1058491" y="793354"/>
                </a:lnTo>
                <a:lnTo>
                  <a:pt x="1056504" y="783432"/>
                </a:lnTo>
                <a:lnTo>
                  <a:pt x="1055312" y="772716"/>
                </a:lnTo>
                <a:lnTo>
                  <a:pt x="1054915" y="773113"/>
                </a:lnTo>
                <a:lnTo>
                  <a:pt x="1054518" y="773113"/>
                </a:lnTo>
                <a:lnTo>
                  <a:pt x="1053723" y="771525"/>
                </a:lnTo>
                <a:lnTo>
                  <a:pt x="1052929" y="767954"/>
                </a:lnTo>
                <a:lnTo>
                  <a:pt x="1051737" y="762000"/>
                </a:lnTo>
                <a:lnTo>
                  <a:pt x="1048558" y="745729"/>
                </a:lnTo>
                <a:lnTo>
                  <a:pt x="1046174" y="726282"/>
                </a:lnTo>
                <a:lnTo>
                  <a:pt x="1043393" y="706041"/>
                </a:lnTo>
                <a:lnTo>
                  <a:pt x="1042201" y="688578"/>
                </a:lnTo>
                <a:lnTo>
                  <a:pt x="1042201" y="681435"/>
                </a:lnTo>
                <a:lnTo>
                  <a:pt x="1042599" y="675878"/>
                </a:lnTo>
                <a:lnTo>
                  <a:pt x="1043393" y="672307"/>
                </a:lnTo>
                <a:lnTo>
                  <a:pt x="1043791" y="671116"/>
                </a:lnTo>
                <a:lnTo>
                  <a:pt x="1044585" y="671116"/>
                </a:lnTo>
                <a:lnTo>
                  <a:pt x="1045777" y="671116"/>
                </a:lnTo>
                <a:lnTo>
                  <a:pt x="1046969" y="671910"/>
                </a:lnTo>
                <a:lnTo>
                  <a:pt x="1048956" y="674291"/>
                </a:lnTo>
                <a:lnTo>
                  <a:pt x="1048558" y="662385"/>
                </a:lnTo>
                <a:lnTo>
                  <a:pt x="1048161" y="649685"/>
                </a:lnTo>
                <a:lnTo>
                  <a:pt x="1048558" y="636588"/>
                </a:lnTo>
                <a:lnTo>
                  <a:pt x="1050147" y="622697"/>
                </a:lnTo>
                <a:lnTo>
                  <a:pt x="1052929" y="624682"/>
                </a:lnTo>
                <a:lnTo>
                  <a:pt x="1055710" y="626666"/>
                </a:lnTo>
                <a:lnTo>
                  <a:pt x="1058888" y="627857"/>
                </a:lnTo>
                <a:lnTo>
                  <a:pt x="1061669" y="629047"/>
                </a:lnTo>
                <a:lnTo>
                  <a:pt x="1065245" y="629841"/>
                </a:lnTo>
                <a:lnTo>
                  <a:pt x="1068423" y="630238"/>
                </a:lnTo>
                <a:lnTo>
                  <a:pt x="1075575" y="630635"/>
                </a:lnTo>
                <a:lnTo>
                  <a:pt x="1082726" y="630238"/>
                </a:lnTo>
                <a:lnTo>
                  <a:pt x="1090672" y="629047"/>
                </a:lnTo>
                <a:lnTo>
                  <a:pt x="1099412" y="627063"/>
                </a:lnTo>
                <a:lnTo>
                  <a:pt x="1108153" y="623888"/>
                </a:lnTo>
                <a:lnTo>
                  <a:pt x="1116894" y="621110"/>
                </a:lnTo>
                <a:lnTo>
                  <a:pt x="1126429" y="617141"/>
                </a:lnTo>
                <a:lnTo>
                  <a:pt x="1146294" y="608410"/>
                </a:lnTo>
                <a:lnTo>
                  <a:pt x="1187613" y="588169"/>
                </a:lnTo>
                <a:lnTo>
                  <a:pt x="1176886" y="592535"/>
                </a:lnTo>
                <a:lnTo>
                  <a:pt x="1167350" y="597297"/>
                </a:lnTo>
                <a:lnTo>
                  <a:pt x="1158213" y="601663"/>
                </a:lnTo>
                <a:lnTo>
                  <a:pt x="1149869" y="605235"/>
                </a:lnTo>
                <a:lnTo>
                  <a:pt x="1141923" y="607616"/>
                </a:lnTo>
                <a:lnTo>
                  <a:pt x="1134375" y="609203"/>
                </a:lnTo>
                <a:lnTo>
                  <a:pt x="1126826" y="610394"/>
                </a:lnTo>
                <a:lnTo>
                  <a:pt x="1120072" y="611188"/>
                </a:lnTo>
                <a:lnTo>
                  <a:pt x="1113318" y="611188"/>
                </a:lnTo>
                <a:lnTo>
                  <a:pt x="1106564" y="610791"/>
                </a:lnTo>
                <a:lnTo>
                  <a:pt x="1100604" y="609600"/>
                </a:lnTo>
                <a:lnTo>
                  <a:pt x="1094645" y="608410"/>
                </a:lnTo>
                <a:lnTo>
                  <a:pt x="1089083" y="606822"/>
                </a:lnTo>
                <a:lnTo>
                  <a:pt x="1083521" y="604044"/>
                </a:lnTo>
                <a:lnTo>
                  <a:pt x="1079150" y="601663"/>
                </a:lnTo>
                <a:lnTo>
                  <a:pt x="1073985" y="599282"/>
                </a:lnTo>
                <a:lnTo>
                  <a:pt x="1069615" y="596107"/>
                </a:lnTo>
                <a:lnTo>
                  <a:pt x="1065642" y="592931"/>
                </a:lnTo>
                <a:lnTo>
                  <a:pt x="1061669" y="589360"/>
                </a:lnTo>
                <a:lnTo>
                  <a:pt x="1058491" y="586185"/>
                </a:lnTo>
                <a:lnTo>
                  <a:pt x="1052134" y="579041"/>
                </a:lnTo>
                <a:lnTo>
                  <a:pt x="1046572" y="572294"/>
                </a:lnTo>
                <a:lnTo>
                  <a:pt x="1042201" y="565944"/>
                </a:lnTo>
                <a:lnTo>
                  <a:pt x="1039023" y="560388"/>
                </a:lnTo>
                <a:lnTo>
                  <a:pt x="1036639" y="555625"/>
                </a:lnTo>
                <a:lnTo>
                  <a:pt x="1035050" y="552053"/>
                </a:lnTo>
                <a:lnTo>
                  <a:pt x="1041407" y="546497"/>
                </a:lnTo>
                <a:lnTo>
                  <a:pt x="1049353" y="540147"/>
                </a:lnTo>
                <a:lnTo>
                  <a:pt x="1060477" y="532606"/>
                </a:lnTo>
                <a:lnTo>
                  <a:pt x="1074383" y="523478"/>
                </a:lnTo>
                <a:lnTo>
                  <a:pt x="1082329" y="519113"/>
                </a:lnTo>
                <a:lnTo>
                  <a:pt x="1090672" y="514350"/>
                </a:lnTo>
                <a:lnTo>
                  <a:pt x="1100207" y="509588"/>
                </a:lnTo>
                <a:lnTo>
                  <a:pt x="1109742" y="505619"/>
                </a:lnTo>
                <a:lnTo>
                  <a:pt x="1120072" y="500856"/>
                </a:lnTo>
                <a:lnTo>
                  <a:pt x="1130799" y="496888"/>
                </a:lnTo>
                <a:lnTo>
                  <a:pt x="1142321" y="492919"/>
                </a:lnTo>
                <a:lnTo>
                  <a:pt x="1154637" y="489347"/>
                </a:lnTo>
                <a:lnTo>
                  <a:pt x="1166953" y="486172"/>
                </a:lnTo>
                <a:lnTo>
                  <a:pt x="1179667" y="483791"/>
                </a:lnTo>
                <a:lnTo>
                  <a:pt x="1193175" y="481410"/>
                </a:lnTo>
                <a:lnTo>
                  <a:pt x="1207478" y="480219"/>
                </a:lnTo>
                <a:lnTo>
                  <a:pt x="1221780" y="479425"/>
                </a:lnTo>
                <a:close/>
                <a:moveTo>
                  <a:pt x="301839" y="454025"/>
                </a:moveTo>
                <a:lnTo>
                  <a:pt x="316508" y="454422"/>
                </a:lnTo>
                <a:lnTo>
                  <a:pt x="330781" y="454819"/>
                </a:lnTo>
                <a:lnTo>
                  <a:pt x="344656" y="456803"/>
                </a:lnTo>
                <a:lnTo>
                  <a:pt x="358136" y="458788"/>
                </a:lnTo>
                <a:lnTo>
                  <a:pt x="371219" y="461169"/>
                </a:lnTo>
                <a:lnTo>
                  <a:pt x="383509" y="464344"/>
                </a:lnTo>
                <a:lnTo>
                  <a:pt x="395799" y="467916"/>
                </a:lnTo>
                <a:lnTo>
                  <a:pt x="406900" y="471885"/>
                </a:lnTo>
                <a:lnTo>
                  <a:pt x="418000" y="475853"/>
                </a:lnTo>
                <a:lnTo>
                  <a:pt x="428308" y="480219"/>
                </a:lnTo>
                <a:lnTo>
                  <a:pt x="437823" y="484981"/>
                </a:lnTo>
                <a:lnTo>
                  <a:pt x="446941" y="489347"/>
                </a:lnTo>
                <a:lnTo>
                  <a:pt x="455663" y="494110"/>
                </a:lnTo>
                <a:lnTo>
                  <a:pt x="463593" y="498872"/>
                </a:lnTo>
                <a:lnTo>
                  <a:pt x="477468" y="507206"/>
                </a:lnTo>
                <a:lnTo>
                  <a:pt x="488173" y="515144"/>
                </a:lnTo>
                <a:lnTo>
                  <a:pt x="496498" y="521097"/>
                </a:lnTo>
                <a:lnTo>
                  <a:pt x="503238" y="527050"/>
                </a:lnTo>
                <a:lnTo>
                  <a:pt x="500859" y="531019"/>
                </a:lnTo>
                <a:lnTo>
                  <a:pt x="498877" y="534988"/>
                </a:lnTo>
                <a:lnTo>
                  <a:pt x="495309" y="540941"/>
                </a:lnTo>
                <a:lnTo>
                  <a:pt x="491344" y="547291"/>
                </a:lnTo>
                <a:lnTo>
                  <a:pt x="485794" y="554038"/>
                </a:lnTo>
                <a:lnTo>
                  <a:pt x="479451" y="561181"/>
                </a:lnTo>
                <a:lnTo>
                  <a:pt x="476279" y="564753"/>
                </a:lnTo>
                <a:lnTo>
                  <a:pt x="472315" y="567928"/>
                </a:lnTo>
                <a:lnTo>
                  <a:pt x="467954" y="570707"/>
                </a:lnTo>
                <a:lnTo>
                  <a:pt x="463989" y="573882"/>
                </a:lnTo>
                <a:lnTo>
                  <a:pt x="459232" y="576660"/>
                </a:lnTo>
                <a:lnTo>
                  <a:pt x="454078" y="579438"/>
                </a:lnTo>
                <a:lnTo>
                  <a:pt x="448924" y="581422"/>
                </a:lnTo>
                <a:lnTo>
                  <a:pt x="443373" y="583010"/>
                </a:lnTo>
                <a:lnTo>
                  <a:pt x="437427" y="584994"/>
                </a:lnTo>
                <a:lnTo>
                  <a:pt x="431480" y="585788"/>
                </a:lnTo>
                <a:lnTo>
                  <a:pt x="424740" y="586185"/>
                </a:lnTo>
                <a:lnTo>
                  <a:pt x="418000" y="586185"/>
                </a:lnTo>
                <a:lnTo>
                  <a:pt x="411261" y="585788"/>
                </a:lnTo>
                <a:lnTo>
                  <a:pt x="403728" y="584200"/>
                </a:lnTo>
                <a:lnTo>
                  <a:pt x="396195" y="582216"/>
                </a:lnTo>
                <a:lnTo>
                  <a:pt x="388266" y="579835"/>
                </a:lnTo>
                <a:lnTo>
                  <a:pt x="379544" y="576263"/>
                </a:lnTo>
                <a:lnTo>
                  <a:pt x="370822" y="572294"/>
                </a:lnTo>
                <a:lnTo>
                  <a:pt x="361307" y="567531"/>
                </a:lnTo>
                <a:lnTo>
                  <a:pt x="350603" y="563166"/>
                </a:lnTo>
                <a:lnTo>
                  <a:pt x="392231" y="583010"/>
                </a:lnTo>
                <a:lnTo>
                  <a:pt x="411657" y="592138"/>
                </a:lnTo>
                <a:lnTo>
                  <a:pt x="420776" y="595710"/>
                </a:lnTo>
                <a:lnTo>
                  <a:pt x="429894" y="599282"/>
                </a:lnTo>
                <a:lnTo>
                  <a:pt x="438616" y="601663"/>
                </a:lnTo>
                <a:lnTo>
                  <a:pt x="446941" y="603647"/>
                </a:lnTo>
                <a:lnTo>
                  <a:pt x="454871" y="605235"/>
                </a:lnTo>
                <a:lnTo>
                  <a:pt x="462403" y="606028"/>
                </a:lnTo>
                <a:lnTo>
                  <a:pt x="469539" y="605632"/>
                </a:lnTo>
                <a:lnTo>
                  <a:pt x="472711" y="604441"/>
                </a:lnTo>
                <a:lnTo>
                  <a:pt x="476279" y="603647"/>
                </a:lnTo>
                <a:lnTo>
                  <a:pt x="479054" y="602853"/>
                </a:lnTo>
                <a:lnTo>
                  <a:pt x="481829" y="601266"/>
                </a:lnTo>
                <a:lnTo>
                  <a:pt x="485001" y="599678"/>
                </a:lnTo>
                <a:lnTo>
                  <a:pt x="487380" y="597694"/>
                </a:lnTo>
                <a:lnTo>
                  <a:pt x="489362" y="611982"/>
                </a:lnTo>
                <a:lnTo>
                  <a:pt x="489758" y="624682"/>
                </a:lnTo>
                <a:lnTo>
                  <a:pt x="489758" y="636985"/>
                </a:lnTo>
                <a:lnTo>
                  <a:pt x="488569" y="648891"/>
                </a:lnTo>
                <a:lnTo>
                  <a:pt x="490948" y="646907"/>
                </a:lnTo>
                <a:lnTo>
                  <a:pt x="492137" y="646510"/>
                </a:lnTo>
                <a:lnTo>
                  <a:pt x="493327" y="646113"/>
                </a:lnTo>
                <a:lnTo>
                  <a:pt x="493723" y="646510"/>
                </a:lnTo>
                <a:lnTo>
                  <a:pt x="494119" y="647303"/>
                </a:lnTo>
                <a:lnTo>
                  <a:pt x="494912" y="650875"/>
                </a:lnTo>
                <a:lnTo>
                  <a:pt x="495309" y="656432"/>
                </a:lnTo>
                <a:lnTo>
                  <a:pt x="495309" y="663575"/>
                </a:lnTo>
                <a:lnTo>
                  <a:pt x="494119" y="681435"/>
                </a:lnTo>
                <a:lnTo>
                  <a:pt x="491741" y="701279"/>
                </a:lnTo>
                <a:lnTo>
                  <a:pt x="489362" y="720725"/>
                </a:lnTo>
                <a:lnTo>
                  <a:pt x="486190" y="736600"/>
                </a:lnTo>
                <a:lnTo>
                  <a:pt x="485001" y="742554"/>
                </a:lnTo>
                <a:lnTo>
                  <a:pt x="484208" y="746522"/>
                </a:lnTo>
                <a:lnTo>
                  <a:pt x="483415" y="748507"/>
                </a:lnTo>
                <a:lnTo>
                  <a:pt x="483019" y="748507"/>
                </a:lnTo>
                <a:lnTo>
                  <a:pt x="482622" y="747713"/>
                </a:lnTo>
                <a:lnTo>
                  <a:pt x="481037" y="758032"/>
                </a:lnTo>
                <a:lnTo>
                  <a:pt x="479451" y="768350"/>
                </a:lnTo>
                <a:lnTo>
                  <a:pt x="477072" y="778272"/>
                </a:lnTo>
                <a:lnTo>
                  <a:pt x="474297" y="788194"/>
                </a:lnTo>
                <a:lnTo>
                  <a:pt x="471918" y="797719"/>
                </a:lnTo>
                <a:lnTo>
                  <a:pt x="468350" y="806451"/>
                </a:lnTo>
                <a:lnTo>
                  <a:pt x="465178" y="815976"/>
                </a:lnTo>
                <a:lnTo>
                  <a:pt x="460817" y="824310"/>
                </a:lnTo>
                <a:lnTo>
                  <a:pt x="457249" y="832644"/>
                </a:lnTo>
                <a:lnTo>
                  <a:pt x="452492" y="840582"/>
                </a:lnTo>
                <a:lnTo>
                  <a:pt x="447734" y="848122"/>
                </a:lnTo>
                <a:lnTo>
                  <a:pt x="443373" y="856060"/>
                </a:lnTo>
                <a:lnTo>
                  <a:pt x="438220" y="863204"/>
                </a:lnTo>
                <a:lnTo>
                  <a:pt x="432669" y="869951"/>
                </a:lnTo>
                <a:lnTo>
                  <a:pt x="427119" y="876301"/>
                </a:lnTo>
                <a:lnTo>
                  <a:pt x="421965" y="882254"/>
                </a:lnTo>
                <a:lnTo>
                  <a:pt x="416018" y="887810"/>
                </a:lnTo>
                <a:lnTo>
                  <a:pt x="410071" y="893366"/>
                </a:lnTo>
                <a:lnTo>
                  <a:pt x="404124" y="898922"/>
                </a:lnTo>
                <a:lnTo>
                  <a:pt x="398178" y="903685"/>
                </a:lnTo>
                <a:lnTo>
                  <a:pt x="391834" y="907654"/>
                </a:lnTo>
                <a:lnTo>
                  <a:pt x="385491" y="912019"/>
                </a:lnTo>
                <a:lnTo>
                  <a:pt x="379148" y="915591"/>
                </a:lnTo>
                <a:lnTo>
                  <a:pt x="372805" y="919163"/>
                </a:lnTo>
                <a:lnTo>
                  <a:pt x="366858" y="921941"/>
                </a:lnTo>
                <a:lnTo>
                  <a:pt x="360911" y="924719"/>
                </a:lnTo>
                <a:lnTo>
                  <a:pt x="354568" y="926704"/>
                </a:lnTo>
                <a:lnTo>
                  <a:pt x="348225" y="928688"/>
                </a:lnTo>
                <a:lnTo>
                  <a:pt x="342278" y="930276"/>
                </a:lnTo>
                <a:lnTo>
                  <a:pt x="335934" y="931069"/>
                </a:lnTo>
                <a:lnTo>
                  <a:pt x="329988" y="931863"/>
                </a:lnTo>
                <a:lnTo>
                  <a:pt x="324041" y="931863"/>
                </a:lnTo>
                <a:lnTo>
                  <a:pt x="319283" y="931863"/>
                </a:lnTo>
                <a:lnTo>
                  <a:pt x="314922" y="931069"/>
                </a:lnTo>
                <a:lnTo>
                  <a:pt x="309372" y="930276"/>
                </a:lnTo>
                <a:lnTo>
                  <a:pt x="304218" y="928291"/>
                </a:lnTo>
                <a:lnTo>
                  <a:pt x="298668" y="926704"/>
                </a:lnTo>
                <a:lnTo>
                  <a:pt x="293514" y="924323"/>
                </a:lnTo>
                <a:lnTo>
                  <a:pt x="287567" y="921544"/>
                </a:lnTo>
                <a:lnTo>
                  <a:pt x="281620" y="918369"/>
                </a:lnTo>
                <a:lnTo>
                  <a:pt x="275673" y="914797"/>
                </a:lnTo>
                <a:lnTo>
                  <a:pt x="269727" y="911226"/>
                </a:lnTo>
                <a:lnTo>
                  <a:pt x="263780" y="906860"/>
                </a:lnTo>
                <a:lnTo>
                  <a:pt x="257833" y="902494"/>
                </a:lnTo>
                <a:lnTo>
                  <a:pt x="251490" y="897732"/>
                </a:lnTo>
                <a:lnTo>
                  <a:pt x="245939" y="892572"/>
                </a:lnTo>
                <a:lnTo>
                  <a:pt x="239993" y="887016"/>
                </a:lnTo>
                <a:lnTo>
                  <a:pt x="234046" y="881063"/>
                </a:lnTo>
                <a:lnTo>
                  <a:pt x="228099" y="875110"/>
                </a:lnTo>
                <a:lnTo>
                  <a:pt x="222152" y="868760"/>
                </a:lnTo>
                <a:lnTo>
                  <a:pt x="216602" y="862013"/>
                </a:lnTo>
                <a:lnTo>
                  <a:pt x="210655" y="855663"/>
                </a:lnTo>
                <a:lnTo>
                  <a:pt x="205501" y="848122"/>
                </a:lnTo>
                <a:lnTo>
                  <a:pt x="200347" y="840582"/>
                </a:lnTo>
                <a:lnTo>
                  <a:pt x="195193" y="833041"/>
                </a:lnTo>
                <a:lnTo>
                  <a:pt x="190039" y="825104"/>
                </a:lnTo>
                <a:lnTo>
                  <a:pt x="185678" y="817166"/>
                </a:lnTo>
                <a:lnTo>
                  <a:pt x="181317" y="808832"/>
                </a:lnTo>
                <a:lnTo>
                  <a:pt x="176956" y="800101"/>
                </a:lnTo>
                <a:lnTo>
                  <a:pt x="173388" y="791369"/>
                </a:lnTo>
                <a:lnTo>
                  <a:pt x="169424" y="782638"/>
                </a:lnTo>
                <a:lnTo>
                  <a:pt x="166252" y="773113"/>
                </a:lnTo>
                <a:lnTo>
                  <a:pt x="163081" y="763985"/>
                </a:lnTo>
                <a:lnTo>
                  <a:pt x="160702" y="754460"/>
                </a:lnTo>
                <a:lnTo>
                  <a:pt x="158720" y="760413"/>
                </a:lnTo>
                <a:lnTo>
                  <a:pt x="155944" y="765572"/>
                </a:lnTo>
                <a:lnTo>
                  <a:pt x="154755" y="767160"/>
                </a:lnTo>
                <a:lnTo>
                  <a:pt x="153566" y="768747"/>
                </a:lnTo>
                <a:lnTo>
                  <a:pt x="152376" y="769541"/>
                </a:lnTo>
                <a:lnTo>
                  <a:pt x="151187" y="769541"/>
                </a:lnTo>
                <a:lnTo>
                  <a:pt x="149205" y="769144"/>
                </a:lnTo>
                <a:lnTo>
                  <a:pt x="148015" y="768350"/>
                </a:lnTo>
                <a:lnTo>
                  <a:pt x="146430" y="766763"/>
                </a:lnTo>
                <a:lnTo>
                  <a:pt x="145240" y="764779"/>
                </a:lnTo>
                <a:lnTo>
                  <a:pt x="143654" y="762397"/>
                </a:lnTo>
                <a:lnTo>
                  <a:pt x="142465" y="759222"/>
                </a:lnTo>
                <a:lnTo>
                  <a:pt x="140483" y="751682"/>
                </a:lnTo>
                <a:lnTo>
                  <a:pt x="138897" y="742950"/>
                </a:lnTo>
                <a:lnTo>
                  <a:pt x="136915" y="732632"/>
                </a:lnTo>
                <a:lnTo>
                  <a:pt x="136122" y="721519"/>
                </a:lnTo>
                <a:lnTo>
                  <a:pt x="136122" y="709216"/>
                </a:lnTo>
                <a:lnTo>
                  <a:pt x="136122" y="698104"/>
                </a:lnTo>
                <a:lnTo>
                  <a:pt x="136915" y="687785"/>
                </a:lnTo>
                <a:lnTo>
                  <a:pt x="138500" y="678260"/>
                </a:lnTo>
                <a:lnTo>
                  <a:pt x="139690" y="669528"/>
                </a:lnTo>
                <a:lnTo>
                  <a:pt x="141672" y="662385"/>
                </a:lnTo>
                <a:lnTo>
                  <a:pt x="143654" y="656432"/>
                </a:lnTo>
                <a:lnTo>
                  <a:pt x="145240" y="654447"/>
                </a:lnTo>
                <a:lnTo>
                  <a:pt x="146033" y="652066"/>
                </a:lnTo>
                <a:lnTo>
                  <a:pt x="147222" y="650875"/>
                </a:lnTo>
                <a:lnTo>
                  <a:pt x="148808" y="649685"/>
                </a:lnTo>
                <a:lnTo>
                  <a:pt x="144844" y="644922"/>
                </a:lnTo>
                <a:lnTo>
                  <a:pt x="141276" y="640557"/>
                </a:lnTo>
                <a:lnTo>
                  <a:pt x="138500" y="635397"/>
                </a:lnTo>
                <a:lnTo>
                  <a:pt x="135725" y="629841"/>
                </a:lnTo>
                <a:lnTo>
                  <a:pt x="133743" y="623888"/>
                </a:lnTo>
                <a:lnTo>
                  <a:pt x="132554" y="618728"/>
                </a:lnTo>
                <a:lnTo>
                  <a:pt x="131364" y="612378"/>
                </a:lnTo>
                <a:lnTo>
                  <a:pt x="130175" y="606425"/>
                </a:lnTo>
                <a:lnTo>
                  <a:pt x="130175" y="600075"/>
                </a:lnTo>
                <a:lnTo>
                  <a:pt x="130175" y="593725"/>
                </a:lnTo>
                <a:lnTo>
                  <a:pt x="130968" y="586978"/>
                </a:lnTo>
                <a:lnTo>
                  <a:pt x="131364" y="580628"/>
                </a:lnTo>
                <a:lnTo>
                  <a:pt x="132554" y="574278"/>
                </a:lnTo>
                <a:lnTo>
                  <a:pt x="133743" y="567531"/>
                </a:lnTo>
                <a:lnTo>
                  <a:pt x="136518" y="554831"/>
                </a:lnTo>
                <a:lnTo>
                  <a:pt x="140879" y="542528"/>
                </a:lnTo>
                <a:lnTo>
                  <a:pt x="145240" y="531416"/>
                </a:lnTo>
                <a:lnTo>
                  <a:pt x="149998" y="520700"/>
                </a:lnTo>
                <a:lnTo>
                  <a:pt x="154755" y="511175"/>
                </a:lnTo>
                <a:lnTo>
                  <a:pt x="159909" y="502841"/>
                </a:lnTo>
                <a:lnTo>
                  <a:pt x="163874" y="496094"/>
                </a:lnTo>
                <a:lnTo>
                  <a:pt x="168234" y="491728"/>
                </a:lnTo>
                <a:lnTo>
                  <a:pt x="169820" y="490141"/>
                </a:lnTo>
                <a:lnTo>
                  <a:pt x="171803" y="488950"/>
                </a:lnTo>
                <a:lnTo>
                  <a:pt x="180525" y="484981"/>
                </a:lnTo>
                <a:lnTo>
                  <a:pt x="188850" y="480616"/>
                </a:lnTo>
                <a:lnTo>
                  <a:pt x="197176" y="477044"/>
                </a:lnTo>
                <a:lnTo>
                  <a:pt x="206294" y="473472"/>
                </a:lnTo>
                <a:lnTo>
                  <a:pt x="214620" y="470694"/>
                </a:lnTo>
                <a:lnTo>
                  <a:pt x="222549" y="467519"/>
                </a:lnTo>
                <a:lnTo>
                  <a:pt x="239596" y="463153"/>
                </a:lnTo>
                <a:lnTo>
                  <a:pt x="255454" y="459581"/>
                </a:lnTo>
                <a:lnTo>
                  <a:pt x="270916" y="456803"/>
                </a:lnTo>
                <a:lnTo>
                  <a:pt x="286774" y="454819"/>
                </a:lnTo>
                <a:lnTo>
                  <a:pt x="301839" y="454025"/>
                </a:lnTo>
                <a:close/>
                <a:moveTo>
                  <a:pt x="634999" y="33338"/>
                </a:moveTo>
                <a:lnTo>
                  <a:pt x="647699" y="33338"/>
                </a:lnTo>
                <a:lnTo>
                  <a:pt x="660003" y="33734"/>
                </a:lnTo>
                <a:lnTo>
                  <a:pt x="671512" y="34923"/>
                </a:lnTo>
                <a:lnTo>
                  <a:pt x="683418" y="36903"/>
                </a:lnTo>
                <a:lnTo>
                  <a:pt x="695325" y="39280"/>
                </a:lnTo>
                <a:lnTo>
                  <a:pt x="706437" y="42052"/>
                </a:lnTo>
                <a:lnTo>
                  <a:pt x="697309" y="50766"/>
                </a:lnTo>
                <a:lnTo>
                  <a:pt x="688975" y="59877"/>
                </a:lnTo>
                <a:lnTo>
                  <a:pt x="681434" y="69383"/>
                </a:lnTo>
                <a:lnTo>
                  <a:pt x="673893" y="79285"/>
                </a:lnTo>
                <a:lnTo>
                  <a:pt x="667146" y="89188"/>
                </a:lnTo>
                <a:lnTo>
                  <a:pt x="660796" y="99486"/>
                </a:lnTo>
                <a:lnTo>
                  <a:pt x="654843" y="109785"/>
                </a:lnTo>
                <a:lnTo>
                  <a:pt x="649287" y="120875"/>
                </a:lnTo>
                <a:lnTo>
                  <a:pt x="644524" y="131966"/>
                </a:lnTo>
                <a:lnTo>
                  <a:pt x="640556" y="143057"/>
                </a:lnTo>
                <a:lnTo>
                  <a:pt x="636587" y="154543"/>
                </a:lnTo>
                <a:lnTo>
                  <a:pt x="633809" y="166426"/>
                </a:lnTo>
                <a:lnTo>
                  <a:pt x="631824" y="177913"/>
                </a:lnTo>
                <a:lnTo>
                  <a:pt x="629840" y="189796"/>
                </a:lnTo>
                <a:lnTo>
                  <a:pt x="628649" y="202075"/>
                </a:lnTo>
                <a:lnTo>
                  <a:pt x="628649" y="214750"/>
                </a:lnTo>
                <a:lnTo>
                  <a:pt x="628649" y="224256"/>
                </a:lnTo>
                <a:lnTo>
                  <a:pt x="629443" y="233762"/>
                </a:lnTo>
                <a:lnTo>
                  <a:pt x="630237" y="243269"/>
                </a:lnTo>
                <a:lnTo>
                  <a:pt x="632221" y="252379"/>
                </a:lnTo>
                <a:lnTo>
                  <a:pt x="633809" y="261885"/>
                </a:lnTo>
                <a:lnTo>
                  <a:pt x="635793" y="270995"/>
                </a:lnTo>
                <a:lnTo>
                  <a:pt x="638968" y="280502"/>
                </a:lnTo>
                <a:lnTo>
                  <a:pt x="641746" y="289216"/>
                </a:lnTo>
                <a:lnTo>
                  <a:pt x="644921" y="297930"/>
                </a:lnTo>
                <a:lnTo>
                  <a:pt x="648890" y="306644"/>
                </a:lnTo>
                <a:lnTo>
                  <a:pt x="652859" y="315358"/>
                </a:lnTo>
                <a:lnTo>
                  <a:pt x="657224" y="323676"/>
                </a:lnTo>
                <a:lnTo>
                  <a:pt x="661987" y="331994"/>
                </a:lnTo>
                <a:lnTo>
                  <a:pt x="667543" y="340312"/>
                </a:lnTo>
                <a:lnTo>
                  <a:pt x="673099" y="348630"/>
                </a:lnTo>
                <a:lnTo>
                  <a:pt x="678656" y="356552"/>
                </a:lnTo>
                <a:lnTo>
                  <a:pt x="667146" y="358928"/>
                </a:lnTo>
                <a:lnTo>
                  <a:pt x="655240" y="360513"/>
                </a:lnTo>
                <a:lnTo>
                  <a:pt x="643731" y="362097"/>
                </a:lnTo>
                <a:lnTo>
                  <a:pt x="573087" y="436563"/>
                </a:lnTo>
                <a:lnTo>
                  <a:pt x="552846" y="352195"/>
                </a:lnTo>
                <a:lnTo>
                  <a:pt x="541337" y="348630"/>
                </a:lnTo>
                <a:lnTo>
                  <a:pt x="530224" y="343877"/>
                </a:lnTo>
                <a:lnTo>
                  <a:pt x="519509" y="338332"/>
                </a:lnTo>
                <a:lnTo>
                  <a:pt x="508793" y="332390"/>
                </a:lnTo>
                <a:lnTo>
                  <a:pt x="499268" y="326053"/>
                </a:lnTo>
                <a:lnTo>
                  <a:pt x="490140" y="319319"/>
                </a:lnTo>
                <a:lnTo>
                  <a:pt x="481409" y="311793"/>
                </a:lnTo>
                <a:lnTo>
                  <a:pt x="473471" y="303871"/>
                </a:lnTo>
                <a:lnTo>
                  <a:pt x="465931" y="295553"/>
                </a:lnTo>
                <a:lnTo>
                  <a:pt x="459184" y="286443"/>
                </a:lnTo>
                <a:lnTo>
                  <a:pt x="453231" y="277333"/>
                </a:lnTo>
                <a:lnTo>
                  <a:pt x="447674" y="267827"/>
                </a:lnTo>
                <a:lnTo>
                  <a:pt x="443309" y="257924"/>
                </a:lnTo>
                <a:lnTo>
                  <a:pt x="439737" y="247626"/>
                </a:lnTo>
                <a:lnTo>
                  <a:pt x="436959" y="236535"/>
                </a:lnTo>
                <a:lnTo>
                  <a:pt x="434578" y="225444"/>
                </a:lnTo>
                <a:lnTo>
                  <a:pt x="433784" y="217126"/>
                </a:lnTo>
                <a:lnTo>
                  <a:pt x="433387" y="208808"/>
                </a:lnTo>
                <a:lnTo>
                  <a:pt x="433387" y="200490"/>
                </a:lnTo>
                <a:lnTo>
                  <a:pt x="434181" y="192568"/>
                </a:lnTo>
                <a:lnTo>
                  <a:pt x="434974" y="183854"/>
                </a:lnTo>
                <a:lnTo>
                  <a:pt x="436959" y="175932"/>
                </a:lnTo>
                <a:lnTo>
                  <a:pt x="438943" y="168011"/>
                </a:lnTo>
                <a:lnTo>
                  <a:pt x="441324" y="160089"/>
                </a:lnTo>
                <a:lnTo>
                  <a:pt x="444499" y="152563"/>
                </a:lnTo>
                <a:lnTo>
                  <a:pt x="447674" y="145037"/>
                </a:lnTo>
                <a:lnTo>
                  <a:pt x="451643" y="137115"/>
                </a:lnTo>
                <a:lnTo>
                  <a:pt x="456009" y="129985"/>
                </a:lnTo>
                <a:lnTo>
                  <a:pt x="460374" y="122856"/>
                </a:lnTo>
                <a:lnTo>
                  <a:pt x="465534" y="115726"/>
                </a:lnTo>
                <a:lnTo>
                  <a:pt x="471090" y="108992"/>
                </a:lnTo>
                <a:lnTo>
                  <a:pt x="476646" y="102259"/>
                </a:lnTo>
                <a:lnTo>
                  <a:pt x="482996" y="95921"/>
                </a:lnTo>
                <a:lnTo>
                  <a:pt x="488949" y="89980"/>
                </a:lnTo>
                <a:lnTo>
                  <a:pt x="495696" y="84434"/>
                </a:lnTo>
                <a:lnTo>
                  <a:pt x="503237" y="78889"/>
                </a:lnTo>
                <a:lnTo>
                  <a:pt x="510778" y="73344"/>
                </a:lnTo>
                <a:lnTo>
                  <a:pt x="518318" y="68195"/>
                </a:lnTo>
                <a:lnTo>
                  <a:pt x="526256" y="63441"/>
                </a:lnTo>
                <a:lnTo>
                  <a:pt x="534590" y="59084"/>
                </a:lnTo>
                <a:lnTo>
                  <a:pt x="543321" y="54727"/>
                </a:lnTo>
                <a:lnTo>
                  <a:pt x="552449" y="51162"/>
                </a:lnTo>
                <a:lnTo>
                  <a:pt x="561181" y="47598"/>
                </a:lnTo>
                <a:lnTo>
                  <a:pt x="570309" y="44429"/>
                </a:lnTo>
                <a:lnTo>
                  <a:pt x="580231" y="41656"/>
                </a:lnTo>
                <a:lnTo>
                  <a:pt x="589756" y="39280"/>
                </a:lnTo>
                <a:lnTo>
                  <a:pt x="600074" y="37299"/>
                </a:lnTo>
                <a:lnTo>
                  <a:pt x="609996" y="35319"/>
                </a:lnTo>
                <a:lnTo>
                  <a:pt x="622696" y="34130"/>
                </a:lnTo>
                <a:lnTo>
                  <a:pt x="634999" y="33338"/>
                </a:lnTo>
                <a:close/>
                <a:moveTo>
                  <a:pt x="942975" y="0"/>
                </a:moveTo>
                <a:lnTo>
                  <a:pt x="956886" y="396"/>
                </a:lnTo>
                <a:lnTo>
                  <a:pt x="970400" y="793"/>
                </a:lnTo>
                <a:lnTo>
                  <a:pt x="983119" y="2378"/>
                </a:lnTo>
                <a:lnTo>
                  <a:pt x="996236" y="4359"/>
                </a:lnTo>
                <a:lnTo>
                  <a:pt x="1009352" y="6737"/>
                </a:lnTo>
                <a:lnTo>
                  <a:pt x="1022071" y="9907"/>
                </a:lnTo>
                <a:lnTo>
                  <a:pt x="1034392" y="13078"/>
                </a:lnTo>
                <a:lnTo>
                  <a:pt x="1046714" y="17040"/>
                </a:lnTo>
                <a:lnTo>
                  <a:pt x="1058638" y="21003"/>
                </a:lnTo>
                <a:lnTo>
                  <a:pt x="1069767" y="25759"/>
                </a:lnTo>
                <a:lnTo>
                  <a:pt x="1080896" y="31307"/>
                </a:lnTo>
                <a:lnTo>
                  <a:pt x="1091628" y="36855"/>
                </a:lnTo>
                <a:lnTo>
                  <a:pt x="1102359" y="42403"/>
                </a:lnTo>
                <a:lnTo>
                  <a:pt x="1112693" y="48743"/>
                </a:lnTo>
                <a:lnTo>
                  <a:pt x="1121835" y="55480"/>
                </a:lnTo>
                <a:lnTo>
                  <a:pt x="1130977" y="62613"/>
                </a:lnTo>
                <a:lnTo>
                  <a:pt x="1140119" y="70143"/>
                </a:lnTo>
                <a:lnTo>
                  <a:pt x="1148465" y="78465"/>
                </a:lnTo>
                <a:lnTo>
                  <a:pt x="1156415" y="86390"/>
                </a:lnTo>
                <a:lnTo>
                  <a:pt x="1163966" y="94712"/>
                </a:lnTo>
                <a:lnTo>
                  <a:pt x="1170723" y="103431"/>
                </a:lnTo>
                <a:lnTo>
                  <a:pt x="1177083" y="112545"/>
                </a:lnTo>
                <a:lnTo>
                  <a:pt x="1183045" y="121660"/>
                </a:lnTo>
                <a:lnTo>
                  <a:pt x="1188609" y="130774"/>
                </a:lnTo>
                <a:lnTo>
                  <a:pt x="1192982" y="141078"/>
                </a:lnTo>
                <a:lnTo>
                  <a:pt x="1197354" y="150589"/>
                </a:lnTo>
                <a:lnTo>
                  <a:pt x="1201328" y="160892"/>
                </a:lnTo>
                <a:lnTo>
                  <a:pt x="1204111" y="171195"/>
                </a:lnTo>
                <a:lnTo>
                  <a:pt x="1206098" y="181895"/>
                </a:lnTo>
                <a:lnTo>
                  <a:pt x="1208085" y="192991"/>
                </a:lnTo>
                <a:lnTo>
                  <a:pt x="1209278" y="203294"/>
                </a:lnTo>
                <a:lnTo>
                  <a:pt x="1209675" y="214787"/>
                </a:lnTo>
                <a:lnTo>
                  <a:pt x="1209278" y="225486"/>
                </a:lnTo>
                <a:lnTo>
                  <a:pt x="1208085" y="236582"/>
                </a:lnTo>
                <a:lnTo>
                  <a:pt x="1206098" y="247282"/>
                </a:lnTo>
                <a:lnTo>
                  <a:pt x="1204111" y="257586"/>
                </a:lnTo>
                <a:lnTo>
                  <a:pt x="1201328" y="268285"/>
                </a:lnTo>
                <a:lnTo>
                  <a:pt x="1197354" y="278192"/>
                </a:lnTo>
                <a:lnTo>
                  <a:pt x="1192982" y="288496"/>
                </a:lnTo>
                <a:lnTo>
                  <a:pt x="1188609" y="298007"/>
                </a:lnTo>
                <a:lnTo>
                  <a:pt x="1183045" y="307914"/>
                </a:lnTo>
                <a:lnTo>
                  <a:pt x="1177083" y="317028"/>
                </a:lnTo>
                <a:lnTo>
                  <a:pt x="1170723" y="325747"/>
                </a:lnTo>
                <a:lnTo>
                  <a:pt x="1163966" y="334861"/>
                </a:lnTo>
                <a:lnTo>
                  <a:pt x="1156415" y="343183"/>
                </a:lnTo>
                <a:lnTo>
                  <a:pt x="1148465" y="351109"/>
                </a:lnTo>
                <a:lnTo>
                  <a:pt x="1140119" y="358638"/>
                </a:lnTo>
                <a:lnTo>
                  <a:pt x="1130977" y="366168"/>
                </a:lnTo>
                <a:lnTo>
                  <a:pt x="1121835" y="373301"/>
                </a:lnTo>
                <a:lnTo>
                  <a:pt x="1112693" y="380038"/>
                </a:lnTo>
                <a:lnTo>
                  <a:pt x="1102359" y="386378"/>
                </a:lnTo>
                <a:lnTo>
                  <a:pt x="1091628" y="392323"/>
                </a:lnTo>
                <a:lnTo>
                  <a:pt x="1080896" y="398267"/>
                </a:lnTo>
                <a:lnTo>
                  <a:pt x="1069767" y="403419"/>
                </a:lnTo>
                <a:lnTo>
                  <a:pt x="1058638" y="407778"/>
                </a:lnTo>
                <a:lnTo>
                  <a:pt x="1046714" y="412137"/>
                </a:lnTo>
                <a:lnTo>
                  <a:pt x="1034392" y="416496"/>
                </a:lnTo>
                <a:lnTo>
                  <a:pt x="1022071" y="419666"/>
                </a:lnTo>
                <a:lnTo>
                  <a:pt x="1009352" y="422440"/>
                </a:lnTo>
                <a:lnTo>
                  <a:pt x="996236" y="424818"/>
                </a:lnTo>
                <a:lnTo>
                  <a:pt x="983119" y="426799"/>
                </a:lnTo>
                <a:lnTo>
                  <a:pt x="970400" y="427988"/>
                </a:lnTo>
                <a:lnTo>
                  <a:pt x="956886" y="429177"/>
                </a:lnTo>
                <a:lnTo>
                  <a:pt x="942975" y="429573"/>
                </a:lnTo>
                <a:lnTo>
                  <a:pt x="931051" y="429573"/>
                </a:lnTo>
                <a:lnTo>
                  <a:pt x="923897" y="438292"/>
                </a:lnTo>
                <a:lnTo>
                  <a:pt x="921512" y="440669"/>
                </a:lnTo>
                <a:lnTo>
                  <a:pt x="920320" y="442651"/>
                </a:lnTo>
                <a:lnTo>
                  <a:pt x="919525" y="444632"/>
                </a:lnTo>
                <a:lnTo>
                  <a:pt x="918730" y="447010"/>
                </a:lnTo>
                <a:lnTo>
                  <a:pt x="918332" y="449784"/>
                </a:lnTo>
                <a:lnTo>
                  <a:pt x="917935" y="453351"/>
                </a:lnTo>
                <a:lnTo>
                  <a:pt x="917537" y="457710"/>
                </a:lnTo>
                <a:lnTo>
                  <a:pt x="917935" y="468806"/>
                </a:lnTo>
                <a:lnTo>
                  <a:pt x="919127" y="484657"/>
                </a:lnTo>
                <a:lnTo>
                  <a:pt x="921512" y="506056"/>
                </a:lnTo>
                <a:lnTo>
                  <a:pt x="925487" y="533400"/>
                </a:lnTo>
                <a:lnTo>
                  <a:pt x="803862" y="397474"/>
                </a:lnTo>
                <a:lnTo>
                  <a:pt x="799490" y="395493"/>
                </a:lnTo>
                <a:lnTo>
                  <a:pt x="785578" y="387171"/>
                </a:lnTo>
                <a:lnTo>
                  <a:pt x="772064" y="378849"/>
                </a:lnTo>
                <a:lnTo>
                  <a:pt x="759346" y="370131"/>
                </a:lnTo>
                <a:lnTo>
                  <a:pt x="747819" y="360223"/>
                </a:lnTo>
                <a:lnTo>
                  <a:pt x="736690" y="350713"/>
                </a:lnTo>
                <a:lnTo>
                  <a:pt x="726753" y="339617"/>
                </a:lnTo>
                <a:lnTo>
                  <a:pt x="717214" y="328917"/>
                </a:lnTo>
                <a:lnTo>
                  <a:pt x="708867" y="317425"/>
                </a:lnTo>
                <a:lnTo>
                  <a:pt x="701713" y="305536"/>
                </a:lnTo>
                <a:lnTo>
                  <a:pt x="694956" y="293251"/>
                </a:lnTo>
                <a:lnTo>
                  <a:pt x="689391" y="280966"/>
                </a:lnTo>
                <a:lnTo>
                  <a:pt x="687007" y="274626"/>
                </a:lnTo>
                <a:lnTo>
                  <a:pt x="684622" y="268285"/>
                </a:lnTo>
                <a:lnTo>
                  <a:pt x="682635" y="261548"/>
                </a:lnTo>
                <a:lnTo>
                  <a:pt x="681045" y="255208"/>
                </a:lnTo>
                <a:lnTo>
                  <a:pt x="679852" y="248471"/>
                </a:lnTo>
                <a:lnTo>
                  <a:pt x="678660" y="241734"/>
                </a:lnTo>
                <a:lnTo>
                  <a:pt x="677467" y="234997"/>
                </a:lnTo>
                <a:lnTo>
                  <a:pt x="676673" y="228260"/>
                </a:lnTo>
                <a:lnTo>
                  <a:pt x="676275" y="221524"/>
                </a:lnTo>
                <a:lnTo>
                  <a:pt x="676275" y="214787"/>
                </a:lnTo>
                <a:lnTo>
                  <a:pt x="676673" y="203294"/>
                </a:lnTo>
                <a:lnTo>
                  <a:pt x="677467" y="192991"/>
                </a:lnTo>
                <a:lnTo>
                  <a:pt x="679455" y="181895"/>
                </a:lnTo>
                <a:lnTo>
                  <a:pt x="681840" y="171195"/>
                </a:lnTo>
                <a:lnTo>
                  <a:pt x="684622" y="160892"/>
                </a:lnTo>
                <a:lnTo>
                  <a:pt x="688199" y="150589"/>
                </a:lnTo>
                <a:lnTo>
                  <a:pt x="692571" y="141078"/>
                </a:lnTo>
                <a:lnTo>
                  <a:pt x="696943" y="130774"/>
                </a:lnTo>
                <a:lnTo>
                  <a:pt x="702508" y="121660"/>
                </a:lnTo>
                <a:lnTo>
                  <a:pt x="708470" y="112545"/>
                </a:lnTo>
                <a:lnTo>
                  <a:pt x="714829" y="103431"/>
                </a:lnTo>
                <a:lnTo>
                  <a:pt x="721984" y="94712"/>
                </a:lnTo>
                <a:lnTo>
                  <a:pt x="729138" y="86390"/>
                </a:lnTo>
                <a:lnTo>
                  <a:pt x="737087" y="78465"/>
                </a:lnTo>
                <a:lnTo>
                  <a:pt x="745434" y="70143"/>
                </a:lnTo>
                <a:lnTo>
                  <a:pt x="754576" y="62613"/>
                </a:lnTo>
                <a:lnTo>
                  <a:pt x="763718" y="55480"/>
                </a:lnTo>
                <a:lnTo>
                  <a:pt x="773654" y="48743"/>
                </a:lnTo>
                <a:lnTo>
                  <a:pt x="783591" y="42403"/>
                </a:lnTo>
                <a:lnTo>
                  <a:pt x="793925" y="36855"/>
                </a:lnTo>
                <a:lnTo>
                  <a:pt x="804657" y="31307"/>
                </a:lnTo>
                <a:lnTo>
                  <a:pt x="815786" y="25759"/>
                </a:lnTo>
                <a:lnTo>
                  <a:pt x="827710" y="21003"/>
                </a:lnTo>
                <a:lnTo>
                  <a:pt x="839236" y="17040"/>
                </a:lnTo>
                <a:lnTo>
                  <a:pt x="851160" y="13078"/>
                </a:lnTo>
                <a:lnTo>
                  <a:pt x="863879" y="9907"/>
                </a:lnTo>
                <a:lnTo>
                  <a:pt x="876598" y="6737"/>
                </a:lnTo>
                <a:lnTo>
                  <a:pt x="889317" y="4359"/>
                </a:lnTo>
                <a:lnTo>
                  <a:pt x="902434" y="2378"/>
                </a:lnTo>
                <a:lnTo>
                  <a:pt x="915947" y="793"/>
                </a:lnTo>
                <a:lnTo>
                  <a:pt x="929461" y="396"/>
                </a:lnTo>
                <a:lnTo>
                  <a:pt x="9429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2421327" y="2766272"/>
            <a:ext cx="1079175" cy="1110512"/>
          </a:xfrm>
          <a:custGeom>
            <a:avLst/>
            <a:gdLst>
              <a:gd name="T0" fmla="*/ 423406849 w 3613"/>
              <a:gd name="T1" fmla="*/ 871737410 h 3718"/>
              <a:gd name="T2" fmla="*/ 0 w 3613"/>
              <a:gd name="T3" fmla="*/ 734810398 h 3718"/>
              <a:gd name="T4" fmla="*/ 287897832 w 3613"/>
              <a:gd name="T5" fmla="*/ 605151589 h 3718"/>
              <a:gd name="T6" fmla="*/ 292352498 w 3613"/>
              <a:gd name="T7" fmla="*/ 655326930 h 3718"/>
              <a:gd name="T8" fmla="*/ 113940200 w 3613"/>
              <a:gd name="T9" fmla="*/ 734810398 h 3718"/>
              <a:gd name="T10" fmla="*/ 423406849 w 3613"/>
              <a:gd name="T11" fmla="*/ 823672177 h 3718"/>
              <a:gd name="T12" fmla="*/ 733107852 w 3613"/>
              <a:gd name="T13" fmla="*/ 734810398 h 3718"/>
              <a:gd name="T14" fmla="*/ 551179273 w 3613"/>
              <a:gd name="T15" fmla="*/ 654858232 h 3718"/>
              <a:gd name="T16" fmla="*/ 555633456 w 3613"/>
              <a:gd name="T17" fmla="*/ 604682892 h 3718"/>
              <a:gd name="T18" fmla="*/ 847048053 w 3613"/>
              <a:gd name="T19" fmla="*/ 734810398 h 3718"/>
              <a:gd name="T20" fmla="*/ 423406849 w 3613"/>
              <a:gd name="T21" fmla="*/ 871737410 h 3718"/>
              <a:gd name="T22" fmla="*/ 476859942 w 3613"/>
              <a:gd name="T23" fmla="*/ 767400862 h 3718"/>
              <a:gd name="T24" fmla="*/ 423172495 w 3613"/>
              <a:gd name="T25" fmla="*/ 767400862 h 3718"/>
              <a:gd name="T26" fmla="*/ 421531047 w 3613"/>
              <a:gd name="T27" fmla="*/ 767400862 h 3718"/>
              <a:gd name="T28" fmla="*/ 366905700 w 3613"/>
              <a:gd name="T29" fmla="*/ 767400862 h 3718"/>
              <a:gd name="T30" fmla="*/ 343695435 w 3613"/>
              <a:gd name="T31" fmla="*/ 493546839 h 3718"/>
              <a:gd name="T32" fmla="*/ 257654520 w 3613"/>
              <a:gd name="T33" fmla="*/ 493546839 h 3718"/>
              <a:gd name="T34" fmla="*/ 257654520 w 3613"/>
              <a:gd name="T35" fmla="*/ 275729782 h 3718"/>
              <a:gd name="T36" fmla="*/ 421765886 w 3613"/>
              <a:gd name="T37" fmla="*/ 222272105 h 3718"/>
              <a:gd name="T38" fmla="*/ 587049022 w 3613"/>
              <a:gd name="T39" fmla="*/ 275729782 h 3718"/>
              <a:gd name="T40" fmla="*/ 587049022 w 3613"/>
              <a:gd name="T41" fmla="*/ 493546839 h 3718"/>
              <a:gd name="T42" fmla="*/ 500070207 w 3613"/>
              <a:gd name="T43" fmla="*/ 493546839 h 3718"/>
              <a:gd name="T44" fmla="*/ 476859942 w 3613"/>
              <a:gd name="T45" fmla="*/ 767400862 h 3718"/>
              <a:gd name="T46" fmla="*/ 420827985 w 3613"/>
              <a:gd name="T47" fmla="*/ 182882137 h 3718"/>
              <a:gd name="T48" fmla="*/ 329394503 w 3613"/>
              <a:gd name="T49" fmla="*/ 91441068 h 3718"/>
              <a:gd name="T50" fmla="*/ 420827985 w 3613"/>
              <a:gd name="T51" fmla="*/ 0 h 3718"/>
              <a:gd name="T52" fmla="*/ 512261467 w 3613"/>
              <a:gd name="T53" fmla="*/ 91441068 h 3718"/>
              <a:gd name="T54" fmla="*/ 420827985 w 3613"/>
              <a:gd name="T55" fmla="*/ 182882137 h 371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613" h="3718">
                <a:moveTo>
                  <a:pt x="1806" y="3718"/>
                </a:moveTo>
                <a:cubicBezTo>
                  <a:pt x="808" y="3718"/>
                  <a:pt x="0" y="3456"/>
                  <a:pt x="0" y="3134"/>
                </a:cubicBezTo>
                <a:cubicBezTo>
                  <a:pt x="0" y="2876"/>
                  <a:pt x="514" y="2659"/>
                  <a:pt x="1228" y="2581"/>
                </a:cubicBezTo>
                <a:cubicBezTo>
                  <a:pt x="1247" y="2795"/>
                  <a:pt x="1247" y="2795"/>
                  <a:pt x="1247" y="2795"/>
                </a:cubicBezTo>
                <a:cubicBezTo>
                  <a:pt x="822" y="2858"/>
                  <a:pt x="486" y="2986"/>
                  <a:pt x="486" y="3134"/>
                </a:cubicBezTo>
                <a:cubicBezTo>
                  <a:pt x="486" y="3343"/>
                  <a:pt x="1158" y="3513"/>
                  <a:pt x="1806" y="3513"/>
                </a:cubicBezTo>
                <a:cubicBezTo>
                  <a:pt x="2455" y="3513"/>
                  <a:pt x="3127" y="3343"/>
                  <a:pt x="3127" y="3134"/>
                </a:cubicBezTo>
                <a:cubicBezTo>
                  <a:pt x="3127" y="2984"/>
                  <a:pt x="2784" y="2855"/>
                  <a:pt x="2351" y="2793"/>
                </a:cubicBezTo>
                <a:cubicBezTo>
                  <a:pt x="2370" y="2579"/>
                  <a:pt x="2370" y="2579"/>
                  <a:pt x="2370" y="2579"/>
                </a:cubicBezTo>
                <a:cubicBezTo>
                  <a:pt x="3091" y="2655"/>
                  <a:pt x="3613" y="2875"/>
                  <a:pt x="3613" y="3134"/>
                </a:cubicBezTo>
                <a:cubicBezTo>
                  <a:pt x="3613" y="3456"/>
                  <a:pt x="2804" y="3718"/>
                  <a:pt x="1806" y="3718"/>
                </a:cubicBezTo>
                <a:close/>
                <a:moveTo>
                  <a:pt x="2034" y="3273"/>
                </a:moveTo>
                <a:cubicBezTo>
                  <a:pt x="1805" y="3273"/>
                  <a:pt x="1805" y="3273"/>
                  <a:pt x="1805" y="3273"/>
                </a:cubicBezTo>
                <a:cubicBezTo>
                  <a:pt x="1798" y="3273"/>
                  <a:pt x="1798" y="3273"/>
                  <a:pt x="1798" y="3273"/>
                </a:cubicBezTo>
                <a:cubicBezTo>
                  <a:pt x="1565" y="3273"/>
                  <a:pt x="1565" y="3273"/>
                  <a:pt x="1565" y="3273"/>
                </a:cubicBezTo>
                <a:cubicBezTo>
                  <a:pt x="1466" y="2105"/>
                  <a:pt x="1466" y="2105"/>
                  <a:pt x="1466" y="2105"/>
                </a:cubicBezTo>
                <a:cubicBezTo>
                  <a:pt x="1099" y="2105"/>
                  <a:pt x="1099" y="2105"/>
                  <a:pt x="1099" y="2105"/>
                </a:cubicBezTo>
                <a:cubicBezTo>
                  <a:pt x="1099" y="2105"/>
                  <a:pt x="1099" y="1443"/>
                  <a:pt x="1099" y="1176"/>
                </a:cubicBezTo>
                <a:cubicBezTo>
                  <a:pt x="1099" y="920"/>
                  <a:pt x="1742" y="946"/>
                  <a:pt x="1799" y="948"/>
                </a:cubicBezTo>
                <a:cubicBezTo>
                  <a:pt x="1857" y="946"/>
                  <a:pt x="2504" y="920"/>
                  <a:pt x="2504" y="1176"/>
                </a:cubicBezTo>
                <a:cubicBezTo>
                  <a:pt x="2504" y="1443"/>
                  <a:pt x="2504" y="2105"/>
                  <a:pt x="2504" y="2105"/>
                </a:cubicBezTo>
                <a:cubicBezTo>
                  <a:pt x="2133" y="2105"/>
                  <a:pt x="2133" y="2105"/>
                  <a:pt x="2133" y="2105"/>
                </a:cubicBezTo>
                <a:lnTo>
                  <a:pt x="2034" y="3273"/>
                </a:lnTo>
                <a:close/>
                <a:moveTo>
                  <a:pt x="1795" y="780"/>
                </a:moveTo>
                <a:cubicBezTo>
                  <a:pt x="1580" y="780"/>
                  <a:pt x="1405" y="605"/>
                  <a:pt x="1405" y="390"/>
                </a:cubicBezTo>
                <a:cubicBezTo>
                  <a:pt x="1405" y="175"/>
                  <a:pt x="1580" y="0"/>
                  <a:pt x="1795" y="0"/>
                </a:cubicBezTo>
                <a:cubicBezTo>
                  <a:pt x="2010" y="0"/>
                  <a:pt x="2185" y="175"/>
                  <a:pt x="2185" y="390"/>
                </a:cubicBezTo>
                <a:cubicBezTo>
                  <a:pt x="2185" y="605"/>
                  <a:pt x="2010" y="780"/>
                  <a:pt x="1795" y="7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17814" y="2268175"/>
            <a:ext cx="10156372" cy="0"/>
            <a:chOff x="1028699" y="1761988"/>
            <a:chExt cx="10156372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28699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62156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0" y="2997301"/>
            <a:ext cx="12191999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600" kern="0" dirty="0">
                <a:solidFill>
                  <a:srgbClr val="44B54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微信公众号的六大营销价值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44B549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1370" y="1735312"/>
            <a:ext cx="809258" cy="821132"/>
            <a:chOff x="1770128" y="1318331"/>
            <a:chExt cx="1164197" cy="1181279"/>
          </a:xfrm>
        </p:grpSpPr>
        <p:sp>
          <p:nvSpPr>
            <p:cNvPr id="4" name="矩形 3"/>
            <p:cNvSpPr/>
            <p:nvPr/>
          </p:nvSpPr>
          <p:spPr>
            <a:xfrm>
              <a:off x="1770128" y="1318331"/>
              <a:ext cx="781459" cy="7814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82449" y="1547734"/>
              <a:ext cx="951876" cy="951876"/>
            </a:xfrm>
            <a:prstGeom prst="rect">
              <a:avLst/>
            </a:prstGeom>
            <a:solidFill>
              <a:srgbClr val="44B5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4473682"/>
            <a:ext cx="12191999" cy="2384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微信公众号的六大营销价值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2144487" y="1352392"/>
            <a:ext cx="1632857" cy="1632857"/>
          </a:xfrm>
          <a:prstGeom prst="ellipse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160286" y="3227846"/>
            <a:ext cx="1601259" cy="522512"/>
            <a:chOff x="1724045" y="4320075"/>
            <a:chExt cx="1601259" cy="522512"/>
          </a:xfrm>
        </p:grpSpPr>
        <p:sp>
          <p:nvSpPr>
            <p:cNvPr id="26" name="矩形 25"/>
            <p:cNvSpPr/>
            <p:nvPr/>
          </p:nvSpPr>
          <p:spPr>
            <a:xfrm>
              <a:off x="1970676" y="439666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信息入口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724045" y="4320075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724045" y="4842587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椭圆 29"/>
          <p:cNvSpPr/>
          <p:nvPr/>
        </p:nvSpPr>
        <p:spPr>
          <a:xfrm>
            <a:off x="5279572" y="1352392"/>
            <a:ext cx="1632857" cy="1632857"/>
          </a:xfrm>
          <a:prstGeom prst="ellipse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295371" y="3227846"/>
            <a:ext cx="1601259" cy="522512"/>
            <a:chOff x="1724045" y="4320075"/>
            <a:chExt cx="1601259" cy="522512"/>
          </a:xfrm>
        </p:grpSpPr>
        <p:sp>
          <p:nvSpPr>
            <p:cNvPr id="32" name="矩形 31"/>
            <p:cNvSpPr/>
            <p:nvPr/>
          </p:nvSpPr>
          <p:spPr>
            <a:xfrm>
              <a:off x="1970676" y="439666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客户服务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724045" y="4320075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24045" y="4842587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椭圆 34"/>
          <p:cNvSpPr/>
          <p:nvPr/>
        </p:nvSpPr>
        <p:spPr>
          <a:xfrm>
            <a:off x="8414657" y="1352392"/>
            <a:ext cx="1632857" cy="1632857"/>
          </a:xfrm>
          <a:prstGeom prst="ellipse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8430456" y="3227846"/>
            <a:ext cx="1601259" cy="522512"/>
            <a:chOff x="1724045" y="4320075"/>
            <a:chExt cx="1601259" cy="522512"/>
          </a:xfrm>
        </p:grpSpPr>
        <p:sp>
          <p:nvSpPr>
            <p:cNvPr id="37" name="矩形 36"/>
            <p:cNvSpPr/>
            <p:nvPr/>
          </p:nvSpPr>
          <p:spPr>
            <a:xfrm>
              <a:off x="1970676" y="439666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电子商务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724045" y="4320075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724045" y="4842587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椭圆 42"/>
          <p:cNvSpPr/>
          <p:nvPr/>
        </p:nvSpPr>
        <p:spPr>
          <a:xfrm>
            <a:off x="2144487" y="3991639"/>
            <a:ext cx="1632857" cy="1632857"/>
          </a:xfrm>
          <a:prstGeom prst="ellipse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2160286" y="5867093"/>
            <a:ext cx="1601259" cy="522512"/>
            <a:chOff x="1724045" y="4320075"/>
            <a:chExt cx="1601259" cy="522512"/>
          </a:xfrm>
        </p:grpSpPr>
        <p:sp>
          <p:nvSpPr>
            <p:cNvPr id="45" name="矩形 44"/>
            <p:cNvSpPr/>
            <p:nvPr/>
          </p:nvSpPr>
          <p:spPr>
            <a:xfrm>
              <a:off x="1970676" y="439666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用户调研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724045" y="4320075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724045" y="4842587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5279572" y="3991639"/>
            <a:ext cx="1632857" cy="1632857"/>
          </a:xfrm>
          <a:prstGeom prst="ellipse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5295371" y="5867093"/>
            <a:ext cx="1601259" cy="522512"/>
            <a:chOff x="1724045" y="4320075"/>
            <a:chExt cx="1601259" cy="522512"/>
          </a:xfrm>
        </p:grpSpPr>
        <p:sp>
          <p:nvSpPr>
            <p:cNvPr id="50" name="矩形 49"/>
            <p:cNvSpPr/>
            <p:nvPr/>
          </p:nvSpPr>
          <p:spPr>
            <a:xfrm>
              <a:off x="1970676" y="439666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品牌宣传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1724045" y="4320075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724045" y="4842587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椭圆 52"/>
          <p:cNvSpPr/>
          <p:nvPr/>
        </p:nvSpPr>
        <p:spPr>
          <a:xfrm>
            <a:off x="8414657" y="3991639"/>
            <a:ext cx="1632857" cy="1632857"/>
          </a:xfrm>
          <a:prstGeom prst="ellipse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8430456" y="5867093"/>
            <a:ext cx="1601259" cy="522512"/>
            <a:chOff x="1724045" y="4320075"/>
            <a:chExt cx="1601259" cy="522512"/>
          </a:xfrm>
        </p:grpSpPr>
        <p:sp>
          <p:nvSpPr>
            <p:cNvPr id="55" name="矩形 54"/>
            <p:cNvSpPr/>
            <p:nvPr/>
          </p:nvSpPr>
          <p:spPr>
            <a:xfrm>
              <a:off x="1970676" y="439666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线上线下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724045" y="4320075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724045" y="4842587"/>
              <a:ext cx="160125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KSO_Shape"/>
          <p:cNvSpPr/>
          <p:nvPr/>
        </p:nvSpPr>
        <p:spPr bwMode="auto">
          <a:xfrm>
            <a:off x="2382373" y="1703535"/>
            <a:ext cx="1132540" cy="930570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2" name="KSO_Shape"/>
          <p:cNvSpPr/>
          <p:nvPr/>
        </p:nvSpPr>
        <p:spPr bwMode="auto">
          <a:xfrm>
            <a:off x="5504094" y="1597322"/>
            <a:ext cx="1183228" cy="1017576"/>
          </a:xfrm>
          <a:custGeom>
            <a:avLst/>
            <a:gdLst>
              <a:gd name="T0" fmla="*/ 1560425 w 2443163"/>
              <a:gd name="T1" fmla="*/ 1413286 h 2101850"/>
              <a:gd name="T2" fmla="*/ 1356586 w 2443163"/>
              <a:gd name="T3" fmla="*/ 1355097 h 2101850"/>
              <a:gd name="T4" fmla="*/ 550888 w 2443163"/>
              <a:gd name="T5" fmla="*/ 1250091 h 2101850"/>
              <a:gd name="T6" fmla="*/ 1133841 w 2443163"/>
              <a:gd name="T7" fmla="*/ 1342749 h 2101850"/>
              <a:gd name="T8" fmla="*/ 593264 w 2443163"/>
              <a:gd name="T9" fmla="*/ 1106481 h 2101850"/>
              <a:gd name="T10" fmla="*/ 682037 w 2443163"/>
              <a:gd name="T11" fmla="*/ 1195736 h 2101850"/>
              <a:gd name="T12" fmla="*/ 541300 w 2443163"/>
              <a:gd name="T13" fmla="*/ 1515074 h 2101850"/>
              <a:gd name="T14" fmla="*/ 36809 w 2443163"/>
              <a:gd name="T15" fmla="*/ 1454233 h 2101850"/>
              <a:gd name="T16" fmla="*/ 19177 w 2443163"/>
              <a:gd name="T17" fmla="*/ 1151880 h 2101850"/>
              <a:gd name="T18" fmla="*/ 231367 w 2443163"/>
              <a:gd name="T19" fmla="*/ 1076524 h 2101850"/>
              <a:gd name="T20" fmla="*/ 468920 w 2443163"/>
              <a:gd name="T21" fmla="*/ 1075289 h 2101850"/>
              <a:gd name="T22" fmla="*/ 1855820 w 2443163"/>
              <a:gd name="T23" fmla="*/ 1119864 h 2101850"/>
              <a:gd name="T24" fmla="*/ 1902835 w 2443163"/>
              <a:gd name="T25" fmla="*/ 1218910 h 2101850"/>
              <a:gd name="T26" fmla="*/ 1353184 w 2443163"/>
              <a:gd name="T27" fmla="*/ 1529045 h 2101850"/>
              <a:gd name="T28" fmla="*/ 1230077 w 2443163"/>
              <a:gd name="T29" fmla="*/ 1269670 h 2101850"/>
              <a:gd name="T30" fmla="*/ 1271216 w 2443163"/>
              <a:gd name="T31" fmla="*/ 1118936 h 2101850"/>
              <a:gd name="T32" fmla="*/ 1548670 w 2443163"/>
              <a:gd name="T33" fmla="*/ 1127603 h 2101850"/>
              <a:gd name="T34" fmla="*/ 397030 w 2443163"/>
              <a:gd name="T35" fmla="*/ 714888 h 2101850"/>
              <a:gd name="T36" fmla="*/ 470680 w 2443163"/>
              <a:gd name="T37" fmla="*/ 789563 h 2101850"/>
              <a:gd name="T38" fmla="*/ 373512 w 2443163"/>
              <a:gd name="T39" fmla="*/ 794500 h 2101850"/>
              <a:gd name="T40" fmla="*/ 478726 w 2443163"/>
              <a:gd name="T41" fmla="*/ 848808 h 2101850"/>
              <a:gd name="T42" fmla="*/ 490175 w 2443163"/>
              <a:gd name="T43" fmla="*/ 936442 h 2101850"/>
              <a:gd name="T44" fmla="*/ 464182 w 2443163"/>
              <a:gd name="T45" fmla="*/ 974087 h 2101850"/>
              <a:gd name="T46" fmla="*/ 383414 w 2443163"/>
              <a:gd name="T47" fmla="*/ 1069127 h 2101850"/>
              <a:gd name="T48" fmla="*/ 293982 w 2443163"/>
              <a:gd name="T49" fmla="*/ 1059562 h 2101850"/>
              <a:gd name="T50" fmla="*/ 214143 w 2443163"/>
              <a:gd name="T51" fmla="*/ 954956 h 2101850"/>
              <a:gd name="T52" fmla="*/ 189386 w 2443163"/>
              <a:gd name="T53" fmla="*/ 905276 h 2101850"/>
              <a:gd name="T54" fmla="*/ 204550 w 2443163"/>
              <a:gd name="T55" fmla="*/ 822580 h 2101850"/>
              <a:gd name="T56" fmla="*/ 206406 w 2443163"/>
              <a:gd name="T57" fmla="*/ 762717 h 2101850"/>
              <a:gd name="T58" fmla="*/ 1619894 w 2443163"/>
              <a:gd name="T59" fmla="*/ 705005 h 2101850"/>
              <a:gd name="T60" fmla="*/ 1693619 w 2443163"/>
              <a:gd name="T61" fmla="*/ 779620 h 2101850"/>
              <a:gd name="T62" fmla="*/ 1596352 w 2443163"/>
              <a:gd name="T63" fmla="*/ 784884 h 2101850"/>
              <a:gd name="T64" fmla="*/ 1701363 w 2443163"/>
              <a:gd name="T65" fmla="*/ 839374 h 2101850"/>
              <a:gd name="T66" fmla="*/ 1713135 w 2443163"/>
              <a:gd name="T67" fmla="*/ 926992 h 2101850"/>
              <a:gd name="T68" fmla="*/ 1687114 w 2443163"/>
              <a:gd name="T69" fmla="*/ 965074 h 2101850"/>
              <a:gd name="T70" fmla="*/ 1606265 w 2443163"/>
              <a:gd name="T71" fmla="*/ 1060123 h 2101850"/>
              <a:gd name="T72" fmla="*/ 1516741 w 2443163"/>
              <a:gd name="T73" fmla="*/ 1051144 h 2101850"/>
              <a:gd name="T74" fmla="*/ 1436511 w 2443163"/>
              <a:gd name="T75" fmla="*/ 946188 h 2101850"/>
              <a:gd name="T76" fmla="*/ 1412349 w 2443163"/>
              <a:gd name="T77" fmla="*/ 896032 h 2101850"/>
              <a:gd name="T78" fmla="*/ 1426908 w 2443163"/>
              <a:gd name="T79" fmla="*/ 813367 h 2101850"/>
              <a:gd name="T80" fmla="*/ 1429386 w 2443163"/>
              <a:gd name="T81" fmla="*/ 752994 h 2101850"/>
              <a:gd name="T82" fmla="*/ 962256 w 2443163"/>
              <a:gd name="T83" fmla="*/ 704441 h 2101850"/>
              <a:gd name="T84" fmla="*/ 1186818 w 2443163"/>
              <a:gd name="T85" fmla="*/ 540140 h 2101850"/>
              <a:gd name="T86" fmla="*/ 1165165 w 2443163"/>
              <a:gd name="T87" fmla="*/ 372441 h 2101850"/>
              <a:gd name="T88" fmla="*/ 1308378 w 2443163"/>
              <a:gd name="T89" fmla="*/ 453047 h 2101850"/>
              <a:gd name="T90" fmla="*/ 1290128 w 2443163"/>
              <a:gd name="T91" fmla="*/ 622291 h 2101850"/>
              <a:gd name="T92" fmla="*/ 707071 w 2443163"/>
              <a:gd name="T93" fmla="*/ 781960 h 2101850"/>
              <a:gd name="T94" fmla="*/ 638094 w 2443163"/>
              <a:gd name="T95" fmla="*/ 480534 h 2101850"/>
              <a:gd name="T96" fmla="*/ 742952 w 2443163"/>
              <a:gd name="T97" fmla="*/ 393751 h 2101850"/>
              <a:gd name="T98" fmla="*/ 1073608 w 2443163"/>
              <a:gd name="T99" fmla="*/ 373367 h 2101850"/>
              <a:gd name="T100" fmla="*/ 1088926 w 2443163"/>
              <a:gd name="T101" fmla="*/ 24994 h 2101850"/>
              <a:gd name="T102" fmla="*/ 1082730 w 2443163"/>
              <a:gd name="T103" fmla="*/ 95040 h 2101850"/>
              <a:gd name="T104" fmla="*/ 1081491 w 2443163"/>
              <a:gd name="T105" fmla="*/ 112937 h 2101850"/>
              <a:gd name="T106" fmla="*/ 1123001 w 2443163"/>
              <a:gd name="T107" fmla="*/ 147496 h 2101850"/>
              <a:gd name="T108" fmla="*/ 1119283 w 2443163"/>
              <a:gd name="T109" fmla="*/ 239759 h 2101850"/>
              <a:gd name="T110" fmla="*/ 1078084 w 2443163"/>
              <a:gd name="T111" fmla="*/ 309496 h 2101850"/>
              <a:gd name="T112" fmla="*/ 985773 w 2443163"/>
              <a:gd name="T113" fmla="*/ 368433 h 2101850"/>
              <a:gd name="T114" fmla="*/ 897179 w 2443163"/>
              <a:gd name="T115" fmla="*/ 319678 h 2101850"/>
              <a:gd name="T116" fmla="*/ 839872 w 2443163"/>
              <a:gd name="T117" fmla="*/ 241610 h 2101850"/>
              <a:gd name="T118" fmla="*/ 833986 w 2443163"/>
              <a:gd name="T119" fmla="*/ 151508 h 2101850"/>
              <a:gd name="T120" fmla="*/ 846996 w 2443163"/>
              <a:gd name="T121" fmla="*/ 78068 h 2101850"/>
              <a:gd name="T122" fmla="*/ 907402 w 2443163"/>
              <a:gd name="T123" fmla="*/ 16046 h 21018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443163" h="2101850">
                <a:moveTo>
                  <a:pt x="747374" y="1765061"/>
                </a:moveTo>
                <a:lnTo>
                  <a:pt x="702150" y="1770608"/>
                </a:lnTo>
                <a:lnTo>
                  <a:pt x="453819" y="1800721"/>
                </a:lnTo>
                <a:lnTo>
                  <a:pt x="441522" y="1805476"/>
                </a:lnTo>
                <a:lnTo>
                  <a:pt x="417323" y="1815382"/>
                </a:lnTo>
                <a:lnTo>
                  <a:pt x="372893" y="1832023"/>
                </a:lnTo>
                <a:lnTo>
                  <a:pt x="414150" y="1826872"/>
                </a:lnTo>
                <a:lnTo>
                  <a:pt x="432794" y="1824891"/>
                </a:lnTo>
                <a:lnTo>
                  <a:pt x="764828" y="1784080"/>
                </a:lnTo>
                <a:lnTo>
                  <a:pt x="761258" y="1780118"/>
                </a:lnTo>
                <a:lnTo>
                  <a:pt x="747374" y="1765061"/>
                </a:lnTo>
                <a:close/>
                <a:moveTo>
                  <a:pt x="2315427" y="1753208"/>
                </a:moveTo>
                <a:lnTo>
                  <a:pt x="2270204" y="1758768"/>
                </a:lnTo>
                <a:lnTo>
                  <a:pt x="2022269" y="1789344"/>
                </a:lnTo>
                <a:lnTo>
                  <a:pt x="2009575" y="1793712"/>
                </a:lnTo>
                <a:lnTo>
                  <a:pt x="1984980" y="1803242"/>
                </a:lnTo>
                <a:lnTo>
                  <a:pt x="1941344" y="1820317"/>
                </a:lnTo>
                <a:lnTo>
                  <a:pt x="1982600" y="1815552"/>
                </a:lnTo>
                <a:lnTo>
                  <a:pt x="2001245" y="1813169"/>
                </a:lnTo>
                <a:lnTo>
                  <a:pt x="2333279" y="1772269"/>
                </a:lnTo>
                <a:lnTo>
                  <a:pt x="2329708" y="1768695"/>
                </a:lnTo>
                <a:lnTo>
                  <a:pt x="2315427" y="1753208"/>
                </a:lnTo>
                <a:close/>
                <a:moveTo>
                  <a:pt x="556960" y="1723458"/>
                </a:moveTo>
                <a:lnTo>
                  <a:pt x="437158" y="1729005"/>
                </a:lnTo>
                <a:lnTo>
                  <a:pt x="403042" y="1730590"/>
                </a:lnTo>
                <a:lnTo>
                  <a:pt x="384001" y="1731779"/>
                </a:lnTo>
                <a:lnTo>
                  <a:pt x="171372" y="1750401"/>
                </a:lnTo>
                <a:lnTo>
                  <a:pt x="160662" y="1756741"/>
                </a:lnTo>
                <a:lnTo>
                  <a:pt x="96397" y="1792797"/>
                </a:lnTo>
                <a:lnTo>
                  <a:pt x="433985" y="1742080"/>
                </a:lnTo>
                <a:lnTo>
                  <a:pt x="472861" y="1736137"/>
                </a:lnTo>
                <a:lnTo>
                  <a:pt x="480398" y="1734948"/>
                </a:lnTo>
                <a:lnTo>
                  <a:pt x="556960" y="1723458"/>
                </a:lnTo>
                <a:close/>
                <a:moveTo>
                  <a:pt x="2125014" y="1711116"/>
                </a:moveTo>
                <a:lnTo>
                  <a:pt x="2005212" y="1717073"/>
                </a:lnTo>
                <a:lnTo>
                  <a:pt x="1970699" y="1718661"/>
                </a:lnTo>
                <a:lnTo>
                  <a:pt x="1952054" y="1719455"/>
                </a:lnTo>
                <a:lnTo>
                  <a:pt x="1739822" y="1738516"/>
                </a:lnTo>
                <a:lnTo>
                  <a:pt x="1728318" y="1744869"/>
                </a:lnTo>
                <a:lnTo>
                  <a:pt x="1664450" y="1781005"/>
                </a:lnTo>
                <a:lnTo>
                  <a:pt x="2002435" y="1730177"/>
                </a:lnTo>
                <a:lnTo>
                  <a:pt x="2040517" y="1724221"/>
                </a:lnTo>
                <a:lnTo>
                  <a:pt x="2048848" y="1723029"/>
                </a:lnTo>
                <a:lnTo>
                  <a:pt x="2125014" y="1711116"/>
                </a:lnTo>
                <a:close/>
                <a:moveTo>
                  <a:pt x="705721" y="1603403"/>
                </a:moveTo>
                <a:lnTo>
                  <a:pt x="704927" y="1603799"/>
                </a:lnTo>
                <a:lnTo>
                  <a:pt x="703737" y="1604591"/>
                </a:lnTo>
                <a:lnTo>
                  <a:pt x="703341" y="1605780"/>
                </a:lnTo>
                <a:lnTo>
                  <a:pt x="703341" y="1606969"/>
                </a:lnTo>
                <a:lnTo>
                  <a:pt x="703737" y="1607761"/>
                </a:lnTo>
                <a:lnTo>
                  <a:pt x="704134" y="1608950"/>
                </a:lnTo>
                <a:lnTo>
                  <a:pt x="706117" y="1610931"/>
                </a:lnTo>
                <a:lnTo>
                  <a:pt x="709291" y="1613704"/>
                </a:lnTo>
                <a:lnTo>
                  <a:pt x="708498" y="1608157"/>
                </a:lnTo>
                <a:lnTo>
                  <a:pt x="708101" y="1606572"/>
                </a:lnTo>
                <a:lnTo>
                  <a:pt x="707704" y="1604591"/>
                </a:lnTo>
                <a:lnTo>
                  <a:pt x="706514" y="1603799"/>
                </a:lnTo>
                <a:lnTo>
                  <a:pt x="705721" y="1603403"/>
                </a:lnTo>
                <a:close/>
                <a:moveTo>
                  <a:pt x="2273774" y="1591194"/>
                </a:moveTo>
                <a:lnTo>
                  <a:pt x="2272981" y="1591989"/>
                </a:lnTo>
                <a:lnTo>
                  <a:pt x="2272188" y="1592783"/>
                </a:lnTo>
                <a:lnTo>
                  <a:pt x="2270997" y="1593577"/>
                </a:lnTo>
                <a:lnTo>
                  <a:pt x="2270997" y="1594768"/>
                </a:lnTo>
                <a:lnTo>
                  <a:pt x="2271791" y="1595562"/>
                </a:lnTo>
                <a:lnTo>
                  <a:pt x="2272584" y="1596754"/>
                </a:lnTo>
                <a:lnTo>
                  <a:pt x="2274568" y="1599136"/>
                </a:lnTo>
                <a:lnTo>
                  <a:pt x="2277345" y="1601519"/>
                </a:lnTo>
                <a:lnTo>
                  <a:pt x="2276551" y="1595960"/>
                </a:lnTo>
                <a:lnTo>
                  <a:pt x="2276154" y="1593974"/>
                </a:lnTo>
                <a:lnTo>
                  <a:pt x="2275361" y="1592783"/>
                </a:lnTo>
                <a:lnTo>
                  <a:pt x="2274568" y="1591989"/>
                </a:lnTo>
                <a:lnTo>
                  <a:pt x="2273774" y="1591194"/>
                </a:lnTo>
                <a:close/>
                <a:moveTo>
                  <a:pt x="1138894" y="1506537"/>
                </a:moveTo>
                <a:lnTo>
                  <a:pt x="1284824" y="1506537"/>
                </a:lnTo>
                <a:lnTo>
                  <a:pt x="1284824" y="1722674"/>
                </a:lnTo>
                <a:lnTo>
                  <a:pt x="1454151" y="1722674"/>
                </a:lnTo>
                <a:lnTo>
                  <a:pt x="1454151" y="1868487"/>
                </a:lnTo>
                <a:lnTo>
                  <a:pt x="969963" y="1868487"/>
                </a:lnTo>
                <a:lnTo>
                  <a:pt x="969963" y="1722674"/>
                </a:lnTo>
                <a:lnTo>
                  <a:pt x="1138894" y="1722674"/>
                </a:lnTo>
                <a:lnTo>
                  <a:pt x="1138894" y="1506537"/>
                </a:lnTo>
                <a:close/>
                <a:moveTo>
                  <a:pt x="601390" y="1379537"/>
                </a:moveTo>
                <a:lnTo>
                  <a:pt x="614084" y="1379537"/>
                </a:lnTo>
                <a:lnTo>
                  <a:pt x="625985" y="1380329"/>
                </a:lnTo>
                <a:lnTo>
                  <a:pt x="638679" y="1381518"/>
                </a:lnTo>
                <a:lnTo>
                  <a:pt x="651373" y="1383895"/>
                </a:lnTo>
                <a:lnTo>
                  <a:pt x="664068" y="1385876"/>
                </a:lnTo>
                <a:lnTo>
                  <a:pt x="676762" y="1388650"/>
                </a:lnTo>
                <a:lnTo>
                  <a:pt x="689456" y="1392216"/>
                </a:lnTo>
                <a:lnTo>
                  <a:pt x="701754" y="1396178"/>
                </a:lnTo>
                <a:lnTo>
                  <a:pt x="714448" y="1399744"/>
                </a:lnTo>
                <a:lnTo>
                  <a:pt x="725952" y="1404499"/>
                </a:lnTo>
                <a:lnTo>
                  <a:pt x="737853" y="1409254"/>
                </a:lnTo>
                <a:lnTo>
                  <a:pt x="749754" y="1414404"/>
                </a:lnTo>
                <a:lnTo>
                  <a:pt x="760861" y="1419555"/>
                </a:lnTo>
                <a:lnTo>
                  <a:pt x="771969" y="1425499"/>
                </a:lnTo>
                <a:lnTo>
                  <a:pt x="782680" y="1431046"/>
                </a:lnTo>
                <a:lnTo>
                  <a:pt x="792597" y="1436989"/>
                </a:lnTo>
                <a:lnTo>
                  <a:pt x="802911" y="1442932"/>
                </a:lnTo>
                <a:lnTo>
                  <a:pt x="812035" y="1449272"/>
                </a:lnTo>
                <a:lnTo>
                  <a:pt x="820366" y="1455215"/>
                </a:lnTo>
                <a:lnTo>
                  <a:pt x="828696" y="1461555"/>
                </a:lnTo>
                <a:lnTo>
                  <a:pt x="836630" y="1467894"/>
                </a:lnTo>
                <a:lnTo>
                  <a:pt x="843771" y="1474234"/>
                </a:lnTo>
                <a:lnTo>
                  <a:pt x="850118" y="1480574"/>
                </a:lnTo>
                <a:lnTo>
                  <a:pt x="855275" y="1486517"/>
                </a:lnTo>
                <a:lnTo>
                  <a:pt x="860432" y="1492460"/>
                </a:lnTo>
                <a:lnTo>
                  <a:pt x="864796" y="1498404"/>
                </a:lnTo>
                <a:lnTo>
                  <a:pt x="867969" y="1504347"/>
                </a:lnTo>
                <a:lnTo>
                  <a:pt x="870746" y="1509102"/>
                </a:lnTo>
                <a:lnTo>
                  <a:pt x="872333" y="1514649"/>
                </a:lnTo>
                <a:lnTo>
                  <a:pt x="873126" y="1519403"/>
                </a:lnTo>
                <a:lnTo>
                  <a:pt x="873920" y="1526535"/>
                </a:lnTo>
                <a:lnTo>
                  <a:pt x="874713" y="1534064"/>
                </a:lnTo>
                <a:lnTo>
                  <a:pt x="874713" y="1541988"/>
                </a:lnTo>
                <a:lnTo>
                  <a:pt x="874713" y="1549913"/>
                </a:lnTo>
                <a:lnTo>
                  <a:pt x="874316" y="1558629"/>
                </a:lnTo>
                <a:lnTo>
                  <a:pt x="873523" y="1567346"/>
                </a:lnTo>
                <a:lnTo>
                  <a:pt x="872729" y="1576063"/>
                </a:lnTo>
                <a:lnTo>
                  <a:pt x="871539" y="1585573"/>
                </a:lnTo>
                <a:lnTo>
                  <a:pt x="867969" y="1604195"/>
                </a:lnTo>
                <a:lnTo>
                  <a:pt x="863605" y="1624006"/>
                </a:lnTo>
                <a:lnTo>
                  <a:pt x="858052" y="1644610"/>
                </a:lnTo>
                <a:lnTo>
                  <a:pt x="852101" y="1666006"/>
                </a:lnTo>
                <a:lnTo>
                  <a:pt x="844961" y="1687798"/>
                </a:lnTo>
                <a:lnTo>
                  <a:pt x="837820" y="1709986"/>
                </a:lnTo>
                <a:lnTo>
                  <a:pt x="829886" y="1732175"/>
                </a:lnTo>
                <a:lnTo>
                  <a:pt x="821159" y="1755156"/>
                </a:lnTo>
                <a:lnTo>
                  <a:pt x="804101" y="1799929"/>
                </a:lnTo>
                <a:lnTo>
                  <a:pt x="786250" y="1844702"/>
                </a:lnTo>
                <a:lnTo>
                  <a:pt x="764828" y="1907305"/>
                </a:lnTo>
                <a:lnTo>
                  <a:pt x="697787" y="1893437"/>
                </a:lnTo>
                <a:lnTo>
                  <a:pt x="694217" y="1943758"/>
                </a:lnTo>
                <a:lnTo>
                  <a:pt x="684299" y="2047568"/>
                </a:lnTo>
                <a:lnTo>
                  <a:pt x="678745" y="2101850"/>
                </a:lnTo>
                <a:lnTo>
                  <a:pt x="180100" y="2101850"/>
                </a:lnTo>
                <a:lnTo>
                  <a:pt x="173356" y="2032908"/>
                </a:lnTo>
                <a:lnTo>
                  <a:pt x="167802" y="1973078"/>
                </a:lnTo>
                <a:lnTo>
                  <a:pt x="161058" y="1900569"/>
                </a:lnTo>
                <a:lnTo>
                  <a:pt x="147174" y="1904532"/>
                </a:lnTo>
                <a:lnTo>
                  <a:pt x="132496" y="1908098"/>
                </a:lnTo>
                <a:lnTo>
                  <a:pt x="117819" y="1911267"/>
                </a:lnTo>
                <a:lnTo>
                  <a:pt x="103141" y="1913248"/>
                </a:lnTo>
                <a:lnTo>
                  <a:pt x="96397" y="1914041"/>
                </a:lnTo>
                <a:lnTo>
                  <a:pt x="89653" y="1914041"/>
                </a:lnTo>
                <a:lnTo>
                  <a:pt x="82909" y="1914041"/>
                </a:lnTo>
                <a:lnTo>
                  <a:pt x="76562" y="1913645"/>
                </a:lnTo>
                <a:lnTo>
                  <a:pt x="70612" y="1912852"/>
                </a:lnTo>
                <a:lnTo>
                  <a:pt x="65455" y="1911664"/>
                </a:lnTo>
                <a:lnTo>
                  <a:pt x="60298" y="1910079"/>
                </a:lnTo>
                <a:lnTo>
                  <a:pt x="55537" y="1907305"/>
                </a:lnTo>
                <a:lnTo>
                  <a:pt x="47207" y="1865702"/>
                </a:lnTo>
                <a:lnTo>
                  <a:pt x="37686" y="1814193"/>
                </a:lnTo>
                <a:lnTo>
                  <a:pt x="27372" y="1756741"/>
                </a:lnTo>
                <a:lnTo>
                  <a:pt x="18248" y="1697307"/>
                </a:lnTo>
                <a:lnTo>
                  <a:pt x="13488" y="1668779"/>
                </a:lnTo>
                <a:lnTo>
                  <a:pt x="9521" y="1641044"/>
                </a:lnTo>
                <a:lnTo>
                  <a:pt x="6347" y="1614893"/>
                </a:lnTo>
                <a:lnTo>
                  <a:pt x="3174" y="1590723"/>
                </a:lnTo>
                <a:lnTo>
                  <a:pt x="1190" y="1569724"/>
                </a:lnTo>
                <a:lnTo>
                  <a:pt x="397" y="1552290"/>
                </a:lnTo>
                <a:lnTo>
                  <a:pt x="0" y="1537630"/>
                </a:lnTo>
                <a:lnTo>
                  <a:pt x="397" y="1532479"/>
                </a:lnTo>
                <a:lnTo>
                  <a:pt x="793" y="1528120"/>
                </a:lnTo>
                <a:lnTo>
                  <a:pt x="1587" y="1520196"/>
                </a:lnTo>
                <a:lnTo>
                  <a:pt x="3967" y="1512668"/>
                </a:lnTo>
                <a:lnTo>
                  <a:pt x="6347" y="1505139"/>
                </a:lnTo>
                <a:lnTo>
                  <a:pt x="9521" y="1498007"/>
                </a:lnTo>
                <a:lnTo>
                  <a:pt x="13884" y="1490875"/>
                </a:lnTo>
                <a:lnTo>
                  <a:pt x="19041" y="1484140"/>
                </a:lnTo>
                <a:lnTo>
                  <a:pt x="24595" y="1477800"/>
                </a:lnTo>
                <a:lnTo>
                  <a:pt x="30942" y="1471460"/>
                </a:lnTo>
                <a:lnTo>
                  <a:pt x="38083" y="1465517"/>
                </a:lnTo>
                <a:lnTo>
                  <a:pt x="45620" y="1459574"/>
                </a:lnTo>
                <a:lnTo>
                  <a:pt x="53554" y="1454027"/>
                </a:lnTo>
                <a:lnTo>
                  <a:pt x="62281" y="1448480"/>
                </a:lnTo>
                <a:lnTo>
                  <a:pt x="71802" y="1442932"/>
                </a:lnTo>
                <a:lnTo>
                  <a:pt x="81323" y="1438574"/>
                </a:lnTo>
                <a:lnTo>
                  <a:pt x="91637" y="1433423"/>
                </a:lnTo>
                <a:lnTo>
                  <a:pt x="101951" y="1428668"/>
                </a:lnTo>
                <a:lnTo>
                  <a:pt x="112661" y="1424706"/>
                </a:lnTo>
                <a:lnTo>
                  <a:pt x="123769" y="1420348"/>
                </a:lnTo>
                <a:lnTo>
                  <a:pt x="135273" y="1416782"/>
                </a:lnTo>
                <a:lnTo>
                  <a:pt x="147174" y="1412820"/>
                </a:lnTo>
                <a:lnTo>
                  <a:pt x="171372" y="1405688"/>
                </a:lnTo>
                <a:lnTo>
                  <a:pt x="196364" y="1399348"/>
                </a:lnTo>
                <a:lnTo>
                  <a:pt x="221753" y="1393801"/>
                </a:lnTo>
                <a:lnTo>
                  <a:pt x="246744" y="1389442"/>
                </a:lnTo>
                <a:lnTo>
                  <a:pt x="271736" y="1385084"/>
                </a:lnTo>
                <a:lnTo>
                  <a:pt x="296728" y="1381122"/>
                </a:lnTo>
                <a:lnTo>
                  <a:pt x="302678" y="1380726"/>
                </a:lnTo>
                <a:lnTo>
                  <a:pt x="308629" y="1381122"/>
                </a:lnTo>
                <a:lnTo>
                  <a:pt x="388761" y="1665609"/>
                </a:lnTo>
                <a:lnTo>
                  <a:pt x="390745" y="1654515"/>
                </a:lnTo>
                <a:lnTo>
                  <a:pt x="418117" y="1459178"/>
                </a:lnTo>
                <a:lnTo>
                  <a:pt x="410579" y="1440159"/>
                </a:lnTo>
                <a:lnTo>
                  <a:pt x="425654" y="1414404"/>
                </a:lnTo>
                <a:lnTo>
                  <a:pt x="460960" y="1414404"/>
                </a:lnTo>
                <a:lnTo>
                  <a:pt x="475638" y="1440159"/>
                </a:lnTo>
                <a:lnTo>
                  <a:pt x="468497" y="1462744"/>
                </a:lnTo>
                <a:lnTo>
                  <a:pt x="493489" y="1668779"/>
                </a:lnTo>
                <a:lnTo>
                  <a:pt x="559737" y="1390631"/>
                </a:lnTo>
                <a:lnTo>
                  <a:pt x="567274" y="1387065"/>
                </a:lnTo>
                <a:lnTo>
                  <a:pt x="572828" y="1384292"/>
                </a:lnTo>
                <a:lnTo>
                  <a:pt x="576001" y="1382707"/>
                </a:lnTo>
                <a:lnTo>
                  <a:pt x="576795" y="1381518"/>
                </a:lnTo>
                <a:lnTo>
                  <a:pt x="576795" y="1381122"/>
                </a:lnTo>
                <a:lnTo>
                  <a:pt x="589092" y="1379933"/>
                </a:lnTo>
                <a:lnTo>
                  <a:pt x="601390" y="1379537"/>
                </a:lnTo>
                <a:close/>
                <a:moveTo>
                  <a:pt x="2169443" y="1366837"/>
                </a:moveTo>
                <a:lnTo>
                  <a:pt x="2181741" y="1366837"/>
                </a:lnTo>
                <a:lnTo>
                  <a:pt x="2194435" y="1367631"/>
                </a:lnTo>
                <a:lnTo>
                  <a:pt x="2207129" y="1369219"/>
                </a:lnTo>
                <a:lnTo>
                  <a:pt x="2219824" y="1370808"/>
                </a:lnTo>
                <a:lnTo>
                  <a:pt x="2232518" y="1373190"/>
                </a:lnTo>
                <a:lnTo>
                  <a:pt x="2245212" y="1376367"/>
                </a:lnTo>
                <a:lnTo>
                  <a:pt x="2257510" y="1379544"/>
                </a:lnTo>
                <a:lnTo>
                  <a:pt x="2269807" y="1383515"/>
                </a:lnTo>
                <a:lnTo>
                  <a:pt x="2282105" y="1387089"/>
                </a:lnTo>
                <a:lnTo>
                  <a:pt x="2294402" y="1391854"/>
                </a:lnTo>
                <a:lnTo>
                  <a:pt x="2306303" y="1396619"/>
                </a:lnTo>
                <a:lnTo>
                  <a:pt x="2317807" y="1401384"/>
                </a:lnTo>
                <a:lnTo>
                  <a:pt x="2328915" y="1406943"/>
                </a:lnTo>
                <a:lnTo>
                  <a:pt x="2340022" y="1412503"/>
                </a:lnTo>
                <a:lnTo>
                  <a:pt x="2350733" y="1418459"/>
                </a:lnTo>
                <a:lnTo>
                  <a:pt x="2361047" y="1424415"/>
                </a:lnTo>
                <a:lnTo>
                  <a:pt x="2370568" y="1430769"/>
                </a:lnTo>
                <a:lnTo>
                  <a:pt x="2380089" y="1436725"/>
                </a:lnTo>
                <a:lnTo>
                  <a:pt x="2388816" y="1443079"/>
                </a:lnTo>
                <a:lnTo>
                  <a:pt x="2397147" y="1449035"/>
                </a:lnTo>
                <a:lnTo>
                  <a:pt x="2404684" y="1455389"/>
                </a:lnTo>
                <a:lnTo>
                  <a:pt x="2411428" y="1461742"/>
                </a:lnTo>
                <a:lnTo>
                  <a:pt x="2417775" y="1468096"/>
                </a:lnTo>
                <a:lnTo>
                  <a:pt x="2423725" y="1474052"/>
                </a:lnTo>
                <a:lnTo>
                  <a:pt x="2428882" y="1480008"/>
                </a:lnTo>
                <a:lnTo>
                  <a:pt x="2432849" y="1485965"/>
                </a:lnTo>
                <a:lnTo>
                  <a:pt x="2436419" y="1491524"/>
                </a:lnTo>
                <a:lnTo>
                  <a:pt x="2438800" y="1497083"/>
                </a:lnTo>
                <a:lnTo>
                  <a:pt x="2440386" y="1502246"/>
                </a:lnTo>
                <a:lnTo>
                  <a:pt x="2441180" y="1507011"/>
                </a:lnTo>
                <a:lnTo>
                  <a:pt x="2442370" y="1514158"/>
                </a:lnTo>
                <a:lnTo>
                  <a:pt x="2442766" y="1521703"/>
                </a:lnTo>
                <a:lnTo>
                  <a:pt x="2443163" y="1529645"/>
                </a:lnTo>
                <a:lnTo>
                  <a:pt x="2443163" y="1537984"/>
                </a:lnTo>
                <a:lnTo>
                  <a:pt x="2442766" y="1546323"/>
                </a:lnTo>
                <a:lnTo>
                  <a:pt x="2441973" y="1554662"/>
                </a:lnTo>
                <a:lnTo>
                  <a:pt x="2440386" y="1563795"/>
                </a:lnTo>
                <a:lnTo>
                  <a:pt x="2439196" y="1573325"/>
                </a:lnTo>
                <a:lnTo>
                  <a:pt x="2436023" y="1592386"/>
                </a:lnTo>
                <a:lnTo>
                  <a:pt x="2431659" y="1612240"/>
                </a:lnTo>
                <a:lnTo>
                  <a:pt x="2426105" y="1632889"/>
                </a:lnTo>
                <a:lnTo>
                  <a:pt x="2419758" y="1653935"/>
                </a:lnTo>
                <a:lnTo>
                  <a:pt x="2413014" y="1675775"/>
                </a:lnTo>
                <a:lnTo>
                  <a:pt x="2405477" y="1698012"/>
                </a:lnTo>
                <a:lnTo>
                  <a:pt x="2397543" y="1720647"/>
                </a:lnTo>
                <a:lnTo>
                  <a:pt x="2389609" y="1742884"/>
                </a:lnTo>
                <a:lnTo>
                  <a:pt x="2372155" y="1788550"/>
                </a:lnTo>
                <a:lnTo>
                  <a:pt x="2354700" y="1833024"/>
                </a:lnTo>
                <a:lnTo>
                  <a:pt x="2333279" y="1895765"/>
                </a:lnTo>
                <a:lnTo>
                  <a:pt x="2265840" y="1881866"/>
                </a:lnTo>
                <a:lnTo>
                  <a:pt x="2262270" y="1932297"/>
                </a:lnTo>
                <a:lnTo>
                  <a:pt x="2252749" y="2035938"/>
                </a:lnTo>
                <a:lnTo>
                  <a:pt x="2247196" y="2090737"/>
                </a:lnTo>
                <a:lnTo>
                  <a:pt x="1748153" y="2090737"/>
                </a:lnTo>
                <a:lnTo>
                  <a:pt x="1741409" y="2021643"/>
                </a:lnTo>
                <a:lnTo>
                  <a:pt x="1735459" y="1961682"/>
                </a:lnTo>
                <a:lnTo>
                  <a:pt x="1729112" y="1889014"/>
                </a:lnTo>
                <a:lnTo>
                  <a:pt x="1714831" y="1892985"/>
                </a:lnTo>
                <a:lnTo>
                  <a:pt x="1700550" y="1896956"/>
                </a:lnTo>
                <a:lnTo>
                  <a:pt x="1685872" y="1899736"/>
                </a:lnTo>
                <a:lnTo>
                  <a:pt x="1671591" y="1901721"/>
                </a:lnTo>
                <a:lnTo>
                  <a:pt x="1664450" y="1902118"/>
                </a:lnTo>
                <a:lnTo>
                  <a:pt x="1657707" y="1902515"/>
                </a:lnTo>
                <a:lnTo>
                  <a:pt x="1651359" y="1902515"/>
                </a:lnTo>
                <a:lnTo>
                  <a:pt x="1645012" y="1902118"/>
                </a:lnTo>
                <a:lnTo>
                  <a:pt x="1639062" y="1901324"/>
                </a:lnTo>
                <a:lnTo>
                  <a:pt x="1633111" y="1900133"/>
                </a:lnTo>
                <a:lnTo>
                  <a:pt x="1627954" y="1898544"/>
                </a:lnTo>
                <a:lnTo>
                  <a:pt x="1623591" y="1895765"/>
                </a:lnTo>
                <a:lnTo>
                  <a:pt x="1615260" y="1854070"/>
                </a:lnTo>
                <a:lnTo>
                  <a:pt x="1605739" y="1802448"/>
                </a:lnTo>
                <a:lnTo>
                  <a:pt x="1595822" y="1744869"/>
                </a:lnTo>
                <a:lnTo>
                  <a:pt x="1585905" y="1685305"/>
                </a:lnTo>
                <a:lnTo>
                  <a:pt x="1581938" y="1656715"/>
                </a:lnTo>
                <a:lnTo>
                  <a:pt x="1577574" y="1628918"/>
                </a:lnTo>
                <a:lnTo>
                  <a:pt x="1574004" y="1602710"/>
                </a:lnTo>
                <a:lnTo>
                  <a:pt x="1571624" y="1578885"/>
                </a:lnTo>
                <a:lnTo>
                  <a:pt x="1569640" y="1557442"/>
                </a:lnTo>
                <a:lnTo>
                  <a:pt x="1568450" y="1539969"/>
                </a:lnTo>
                <a:lnTo>
                  <a:pt x="1568450" y="1525674"/>
                </a:lnTo>
                <a:lnTo>
                  <a:pt x="1568847" y="1520115"/>
                </a:lnTo>
                <a:lnTo>
                  <a:pt x="1569244" y="1515747"/>
                </a:lnTo>
                <a:lnTo>
                  <a:pt x="1570037" y="1507805"/>
                </a:lnTo>
                <a:lnTo>
                  <a:pt x="1571624" y="1500260"/>
                </a:lnTo>
                <a:lnTo>
                  <a:pt x="1574004" y="1492715"/>
                </a:lnTo>
                <a:lnTo>
                  <a:pt x="1577574" y="1485568"/>
                </a:lnTo>
                <a:lnTo>
                  <a:pt x="1581938" y="1478420"/>
                </a:lnTo>
                <a:lnTo>
                  <a:pt x="1586698" y="1471669"/>
                </a:lnTo>
                <a:lnTo>
                  <a:pt x="1592649" y="1465316"/>
                </a:lnTo>
                <a:lnTo>
                  <a:pt x="1598996" y="1458962"/>
                </a:lnTo>
                <a:lnTo>
                  <a:pt x="1605739" y="1452609"/>
                </a:lnTo>
                <a:lnTo>
                  <a:pt x="1613277" y="1447050"/>
                </a:lnTo>
                <a:lnTo>
                  <a:pt x="1622004" y="1441093"/>
                </a:lnTo>
                <a:lnTo>
                  <a:pt x="1630335" y="1435534"/>
                </a:lnTo>
                <a:lnTo>
                  <a:pt x="1639459" y="1430769"/>
                </a:lnTo>
                <a:lnTo>
                  <a:pt x="1649376" y="1425607"/>
                </a:lnTo>
                <a:lnTo>
                  <a:pt x="1659293" y="1420842"/>
                </a:lnTo>
                <a:lnTo>
                  <a:pt x="1670004" y="1416474"/>
                </a:lnTo>
                <a:lnTo>
                  <a:pt x="1680715" y="1412106"/>
                </a:lnTo>
                <a:lnTo>
                  <a:pt x="1692219" y="1407737"/>
                </a:lnTo>
                <a:lnTo>
                  <a:pt x="1703723" y="1404164"/>
                </a:lnTo>
                <a:lnTo>
                  <a:pt x="1715227" y="1400193"/>
                </a:lnTo>
                <a:lnTo>
                  <a:pt x="1739426" y="1393045"/>
                </a:lnTo>
                <a:lnTo>
                  <a:pt x="1764418" y="1386692"/>
                </a:lnTo>
                <a:lnTo>
                  <a:pt x="1789409" y="1381132"/>
                </a:lnTo>
                <a:lnTo>
                  <a:pt x="1814798" y="1376764"/>
                </a:lnTo>
                <a:lnTo>
                  <a:pt x="1840186" y="1372396"/>
                </a:lnTo>
                <a:lnTo>
                  <a:pt x="1864781" y="1368822"/>
                </a:lnTo>
                <a:lnTo>
                  <a:pt x="1870335" y="1368425"/>
                </a:lnTo>
                <a:lnTo>
                  <a:pt x="1876286" y="1368822"/>
                </a:lnTo>
                <a:lnTo>
                  <a:pt x="1956815" y="1653538"/>
                </a:lnTo>
                <a:lnTo>
                  <a:pt x="1958402" y="1642419"/>
                </a:lnTo>
                <a:lnTo>
                  <a:pt x="1986170" y="1446653"/>
                </a:lnTo>
                <a:lnTo>
                  <a:pt x="1978236" y="1427195"/>
                </a:lnTo>
                <a:lnTo>
                  <a:pt x="1993707" y="1401781"/>
                </a:lnTo>
                <a:lnTo>
                  <a:pt x="2029013" y="1401384"/>
                </a:lnTo>
                <a:lnTo>
                  <a:pt x="2043691" y="1427195"/>
                </a:lnTo>
                <a:lnTo>
                  <a:pt x="2036947" y="1450226"/>
                </a:lnTo>
                <a:lnTo>
                  <a:pt x="2061939" y="1656715"/>
                </a:lnTo>
                <a:lnTo>
                  <a:pt x="2127790" y="1377558"/>
                </a:lnTo>
                <a:lnTo>
                  <a:pt x="2134931" y="1374382"/>
                </a:lnTo>
                <a:lnTo>
                  <a:pt x="2140881" y="1371602"/>
                </a:lnTo>
                <a:lnTo>
                  <a:pt x="2144452" y="1369617"/>
                </a:lnTo>
                <a:lnTo>
                  <a:pt x="2144848" y="1369219"/>
                </a:lnTo>
                <a:lnTo>
                  <a:pt x="2145245" y="1368822"/>
                </a:lnTo>
                <a:lnTo>
                  <a:pt x="2157146" y="1367234"/>
                </a:lnTo>
                <a:lnTo>
                  <a:pt x="2169443" y="1366837"/>
                </a:lnTo>
                <a:close/>
                <a:moveTo>
                  <a:pt x="457200" y="911225"/>
                </a:moveTo>
                <a:lnTo>
                  <a:pt x="471091" y="912017"/>
                </a:lnTo>
                <a:lnTo>
                  <a:pt x="484188" y="913204"/>
                </a:lnTo>
                <a:lnTo>
                  <a:pt x="496888" y="914788"/>
                </a:lnTo>
                <a:lnTo>
                  <a:pt x="509191" y="917163"/>
                </a:lnTo>
                <a:lnTo>
                  <a:pt x="520700" y="919934"/>
                </a:lnTo>
                <a:lnTo>
                  <a:pt x="532210" y="923497"/>
                </a:lnTo>
                <a:lnTo>
                  <a:pt x="542529" y="926664"/>
                </a:lnTo>
                <a:lnTo>
                  <a:pt x="552847" y="930623"/>
                </a:lnTo>
                <a:lnTo>
                  <a:pt x="561975" y="934582"/>
                </a:lnTo>
                <a:lnTo>
                  <a:pt x="570707" y="938936"/>
                </a:lnTo>
                <a:lnTo>
                  <a:pt x="579041" y="943291"/>
                </a:lnTo>
                <a:lnTo>
                  <a:pt x="586979" y="947646"/>
                </a:lnTo>
                <a:lnTo>
                  <a:pt x="593725" y="952000"/>
                </a:lnTo>
                <a:lnTo>
                  <a:pt x="606029" y="959918"/>
                </a:lnTo>
                <a:lnTo>
                  <a:pt x="615554" y="967440"/>
                </a:lnTo>
                <a:lnTo>
                  <a:pt x="622300" y="973378"/>
                </a:lnTo>
                <a:lnTo>
                  <a:pt x="627857" y="978524"/>
                </a:lnTo>
                <a:lnTo>
                  <a:pt x="625872" y="982483"/>
                </a:lnTo>
                <a:lnTo>
                  <a:pt x="623491" y="986838"/>
                </a:lnTo>
                <a:lnTo>
                  <a:pt x="620316" y="992380"/>
                </a:lnTo>
                <a:lnTo>
                  <a:pt x="615950" y="999110"/>
                </a:lnTo>
                <a:lnTo>
                  <a:pt x="609997" y="1005840"/>
                </a:lnTo>
                <a:lnTo>
                  <a:pt x="603647" y="1012966"/>
                </a:lnTo>
                <a:lnTo>
                  <a:pt x="600075" y="1016133"/>
                </a:lnTo>
                <a:lnTo>
                  <a:pt x="595710" y="1019696"/>
                </a:lnTo>
                <a:lnTo>
                  <a:pt x="591344" y="1022467"/>
                </a:lnTo>
                <a:lnTo>
                  <a:pt x="586979" y="1026030"/>
                </a:lnTo>
                <a:lnTo>
                  <a:pt x="581819" y="1028405"/>
                </a:lnTo>
                <a:lnTo>
                  <a:pt x="576660" y="1031176"/>
                </a:lnTo>
                <a:lnTo>
                  <a:pt x="571104" y="1033156"/>
                </a:lnTo>
                <a:lnTo>
                  <a:pt x="565547" y="1035135"/>
                </a:lnTo>
                <a:lnTo>
                  <a:pt x="559594" y="1036323"/>
                </a:lnTo>
                <a:lnTo>
                  <a:pt x="552847" y="1037510"/>
                </a:lnTo>
                <a:lnTo>
                  <a:pt x="546100" y="1038302"/>
                </a:lnTo>
                <a:lnTo>
                  <a:pt x="538957" y="1038302"/>
                </a:lnTo>
                <a:lnTo>
                  <a:pt x="531813" y="1037510"/>
                </a:lnTo>
                <a:lnTo>
                  <a:pt x="523479" y="1035927"/>
                </a:lnTo>
                <a:lnTo>
                  <a:pt x="515541" y="1034343"/>
                </a:lnTo>
                <a:lnTo>
                  <a:pt x="507207" y="1031572"/>
                </a:lnTo>
                <a:lnTo>
                  <a:pt x="498872" y="1028009"/>
                </a:lnTo>
                <a:lnTo>
                  <a:pt x="489347" y="1024446"/>
                </a:lnTo>
                <a:lnTo>
                  <a:pt x="479029" y="1019300"/>
                </a:lnTo>
                <a:lnTo>
                  <a:pt x="467916" y="1014945"/>
                </a:lnTo>
                <a:lnTo>
                  <a:pt x="511969" y="1034739"/>
                </a:lnTo>
                <a:lnTo>
                  <a:pt x="532210" y="1043844"/>
                </a:lnTo>
                <a:lnTo>
                  <a:pt x="541735" y="1047803"/>
                </a:lnTo>
                <a:lnTo>
                  <a:pt x="551260" y="1050970"/>
                </a:lnTo>
                <a:lnTo>
                  <a:pt x="560785" y="1053741"/>
                </a:lnTo>
                <a:lnTo>
                  <a:pt x="569119" y="1055721"/>
                </a:lnTo>
                <a:lnTo>
                  <a:pt x="577454" y="1056908"/>
                </a:lnTo>
                <a:lnTo>
                  <a:pt x="585788" y="1057700"/>
                </a:lnTo>
                <a:lnTo>
                  <a:pt x="592932" y="1056908"/>
                </a:lnTo>
                <a:lnTo>
                  <a:pt x="596504" y="1056512"/>
                </a:lnTo>
                <a:lnTo>
                  <a:pt x="600075" y="1055721"/>
                </a:lnTo>
                <a:lnTo>
                  <a:pt x="602854" y="1054533"/>
                </a:lnTo>
                <a:lnTo>
                  <a:pt x="606425" y="1053345"/>
                </a:lnTo>
                <a:lnTo>
                  <a:pt x="609204" y="1051762"/>
                </a:lnTo>
                <a:lnTo>
                  <a:pt x="611585" y="1049387"/>
                </a:lnTo>
                <a:lnTo>
                  <a:pt x="613569" y="1063638"/>
                </a:lnTo>
                <a:lnTo>
                  <a:pt x="613966" y="1076702"/>
                </a:lnTo>
                <a:lnTo>
                  <a:pt x="613966" y="1088974"/>
                </a:lnTo>
                <a:lnTo>
                  <a:pt x="613172" y="1100851"/>
                </a:lnTo>
                <a:lnTo>
                  <a:pt x="615554" y="1098871"/>
                </a:lnTo>
                <a:lnTo>
                  <a:pt x="616347" y="1098476"/>
                </a:lnTo>
                <a:lnTo>
                  <a:pt x="617538" y="1098080"/>
                </a:lnTo>
                <a:lnTo>
                  <a:pt x="619522" y="1098476"/>
                </a:lnTo>
                <a:lnTo>
                  <a:pt x="621110" y="1099267"/>
                </a:lnTo>
                <a:lnTo>
                  <a:pt x="622300" y="1100851"/>
                </a:lnTo>
                <a:lnTo>
                  <a:pt x="623888" y="1102434"/>
                </a:lnTo>
                <a:lnTo>
                  <a:pt x="625079" y="1105601"/>
                </a:lnTo>
                <a:lnTo>
                  <a:pt x="626666" y="1108373"/>
                </a:lnTo>
                <a:lnTo>
                  <a:pt x="628650" y="1115498"/>
                </a:lnTo>
                <a:lnTo>
                  <a:pt x="630635" y="1124999"/>
                </a:lnTo>
                <a:lnTo>
                  <a:pt x="631825" y="1134896"/>
                </a:lnTo>
                <a:lnTo>
                  <a:pt x="632619" y="1146377"/>
                </a:lnTo>
                <a:lnTo>
                  <a:pt x="633413" y="1158649"/>
                </a:lnTo>
                <a:lnTo>
                  <a:pt x="632619" y="1170525"/>
                </a:lnTo>
                <a:lnTo>
                  <a:pt x="631825" y="1182006"/>
                </a:lnTo>
                <a:lnTo>
                  <a:pt x="630635" y="1191903"/>
                </a:lnTo>
                <a:lnTo>
                  <a:pt x="628650" y="1201404"/>
                </a:lnTo>
                <a:lnTo>
                  <a:pt x="626666" y="1208530"/>
                </a:lnTo>
                <a:lnTo>
                  <a:pt x="625079" y="1211301"/>
                </a:lnTo>
                <a:lnTo>
                  <a:pt x="623888" y="1214072"/>
                </a:lnTo>
                <a:lnTo>
                  <a:pt x="622300" y="1216051"/>
                </a:lnTo>
                <a:lnTo>
                  <a:pt x="621110" y="1217635"/>
                </a:lnTo>
                <a:lnTo>
                  <a:pt x="619522" y="1218427"/>
                </a:lnTo>
                <a:lnTo>
                  <a:pt x="617538" y="1218823"/>
                </a:lnTo>
                <a:lnTo>
                  <a:pt x="615950" y="1218427"/>
                </a:lnTo>
                <a:lnTo>
                  <a:pt x="614760" y="1217239"/>
                </a:lnTo>
                <a:lnTo>
                  <a:pt x="613172" y="1216051"/>
                </a:lnTo>
                <a:lnTo>
                  <a:pt x="611585" y="1213676"/>
                </a:lnTo>
                <a:lnTo>
                  <a:pt x="609997" y="1210905"/>
                </a:lnTo>
                <a:lnTo>
                  <a:pt x="608807" y="1207738"/>
                </a:lnTo>
                <a:lnTo>
                  <a:pt x="606822" y="1199820"/>
                </a:lnTo>
                <a:lnTo>
                  <a:pt x="604838" y="1210113"/>
                </a:lnTo>
                <a:lnTo>
                  <a:pt x="603250" y="1220802"/>
                </a:lnTo>
                <a:lnTo>
                  <a:pt x="600869" y="1230303"/>
                </a:lnTo>
                <a:lnTo>
                  <a:pt x="598091" y="1240596"/>
                </a:lnTo>
                <a:lnTo>
                  <a:pt x="595313" y="1249701"/>
                </a:lnTo>
                <a:lnTo>
                  <a:pt x="591741" y="1258806"/>
                </a:lnTo>
                <a:lnTo>
                  <a:pt x="588169" y="1267912"/>
                </a:lnTo>
                <a:lnTo>
                  <a:pt x="584200" y="1276621"/>
                </a:lnTo>
                <a:lnTo>
                  <a:pt x="579835" y="1284934"/>
                </a:lnTo>
                <a:lnTo>
                  <a:pt x="575072" y="1292852"/>
                </a:lnTo>
                <a:lnTo>
                  <a:pt x="570310" y="1300770"/>
                </a:lnTo>
                <a:lnTo>
                  <a:pt x="565547" y="1308291"/>
                </a:lnTo>
                <a:lnTo>
                  <a:pt x="559991" y="1315417"/>
                </a:lnTo>
                <a:lnTo>
                  <a:pt x="554435" y="1322147"/>
                </a:lnTo>
                <a:lnTo>
                  <a:pt x="548482" y="1328481"/>
                </a:lnTo>
                <a:lnTo>
                  <a:pt x="542529" y="1334815"/>
                </a:lnTo>
                <a:lnTo>
                  <a:pt x="536575" y="1340357"/>
                </a:lnTo>
                <a:lnTo>
                  <a:pt x="530225" y="1345900"/>
                </a:lnTo>
                <a:lnTo>
                  <a:pt x="523875" y="1351046"/>
                </a:lnTo>
                <a:lnTo>
                  <a:pt x="517922" y="1356193"/>
                </a:lnTo>
                <a:lnTo>
                  <a:pt x="511572" y="1360151"/>
                </a:lnTo>
                <a:lnTo>
                  <a:pt x="504825" y="1364506"/>
                </a:lnTo>
                <a:lnTo>
                  <a:pt x="498475" y="1368465"/>
                </a:lnTo>
                <a:lnTo>
                  <a:pt x="491729" y="1371632"/>
                </a:lnTo>
                <a:lnTo>
                  <a:pt x="485379" y="1374799"/>
                </a:lnTo>
                <a:lnTo>
                  <a:pt x="478632" y="1377174"/>
                </a:lnTo>
                <a:lnTo>
                  <a:pt x="471885" y="1379153"/>
                </a:lnTo>
                <a:lnTo>
                  <a:pt x="465535" y="1380737"/>
                </a:lnTo>
                <a:lnTo>
                  <a:pt x="459185" y="1382716"/>
                </a:lnTo>
                <a:lnTo>
                  <a:pt x="452835" y="1383508"/>
                </a:lnTo>
                <a:lnTo>
                  <a:pt x="446485" y="1384300"/>
                </a:lnTo>
                <a:lnTo>
                  <a:pt x="440532" y="1384300"/>
                </a:lnTo>
                <a:lnTo>
                  <a:pt x="435372" y="1384300"/>
                </a:lnTo>
                <a:lnTo>
                  <a:pt x="430610" y="1383508"/>
                </a:lnTo>
                <a:lnTo>
                  <a:pt x="425054" y="1382716"/>
                </a:lnTo>
                <a:lnTo>
                  <a:pt x="419497" y="1380737"/>
                </a:lnTo>
                <a:lnTo>
                  <a:pt x="413544" y="1378758"/>
                </a:lnTo>
                <a:lnTo>
                  <a:pt x="407591" y="1376778"/>
                </a:lnTo>
                <a:lnTo>
                  <a:pt x="401638" y="1374007"/>
                </a:lnTo>
                <a:lnTo>
                  <a:pt x="395288" y="1370840"/>
                </a:lnTo>
                <a:lnTo>
                  <a:pt x="389732" y="1367277"/>
                </a:lnTo>
                <a:lnTo>
                  <a:pt x="383382" y="1363714"/>
                </a:lnTo>
                <a:lnTo>
                  <a:pt x="377032" y="1359360"/>
                </a:lnTo>
                <a:lnTo>
                  <a:pt x="370682" y="1355005"/>
                </a:lnTo>
                <a:lnTo>
                  <a:pt x="364332" y="1350254"/>
                </a:lnTo>
                <a:lnTo>
                  <a:pt x="357982" y="1345108"/>
                </a:lnTo>
                <a:lnTo>
                  <a:pt x="351632" y="1339566"/>
                </a:lnTo>
                <a:lnTo>
                  <a:pt x="345282" y="1333627"/>
                </a:lnTo>
                <a:lnTo>
                  <a:pt x="339329" y="1327689"/>
                </a:lnTo>
                <a:lnTo>
                  <a:pt x="332979" y="1321355"/>
                </a:lnTo>
                <a:lnTo>
                  <a:pt x="327025" y="1314625"/>
                </a:lnTo>
                <a:lnTo>
                  <a:pt x="321072" y="1307895"/>
                </a:lnTo>
                <a:lnTo>
                  <a:pt x="315913" y="1300770"/>
                </a:lnTo>
                <a:lnTo>
                  <a:pt x="310357" y="1292852"/>
                </a:lnTo>
                <a:lnTo>
                  <a:pt x="304800" y="1285330"/>
                </a:lnTo>
                <a:lnTo>
                  <a:pt x="299641" y="1277413"/>
                </a:lnTo>
                <a:lnTo>
                  <a:pt x="294879" y="1269099"/>
                </a:lnTo>
                <a:lnTo>
                  <a:pt x="290116" y="1260786"/>
                </a:lnTo>
                <a:lnTo>
                  <a:pt x="285750" y="1252076"/>
                </a:lnTo>
                <a:lnTo>
                  <a:pt x="281782" y="1243367"/>
                </a:lnTo>
                <a:lnTo>
                  <a:pt x="277813" y="1234658"/>
                </a:lnTo>
                <a:lnTo>
                  <a:pt x="274638" y="1225157"/>
                </a:lnTo>
                <a:lnTo>
                  <a:pt x="271066" y="1216051"/>
                </a:lnTo>
                <a:lnTo>
                  <a:pt x="268685" y="1206550"/>
                </a:lnTo>
                <a:lnTo>
                  <a:pt x="266304" y="1212884"/>
                </a:lnTo>
                <a:lnTo>
                  <a:pt x="263922" y="1217635"/>
                </a:lnTo>
                <a:lnTo>
                  <a:pt x="262732" y="1219614"/>
                </a:lnTo>
                <a:lnTo>
                  <a:pt x="261541" y="1220802"/>
                </a:lnTo>
                <a:lnTo>
                  <a:pt x="259557" y="1221594"/>
                </a:lnTo>
                <a:lnTo>
                  <a:pt x="258366" y="1221990"/>
                </a:lnTo>
                <a:lnTo>
                  <a:pt x="256779" y="1221594"/>
                </a:lnTo>
                <a:lnTo>
                  <a:pt x="255191" y="1220802"/>
                </a:lnTo>
                <a:lnTo>
                  <a:pt x="254000" y="1218823"/>
                </a:lnTo>
                <a:lnTo>
                  <a:pt x="252016" y="1216843"/>
                </a:lnTo>
                <a:lnTo>
                  <a:pt x="250825" y="1214468"/>
                </a:lnTo>
                <a:lnTo>
                  <a:pt x="249635" y="1211301"/>
                </a:lnTo>
                <a:lnTo>
                  <a:pt x="247650" y="1203779"/>
                </a:lnTo>
                <a:lnTo>
                  <a:pt x="245269" y="1195070"/>
                </a:lnTo>
                <a:lnTo>
                  <a:pt x="244079" y="1184777"/>
                </a:lnTo>
                <a:lnTo>
                  <a:pt x="243285" y="1173692"/>
                </a:lnTo>
                <a:lnTo>
                  <a:pt x="242888" y="1161420"/>
                </a:lnTo>
                <a:lnTo>
                  <a:pt x="243285" y="1149148"/>
                </a:lnTo>
                <a:lnTo>
                  <a:pt x="244079" y="1137668"/>
                </a:lnTo>
                <a:lnTo>
                  <a:pt x="245269" y="1127375"/>
                </a:lnTo>
                <a:lnTo>
                  <a:pt x="247650" y="1118665"/>
                </a:lnTo>
                <a:lnTo>
                  <a:pt x="249635" y="1111540"/>
                </a:lnTo>
                <a:lnTo>
                  <a:pt x="250825" y="1107977"/>
                </a:lnTo>
                <a:lnTo>
                  <a:pt x="252016" y="1105601"/>
                </a:lnTo>
                <a:lnTo>
                  <a:pt x="254000" y="1103622"/>
                </a:lnTo>
                <a:lnTo>
                  <a:pt x="255191" y="1102038"/>
                </a:lnTo>
                <a:lnTo>
                  <a:pt x="256779" y="1101247"/>
                </a:lnTo>
                <a:lnTo>
                  <a:pt x="258366" y="1100851"/>
                </a:lnTo>
                <a:lnTo>
                  <a:pt x="259160" y="1101247"/>
                </a:lnTo>
                <a:lnTo>
                  <a:pt x="259954" y="1101643"/>
                </a:lnTo>
                <a:lnTo>
                  <a:pt x="260747" y="1093725"/>
                </a:lnTo>
                <a:lnTo>
                  <a:pt x="261144" y="1085807"/>
                </a:lnTo>
                <a:lnTo>
                  <a:pt x="261938" y="1078682"/>
                </a:lnTo>
                <a:lnTo>
                  <a:pt x="263129" y="1071952"/>
                </a:lnTo>
                <a:lnTo>
                  <a:pt x="262732" y="1063242"/>
                </a:lnTo>
                <a:lnTo>
                  <a:pt x="262335" y="1055325"/>
                </a:lnTo>
                <a:lnTo>
                  <a:pt x="262335" y="1047803"/>
                </a:lnTo>
                <a:lnTo>
                  <a:pt x="262335" y="1040677"/>
                </a:lnTo>
                <a:lnTo>
                  <a:pt x="263129" y="1033947"/>
                </a:lnTo>
                <a:lnTo>
                  <a:pt x="263922" y="1028009"/>
                </a:lnTo>
                <a:lnTo>
                  <a:pt x="265510" y="1022071"/>
                </a:lnTo>
                <a:lnTo>
                  <a:pt x="267494" y="1016925"/>
                </a:lnTo>
                <a:lnTo>
                  <a:pt x="269082" y="1011778"/>
                </a:lnTo>
                <a:lnTo>
                  <a:pt x="271463" y="1007028"/>
                </a:lnTo>
                <a:lnTo>
                  <a:pt x="274241" y="1002277"/>
                </a:lnTo>
                <a:lnTo>
                  <a:pt x="277019" y="998714"/>
                </a:lnTo>
                <a:lnTo>
                  <a:pt x="279797" y="995151"/>
                </a:lnTo>
                <a:lnTo>
                  <a:pt x="283369" y="991984"/>
                </a:lnTo>
                <a:lnTo>
                  <a:pt x="286544" y="988817"/>
                </a:lnTo>
                <a:lnTo>
                  <a:pt x="290910" y="986442"/>
                </a:lnTo>
                <a:lnTo>
                  <a:pt x="273447" y="986442"/>
                </a:lnTo>
                <a:lnTo>
                  <a:pt x="259954" y="986838"/>
                </a:lnTo>
                <a:lnTo>
                  <a:pt x="248841" y="987630"/>
                </a:lnTo>
                <a:lnTo>
                  <a:pt x="256779" y="983671"/>
                </a:lnTo>
                <a:lnTo>
                  <a:pt x="264716" y="978524"/>
                </a:lnTo>
                <a:lnTo>
                  <a:pt x="273050" y="972982"/>
                </a:lnTo>
                <a:lnTo>
                  <a:pt x="281385" y="967044"/>
                </a:lnTo>
                <a:lnTo>
                  <a:pt x="296863" y="956355"/>
                </a:lnTo>
                <a:lnTo>
                  <a:pt x="304007" y="951209"/>
                </a:lnTo>
                <a:lnTo>
                  <a:pt x="310754" y="947250"/>
                </a:lnTo>
                <a:lnTo>
                  <a:pt x="329010" y="938936"/>
                </a:lnTo>
                <a:lnTo>
                  <a:pt x="346472" y="931811"/>
                </a:lnTo>
                <a:lnTo>
                  <a:pt x="363935" y="925872"/>
                </a:lnTo>
                <a:lnTo>
                  <a:pt x="380207" y="921122"/>
                </a:lnTo>
                <a:lnTo>
                  <a:pt x="396875" y="917163"/>
                </a:lnTo>
                <a:lnTo>
                  <a:pt x="412354" y="914392"/>
                </a:lnTo>
                <a:lnTo>
                  <a:pt x="427832" y="912413"/>
                </a:lnTo>
                <a:lnTo>
                  <a:pt x="442516" y="911621"/>
                </a:lnTo>
                <a:lnTo>
                  <a:pt x="457200" y="911225"/>
                </a:lnTo>
                <a:close/>
                <a:moveTo>
                  <a:pt x="2025471" y="898525"/>
                </a:moveTo>
                <a:lnTo>
                  <a:pt x="2038979" y="899319"/>
                </a:lnTo>
                <a:lnTo>
                  <a:pt x="2052486" y="900114"/>
                </a:lnTo>
                <a:lnTo>
                  <a:pt x="2065199" y="902497"/>
                </a:lnTo>
                <a:lnTo>
                  <a:pt x="2077515" y="904483"/>
                </a:lnTo>
                <a:lnTo>
                  <a:pt x="2089433" y="907264"/>
                </a:lnTo>
                <a:lnTo>
                  <a:pt x="2100160" y="910838"/>
                </a:lnTo>
                <a:lnTo>
                  <a:pt x="2110886" y="914016"/>
                </a:lnTo>
                <a:lnTo>
                  <a:pt x="2120818" y="917988"/>
                </a:lnTo>
                <a:lnTo>
                  <a:pt x="2130750" y="922357"/>
                </a:lnTo>
                <a:lnTo>
                  <a:pt x="2139490" y="926329"/>
                </a:lnTo>
                <a:lnTo>
                  <a:pt x="2147436" y="930699"/>
                </a:lnTo>
                <a:lnTo>
                  <a:pt x="2154984" y="934671"/>
                </a:lnTo>
                <a:lnTo>
                  <a:pt x="2162135" y="939437"/>
                </a:lnTo>
                <a:lnTo>
                  <a:pt x="2174451" y="947381"/>
                </a:lnTo>
                <a:lnTo>
                  <a:pt x="2183588" y="954928"/>
                </a:lnTo>
                <a:lnTo>
                  <a:pt x="2191137" y="960489"/>
                </a:lnTo>
                <a:lnTo>
                  <a:pt x="2196301" y="966050"/>
                </a:lnTo>
                <a:lnTo>
                  <a:pt x="2194712" y="970022"/>
                </a:lnTo>
                <a:lnTo>
                  <a:pt x="2192328" y="974392"/>
                </a:lnTo>
                <a:lnTo>
                  <a:pt x="2188753" y="979952"/>
                </a:lnTo>
                <a:lnTo>
                  <a:pt x="2184383" y="986308"/>
                </a:lnTo>
                <a:lnTo>
                  <a:pt x="2178821" y="993458"/>
                </a:lnTo>
                <a:lnTo>
                  <a:pt x="2172067" y="1000210"/>
                </a:lnTo>
                <a:lnTo>
                  <a:pt x="2168094" y="1004182"/>
                </a:lnTo>
                <a:lnTo>
                  <a:pt x="2164519" y="1007360"/>
                </a:lnTo>
                <a:lnTo>
                  <a:pt x="2160149" y="1010537"/>
                </a:lnTo>
                <a:lnTo>
                  <a:pt x="2155382" y="1013318"/>
                </a:lnTo>
                <a:lnTo>
                  <a:pt x="2150614" y="1016496"/>
                </a:lnTo>
                <a:lnTo>
                  <a:pt x="2145450" y="1018879"/>
                </a:lnTo>
                <a:lnTo>
                  <a:pt x="2139888" y="1020865"/>
                </a:lnTo>
                <a:lnTo>
                  <a:pt x="2133928" y="1023248"/>
                </a:lnTo>
                <a:lnTo>
                  <a:pt x="2127572" y="1024440"/>
                </a:lnTo>
                <a:lnTo>
                  <a:pt x="2121216" y="1025234"/>
                </a:lnTo>
                <a:lnTo>
                  <a:pt x="2114462" y="1025631"/>
                </a:lnTo>
                <a:lnTo>
                  <a:pt x="2107311" y="1025631"/>
                </a:lnTo>
                <a:lnTo>
                  <a:pt x="2099763" y="1025234"/>
                </a:lnTo>
                <a:lnTo>
                  <a:pt x="2092214" y="1024043"/>
                </a:lnTo>
                <a:lnTo>
                  <a:pt x="2084269" y="1021659"/>
                </a:lnTo>
                <a:lnTo>
                  <a:pt x="2075926" y="1019276"/>
                </a:lnTo>
                <a:lnTo>
                  <a:pt x="2066788" y="1015701"/>
                </a:lnTo>
                <a:lnTo>
                  <a:pt x="2058048" y="1011729"/>
                </a:lnTo>
                <a:lnTo>
                  <a:pt x="2047322" y="1006963"/>
                </a:lnTo>
                <a:lnTo>
                  <a:pt x="2036595" y="1002196"/>
                </a:lnTo>
                <a:lnTo>
                  <a:pt x="2079899" y="1022454"/>
                </a:lnTo>
                <a:lnTo>
                  <a:pt x="2100557" y="1031589"/>
                </a:lnTo>
                <a:lnTo>
                  <a:pt x="2110489" y="1035164"/>
                </a:lnTo>
                <a:lnTo>
                  <a:pt x="2119626" y="1038739"/>
                </a:lnTo>
                <a:lnTo>
                  <a:pt x="2128764" y="1041520"/>
                </a:lnTo>
                <a:lnTo>
                  <a:pt x="2137901" y="1043903"/>
                </a:lnTo>
                <a:lnTo>
                  <a:pt x="2146244" y="1045095"/>
                </a:lnTo>
                <a:lnTo>
                  <a:pt x="2153792" y="1045492"/>
                </a:lnTo>
                <a:lnTo>
                  <a:pt x="2161341" y="1045095"/>
                </a:lnTo>
                <a:lnTo>
                  <a:pt x="2164916" y="1044697"/>
                </a:lnTo>
                <a:lnTo>
                  <a:pt x="2168094" y="1043903"/>
                </a:lnTo>
                <a:lnTo>
                  <a:pt x="2171670" y="1042314"/>
                </a:lnTo>
                <a:lnTo>
                  <a:pt x="2174451" y="1041122"/>
                </a:lnTo>
                <a:lnTo>
                  <a:pt x="2177629" y="1039534"/>
                </a:lnTo>
                <a:lnTo>
                  <a:pt x="2180410" y="1037548"/>
                </a:lnTo>
                <a:lnTo>
                  <a:pt x="2181602" y="1051450"/>
                </a:lnTo>
                <a:lnTo>
                  <a:pt x="2182396" y="1064955"/>
                </a:lnTo>
                <a:lnTo>
                  <a:pt x="2181999" y="1076871"/>
                </a:lnTo>
                <a:lnTo>
                  <a:pt x="2181602" y="1088787"/>
                </a:lnTo>
                <a:lnTo>
                  <a:pt x="2183588" y="1086801"/>
                </a:lnTo>
                <a:lnTo>
                  <a:pt x="2185177" y="1086404"/>
                </a:lnTo>
                <a:lnTo>
                  <a:pt x="2186369" y="1086007"/>
                </a:lnTo>
                <a:lnTo>
                  <a:pt x="2187958" y="1086404"/>
                </a:lnTo>
                <a:lnTo>
                  <a:pt x="2189150" y="1087199"/>
                </a:lnTo>
                <a:lnTo>
                  <a:pt x="2191137" y="1088390"/>
                </a:lnTo>
                <a:lnTo>
                  <a:pt x="2192328" y="1090376"/>
                </a:lnTo>
                <a:lnTo>
                  <a:pt x="2193520" y="1093157"/>
                </a:lnTo>
                <a:lnTo>
                  <a:pt x="2194712" y="1096334"/>
                </a:lnTo>
                <a:lnTo>
                  <a:pt x="2197096" y="1103484"/>
                </a:lnTo>
                <a:lnTo>
                  <a:pt x="2199082" y="1112620"/>
                </a:lnTo>
                <a:lnTo>
                  <a:pt x="2200671" y="1122947"/>
                </a:lnTo>
                <a:lnTo>
                  <a:pt x="2201466" y="1134466"/>
                </a:lnTo>
                <a:lnTo>
                  <a:pt x="2201863" y="1146780"/>
                </a:lnTo>
                <a:lnTo>
                  <a:pt x="2201466" y="1159093"/>
                </a:lnTo>
                <a:lnTo>
                  <a:pt x="2200671" y="1170215"/>
                </a:lnTo>
                <a:lnTo>
                  <a:pt x="2199082" y="1180542"/>
                </a:lnTo>
                <a:lnTo>
                  <a:pt x="2197096" y="1189281"/>
                </a:lnTo>
                <a:lnTo>
                  <a:pt x="2194712" y="1196828"/>
                </a:lnTo>
                <a:lnTo>
                  <a:pt x="2193520" y="1200005"/>
                </a:lnTo>
                <a:lnTo>
                  <a:pt x="2192328" y="1202389"/>
                </a:lnTo>
                <a:lnTo>
                  <a:pt x="2191137" y="1204375"/>
                </a:lnTo>
                <a:lnTo>
                  <a:pt x="2189150" y="1206361"/>
                </a:lnTo>
                <a:lnTo>
                  <a:pt x="2187958" y="1207155"/>
                </a:lnTo>
                <a:lnTo>
                  <a:pt x="2186369" y="1207155"/>
                </a:lnTo>
                <a:lnTo>
                  <a:pt x="2184780" y="1207155"/>
                </a:lnTo>
                <a:lnTo>
                  <a:pt x="2182794" y="1205566"/>
                </a:lnTo>
                <a:lnTo>
                  <a:pt x="2181602" y="1203978"/>
                </a:lnTo>
                <a:lnTo>
                  <a:pt x="2180013" y="1201991"/>
                </a:lnTo>
                <a:lnTo>
                  <a:pt x="2178821" y="1199608"/>
                </a:lnTo>
                <a:lnTo>
                  <a:pt x="2177629" y="1196033"/>
                </a:lnTo>
                <a:lnTo>
                  <a:pt x="2174848" y="1188089"/>
                </a:lnTo>
                <a:lnTo>
                  <a:pt x="2173656" y="1198417"/>
                </a:lnTo>
                <a:lnTo>
                  <a:pt x="2171670" y="1208744"/>
                </a:lnTo>
                <a:lnTo>
                  <a:pt x="2169286" y="1218674"/>
                </a:lnTo>
                <a:lnTo>
                  <a:pt x="2166903" y="1228604"/>
                </a:lnTo>
                <a:lnTo>
                  <a:pt x="2163724" y="1238137"/>
                </a:lnTo>
                <a:lnTo>
                  <a:pt x="2160149" y="1247670"/>
                </a:lnTo>
                <a:lnTo>
                  <a:pt x="2156971" y="1256409"/>
                </a:lnTo>
                <a:lnTo>
                  <a:pt x="2152601" y="1265147"/>
                </a:lnTo>
                <a:lnTo>
                  <a:pt x="2148231" y="1273092"/>
                </a:lnTo>
                <a:lnTo>
                  <a:pt x="2143860" y="1281830"/>
                </a:lnTo>
                <a:lnTo>
                  <a:pt x="2138696" y="1289377"/>
                </a:lnTo>
                <a:lnTo>
                  <a:pt x="2133531" y="1296924"/>
                </a:lnTo>
                <a:lnTo>
                  <a:pt x="2128367" y="1304074"/>
                </a:lnTo>
                <a:lnTo>
                  <a:pt x="2122407" y="1310826"/>
                </a:lnTo>
                <a:lnTo>
                  <a:pt x="2117243" y="1317182"/>
                </a:lnTo>
                <a:lnTo>
                  <a:pt x="2111284" y="1323537"/>
                </a:lnTo>
                <a:lnTo>
                  <a:pt x="2105324" y="1329495"/>
                </a:lnTo>
                <a:lnTo>
                  <a:pt x="2098968" y="1335056"/>
                </a:lnTo>
                <a:lnTo>
                  <a:pt x="2092611" y="1339822"/>
                </a:lnTo>
                <a:lnTo>
                  <a:pt x="2086255" y="1344589"/>
                </a:lnTo>
                <a:lnTo>
                  <a:pt x="2079899" y="1349355"/>
                </a:lnTo>
                <a:lnTo>
                  <a:pt x="2073145" y="1353328"/>
                </a:lnTo>
                <a:lnTo>
                  <a:pt x="2066391" y="1356902"/>
                </a:lnTo>
                <a:lnTo>
                  <a:pt x="2060035" y="1360080"/>
                </a:lnTo>
                <a:lnTo>
                  <a:pt x="2053281" y="1363258"/>
                </a:lnTo>
                <a:lnTo>
                  <a:pt x="2046924" y="1366038"/>
                </a:lnTo>
                <a:lnTo>
                  <a:pt x="2040171" y="1368024"/>
                </a:lnTo>
                <a:lnTo>
                  <a:pt x="2033814" y="1370010"/>
                </a:lnTo>
                <a:lnTo>
                  <a:pt x="2027458" y="1371599"/>
                </a:lnTo>
                <a:lnTo>
                  <a:pt x="2020704" y="1372394"/>
                </a:lnTo>
                <a:lnTo>
                  <a:pt x="2015142" y="1372791"/>
                </a:lnTo>
                <a:lnTo>
                  <a:pt x="2008786" y="1373188"/>
                </a:lnTo>
                <a:lnTo>
                  <a:pt x="2003621" y="1372791"/>
                </a:lnTo>
                <a:lnTo>
                  <a:pt x="1998456" y="1372394"/>
                </a:lnTo>
                <a:lnTo>
                  <a:pt x="1992895" y="1371202"/>
                </a:lnTo>
                <a:lnTo>
                  <a:pt x="1987730" y="1370010"/>
                </a:lnTo>
                <a:lnTo>
                  <a:pt x="1982168" y="1367627"/>
                </a:lnTo>
                <a:lnTo>
                  <a:pt x="1976209" y="1365641"/>
                </a:lnTo>
                <a:lnTo>
                  <a:pt x="1969852" y="1362861"/>
                </a:lnTo>
                <a:lnTo>
                  <a:pt x="1963893" y="1359683"/>
                </a:lnTo>
                <a:lnTo>
                  <a:pt x="1957537" y="1356505"/>
                </a:lnTo>
                <a:lnTo>
                  <a:pt x="1951578" y="1352533"/>
                </a:lnTo>
                <a:lnTo>
                  <a:pt x="1945221" y="1348561"/>
                </a:lnTo>
                <a:lnTo>
                  <a:pt x="1938865" y="1343795"/>
                </a:lnTo>
                <a:lnTo>
                  <a:pt x="1932508" y="1339028"/>
                </a:lnTo>
                <a:lnTo>
                  <a:pt x="1926549" y="1333467"/>
                </a:lnTo>
                <a:lnTo>
                  <a:pt x="1920193" y="1328303"/>
                </a:lnTo>
                <a:lnTo>
                  <a:pt x="1913836" y="1322743"/>
                </a:lnTo>
                <a:lnTo>
                  <a:pt x="1907480" y="1316387"/>
                </a:lnTo>
                <a:lnTo>
                  <a:pt x="1901520" y="1310032"/>
                </a:lnTo>
                <a:lnTo>
                  <a:pt x="1895561" y="1303279"/>
                </a:lnTo>
                <a:lnTo>
                  <a:pt x="1889602" y="1296527"/>
                </a:lnTo>
                <a:lnTo>
                  <a:pt x="1884040" y="1288980"/>
                </a:lnTo>
                <a:lnTo>
                  <a:pt x="1878081" y="1281830"/>
                </a:lnTo>
                <a:lnTo>
                  <a:pt x="1873314" y="1273886"/>
                </a:lnTo>
                <a:lnTo>
                  <a:pt x="1868149" y="1265942"/>
                </a:lnTo>
                <a:lnTo>
                  <a:pt x="1862984" y="1257601"/>
                </a:lnTo>
                <a:lnTo>
                  <a:pt x="1858614" y="1249259"/>
                </a:lnTo>
                <a:lnTo>
                  <a:pt x="1854244" y="1240918"/>
                </a:lnTo>
                <a:lnTo>
                  <a:pt x="1849874" y="1231782"/>
                </a:lnTo>
                <a:lnTo>
                  <a:pt x="1846299" y="1223043"/>
                </a:lnTo>
                <a:lnTo>
                  <a:pt x="1842326" y="1213908"/>
                </a:lnTo>
                <a:lnTo>
                  <a:pt x="1839545" y="1204375"/>
                </a:lnTo>
                <a:lnTo>
                  <a:pt x="1836367" y="1194842"/>
                </a:lnTo>
                <a:lnTo>
                  <a:pt x="1834380" y="1201197"/>
                </a:lnTo>
                <a:lnTo>
                  <a:pt x="1831997" y="1206361"/>
                </a:lnTo>
                <a:lnTo>
                  <a:pt x="1830408" y="1207950"/>
                </a:lnTo>
                <a:lnTo>
                  <a:pt x="1829216" y="1209141"/>
                </a:lnTo>
                <a:lnTo>
                  <a:pt x="1828024" y="1209936"/>
                </a:lnTo>
                <a:lnTo>
                  <a:pt x="1826435" y="1209936"/>
                </a:lnTo>
                <a:lnTo>
                  <a:pt x="1825243" y="1209936"/>
                </a:lnTo>
                <a:lnTo>
                  <a:pt x="1823256" y="1208744"/>
                </a:lnTo>
                <a:lnTo>
                  <a:pt x="1821667" y="1207552"/>
                </a:lnTo>
                <a:lnTo>
                  <a:pt x="1820476" y="1205169"/>
                </a:lnTo>
                <a:lnTo>
                  <a:pt x="1819284" y="1202786"/>
                </a:lnTo>
                <a:lnTo>
                  <a:pt x="1818092" y="1200005"/>
                </a:lnTo>
                <a:lnTo>
                  <a:pt x="1815311" y="1192061"/>
                </a:lnTo>
                <a:lnTo>
                  <a:pt x="1813722" y="1183323"/>
                </a:lnTo>
                <a:lnTo>
                  <a:pt x="1812133" y="1173393"/>
                </a:lnTo>
                <a:lnTo>
                  <a:pt x="1811338" y="1161874"/>
                </a:lnTo>
                <a:lnTo>
                  <a:pt x="1811338" y="1149560"/>
                </a:lnTo>
                <a:lnTo>
                  <a:pt x="1811338" y="1137247"/>
                </a:lnTo>
                <a:lnTo>
                  <a:pt x="1812133" y="1126125"/>
                </a:lnTo>
                <a:lnTo>
                  <a:pt x="1813722" y="1115400"/>
                </a:lnTo>
                <a:lnTo>
                  <a:pt x="1815311" y="1106662"/>
                </a:lnTo>
                <a:lnTo>
                  <a:pt x="1818092" y="1099115"/>
                </a:lnTo>
                <a:lnTo>
                  <a:pt x="1819284" y="1095937"/>
                </a:lnTo>
                <a:lnTo>
                  <a:pt x="1820476" y="1093554"/>
                </a:lnTo>
                <a:lnTo>
                  <a:pt x="1821667" y="1091568"/>
                </a:lnTo>
                <a:lnTo>
                  <a:pt x="1823256" y="1089979"/>
                </a:lnTo>
                <a:lnTo>
                  <a:pt x="1825243" y="1089185"/>
                </a:lnTo>
                <a:lnTo>
                  <a:pt x="1826435" y="1088787"/>
                </a:lnTo>
                <a:lnTo>
                  <a:pt x="1827627" y="1088787"/>
                </a:lnTo>
                <a:lnTo>
                  <a:pt x="1828421" y="1089582"/>
                </a:lnTo>
                <a:lnTo>
                  <a:pt x="1828421" y="1081240"/>
                </a:lnTo>
                <a:lnTo>
                  <a:pt x="1829216" y="1073693"/>
                </a:lnTo>
                <a:lnTo>
                  <a:pt x="1830010" y="1066544"/>
                </a:lnTo>
                <a:lnTo>
                  <a:pt x="1831599" y="1059791"/>
                </a:lnTo>
                <a:lnTo>
                  <a:pt x="1830408" y="1051450"/>
                </a:lnTo>
                <a:lnTo>
                  <a:pt x="1830010" y="1043506"/>
                </a:lnTo>
                <a:lnTo>
                  <a:pt x="1830010" y="1035562"/>
                </a:lnTo>
                <a:lnTo>
                  <a:pt x="1830408" y="1028412"/>
                </a:lnTo>
                <a:lnTo>
                  <a:pt x="1831599" y="1021659"/>
                </a:lnTo>
                <a:lnTo>
                  <a:pt x="1832394" y="1015304"/>
                </a:lnTo>
                <a:lnTo>
                  <a:pt x="1833586" y="1010140"/>
                </a:lnTo>
                <a:lnTo>
                  <a:pt x="1835175" y="1004579"/>
                </a:lnTo>
                <a:lnTo>
                  <a:pt x="1837161" y="999416"/>
                </a:lnTo>
                <a:lnTo>
                  <a:pt x="1839545" y="994649"/>
                </a:lnTo>
                <a:lnTo>
                  <a:pt x="1841929" y="990280"/>
                </a:lnTo>
                <a:lnTo>
                  <a:pt x="1845107" y="986308"/>
                </a:lnTo>
                <a:lnTo>
                  <a:pt x="1848285" y="982733"/>
                </a:lnTo>
                <a:lnTo>
                  <a:pt x="1851861" y="979555"/>
                </a:lnTo>
                <a:lnTo>
                  <a:pt x="1855039" y="976775"/>
                </a:lnTo>
                <a:lnTo>
                  <a:pt x="1859012" y="973994"/>
                </a:lnTo>
                <a:lnTo>
                  <a:pt x="1841531" y="973994"/>
                </a:lnTo>
                <a:lnTo>
                  <a:pt x="1828421" y="974392"/>
                </a:lnTo>
                <a:lnTo>
                  <a:pt x="1816900" y="975186"/>
                </a:lnTo>
                <a:lnTo>
                  <a:pt x="1824846" y="971214"/>
                </a:lnTo>
                <a:lnTo>
                  <a:pt x="1833188" y="966050"/>
                </a:lnTo>
                <a:lnTo>
                  <a:pt x="1841134" y="960489"/>
                </a:lnTo>
                <a:lnTo>
                  <a:pt x="1849080" y="954531"/>
                </a:lnTo>
                <a:lnTo>
                  <a:pt x="1865368" y="943409"/>
                </a:lnTo>
                <a:lnTo>
                  <a:pt x="1872519" y="938643"/>
                </a:lnTo>
                <a:lnTo>
                  <a:pt x="1879273" y="934671"/>
                </a:lnTo>
                <a:lnTo>
                  <a:pt x="1897150" y="926329"/>
                </a:lnTo>
                <a:lnTo>
                  <a:pt x="1914631" y="919180"/>
                </a:lnTo>
                <a:lnTo>
                  <a:pt x="1931714" y="913222"/>
                </a:lnTo>
                <a:lnTo>
                  <a:pt x="1948797" y="908455"/>
                </a:lnTo>
                <a:lnTo>
                  <a:pt x="1965085" y="904483"/>
                </a:lnTo>
                <a:lnTo>
                  <a:pt x="1980976" y="902100"/>
                </a:lnTo>
                <a:lnTo>
                  <a:pt x="1996073" y="899717"/>
                </a:lnTo>
                <a:lnTo>
                  <a:pt x="2011169" y="898922"/>
                </a:lnTo>
                <a:lnTo>
                  <a:pt x="2025471" y="898525"/>
                </a:lnTo>
                <a:close/>
                <a:moveTo>
                  <a:pt x="1564540" y="853836"/>
                </a:moveTo>
                <a:lnTo>
                  <a:pt x="1518920" y="859383"/>
                </a:lnTo>
                <a:lnTo>
                  <a:pt x="1271382" y="889496"/>
                </a:lnTo>
                <a:lnTo>
                  <a:pt x="1258688" y="894251"/>
                </a:lnTo>
                <a:lnTo>
                  <a:pt x="1234093" y="903760"/>
                </a:lnTo>
                <a:lnTo>
                  <a:pt x="1190457" y="920798"/>
                </a:lnTo>
                <a:lnTo>
                  <a:pt x="1231713" y="916043"/>
                </a:lnTo>
                <a:lnTo>
                  <a:pt x="1250358" y="913666"/>
                </a:lnTo>
                <a:lnTo>
                  <a:pt x="1582392" y="872855"/>
                </a:lnTo>
                <a:lnTo>
                  <a:pt x="1578821" y="869289"/>
                </a:lnTo>
                <a:lnTo>
                  <a:pt x="1564540" y="853836"/>
                </a:lnTo>
                <a:close/>
                <a:moveTo>
                  <a:pt x="1374127" y="811837"/>
                </a:moveTo>
                <a:lnTo>
                  <a:pt x="1254325" y="817780"/>
                </a:lnTo>
                <a:lnTo>
                  <a:pt x="1220209" y="819365"/>
                </a:lnTo>
                <a:lnTo>
                  <a:pt x="1201167" y="820157"/>
                </a:lnTo>
                <a:lnTo>
                  <a:pt x="988935" y="839176"/>
                </a:lnTo>
                <a:lnTo>
                  <a:pt x="977431" y="845515"/>
                </a:lnTo>
                <a:lnTo>
                  <a:pt x="913563" y="881968"/>
                </a:lnTo>
                <a:lnTo>
                  <a:pt x="1251548" y="830459"/>
                </a:lnTo>
                <a:lnTo>
                  <a:pt x="1289630" y="824912"/>
                </a:lnTo>
                <a:lnTo>
                  <a:pt x="1297961" y="823723"/>
                </a:lnTo>
                <a:lnTo>
                  <a:pt x="1374127" y="811837"/>
                </a:lnTo>
                <a:close/>
                <a:moveTo>
                  <a:pt x="1522887" y="692574"/>
                </a:moveTo>
                <a:lnTo>
                  <a:pt x="1522094" y="692970"/>
                </a:lnTo>
                <a:lnTo>
                  <a:pt x="1521301" y="693762"/>
                </a:lnTo>
                <a:lnTo>
                  <a:pt x="1520110" y="694555"/>
                </a:lnTo>
                <a:lnTo>
                  <a:pt x="1520110" y="695347"/>
                </a:lnTo>
                <a:lnTo>
                  <a:pt x="1520904" y="696536"/>
                </a:lnTo>
                <a:lnTo>
                  <a:pt x="1521697" y="697328"/>
                </a:lnTo>
                <a:lnTo>
                  <a:pt x="1523681" y="700102"/>
                </a:lnTo>
                <a:lnTo>
                  <a:pt x="1526458" y="702083"/>
                </a:lnTo>
                <a:lnTo>
                  <a:pt x="1525664" y="696932"/>
                </a:lnTo>
                <a:lnTo>
                  <a:pt x="1525267" y="694951"/>
                </a:lnTo>
                <a:lnTo>
                  <a:pt x="1524474" y="693762"/>
                </a:lnTo>
                <a:lnTo>
                  <a:pt x="1523681" y="692970"/>
                </a:lnTo>
                <a:lnTo>
                  <a:pt x="1522887" y="692574"/>
                </a:lnTo>
                <a:close/>
                <a:moveTo>
                  <a:pt x="1418556" y="468312"/>
                </a:moveTo>
                <a:lnTo>
                  <a:pt x="1430854" y="468312"/>
                </a:lnTo>
                <a:lnTo>
                  <a:pt x="1443548" y="469501"/>
                </a:lnTo>
                <a:lnTo>
                  <a:pt x="1456242" y="470689"/>
                </a:lnTo>
                <a:lnTo>
                  <a:pt x="1468937" y="472274"/>
                </a:lnTo>
                <a:lnTo>
                  <a:pt x="1481631" y="474652"/>
                </a:lnTo>
                <a:lnTo>
                  <a:pt x="1494325" y="477821"/>
                </a:lnTo>
                <a:lnTo>
                  <a:pt x="1506623" y="480991"/>
                </a:lnTo>
                <a:lnTo>
                  <a:pt x="1518920" y="484557"/>
                </a:lnTo>
                <a:lnTo>
                  <a:pt x="1531218" y="488519"/>
                </a:lnTo>
                <a:lnTo>
                  <a:pt x="1543515" y="493274"/>
                </a:lnTo>
                <a:lnTo>
                  <a:pt x="1555416" y="498029"/>
                </a:lnTo>
                <a:lnTo>
                  <a:pt x="1566920" y="503180"/>
                </a:lnTo>
                <a:lnTo>
                  <a:pt x="1578028" y="508331"/>
                </a:lnTo>
                <a:lnTo>
                  <a:pt x="1589135" y="513878"/>
                </a:lnTo>
                <a:lnTo>
                  <a:pt x="1599846" y="519821"/>
                </a:lnTo>
                <a:lnTo>
                  <a:pt x="1610160" y="525764"/>
                </a:lnTo>
                <a:lnTo>
                  <a:pt x="1619681" y="532104"/>
                </a:lnTo>
                <a:lnTo>
                  <a:pt x="1629202" y="538047"/>
                </a:lnTo>
                <a:lnTo>
                  <a:pt x="1637929" y="544387"/>
                </a:lnTo>
                <a:lnTo>
                  <a:pt x="1646260" y="550726"/>
                </a:lnTo>
                <a:lnTo>
                  <a:pt x="1653797" y="557066"/>
                </a:lnTo>
                <a:lnTo>
                  <a:pt x="1660541" y="563009"/>
                </a:lnTo>
                <a:lnTo>
                  <a:pt x="1666888" y="568953"/>
                </a:lnTo>
                <a:lnTo>
                  <a:pt x="1672838" y="575292"/>
                </a:lnTo>
                <a:lnTo>
                  <a:pt x="1677995" y="581235"/>
                </a:lnTo>
                <a:lnTo>
                  <a:pt x="1681962" y="587179"/>
                </a:lnTo>
                <a:lnTo>
                  <a:pt x="1685532" y="592726"/>
                </a:lnTo>
                <a:lnTo>
                  <a:pt x="1687913" y="598273"/>
                </a:lnTo>
                <a:lnTo>
                  <a:pt x="1689499" y="603028"/>
                </a:lnTo>
                <a:lnTo>
                  <a:pt x="1690293" y="608179"/>
                </a:lnTo>
                <a:lnTo>
                  <a:pt x="1691483" y="615311"/>
                </a:lnTo>
                <a:lnTo>
                  <a:pt x="1691879" y="622839"/>
                </a:lnTo>
                <a:lnTo>
                  <a:pt x="1692276" y="630367"/>
                </a:lnTo>
                <a:lnTo>
                  <a:pt x="1692276" y="639084"/>
                </a:lnTo>
                <a:lnTo>
                  <a:pt x="1691879" y="647405"/>
                </a:lnTo>
                <a:lnTo>
                  <a:pt x="1691086" y="655725"/>
                </a:lnTo>
                <a:lnTo>
                  <a:pt x="1689499" y="665235"/>
                </a:lnTo>
                <a:lnTo>
                  <a:pt x="1688309" y="673951"/>
                </a:lnTo>
                <a:lnTo>
                  <a:pt x="1685136" y="693366"/>
                </a:lnTo>
                <a:lnTo>
                  <a:pt x="1680375" y="713177"/>
                </a:lnTo>
                <a:lnTo>
                  <a:pt x="1675218" y="733781"/>
                </a:lnTo>
                <a:lnTo>
                  <a:pt x="1668871" y="754781"/>
                </a:lnTo>
                <a:lnTo>
                  <a:pt x="1662127" y="776573"/>
                </a:lnTo>
                <a:lnTo>
                  <a:pt x="1654590" y="798365"/>
                </a:lnTo>
                <a:lnTo>
                  <a:pt x="1646656" y="821346"/>
                </a:lnTo>
                <a:lnTo>
                  <a:pt x="1638722" y="843534"/>
                </a:lnTo>
                <a:lnTo>
                  <a:pt x="1620871" y="889100"/>
                </a:lnTo>
                <a:lnTo>
                  <a:pt x="1603813" y="933477"/>
                </a:lnTo>
                <a:lnTo>
                  <a:pt x="1582392" y="996476"/>
                </a:lnTo>
                <a:lnTo>
                  <a:pt x="1514953" y="981816"/>
                </a:lnTo>
                <a:lnTo>
                  <a:pt x="1511383" y="1032532"/>
                </a:lnTo>
                <a:lnTo>
                  <a:pt x="1501862" y="1135946"/>
                </a:lnTo>
                <a:lnTo>
                  <a:pt x="1496309" y="1190625"/>
                </a:lnTo>
                <a:lnTo>
                  <a:pt x="997266" y="1190625"/>
                </a:lnTo>
                <a:lnTo>
                  <a:pt x="990522" y="1121682"/>
                </a:lnTo>
                <a:lnTo>
                  <a:pt x="984572" y="1061853"/>
                </a:lnTo>
                <a:lnTo>
                  <a:pt x="978225" y="989740"/>
                </a:lnTo>
                <a:lnTo>
                  <a:pt x="963943" y="993306"/>
                </a:lnTo>
                <a:lnTo>
                  <a:pt x="949662" y="997268"/>
                </a:lnTo>
                <a:lnTo>
                  <a:pt x="934985" y="1000042"/>
                </a:lnTo>
                <a:lnTo>
                  <a:pt x="920704" y="1002023"/>
                </a:lnTo>
                <a:lnTo>
                  <a:pt x="913563" y="1002419"/>
                </a:lnTo>
                <a:lnTo>
                  <a:pt x="906819" y="1003212"/>
                </a:lnTo>
                <a:lnTo>
                  <a:pt x="900472" y="1003212"/>
                </a:lnTo>
                <a:lnTo>
                  <a:pt x="894125" y="1002419"/>
                </a:lnTo>
                <a:lnTo>
                  <a:pt x="888175" y="1001627"/>
                </a:lnTo>
                <a:lnTo>
                  <a:pt x="882224" y="1000438"/>
                </a:lnTo>
                <a:lnTo>
                  <a:pt x="877067" y="998853"/>
                </a:lnTo>
                <a:lnTo>
                  <a:pt x="872704" y="996476"/>
                </a:lnTo>
                <a:lnTo>
                  <a:pt x="864770" y="954477"/>
                </a:lnTo>
                <a:lnTo>
                  <a:pt x="854852" y="902968"/>
                </a:lnTo>
                <a:lnTo>
                  <a:pt x="844935" y="845515"/>
                </a:lnTo>
                <a:lnTo>
                  <a:pt x="835018" y="786082"/>
                </a:lnTo>
                <a:lnTo>
                  <a:pt x="831051" y="757554"/>
                </a:lnTo>
                <a:lnTo>
                  <a:pt x="826687" y="729819"/>
                </a:lnTo>
                <a:lnTo>
                  <a:pt x="823513" y="703668"/>
                </a:lnTo>
                <a:lnTo>
                  <a:pt x="820736" y="679895"/>
                </a:lnTo>
                <a:lnTo>
                  <a:pt x="818753" y="658895"/>
                </a:lnTo>
                <a:lnTo>
                  <a:pt x="817563" y="640669"/>
                </a:lnTo>
                <a:lnTo>
                  <a:pt x="817563" y="626801"/>
                </a:lnTo>
                <a:lnTo>
                  <a:pt x="817960" y="621254"/>
                </a:lnTo>
                <a:lnTo>
                  <a:pt x="818356" y="616499"/>
                </a:lnTo>
                <a:lnTo>
                  <a:pt x="819150" y="608971"/>
                </a:lnTo>
                <a:lnTo>
                  <a:pt x="820736" y="601047"/>
                </a:lnTo>
                <a:lnTo>
                  <a:pt x="823513" y="593914"/>
                </a:lnTo>
                <a:lnTo>
                  <a:pt x="826687" y="586782"/>
                </a:lnTo>
                <a:lnTo>
                  <a:pt x="831051" y="579651"/>
                </a:lnTo>
                <a:lnTo>
                  <a:pt x="835811" y="572915"/>
                </a:lnTo>
                <a:lnTo>
                  <a:pt x="841761" y="566575"/>
                </a:lnTo>
                <a:lnTo>
                  <a:pt x="848108" y="560236"/>
                </a:lnTo>
                <a:lnTo>
                  <a:pt x="854852" y="553896"/>
                </a:lnTo>
                <a:lnTo>
                  <a:pt x="862389" y="547953"/>
                </a:lnTo>
                <a:lnTo>
                  <a:pt x="871117" y="542406"/>
                </a:lnTo>
                <a:lnTo>
                  <a:pt x="879447" y="537255"/>
                </a:lnTo>
                <a:lnTo>
                  <a:pt x="888571" y="532104"/>
                </a:lnTo>
                <a:lnTo>
                  <a:pt x="898489" y="526953"/>
                </a:lnTo>
                <a:lnTo>
                  <a:pt x="908406" y="522198"/>
                </a:lnTo>
                <a:lnTo>
                  <a:pt x="919117" y="517840"/>
                </a:lnTo>
                <a:lnTo>
                  <a:pt x="929828" y="513481"/>
                </a:lnTo>
                <a:lnTo>
                  <a:pt x="941332" y="509123"/>
                </a:lnTo>
                <a:lnTo>
                  <a:pt x="952836" y="505161"/>
                </a:lnTo>
                <a:lnTo>
                  <a:pt x="964340" y="501199"/>
                </a:lnTo>
                <a:lnTo>
                  <a:pt x="988539" y="494463"/>
                </a:lnTo>
                <a:lnTo>
                  <a:pt x="1013531" y="488123"/>
                </a:lnTo>
                <a:lnTo>
                  <a:pt x="1038522" y="482972"/>
                </a:lnTo>
                <a:lnTo>
                  <a:pt x="1063911" y="477821"/>
                </a:lnTo>
                <a:lnTo>
                  <a:pt x="1089299" y="473463"/>
                </a:lnTo>
                <a:lnTo>
                  <a:pt x="1113894" y="470293"/>
                </a:lnTo>
                <a:lnTo>
                  <a:pt x="1119448" y="469897"/>
                </a:lnTo>
                <a:lnTo>
                  <a:pt x="1125399" y="470293"/>
                </a:lnTo>
                <a:lnTo>
                  <a:pt x="1205928" y="754384"/>
                </a:lnTo>
                <a:lnTo>
                  <a:pt x="1207514" y="742894"/>
                </a:lnTo>
                <a:lnTo>
                  <a:pt x="1235283" y="547953"/>
                </a:lnTo>
                <a:lnTo>
                  <a:pt x="1227349" y="528538"/>
                </a:lnTo>
                <a:lnTo>
                  <a:pt x="1243217" y="503576"/>
                </a:lnTo>
                <a:lnTo>
                  <a:pt x="1278126" y="503180"/>
                </a:lnTo>
                <a:lnTo>
                  <a:pt x="1292804" y="528538"/>
                </a:lnTo>
                <a:lnTo>
                  <a:pt x="1286060" y="551519"/>
                </a:lnTo>
                <a:lnTo>
                  <a:pt x="1311052" y="757554"/>
                </a:lnTo>
                <a:lnTo>
                  <a:pt x="1376903" y="479010"/>
                </a:lnTo>
                <a:lnTo>
                  <a:pt x="1384044" y="475444"/>
                </a:lnTo>
                <a:lnTo>
                  <a:pt x="1389994" y="473067"/>
                </a:lnTo>
                <a:lnTo>
                  <a:pt x="1393565" y="471086"/>
                </a:lnTo>
                <a:lnTo>
                  <a:pt x="1393961" y="470689"/>
                </a:lnTo>
                <a:lnTo>
                  <a:pt x="1394358" y="470293"/>
                </a:lnTo>
                <a:lnTo>
                  <a:pt x="1406259" y="468708"/>
                </a:lnTo>
                <a:lnTo>
                  <a:pt x="1418556" y="468312"/>
                </a:lnTo>
                <a:close/>
                <a:moveTo>
                  <a:pt x="1274583" y="0"/>
                </a:moveTo>
                <a:lnTo>
                  <a:pt x="1288091" y="396"/>
                </a:lnTo>
                <a:lnTo>
                  <a:pt x="1301598" y="1980"/>
                </a:lnTo>
                <a:lnTo>
                  <a:pt x="1314311" y="3563"/>
                </a:lnTo>
                <a:lnTo>
                  <a:pt x="1326627" y="5938"/>
                </a:lnTo>
                <a:lnTo>
                  <a:pt x="1338545" y="9105"/>
                </a:lnTo>
                <a:lnTo>
                  <a:pt x="1349272" y="11876"/>
                </a:lnTo>
                <a:lnTo>
                  <a:pt x="1359998" y="15835"/>
                </a:lnTo>
                <a:lnTo>
                  <a:pt x="1369930" y="19398"/>
                </a:lnTo>
                <a:lnTo>
                  <a:pt x="1379862" y="23753"/>
                </a:lnTo>
                <a:lnTo>
                  <a:pt x="1388205" y="27712"/>
                </a:lnTo>
                <a:lnTo>
                  <a:pt x="1396548" y="32066"/>
                </a:lnTo>
                <a:lnTo>
                  <a:pt x="1404096" y="36421"/>
                </a:lnTo>
                <a:lnTo>
                  <a:pt x="1411247" y="40380"/>
                </a:lnTo>
                <a:lnTo>
                  <a:pt x="1423563" y="48693"/>
                </a:lnTo>
                <a:lnTo>
                  <a:pt x="1433098" y="56215"/>
                </a:lnTo>
                <a:lnTo>
                  <a:pt x="1440249" y="61757"/>
                </a:lnTo>
                <a:lnTo>
                  <a:pt x="1445413" y="67299"/>
                </a:lnTo>
                <a:lnTo>
                  <a:pt x="1443427" y="71258"/>
                </a:lnTo>
                <a:lnTo>
                  <a:pt x="1441440" y="75613"/>
                </a:lnTo>
                <a:lnTo>
                  <a:pt x="1437865" y="81155"/>
                </a:lnTo>
                <a:lnTo>
                  <a:pt x="1433495" y="87489"/>
                </a:lnTo>
                <a:lnTo>
                  <a:pt x="1427933" y="94615"/>
                </a:lnTo>
                <a:lnTo>
                  <a:pt x="1421179" y="101345"/>
                </a:lnTo>
                <a:lnTo>
                  <a:pt x="1417206" y="104908"/>
                </a:lnTo>
                <a:lnTo>
                  <a:pt x="1413631" y="108075"/>
                </a:lnTo>
                <a:lnTo>
                  <a:pt x="1408864" y="111638"/>
                </a:lnTo>
                <a:lnTo>
                  <a:pt x="1404494" y="114409"/>
                </a:lnTo>
                <a:lnTo>
                  <a:pt x="1399726" y="117576"/>
                </a:lnTo>
                <a:lnTo>
                  <a:pt x="1394562" y="119951"/>
                </a:lnTo>
                <a:lnTo>
                  <a:pt x="1388602" y="121931"/>
                </a:lnTo>
                <a:lnTo>
                  <a:pt x="1383040" y="123910"/>
                </a:lnTo>
                <a:lnTo>
                  <a:pt x="1376684" y="125494"/>
                </a:lnTo>
                <a:lnTo>
                  <a:pt x="1370328" y="126285"/>
                </a:lnTo>
                <a:lnTo>
                  <a:pt x="1363574" y="126681"/>
                </a:lnTo>
                <a:lnTo>
                  <a:pt x="1356423" y="126681"/>
                </a:lnTo>
                <a:lnTo>
                  <a:pt x="1348875" y="126285"/>
                </a:lnTo>
                <a:lnTo>
                  <a:pt x="1341326" y="125098"/>
                </a:lnTo>
                <a:lnTo>
                  <a:pt x="1333381" y="122722"/>
                </a:lnTo>
                <a:lnTo>
                  <a:pt x="1325038" y="120347"/>
                </a:lnTo>
                <a:lnTo>
                  <a:pt x="1315900" y="117180"/>
                </a:lnTo>
                <a:lnTo>
                  <a:pt x="1307160" y="112826"/>
                </a:lnTo>
                <a:lnTo>
                  <a:pt x="1296434" y="108075"/>
                </a:lnTo>
                <a:lnTo>
                  <a:pt x="1285707" y="103720"/>
                </a:lnTo>
                <a:lnTo>
                  <a:pt x="1329011" y="123910"/>
                </a:lnTo>
                <a:lnTo>
                  <a:pt x="1349669" y="132619"/>
                </a:lnTo>
                <a:lnTo>
                  <a:pt x="1359601" y="136182"/>
                </a:lnTo>
                <a:lnTo>
                  <a:pt x="1368738" y="139745"/>
                </a:lnTo>
                <a:lnTo>
                  <a:pt x="1377876" y="142516"/>
                </a:lnTo>
                <a:lnTo>
                  <a:pt x="1387013" y="144892"/>
                </a:lnTo>
                <a:lnTo>
                  <a:pt x="1395356" y="146079"/>
                </a:lnTo>
                <a:lnTo>
                  <a:pt x="1402904" y="146475"/>
                </a:lnTo>
                <a:lnTo>
                  <a:pt x="1410453" y="146079"/>
                </a:lnTo>
                <a:lnTo>
                  <a:pt x="1414028" y="145683"/>
                </a:lnTo>
                <a:lnTo>
                  <a:pt x="1417206" y="144892"/>
                </a:lnTo>
                <a:lnTo>
                  <a:pt x="1420782" y="143308"/>
                </a:lnTo>
                <a:lnTo>
                  <a:pt x="1423563" y="142121"/>
                </a:lnTo>
                <a:lnTo>
                  <a:pt x="1426741" y="140537"/>
                </a:lnTo>
                <a:lnTo>
                  <a:pt x="1429522" y="138558"/>
                </a:lnTo>
                <a:lnTo>
                  <a:pt x="1430714" y="152413"/>
                </a:lnTo>
                <a:lnTo>
                  <a:pt x="1431508" y="165477"/>
                </a:lnTo>
                <a:lnTo>
                  <a:pt x="1431111" y="178145"/>
                </a:lnTo>
                <a:lnTo>
                  <a:pt x="1430714" y="189626"/>
                </a:lnTo>
                <a:lnTo>
                  <a:pt x="1433098" y="187647"/>
                </a:lnTo>
                <a:lnTo>
                  <a:pt x="1434289" y="186855"/>
                </a:lnTo>
                <a:lnTo>
                  <a:pt x="1435481" y="186855"/>
                </a:lnTo>
                <a:lnTo>
                  <a:pt x="1437070" y="187251"/>
                </a:lnTo>
                <a:lnTo>
                  <a:pt x="1438262" y="188042"/>
                </a:lnTo>
                <a:lnTo>
                  <a:pt x="1440249" y="189230"/>
                </a:lnTo>
                <a:lnTo>
                  <a:pt x="1441440" y="191605"/>
                </a:lnTo>
                <a:lnTo>
                  <a:pt x="1442632" y="193981"/>
                </a:lnTo>
                <a:lnTo>
                  <a:pt x="1443824" y="196752"/>
                </a:lnTo>
                <a:lnTo>
                  <a:pt x="1446605" y="204669"/>
                </a:lnTo>
                <a:lnTo>
                  <a:pt x="1448194" y="213379"/>
                </a:lnTo>
                <a:lnTo>
                  <a:pt x="1449783" y="223672"/>
                </a:lnTo>
                <a:lnTo>
                  <a:pt x="1450578" y="235152"/>
                </a:lnTo>
                <a:lnTo>
                  <a:pt x="1450975" y="247424"/>
                </a:lnTo>
                <a:lnTo>
                  <a:pt x="1450578" y="259696"/>
                </a:lnTo>
                <a:lnTo>
                  <a:pt x="1449783" y="270781"/>
                </a:lnTo>
                <a:lnTo>
                  <a:pt x="1448194" y="281074"/>
                </a:lnTo>
                <a:lnTo>
                  <a:pt x="1446605" y="289783"/>
                </a:lnTo>
                <a:lnTo>
                  <a:pt x="1443824" y="297305"/>
                </a:lnTo>
                <a:lnTo>
                  <a:pt x="1442632" y="300472"/>
                </a:lnTo>
                <a:lnTo>
                  <a:pt x="1441440" y="302847"/>
                </a:lnTo>
                <a:lnTo>
                  <a:pt x="1440249" y="304827"/>
                </a:lnTo>
                <a:lnTo>
                  <a:pt x="1438262" y="306410"/>
                </a:lnTo>
                <a:lnTo>
                  <a:pt x="1437070" y="307598"/>
                </a:lnTo>
                <a:lnTo>
                  <a:pt x="1435481" y="307598"/>
                </a:lnTo>
                <a:lnTo>
                  <a:pt x="1433892" y="307598"/>
                </a:lnTo>
                <a:lnTo>
                  <a:pt x="1431906" y="306410"/>
                </a:lnTo>
                <a:lnTo>
                  <a:pt x="1430714" y="304431"/>
                </a:lnTo>
                <a:lnTo>
                  <a:pt x="1429125" y="302451"/>
                </a:lnTo>
                <a:lnTo>
                  <a:pt x="1427933" y="299680"/>
                </a:lnTo>
                <a:lnTo>
                  <a:pt x="1426741" y="296513"/>
                </a:lnTo>
                <a:lnTo>
                  <a:pt x="1423960" y="288596"/>
                </a:lnTo>
                <a:lnTo>
                  <a:pt x="1422768" y="299284"/>
                </a:lnTo>
                <a:lnTo>
                  <a:pt x="1420782" y="309181"/>
                </a:lnTo>
                <a:lnTo>
                  <a:pt x="1418398" y="319474"/>
                </a:lnTo>
                <a:lnTo>
                  <a:pt x="1416015" y="328975"/>
                </a:lnTo>
                <a:lnTo>
                  <a:pt x="1412836" y="338476"/>
                </a:lnTo>
                <a:lnTo>
                  <a:pt x="1409261" y="347978"/>
                </a:lnTo>
                <a:lnTo>
                  <a:pt x="1406083" y="356687"/>
                </a:lnTo>
                <a:lnTo>
                  <a:pt x="1401713" y="365000"/>
                </a:lnTo>
                <a:lnTo>
                  <a:pt x="1397343" y="373710"/>
                </a:lnTo>
                <a:lnTo>
                  <a:pt x="1392972" y="381627"/>
                </a:lnTo>
                <a:lnTo>
                  <a:pt x="1387808" y="389545"/>
                </a:lnTo>
                <a:lnTo>
                  <a:pt x="1382643" y="397066"/>
                </a:lnTo>
                <a:lnTo>
                  <a:pt x="1377479" y="403796"/>
                </a:lnTo>
                <a:lnTo>
                  <a:pt x="1371519" y="410922"/>
                </a:lnTo>
                <a:lnTo>
                  <a:pt x="1366355" y="417256"/>
                </a:lnTo>
                <a:lnTo>
                  <a:pt x="1360396" y="423590"/>
                </a:lnTo>
                <a:lnTo>
                  <a:pt x="1354436" y="429528"/>
                </a:lnTo>
                <a:lnTo>
                  <a:pt x="1348080" y="435071"/>
                </a:lnTo>
                <a:lnTo>
                  <a:pt x="1341723" y="439821"/>
                </a:lnTo>
                <a:lnTo>
                  <a:pt x="1335367" y="444572"/>
                </a:lnTo>
                <a:lnTo>
                  <a:pt x="1329011" y="449322"/>
                </a:lnTo>
                <a:lnTo>
                  <a:pt x="1322257" y="453281"/>
                </a:lnTo>
                <a:lnTo>
                  <a:pt x="1315503" y="456844"/>
                </a:lnTo>
                <a:lnTo>
                  <a:pt x="1309147" y="460011"/>
                </a:lnTo>
                <a:lnTo>
                  <a:pt x="1302393" y="463178"/>
                </a:lnTo>
                <a:lnTo>
                  <a:pt x="1296036" y="465949"/>
                </a:lnTo>
                <a:lnTo>
                  <a:pt x="1289283" y="468325"/>
                </a:lnTo>
                <a:lnTo>
                  <a:pt x="1282926" y="469908"/>
                </a:lnTo>
                <a:lnTo>
                  <a:pt x="1276570" y="471096"/>
                </a:lnTo>
                <a:lnTo>
                  <a:pt x="1269816" y="472283"/>
                </a:lnTo>
                <a:lnTo>
                  <a:pt x="1264254" y="472679"/>
                </a:lnTo>
                <a:lnTo>
                  <a:pt x="1257898" y="473075"/>
                </a:lnTo>
                <a:lnTo>
                  <a:pt x="1252733" y="472679"/>
                </a:lnTo>
                <a:lnTo>
                  <a:pt x="1247568" y="472283"/>
                </a:lnTo>
                <a:lnTo>
                  <a:pt x="1242006" y="471096"/>
                </a:lnTo>
                <a:lnTo>
                  <a:pt x="1236842" y="469908"/>
                </a:lnTo>
                <a:lnTo>
                  <a:pt x="1231280" y="467533"/>
                </a:lnTo>
                <a:lnTo>
                  <a:pt x="1225321" y="465553"/>
                </a:lnTo>
                <a:lnTo>
                  <a:pt x="1218964" y="462782"/>
                </a:lnTo>
                <a:lnTo>
                  <a:pt x="1213005" y="459615"/>
                </a:lnTo>
                <a:lnTo>
                  <a:pt x="1206649" y="456448"/>
                </a:lnTo>
                <a:lnTo>
                  <a:pt x="1200689" y="452489"/>
                </a:lnTo>
                <a:lnTo>
                  <a:pt x="1194333" y="448531"/>
                </a:lnTo>
                <a:lnTo>
                  <a:pt x="1187977" y="443780"/>
                </a:lnTo>
                <a:lnTo>
                  <a:pt x="1181620" y="439029"/>
                </a:lnTo>
                <a:lnTo>
                  <a:pt x="1175661" y="433487"/>
                </a:lnTo>
                <a:lnTo>
                  <a:pt x="1169304" y="428341"/>
                </a:lnTo>
                <a:lnTo>
                  <a:pt x="1162948" y="422402"/>
                </a:lnTo>
                <a:lnTo>
                  <a:pt x="1156592" y="416464"/>
                </a:lnTo>
                <a:lnTo>
                  <a:pt x="1150632" y="410130"/>
                </a:lnTo>
                <a:lnTo>
                  <a:pt x="1144673" y="403400"/>
                </a:lnTo>
                <a:lnTo>
                  <a:pt x="1138714" y="396275"/>
                </a:lnTo>
                <a:lnTo>
                  <a:pt x="1132755" y="389149"/>
                </a:lnTo>
                <a:lnTo>
                  <a:pt x="1127193" y="382023"/>
                </a:lnTo>
                <a:lnTo>
                  <a:pt x="1122426" y="374105"/>
                </a:lnTo>
                <a:lnTo>
                  <a:pt x="1117261" y="365792"/>
                </a:lnTo>
                <a:lnTo>
                  <a:pt x="1112096" y="357874"/>
                </a:lnTo>
                <a:lnTo>
                  <a:pt x="1107726" y="349561"/>
                </a:lnTo>
                <a:lnTo>
                  <a:pt x="1102959" y="341247"/>
                </a:lnTo>
                <a:lnTo>
                  <a:pt x="1098986" y="332142"/>
                </a:lnTo>
                <a:lnTo>
                  <a:pt x="1095411" y="323433"/>
                </a:lnTo>
                <a:lnTo>
                  <a:pt x="1091438" y="314328"/>
                </a:lnTo>
                <a:lnTo>
                  <a:pt x="1088657" y="304827"/>
                </a:lnTo>
                <a:lnTo>
                  <a:pt x="1085479" y="295325"/>
                </a:lnTo>
                <a:lnTo>
                  <a:pt x="1083492" y="301659"/>
                </a:lnTo>
                <a:lnTo>
                  <a:pt x="1081109" y="306410"/>
                </a:lnTo>
                <a:lnTo>
                  <a:pt x="1079519" y="308390"/>
                </a:lnTo>
                <a:lnTo>
                  <a:pt x="1078328" y="309577"/>
                </a:lnTo>
                <a:lnTo>
                  <a:pt x="1077136" y="309973"/>
                </a:lnTo>
                <a:lnTo>
                  <a:pt x="1075547" y="310369"/>
                </a:lnTo>
                <a:lnTo>
                  <a:pt x="1074355" y="309973"/>
                </a:lnTo>
                <a:lnTo>
                  <a:pt x="1072368" y="309181"/>
                </a:lnTo>
                <a:lnTo>
                  <a:pt x="1070779" y="307994"/>
                </a:lnTo>
                <a:lnTo>
                  <a:pt x="1069587" y="306014"/>
                </a:lnTo>
                <a:lnTo>
                  <a:pt x="1068396" y="303243"/>
                </a:lnTo>
                <a:lnTo>
                  <a:pt x="1067204" y="300472"/>
                </a:lnTo>
                <a:lnTo>
                  <a:pt x="1064423" y="292950"/>
                </a:lnTo>
                <a:lnTo>
                  <a:pt x="1062834" y="283845"/>
                </a:lnTo>
                <a:lnTo>
                  <a:pt x="1061245" y="273552"/>
                </a:lnTo>
                <a:lnTo>
                  <a:pt x="1060450" y="262072"/>
                </a:lnTo>
                <a:lnTo>
                  <a:pt x="1060450" y="249799"/>
                </a:lnTo>
                <a:lnTo>
                  <a:pt x="1060450" y="237527"/>
                </a:lnTo>
                <a:lnTo>
                  <a:pt x="1061245" y="226839"/>
                </a:lnTo>
                <a:lnTo>
                  <a:pt x="1062834" y="216150"/>
                </a:lnTo>
                <a:lnTo>
                  <a:pt x="1064423" y="207441"/>
                </a:lnTo>
                <a:lnTo>
                  <a:pt x="1067204" y="199919"/>
                </a:lnTo>
                <a:lnTo>
                  <a:pt x="1068396" y="196752"/>
                </a:lnTo>
                <a:lnTo>
                  <a:pt x="1069587" y="194376"/>
                </a:lnTo>
                <a:lnTo>
                  <a:pt x="1070779" y="192397"/>
                </a:lnTo>
                <a:lnTo>
                  <a:pt x="1072368" y="191209"/>
                </a:lnTo>
                <a:lnTo>
                  <a:pt x="1074355" y="189626"/>
                </a:lnTo>
                <a:lnTo>
                  <a:pt x="1075547" y="189626"/>
                </a:lnTo>
                <a:lnTo>
                  <a:pt x="1076341" y="189626"/>
                </a:lnTo>
                <a:lnTo>
                  <a:pt x="1077533" y="190022"/>
                </a:lnTo>
                <a:lnTo>
                  <a:pt x="1077533" y="182104"/>
                </a:lnTo>
                <a:lnTo>
                  <a:pt x="1078328" y="174583"/>
                </a:lnTo>
                <a:lnTo>
                  <a:pt x="1079122" y="167457"/>
                </a:lnTo>
                <a:lnTo>
                  <a:pt x="1080711" y="160727"/>
                </a:lnTo>
                <a:lnTo>
                  <a:pt x="1079519" y="152413"/>
                </a:lnTo>
                <a:lnTo>
                  <a:pt x="1079122" y="144496"/>
                </a:lnTo>
                <a:lnTo>
                  <a:pt x="1079122" y="136578"/>
                </a:lnTo>
                <a:lnTo>
                  <a:pt x="1079519" y="129452"/>
                </a:lnTo>
                <a:lnTo>
                  <a:pt x="1080711" y="122722"/>
                </a:lnTo>
                <a:lnTo>
                  <a:pt x="1081506" y="116784"/>
                </a:lnTo>
                <a:lnTo>
                  <a:pt x="1082698" y="110846"/>
                </a:lnTo>
                <a:lnTo>
                  <a:pt x="1084287" y="105304"/>
                </a:lnTo>
                <a:lnTo>
                  <a:pt x="1086273" y="100157"/>
                </a:lnTo>
                <a:lnTo>
                  <a:pt x="1088657" y="95407"/>
                </a:lnTo>
                <a:lnTo>
                  <a:pt x="1091041" y="91448"/>
                </a:lnTo>
                <a:lnTo>
                  <a:pt x="1094219" y="87489"/>
                </a:lnTo>
                <a:lnTo>
                  <a:pt x="1097000" y="83926"/>
                </a:lnTo>
                <a:lnTo>
                  <a:pt x="1100178" y="80759"/>
                </a:lnTo>
                <a:lnTo>
                  <a:pt x="1104151" y="77988"/>
                </a:lnTo>
                <a:lnTo>
                  <a:pt x="1108124" y="75217"/>
                </a:lnTo>
                <a:lnTo>
                  <a:pt x="1090643" y="75217"/>
                </a:lnTo>
                <a:lnTo>
                  <a:pt x="1077533" y="75613"/>
                </a:lnTo>
                <a:lnTo>
                  <a:pt x="1066012" y="76801"/>
                </a:lnTo>
                <a:lnTo>
                  <a:pt x="1073958" y="72446"/>
                </a:lnTo>
                <a:lnTo>
                  <a:pt x="1082300" y="67299"/>
                </a:lnTo>
                <a:lnTo>
                  <a:pt x="1090246" y="61757"/>
                </a:lnTo>
                <a:lnTo>
                  <a:pt x="1098192" y="56215"/>
                </a:lnTo>
                <a:lnTo>
                  <a:pt x="1114480" y="44734"/>
                </a:lnTo>
                <a:lnTo>
                  <a:pt x="1121631" y="39984"/>
                </a:lnTo>
                <a:lnTo>
                  <a:pt x="1128385" y="36421"/>
                </a:lnTo>
                <a:lnTo>
                  <a:pt x="1146262" y="27712"/>
                </a:lnTo>
                <a:lnTo>
                  <a:pt x="1163743" y="20586"/>
                </a:lnTo>
                <a:lnTo>
                  <a:pt x="1180826" y="14648"/>
                </a:lnTo>
                <a:lnTo>
                  <a:pt x="1197909" y="9897"/>
                </a:lnTo>
                <a:lnTo>
                  <a:pt x="1214197" y="5938"/>
                </a:lnTo>
                <a:lnTo>
                  <a:pt x="1230088" y="3167"/>
                </a:lnTo>
                <a:lnTo>
                  <a:pt x="1245185" y="1188"/>
                </a:lnTo>
                <a:lnTo>
                  <a:pt x="1260281" y="396"/>
                </a:lnTo>
                <a:lnTo>
                  <a:pt x="12745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5" name="KSO_Shape"/>
          <p:cNvSpPr/>
          <p:nvPr/>
        </p:nvSpPr>
        <p:spPr bwMode="auto">
          <a:xfrm>
            <a:off x="2490379" y="4337842"/>
            <a:ext cx="987210" cy="911524"/>
          </a:xfrm>
          <a:custGeom>
            <a:avLst/>
            <a:gdLst>
              <a:gd name="T0" fmla="*/ 2147483646 w 4477"/>
              <a:gd name="T1" fmla="*/ 2147483646 h 4133"/>
              <a:gd name="T2" fmla="*/ 2147483646 w 4477"/>
              <a:gd name="T3" fmla="*/ 1386867173 h 4133"/>
              <a:gd name="T4" fmla="*/ 2147483646 w 4477"/>
              <a:gd name="T5" fmla="*/ 385250906 h 4133"/>
              <a:gd name="T6" fmla="*/ 2147483646 w 4477"/>
              <a:gd name="T7" fmla="*/ 0 h 4133"/>
              <a:gd name="T8" fmla="*/ 2147483646 w 4477"/>
              <a:gd name="T9" fmla="*/ 231114454 h 4133"/>
              <a:gd name="T10" fmla="*/ 2147483646 w 4477"/>
              <a:gd name="T11" fmla="*/ 1001616267 h 4133"/>
              <a:gd name="T12" fmla="*/ 2147483646 w 4477"/>
              <a:gd name="T13" fmla="*/ 2147483646 h 4133"/>
              <a:gd name="T14" fmla="*/ 2147483646 w 4477"/>
              <a:gd name="T15" fmla="*/ 2147483646 h 4133"/>
              <a:gd name="T16" fmla="*/ 2147483646 w 4477"/>
              <a:gd name="T17" fmla="*/ 2147483646 h 4133"/>
              <a:gd name="T18" fmla="*/ 2147483646 w 4477"/>
              <a:gd name="T19" fmla="*/ 2147483646 h 4133"/>
              <a:gd name="T20" fmla="*/ 2147483646 w 4477"/>
              <a:gd name="T21" fmla="*/ 2147483646 h 4133"/>
              <a:gd name="T22" fmla="*/ 2147483646 w 4477"/>
              <a:gd name="T23" fmla="*/ 2147483646 h 4133"/>
              <a:gd name="T24" fmla="*/ 2147483646 w 4477"/>
              <a:gd name="T25" fmla="*/ 2147483646 h 4133"/>
              <a:gd name="T26" fmla="*/ 2147483646 w 4477"/>
              <a:gd name="T27" fmla="*/ 2147483646 h 4133"/>
              <a:gd name="T28" fmla="*/ 2147483646 w 4477"/>
              <a:gd name="T29" fmla="*/ 2147483646 h 4133"/>
              <a:gd name="T30" fmla="*/ 2147483646 w 4477"/>
              <a:gd name="T31" fmla="*/ 2147483646 h 4133"/>
              <a:gd name="T32" fmla="*/ 2147483646 w 4477"/>
              <a:gd name="T33" fmla="*/ 2147483646 h 4133"/>
              <a:gd name="T34" fmla="*/ 2147483646 w 4477"/>
              <a:gd name="T35" fmla="*/ 2147483646 h 4133"/>
              <a:gd name="T36" fmla="*/ 2147483646 w 4477"/>
              <a:gd name="T37" fmla="*/ 2147483646 h 4133"/>
              <a:gd name="T38" fmla="*/ 2147483646 w 4477"/>
              <a:gd name="T39" fmla="*/ 2147483646 h 4133"/>
              <a:gd name="T40" fmla="*/ 2147483646 w 4477"/>
              <a:gd name="T41" fmla="*/ 2147483646 h 4133"/>
              <a:gd name="T42" fmla="*/ 2147483646 w 4477"/>
              <a:gd name="T43" fmla="*/ 2147483646 h 4133"/>
              <a:gd name="T44" fmla="*/ 2147483646 w 4477"/>
              <a:gd name="T45" fmla="*/ 2147483646 h 4133"/>
              <a:gd name="T46" fmla="*/ 2147483646 w 4477"/>
              <a:gd name="T47" fmla="*/ 2147483646 h 4133"/>
              <a:gd name="T48" fmla="*/ 2147483646 w 4477"/>
              <a:gd name="T49" fmla="*/ 2147483646 h 4133"/>
              <a:gd name="T50" fmla="*/ 2147483646 w 4477"/>
              <a:gd name="T51" fmla="*/ 2147483646 h 4133"/>
              <a:gd name="T52" fmla="*/ 2147483646 w 4477"/>
              <a:gd name="T53" fmla="*/ 2147483646 h 4133"/>
              <a:gd name="T54" fmla="*/ 2147483646 w 4477"/>
              <a:gd name="T55" fmla="*/ 2147483646 h 4133"/>
              <a:gd name="T56" fmla="*/ 2147483646 w 4477"/>
              <a:gd name="T57" fmla="*/ 2147483646 h 4133"/>
              <a:gd name="T58" fmla="*/ 2147483646 w 4477"/>
              <a:gd name="T59" fmla="*/ 2147483646 h 4133"/>
              <a:gd name="T60" fmla="*/ 2147483646 w 4477"/>
              <a:gd name="T61" fmla="*/ 2147483646 h 4133"/>
              <a:gd name="T62" fmla="*/ 2147483646 w 4477"/>
              <a:gd name="T63" fmla="*/ 2147483646 h 4133"/>
              <a:gd name="T64" fmla="*/ 2147483646 w 4477"/>
              <a:gd name="T65" fmla="*/ 2147483646 h 4133"/>
              <a:gd name="T66" fmla="*/ 0 w 4477"/>
              <a:gd name="T67" fmla="*/ 2147483646 h 4133"/>
              <a:gd name="T68" fmla="*/ 2147483646 w 4477"/>
              <a:gd name="T69" fmla="*/ 2147483646 h 4133"/>
              <a:gd name="T70" fmla="*/ 2147483646 w 4477"/>
              <a:gd name="T71" fmla="*/ 2147483646 h 4133"/>
              <a:gd name="T72" fmla="*/ 2147483646 w 4477"/>
              <a:gd name="T73" fmla="*/ 2147483646 h 4133"/>
              <a:gd name="T74" fmla="*/ 2147483646 w 4477"/>
              <a:gd name="T75" fmla="*/ 2147483646 h 4133"/>
              <a:gd name="T76" fmla="*/ 2147483646 w 4477"/>
              <a:gd name="T77" fmla="*/ 2147483646 h 4133"/>
              <a:gd name="T78" fmla="*/ 2147483646 w 4477"/>
              <a:gd name="T79" fmla="*/ 2147483646 h 4133"/>
              <a:gd name="T80" fmla="*/ 2147483646 w 4477"/>
              <a:gd name="T81" fmla="*/ 2147483646 h 4133"/>
              <a:gd name="T82" fmla="*/ 2147483646 w 4477"/>
              <a:gd name="T83" fmla="*/ 2147483646 h 4133"/>
              <a:gd name="T84" fmla="*/ 2147483646 w 4477"/>
              <a:gd name="T85" fmla="*/ 2147483646 h 4133"/>
              <a:gd name="T86" fmla="*/ 2147483646 w 4477"/>
              <a:gd name="T87" fmla="*/ 2147483646 h 4133"/>
              <a:gd name="T88" fmla="*/ 2147483646 w 4477"/>
              <a:gd name="T89" fmla="*/ 2147483646 h 4133"/>
              <a:gd name="T90" fmla="*/ 2147483646 w 4477"/>
              <a:gd name="T91" fmla="*/ 2147483646 h 4133"/>
              <a:gd name="T92" fmla="*/ 2147483646 w 4477"/>
              <a:gd name="T93" fmla="*/ 2147483646 h 4133"/>
              <a:gd name="T94" fmla="*/ 2147483646 w 4477"/>
              <a:gd name="T95" fmla="*/ 2147483646 h 4133"/>
              <a:gd name="T96" fmla="*/ 2147483646 w 4477"/>
              <a:gd name="T97" fmla="*/ 2147483646 h 4133"/>
              <a:gd name="T98" fmla="*/ 2147483646 w 4477"/>
              <a:gd name="T99" fmla="*/ 2147483646 h 4133"/>
              <a:gd name="T100" fmla="*/ 2147483646 w 4477"/>
              <a:gd name="T101" fmla="*/ 2147483646 h 4133"/>
              <a:gd name="T102" fmla="*/ 2147483646 w 4477"/>
              <a:gd name="T103" fmla="*/ 2147483646 h 4133"/>
              <a:gd name="T104" fmla="*/ 2147483646 w 4477"/>
              <a:gd name="T105" fmla="*/ 2147483646 h 4133"/>
              <a:gd name="T106" fmla="*/ 2147483646 w 4477"/>
              <a:gd name="T107" fmla="*/ 2147483646 h 41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77" h="4133">
                <a:moveTo>
                  <a:pt x="3646" y="48"/>
                </a:moveTo>
                <a:lnTo>
                  <a:pt x="3646" y="48"/>
                </a:lnTo>
                <a:lnTo>
                  <a:pt x="3623" y="39"/>
                </a:lnTo>
                <a:lnTo>
                  <a:pt x="3600" y="31"/>
                </a:lnTo>
                <a:lnTo>
                  <a:pt x="3578" y="24"/>
                </a:lnTo>
                <a:lnTo>
                  <a:pt x="3557" y="18"/>
                </a:lnTo>
                <a:lnTo>
                  <a:pt x="3536" y="13"/>
                </a:lnTo>
                <a:lnTo>
                  <a:pt x="3515" y="8"/>
                </a:lnTo>
                <a:lnTo>
                  <a:pt x="3494" y="5"/>
                </a:lnTo>
                <a:lnTo>
                  <a:pt x="3473" y="3"/>
                </a:lnTo>
                <a:lnTo>
                  <a:pt x="3454" y="1"/>
                </a:lnTo>
                <a:lnTo>
                  <a:pt x="3434" y="0"/>
                </a:lnTo>
                <a:lnTo>
                  <a:pt x="3415" y="0"/>
                </a:lnTo>
                <a:lnTo>
                  <a:pt x="3395" y="1"/>
                </a:lnTo>
                <a:lnTo>
                  <a:pt x="3376" y="3"/>
                </a:lnTo>
                <a:lnTo>
                  <a:pt x="3358" y="5"/>
                </a:lnTo>
                <a:lnTo>
                  <a:pt x="3339" y="9"/>
                </a:lnTo>
                <a:lnTo>
                  <a:pt x="3321" y="13"/>
                </a:lnTo>
                <a:lnTo>
                  <a:pt x="3303" y="18"/>
                </a:lnTo>
                <a:lnTo>
                  <a:pt x="3285" y="23"/>
                </a:lnTo>
                <a:lnTo>
                  <a:pt x="3268" y="30"/>
                </a:lnTo>
                <a:lnTo>
                  <a:pt x="3251" y="37"/>
                </a:lnTo>
                <a:lnTo>
                  <a:pt x="3235" y="45"/>
                </a:lnTo>
                <a:lnTo>
                  <a:pt x="3219" y="54"/>
                </a:lnTo>
                <a:lnTo>
                  <a:pt x="3201" y="63"/>
                </a:lnTo>
                <a:lnTo>
                  <a:pt x="3186" y="74"/>
                </a:lnTo>
                <a:lnTo>
                  <a:pt x="3170" y="85"/>
                </a:lnTo>
                <a:lnTo>
                  <a:pt x="3155" y="96"/>
                </a:lnTo>
                <a:lnTo>
                  <a:pt x="3139" y="108"/>
                </a:lnTo>
                <a:lnTo>
                  <a:pt x="3124" y="121"/>
                </a:lnTo>
                <a:lnTo>
                  <a:pt x="3110" y="134"/>
                </a:lnTo>
                <a:lnTo>
                  <a:pt x="3094" y="149"/>
                </a:lnTo>
                <a:lnTo>
                  <a:pt x="3066" y="179"/>
                </a:lnTo>
                <a:lnTo>
                  <a:pt x="3079" y="337"/>
                </a:lnTo>
                <a:lnTo>
                  <a:pt x="3094" y="494"/>
                </a:lnTo>
                <a:lnTo>
                  <a:pt x="3112" y="649"/>
                </a:lnTo>
                <a:lnTo>
                  <a:pt x="3131" y="802"/>
                </a:lnTo>
                <a:lnTo>
                  <a:pt x="3151" y="954"/>
                </a:lnTo>
                <a:lnTo>
                  <a:pt x="3174" y="1104"/>
                </a:lnTo>
                <a:lnTo>
                  <a:pt x="3198" y="1252"/>
                </a:lnTo>
                <a:lnTo>
                  <a:pt x="3226" y="1398"/>
                </a:lnTo>
                <a:lnTo>
                  <a:pt x="3254" y="1543"/>
                </a:lnTo>
                <a:lnTo>
                  <a:pt x="3284" y="1686"/>
                </a:lnTo>
                <a:lnTo>
                  <a:pt x="3318" y="1827"/>
                </a:lnTo>
                <a:lnTo>
                  <a:pt x="3352" y="1967"/>
                </a:lnTo>
                <a:lnTo>
                  <a:pt x="3388" y="2104"/>
                </a:lnTo>
                <a:lnTo>
                  <a:pt x="3407" y="2172"/>
                </a:lnTo>
                <a:lnTo>
                  <a:pt x="3427" y="2240"/>
                </a:lnTo>
                <a:lnTo>
                  <a:pt x="3447" y="2307"/>
                </a:lnTo>
                <a:lnTo>
                  <a:pt x="3468" y="2374"/>
                </a:lnTo>
                <a:lnTo>
                  <a:pt x="3488" y="2441"/>
                </a:lnTo>
                <a:lnTo>
                  <a:pt x="3510" y="2506"/>
                </a:lnTo>
                <a:lnTo>
                  <a:pt x="4267" y="2335"/>
                </a:lnTo>
                <a:lnTo>
                  <a:pt x="4258" y="2257"/>
                </a:lnTo>
                <a:lnTo>
                  <a:pt x="4249" y="2179"/>
                </a:lnTo>
                <a:lnTo>
                  <a:pt x="4238" y="2102"/>
                </a:lnTo>
                <a:lnTo>
                  <a:pt x="4227" y="2026"/>
                </a:lnTo>
                <a:lnTo>
                  <a:pt x="4214" y="1950"/>
                </a:lnTo>
                <a:lnTo>
                  <a:pt x="4202" y="1874"/>
                </a:lnTo>
                <a:lnTo>
                  <a:pt x="4189" y="1798"/>
                </a:lnTo>
                <a:lnTo>
                  <a:pt x="4175" y="1724"/>
                </a:lnTo>
                <a:lnTo>
                  <a:pt x="4161" y="1649"/>
                </a:lnTo>
                <a:lnTo>
                  <a:pt x="4146" y="1574"/>
                </a:lnTo>
                <a:lnTo>
                  <a:pt x="4130" y="1500"/>
                </a:lnTo>
                <a:lnTo>
                  <a:pt x="4113" y="1428"/>
                </a:lnTo>
                <a:lnTo>
                  <a:pt x="4096" y="1354"/>
                </a:lnTo>
                <a:lnTo>
                  <a:pt x="4078" y="1282"/>
                </a:lnTo>
                <a:lnTo>
                  <a:pt x="4060" y="1210"/>
                </a:lnTo>
                <a:lnTo>
                  <a:pt x="4041" y="1138"/>
                </a:lnTo>
                <a:lnTo>
                  <a:pt x="4020" y="1067"/>
                </a:lnTo>
                <a:lnTo>
                  <a:pt x="4000" y="995"/>
                </a:lnTo>
                <a:lnTo>
                  <a:pt x="3979" y="926"/>
                </a:lnTo>
                <a:lnTo>
                  <a:pt x="3957" y="855"/>
                </a:lnTo>
                <a:lnTo>
                  <a:pt x="3935" y="785"/>
                </a:lnTo>
                <a:lnTo>
                  <a:pt x="3911" y="717"/>
                </a:lnTo>
                <a:lnTo>
                  <a:pt x="3888" y="648"/>
                </a:lnTo>
                <a:lnTo>
                  <a:pt x="3863" y="579"/>
                </a:lnTo>
                <a:lnTo>
                  <a:pt x="3839" y="512"/>
                </a:lnTo>
                <a:lnTo>
                  <a:pt x="3812" y="444"/>
                </a:lnTo>
                <a:lnTo>
                  <a:pt x="3786" y="377"/>
                </a:lnTo>
                <a:lnTo>
                  <a:pt x="3759" y="310"/>
                </a:lnTo>
                <a:lnTo>
                  <a:pt x="3732" y="244"/>
                </a:lnTo>
                <a:lnTo>
                  <a:pt x="3703" y="179"/>
                </a:lnTo>
                <a:lnTo>
                  <a:pt x="3675" y="113"/>
                </a:lnTo>
                <a:lnTo>
                  <a:pt x="3646" y="48"/>
                </a:lnTo>
                <a:close/>
                <a:moveTo>
                  <a:pt x="831" y="2804"/>
                </a:moveTo>
                <a:lnTo>
                  <a:pt x="2810" y="2804"/>
                </a:lnTo>
                <a:lnTo>
                  <a:pt x="2810" y="2949"/>
                </a:lnTo>
                <a:lnTo>
                  <a:pt x="831" y="2949"/>
                </a:lnTo>
                <a:lnTo>
                  <a:pt x="831" y="2804"/>
                </a:lnTo>
                <a:close/>
                <a:moveTo>
                  <a:pt x="3516" y="3370"/>
                </a:moveTo>
                <a:lnTo>
                  <a:pt x="3637" y="3750"/>
                </a:lnTo>
                <a:lnTo>
                  <a:pt x="190" y="3750"/>
                </a:lnTo>
                <a:lnTo>
                  <a:pt x="0" y="3750"/>
                </a:lnTo>
                <a:lnTo>
                  <a:pt x="0" y="3559"/>
                </a:lnTo>
                <a:lnTo>
                  <a:pt x="0" y="1320"/>
                </a:lnTo>
                <a:lnTo>
                  <a:pt x="0" y="1240"/>
                </a:lnTo>
                <a:lnTo>
                  <a:pt x="59" y="1183"/>
                </a:lnTo>
                <a:lnTo>
                  <a:pt x="764" y="503"/>
                </a:lnTo>
                <a:lnTo>
                  <a:pt x="819" y="449"/>
                </a:lnTo>
                <a:lnTo>
                  <a:pt x="895" y="449"/>
                </a:lnTo>
                <a:lnTo>
                  <a:pt x="2831" y="449"/>
                </a:lnTo>
                <a:lnTo>
                  <a:pt x="2840" y="545"/>
                </a:lnTo>
                <a:lnTo>
                  <a:pt x="2849" y="640"/>
                </a:lnTo>
                <a:lnTo>
                  <a:pt x="2859" y="735"/>
                </a:lnTo>
                <a:lnTo>
                  <a:pt x="2870" y="829"/>
                </a:lnTo>
                <a:lnTo>
                  <a:pt x="1084" y="829"/>
                </a:lnTo>
                <a:lnTo>
                  <a:pt x="1138" y="1419"/>
                </a:lnTo>
                <a:lnTo>
                  <a:pt x="1148" y="1526"/>
                </a:lnTo>
                <a:lnTo>
                  <a:pt x="1040" y="1522"/>
                </a:lnTo>
                <a:lnTo>
                  <a:pt x="380" y="1497"/>
                </a:lnTo>
                <a:lnTo>
                  <a:pt x="380" y="3370"/>
                </a:lnTo>
                <a:lnTo>
                  <a:pt x="3516" y="3370"/>
                </a:lnTo>
                <a:close/>
                <a:moveTo>
                  <a:pt x="472" y="1312"/>
                </a:moveTo>
                <a:lnTo>
                  <a:pt x="939" y="1329"/>
                </a:lnTo>
                <a:lnTo>
                  <a:pt x="900" y="898"/>
                </a:lnTo>
                <a:lnTo>
                  <a:pt x="472" y="1312"/>
                </a:lnTo>
                <a:close/>
                <a:moveTo>
                  <a:pt x="2810" y="2206"/>
                </a:moveTo>
                <a:lnTo>
                  <a:pt x="831" y="2206"/>
                </a:lnTo>
                <a:lnTo>
                  <a:pt x="831" y="2351"/>
                </a:lnTo>
                <a:lnTo>
                  <a:pt x="2810" y="2351"/>
                </a:lnTo>
                <a:lnTo>
                  <a:pt x="2810" y="2206"/>
                </a:lnTo>
                <a:close/>
                <a:moveTo>
                  <a:pt x="2810" y="1666"/>
                </a:moveTo>
                <a:lnTo>
                  <a:pt x="1621" y="1666"/>
                </a:lnTo>
                <a:lnTo>
                  <a:pt x="1621" y="1810"/>
                </a:lnTo>
                <a:lnTo>
                  <a:pt x="2810" y="1810"/>
                </a:lnTo>
                <a:lnTo>
                  <a:pt x="2810" y="1666"/>
                </a:lnTo>
                <a:close/>
                <a:moveTo>
                  <a:pt x="2810" y="1112"/>
                </a:moveTo>
                <a:lnTo>
                  <a:pt x="1621" y="1112"/>
                </a:lnTo>
                <a:lnTo>
                  <a:pt x="1621" y="1256"/>
                </a:lnTo>
                <a:lnTo>
                  <a:pt x="2810" y="1256"/>
                </a:lnTo>
                <a:lnTo>
                  <a:pt x="2810" y="1112"/>
                </a:lnTo>
                <a:close/>
                <a:moveTo>
                  <a:pt x="4318" y="3463"/>
                </a:moveTo>
                <a:lnTo>
                  <a:pt x="4002" y="3540"/>
                </a:lnTo>
                <a:lnTo>
                  <a:pt x="4007" y="3867"/>
                </a:lnTo>
                <a:lnTo>
                  <a:pt x="4237" y="4133"/>
                </a:lnTo>
                <a:lnTo>
                  <a:pt x="4387" y="4100"/>
                </a:lnTo>
                <a:lnTo>
                  <a:pt x="4477" y="3751"/>
                </a:lnTo>
                <a:lnTo>
                  <a:pt x="4318" y="3463"/>
                </a:lnTo>
                <a:close/>
                <a:moveTo>
                  <a:pt x="4272" y="2491"/>
                </a:moveTo>
                <a:lnTo>
                  <a:pt x="4272" y="2491"/>
                </a:lnTo>
                <a:lnTo>
                  <a:pt x="4388" y="3367"/>
                </a:lnTo>
                <a:lnTo>
                  <a:pt x="3870" y="3485"/>
                </a:lnTo>
                <a:lnTo>
                  <a:pt x="3583" y="2648"/>
                </a:lnTo>
                <a:lnTo>
                  <a:pt x="4272" y="24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6" name="KSO_Shape"/>
          <p:cNvSpPr/>
          <p:nvPr/>
        </p:nvSpPr>
        <p:spPr bwMode="auto">
          <a:xfrm rot="20677942">
            <a:off x="5471778" y="4384825"/>
            <a:ext cx="1247858" cy="825666"/>
          </a:xfrm>
          <a:custGeom>
            <a:avLst/>
            <a:gdLst>
              <a:gd name="T0" fmla="*/ 177767244 w 5273"/>
              <a:gd name="T1" fmla="*/ 132846327 h 3486"/>
              <a:gd name="T2" fmla="*/ 243679233 w 5273"/>
              <a:gd name="T3" fmla="*/ 106434205 h 3486"/>
              <a:gd name="T4" fmla="*/ 508241933 w 5273"/>
              <a:gd name="T5" fmla="*/ 0 h 3486"/>
              <a:gd name="T6" fmla="*/ 508241933 w 5273"/>
              <a:gd name="T7" fmla="*/ 212737518 h 3486"/>
              <a:gd name="T8" fmla="*/ 508241933 w 5273"/>
              <a:gd name="T9" fmla="*/ 425475036 h 3486"/>
              <a:gd name="T10" fmla="*/ 243679233 w 5273"/>
              <a:gd name="T11" fmla="*/ 319171723 h 3486"/>
              <a:gd name="T12" fmla="*/ 180638654 w 5273"/>
              <a:gd name="T13" fmla="*/ 293805297 h 3486"/>
              <a:gd name="T14" fmla="*/ 221621623 w 5273"/>
              <a:gd name="T15" fmla="*/ 455809961 h 3486"/>
              <a:gd name="T16" fmla="*/ 96453766 w 5273"/>
              <a:gd name="T17" fmla="*/ 455809961 h 3486"/>
              <a:gd name="T18" fmla="*/ 55209595 w 5273"/>
              <a:gd name="T19" fmla="*/ 292759240 h 3486"/>
              <a:gd name="T20" fmla="*/ 0 w 5273"/>
              <a:gd name="T21" fmla="*/ 292759240 h 3486"/>
              <a:gd name="T22" fmla="*/ 0 w 5273"/>
              <a:gd name="T23" fmla="*/ 132846327 h 3486"/>
              <a:gd name="T24" fmla="*/ 177767244 w 5273"/>
              <a:gd name="T25" fmla="*/ 132846327 h 3486"/>
              <a:gd name="T26" fmla="*/ 177767244 w 5273"/>
              <a:gd name="T27" fmla="*/ 132846327 h 3486"/>
              <a:gd name="T28" fmla="*/ 571934974 w 5273"/>
              <a:gd name="T29" fmla="*/ 294459037 h 3486"/>
              <a:gd name="T30" fmla="*/ 670868890 w 5273"/>
              <a:gd name="T31" fmla="*/ 328585873 h 3486"/>
              <a:gd name="T32" fmla="*/ 656381063 w 5273"/>
              <a:gd name="T33" fmla="*/ 370427424 h 3486"/>
              <a:gd name="T34" fmla="*/ 557577929 w 5273"/>
              <a:gd name="T35" fmla="*/ 336169695 h 3486"/>
              <a:gd name="T36" fmla="*/ 571934974 w 5273"/>
              <a:gd name="T37" fmla="*/ 294459037 h 3486"/>
              <a:gd name="T38" fmla="*/ 571934974 w 5273"/>
              <a:gd name="T39" fmla="*/ 294459037 h 3486"/>
              <a:gd name="T40" fmla="*/ 560971380 w 5273"/>
              <a:gd name="T41" fmla="*/ 91005138 h 3486"/>
              <a:gd name="T42" fmla="*/ 659774514 w 5273"/>
              <a:gd name="T43" fmla="*/ 56485985 h 3486"/>
              <a:gd name="T44" fmla="*/ 674262340 w 5273"/>
              <a:gd name="T45" fmla="*/ 98196643 h 3486"/>
              <a:gd name="T46" fmla="*/ 575720046 w 5273"/>
              <a:gd name="T47" fmla="*/ 132846327 h 3486"/>
              <a:gd name="T48" fmla="*/ 560971380 w 5273"/>
              <a:gd name="T49" fmla="*/ 91005138 h 3486"/>
              <a:gd name="T50" fmla="*/ 560971380 w 5273"/>
              <a:gd name="T51" fmla="*/ 91005138 h 3486"/>
              <a:gd name="T52" fmla="*/ 583681812 w 5273"/>
              <a:gd name="T53" fmla="*/ 192731907 h 3486"/>
              <a:gd name="T54" fmla="*/ 688227764 w 5273"/>
              <a:gd name="T55" fmla="*/ 192731907 h 3486"/>
              <a:gd name="T56" fmla="*/ 688227764 w 5273"/>
              <a:gd name="T57" fmla="*/ 236926995 h 3486"/>
              <a:gd name="T58" fmla="*/ 583681812 w 5273"/>
              <a:gd name="T59" fmla="*/ 236926995 h 3486"/>
              <a:gd name="T60" fmla="*/ 583681812 w 5273"/>
              <a:gd name="T61" fmla="*/ 192731907 h 348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273" h="3486">
                <a:moveTo>
                  <a:pt x="1362" y="1016"/>
                </a:moveTo>
                <a:lnTo>
                  <a:pt x="1867" y="814"/>
                </a:lnTo>
                <a:lnTo>
                  <a:pt x="3894" y="0"/>
                </a:lnTo>
                <a:lnTo>
                  <a:pt x="3894" y="1627"/>
                </a:lnTo>
                <a:lnTo>
                  <a:pt x="3894" y="3254"/>
                </a:lnTo>
                <a:lnTo>
                  <a:pt x="1867" y="2441"/>
                </a:lnTo>
                <a:lnTo>
                  <a:pt x="1384" y="2247"/>
                </a:lnTo>
                <a:lnTo>
                  <a:pt x="1698" y="3486"/>
                </a:lnTo>
                <a:lnTo>
                  <a:pt x="739" y="3486"/>
                </a:lnTo>
                <a:lnTo>
                  <a:pt x="423" y="2239"/>
                </a:lnTo>
                <a:lnTo>
                  <a:pt x="0" y="2239"/>
                </a:lnTo>
                <a:lnTo>
                  <a:pt x="0" y="1016"/>
                </a:lnTo>
                <a:lnTo>
                  <a:pt x="1362" y="1016"/>
                </a:lnTo>
                <a:close/>
                <a:moveTo>
                  <a:pt x="4382" y="2252"/>
                </a:moveTo>
                <a:lnTo>
                  <a:pt x="5140" y="2513"/>
                </a:lnTo>
                <a:lnTo>
                  <a:pt x="5029" y="2833"/>
                </a:lnTo>
                <a:lnTo>
                  <a:pt x="4272" y="2571"/>
                </a:lnTo>
                <a:lnTo>
                  <a:pt x="4382" y="2252"/>
                </a:lnTo>
                <a:close/>
                <a:moveTo>
                  <a:pt x="4298" y="696"/>
                </a:moveTo>
                <a:lnTo>
                  <a:pt x="5055" y="432"/>
                </a:lnTo>
                <a:lnTo>
                  <a:pt x="5166" y="751"/>
                </a:lnTo>
                <a:lnTo>
                  <a:pt x="4411" y="1016"/>
                </a:lnTo>
                <a:lnTo>
                  <a:pt x="4298" y="696"/>
                </a:lnTo>
                <a:close/>
                <a:moveTo>
                  <a:pt x="4472" y="1474"/>
                </a:moveTo>
                <a:lnTo>
                  <a:pt x="5273" y="1474"/>
                </a:lnTo>
                <a:lnTo>
                  <a:pt x="5273" y="1812"/>
                </a:lnTo>
                <a:lnTo>
                  <a:pt x="4472" y="1812"/>
                </a:lnTo>
                <a:lnTo>
                  <a:pt x="4472" y="1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KSO_Shape"/>
          <p:cNvSpPr/>
          <p:nvPr/>
        </p:nvSpPr>
        <p:spPr bwMode="auto">
          <a:xfrm>
            <a:off x="8696493" y="1735060"/>
            <a:ext cx="1088590" cy="1023314"/>
          </a:xfrm>
          <a:custGeom>
            <a:avLst/>
            <a:gdLst>
              <a:gd name="T0" fmla="*/ 179780 w 2774"/>
              <a:gd name="T1" fmla="*/ 1297485 h 2607"/>
              <a:gd name="T2" fmla="*/ 0 w 2774"/>
              <a:gd name="T3" fmla="*/ 179972 h 2607"/>
              <a:gd name="T4" fmla="*/ 1620617 w 2774"/>
              <a:gd name="T5" fmla="*/ 0 h 2607"/>
              <a:gd name="T6" fmla="*/ 1800397 w 2774"/>
              <a:gd name="T7" fmla="*/ 1117513 h 2607"/>
              <a:gd name="T8" fmla="*/ 1728355 w 2774"/>
              <a:gd name="T9" fmla="*/ 179972 h 2607"/>
              <a:gd name="T10" fmla="*/ 179780 w 2774"/>
              <a:gd name="T11" fmla="*/ 71469 h 2607"/>
              <a:gd name="T12" fmla="*/ 72042 w 2774"/>
              <a:gd name="T13" fmla="*/ 1117513 h 2607"/>
              <a:gd name="T14" fmla="*/ 1620617 w 2774"/>
              <a:gd name="T15" fmla="*/ 1225366 h 2607"/>
              <a:gd name="T16" fmla="*/ 1728355 w 2774"/>
              <a:gd name="T17" fmla="*/ 179972 h 2607"/>
              <a:gd name="T18" fmla="*/ 1437592 w 2774"/>
              <a:gd name="T19" fmla="*/ 973926 h 2607"/>
              <a:gd name="T20" fmla="*/ 1251321 w 2774"/>
              <a:gd name="T21" fmla="*/ 901157 h 2607"/>
              <a:gd name="T22" fmla="*/ 1496653 w 2774"/>
              <a:gd name="T23" fmla="*/ 745225 h 2607"/>
              <a:gd name="T24" fmla="*/ 1496004 w 2774"/>
              <a:gd name="T25" fmla="*/ 932344 h 2607"/>
              <a:gd name="T26" fmla="*/ 1110483 w 2774"/>
              <a:gd name="T27" fmla="*/ 432062 h 2607"/>
              <a:gd name="T28" fmla="*/ 900199 w 2774"/>
              <a:gd name="T29" fmla="*/ 792655 h 2607"/>
              <a:gd name="T30" fmla="*/ 576335 w 2774"/>
              <a:gd name="T31" fmla="*/ 792655 h 2607"/>
              <a:gd name="T32" fmla="*/ 397853 w 2774"/>
              <a:gd name="T33" fmla="*/ 432062 h 2607"/>
              <a:gd name="T34" fmla="*/ 395906 w 2774"/>
              <a:gd name="T35" fmla="*/ 422316 h 2607"/>
              <a:gd name="T36" fmla="*/ 216126 w 2774"/>
              <a:gd name="T37" fmla="*/ 324209 h 2607"/>
              <a:gd name="T38" fmla="*/ 467947 w 2774"/>
              <a:gd name="T39" fmla="*/ 215706 h 2607"/>
              <a:gd name="T40" fmla="*/ 1059859 w 2774"/>
              <a:gd name="T41" fmla="*/ 324209 h 2607"/>
              <a:gd name="T42" fmla="*/ 1168246 w 2774"/>
              <a:gd name="T43" fmla="*/ 324209 h 2607"/>
              <a:gd name="T44" fmla="*/ 1116324 w 2774"/>
              <a:gd name="T45" fmla="*/ 432062 h 2607"/>
              <a:gd name="T46" fmla="*/ 867098 w 2774"/>
              <a:gd name="T47" fmla="*/ 684802 h 2607"/>
              <a:gd name="T48" fmla="*/ 541287 w 2774"/>
              <a:gd name="T49" fmla="*/ 612683 h 2607"/>
              <a:gd name="T50" fmla="*/ 506240 w 2774"/>
              <a:gd name="T51" fmla="*/ 432062 h 2607"/>
              <a:gd name="T52" fmla="*/ 935895 w 2774"/>
              <a:gd name="T53" fmla="*/ 504180 h 2607"/>
              <a:gd name="T54" fmla="*/ 1002096 w 2774"/>
              <a:gd name="T55" fmla="*/ 432062 h 2607"/>
              <a:gd name="T56" fmla="*/ 535446 w 2774"/>
              <a:gd name="T57" fmla="*/ 838135 h 2607"/>
              <a:gd name="T58" fmla="*/ 535446 w 2774"/>
              <a:gd name="T59" fmla="*/ 1022654 h 2607"/>
              <a:gd name="T60" fmla="*/ 535446 w 2774"/>
              <a:gd name="T61" fmla="*/ 838135 h 2607"/>
              <a:gd name="T62" fmla="*/ 952121 w 2774"/>
              <a:gd name="T63" fmla="*/ 930395 h 2607"/>
              <a:gd name="T64" fmla="*/ 767797 w 2774"/>
              <a:gd name="T65" fmla="*/ 930395 h 2607"/>
              <a:gd name="T66" fmla="*/ 576335 w 2774"/>
              <a:gd name="T67" fmla="*/ 1513840 h 2607"/>
              <a:gd name="T68" fmla="*/ 648377 w 2774"/>
              <a:gd name="T69" fmla="*/ 1369603 h 2607"/>
              <a:gd name="T70" fmla="*/ 1152669 w 2774"/>
              <a:gd name="T71" fmla="*/ 1513840 h 2607"/>
              <a:gd name="T72" fmla="*/ 1404491 w 2774"/>
              <a:gd name="T73" fmla="*/ 1693812 h 2607"/>
              <a:gd name="T74" fmla="*/ 576335 w 2774"/>
              <a:gd name="T75" fmla="*/ 1513840 h 26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774" h="2607">
                <a:moveTo>
                  <a:pt x="2497" y="1997"/>
                </a:moveTo>
                <a:cubicBezTo>
                  <a:pt x="277" y="1997"/>
                  <a:pt x="277" y="1997"/>
                  <a:pt x="277" y="1997"/>
                </a:cubicBezTo>
                <a:cubicBezTo>
                  <a:pt x="124" y="1997"/>
                  <a:pt x="0" y="1873"/>
                  <a:pt x="0" y="1720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124"/>
                  <a:pt x="124" y="0"/>
                  <a:pt x="277" y="0"/>
                </a:cubicBezTo>
                <a:cubicBezTo>
                  <a:pt x="2497" y="0"/>
                  <a:pt x="2497" y="0"/>
                  <a:pt x="2497" y="0"/>
                </a:cubicBezTo>
                <a:cubicBezTo>
                  <a:pt x="2650" y="0"/>
                  <a:pt x="2774" y="124"/>
                  <a:pt x="2774" y="277"/>
                </a:cubicBezTo>
                <a:cubicBezTo>
                  <a:pt x="2774" y="1720"/>
                  <a:pt x="2774" y="1720"/>
                  <a:pt x="2774" y="1720"/>
                </a:cubicBezTo>
                <a:cubicBezTo>
                  <a:pt x="2774" y="1873"/>
                  <a:pt x="2650" y="1997"/>
                  <a:pt x="2497" y="1997"/>
                </a:cubicBezTo>
                <a:close/>
                <a:moveTo>
                  <a:pt x="2663" y="277"/>
                </a:moveTo>
                <a:cubicBezTo>
                  <a:pt x="2663" y="185"/>
                  <a:pt x="2589" y="110"/>
                  <a:pt x="2497" y="110"/>
                </a:cubicBezTo>
                <a:cubicBezTo>
                  <a:pt x="277" y="110"/>
                  <a:pt x="277" y="110"/>
                  <a:pt x="277" y="110"/>
                </a:cubicBezTo>
                <a:cubicBezTo>
                  <a:pt x="185" y="110"/>
                  <a:pt x="111" y="185"/>
                  <a:pt x="111" y="277"/>
                </a:cubicBezTo>
                <a:cubicBezTo>
                  <a:pt x="111" y="1720"/>
                  <a:pt x="111" y="1720"/>
                  <a:pt x="111" y="1720"/>
                </a:cubicBezTo>
                <a:cubicBezTo>
                  <a:pt x="111" y="1812"/>
                  <a:pt x="185" y="1886"/>
                  <a:pt x="277" y="1886"/>
                </a:cubicBezTo>
                <a:cubicBezTo>
                  <a:pt x="2497" y="1886"/>
                  <a:pt x="2497" y="1886"/>
                  <a:pt x="2497" y="1886"/>
                </a:cubicBezTo>
                <a:cubicBezTo>
                  <a:pt x="2589" y="1886"/>
                  <a:pt x="2663" y="1812"/>
                  <a:pt x="2663" y="1720"/>
                </a:cubicBezTo>
                <a:lnTo>
                  <a:pt x="2663" y="277"/>
                </a:lnTo>
                <a:close/>
                <a:moveTo>
                  <a:pt x="2305" y="1435"/>
                </a:moveTo>
                <a:cubicBezTo>
                  <a:pt x="2215" y="1499"/>
                  <a:pt x="2215" y="1499"/>
                  <a:pt x="2215" y="1499"/>
                </a:cubicBezTo>
                <a:cubicBezTo>
                  <a:pt x="2066" y="1289"/>
                  <a:pt x="2066" y="1289"/>
                  <a:pt x="2066" y="1289"/>
                </a:cubicBezTo>
                <a:cubicBezTo>
                  <a:pt x="1928" y="1387"/>
                  <a:pt x="1928" y="1387"/>
                  <a:pt x="1928" y="1387"/>
                </a:cubicBezTo>
                <a:cubicBezTo>
                  <a:pt x="1828" y="880"/>
                  <a:pt x="1828" y="880"/>
                  <a:pt x="1828" y="880"/>
                </a:cubicBezTo>
                <a:cubicBezTo>
                  <a:pt x="2306" y="1147"/>
                  <a:pt x="2306" y="1147"/>
                  <a:pt x="2306" y="1147"/>
                </a:cubicBezTo>
                <a:cubicBezTo>
                  <a:pt x="2162" y="1232"/>
                  <a:pt x="2162" y="1232"/>
                  <a:pt x="2162" y="1232"/>
                </a:cubicBezTo>
                <a:lnTo>
                  <a:pt x="2305" y="1435"/>
                </a:lnTo>
                <a:close/>
                <a:moveTo>
                  <a:pt x="1720" y="665"/>
                </a:moveTo>
                <a:cubicBezTo>
                  <a:pt x="1711" y="665"/>
                  <a:pt x="1711" y="665"/>
                  <a:pt x="1711" y="665"/>
                </a:cubicBezTo>
                <a:cubicBezTo>
                  <a:pt x="1413" y="1220"/>
                  <a:pt x="1413" y="1220"/>
                  <a:pt x="1413" y="1220"/>
                </a:cubicBezTo>
                <a:cubicBezTo>
                  <a:pt x="1387" y="1220"/>
                  <a:pt x="1387" y="1220"/>
                  <a:pt x="1387" y="1220"/>
                </a:cubicBezTo>
                <a:cubicBezTo>
                  <a:pt x="1247" y="1220"/>
                  <a:pt x="1247" y="1220"/>
                  <a:pt x="1247" y="1220"/>
                </a:cubicBezTo>
                <a:cubicBezTo>
                  <a:pt x="888" y="1220"/>
                  <a:pt x="888" y="1220"/>
                  <a:pt x="888" y="1220"/>
                </a:cubicBezTo>
                <a:cubicBezTo>
                  <a:pt x="721" y="1220"/>
                  <a:pt x="721" y="1220"/>
                  <a:pt x="721" y="1220"/>
                </a:cubicBezTo>
                <a:cubicBezTo>
                  <a:pt x="613" y="665"/>
                  <a:pt x="613" y="665"/>
                  <a:pt x="613" y="665"/>
                </a:cubicBezTo>
                <a:cubicBezTo>
                  <a:pt x="610" y="665"/>
                  <a:pt x="610" y="665"/>
                  <a:pt x="610" y="665"/>
                </a:cubicBezTo>
                <a:cubicBezTo>
                  <a:pt x="610" y="650"/>
                  <a:pt x="610" y="650"/>
                  <a:pt x="610" y="650"/>
                </a:cubicBezTo>
                <a:cubicBezTo>
                  <a:pt x="581" y="499"/>
                  <a:pt x="581" y="499"/>
                  <a:pt x="581" y="499"/>
                </a:cubicBezTo>
                <a:cubicBezTo>
                  <a:pt x="333" y="499"/>
                  <a:pt x="333" y="499"/>
                  <a:pt x="333" y="499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721" y="332"/>
                  <a:pt x="721" y="332"/>
                  <a:pt x="721" y="332"/>
                </a:cubicBezTo>
                <a:cubicBezTo>
                  <a:pt x="783" y="499"/>
                  <a:pt x="783" y="499"/>
                  <a:pt x="783" y="499"/>
                </a:cubicBezTo>
                <a:cubicBezTo>
                  <a:pt x="1633" y="499"/>
                  <a:pt x="1633" y="499"/>
                  <a:pt x="1633" y="499"/>
                </a:cubicBezTo>
                <a:cubicBezTo>
                  <a:pt x="1720" y="499"/>
                  <a:pt x="1720" y="499"/>
                  <a:pt x="1720" y="499"/>
                </a:cubicBezTo>
                <a:cubicBezTo>
                  <a:pt x="1800" y="499"/>
                  <a:pt x="1800" y="499"/>
                  <a:pt x="1800" y="499"/>
                </a:cubicBezTo>
                <a:cubicBezTo>
                  <a:pt x="1720" y="648"/>
                  <a:pt x="1720" y="648"/>
                  <a:pt x="1720" y="648"/>
                </a:cubicBezTo>
                <a:lnTo>
                  <a:pt x="1720" y="665"/>
                </a:lnTo>
                <a:close/>
                <a:moveTo>
                  <a:pt x="855" y="1054"/>
                </a:moveTo>
                <a:cubicBezTo>
                  <a:pt x="1336" y="1054"/>
                  <a:pt x="1336" y="1054"/>
                  <a:pt x="1336" y="1054"/>
                </a:cubicBezTo>
                <a:cubicBezTo>
                  <a:pt x="1395" y="943"/>
                  <a:pt x="1395" y="943"/>
                  <a:pt x="1395" y="943"/>
                </a:cubicBezTo>
                <a:cubicBezTo>
                  <a:pt x="834" y="943"/>
                  <a:pt x="834" y="943"/>
                  <a:pt x="834" y="943"/>
                </a:cubicBezTo>
                <a:lnTo>
                  <a:pt x="855" y="1054"/>
                </a:lnTo>
                <a:close/>
                <a:moveTo>
                  <a:pt x="780" y="665"/>
                </a:moveTo>
                <a:cubicBezTo>
                  <a:pt x="801" y="776"/>
                  <a:pt x="801" y="776"/>
                  <a:pt x="801" y="776"/>
                </a:cubicBezTo>
                <a:cubicBezTo>
                  <a:pt x="1442" y="776"/>
                  <a:pt x="1442" y="776"/>
                  <a:pt x="1442" y="776"/>
                </a:cubicBezTo>
                <a:cubicBezTo>
                  <a:pt x="1442" y="856"/>
                  <a:pt x="1442" y="856"/>
                  <a:pt x="1442" y="856"/>
                </a:cubicBezTo>
                <a:cubicBezTo>
                  <a:pt x="1544" y="665"/>
                  <a:pt x="1544" y="665"/>
                  <a:pt x="1544" y="665"/>
                </a:cubicBezTo>
                <a:lnTo>
                  <a:pt x="780" y="665"/>
                </a:lnTo>
                <a:close/>
                <a:moveTo>
                  <a:pt x="825" y="1290"/>
                </a:moveTo>
                <a:cubicBezTo>
                  <a:pt x="904" y="1290"/>
                  <a:pt x="968" y="1353"/>
                  <a:pt x="968" y="1432"/>
                </a:cubicBezTo>
                <a:cubicBezTo>
                  <a:pt x="968" y="1510"/>
                  <a:pt x="904" y="1574"/>
                  <a:pt x="825" y="1574"/>
                </a:cubicBezTo>
                <a:cubicBezTo>
                  <a:pt x="747" y="1574"/>
                  <a:pt x="683" y="1510"/>
                  <a:pt x="683" y="1432"/>
                </a:cubicBezTo>
                <a:cubicBezTo>
                  <a:pt x="683" y="1353"/>
                  <a:pt x="747" y="1290"/>
                  <a:pt x="825" y="1290"/>
                </a:cubicBezTo>
                <a:close/>
                <a:moveTo>
                  <a:pt x="1325" y="1290"/>
                </a:moveTo>
                <a:cubicBezTo>
                  <a:pt x="1403" y="1290"/>
                  <a:pt x="1467" y="1353"/>
                  <a:pt x="1467" y="1432"/>
                </a:cubicBezTo>
                <a:cubicBezTo>
                  <a:pt x="1467" y="1510"/>
                  <a:pt x="1403" y="1574"/>
                  <a:pt x="1325" y="1574"/>
                </a:cubicBezTo>
                <a:cubicBezTo>
                  <a:pt x="1246" y="1574"/>
                  <a:pt x="1183" y="1510"/>
                  <a:pt x="1183" y="1432"/>
                </a:cubicBezTo>
                <a:cubicBezTo>
                  <a:pt x="1183" y="1353"/>
                  <a:pt x="1246" y="1290"/>
                  <a:pt x="1325" y="1290"/>
                </a:cubicBezTo>
                <a:close/>
                <a:moveTo>
                  <a:pt x="888" y="2330"/>
                </a:moveTo>
                <a:cubicBezTo>
                  <a:pt x="999" y="2330"/>
                  <a:pt x="999" y="2330"/>
                  <a:pt x="999" y="2330"/>
                </a:cubicBezTo>
                <a:cubicBezTo>
                  <a:pt x="999" y="2108"/>
                  <a:pt x="999" y="2108"/>
                  <a:pt x="999" y="2108"/>
                </a:cubicBezTo>
                <a:cubicBezTo>
                  <a:pt x="1776" y="2108"/>
                  <a:pt x="1776" y="2108"/>
                  <a:pt x="1776" y="2108"/>
                </a:cubicBezTo>
                <a:cubicBezTo>
                  <a:pt x="1776" y="2330"/>
                  <a:pt x="1776" y="2330"/>
                  <a:pt x="1776" y="2330"/>
                </a:cubicBezTo>
                <a:cubicBezTo>
                  <a:pt x="1887" y="2330"/>
                  <a:pt x="1887" y="2330"/>
                  <a:pt x="1887" y="2330"/>
                </a:cubicBezTo>
                <a:cubicBezTo>
                  <a:pt x="2040" y="2330"/>
                  <a:pt x="2164" y="2454"/>
                  <a:pt x="2164" y="2607"/>
                </a:cubicBezTo>
                <a:cubicBezTo>
                  <a:pt x="610" y="2607"/>
                  <a:pt x="610" y="2607"/>
                  <a:pt x="610" y="2607"/>
                </a:cubicBezTo>
                <a:cubicBezTo>
                  <a:pt x="610" y="2454"/>
                  <a:pt x="734" y="2330"/>
                  <a:pt x="888" y="23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KSO_Shape"/>
          <p:cNvSpPr/>
          <p:nvPr/>
        </p:nvSpPr>
        <p:spPr bwMode="auto">
          <a:xfrm>
            <a:off x="8586413" y="4295657"/>
            <a:ext cx="1217332" cy="1002270"/>
          </a:xfrm>
          <a:custGeom>
            <a:avLst/>
            <a:gdLst>
              <a:gd name="T0" fmla="*/ 1267935 w 2209800"/>
              <a:gd name="T1" fmla="*/ 1334345 h 1820863"/>
              <a:gd name="T2" fmla="*/ 1270399 w 2209800"/>
              <a:gd name="T3" fmla="*/ 1273631 h 1820863"/>
              <a:gd name="T4" fmla="*/ 1275054 w 2209800"/>
              <a:gd name="T5" fmla="*/ 1246008 h 1820863"/>
              <a:gd name="T6" fmla="*/ 1343508 w 2209800"/>
              <a:gd name="T7" fmla="*/ 1253119 h 1820863"/>
              <a:gd name="T8" fmla="*/ 1328996 w 2209800"/>
              <a:gd name="T9" fmla="*/ 1288946 h 1820863"/>
              <a:gd name="T10" fmla="*/ 1353913 w 2209800"/>
              <a:gd name="T11" fmla="*/ 1361420 h 1820863"/>
              <a:gd name="T12" fmla="*/ 1536822 w 2209800"/>
              <a:gd name="T13" fmla="*/ 1253940 h 1820863"/>
              <a:gd name="T14" fmla="*/ 969203 w 2209800"/>
              <a:gd name="T15" fmla="*/ 1303987 h 1820863"/>
              <a:gd name="T16" fmla="*/ 1177028 w 2209800"/>
              <a:gd name="T17" fmla="*/ 1214284 h 1820863"/>
              <a:gd name="T18" fmla="*/ 1384484 w 2209800"/>
              <a:gd name="T19" fmla="*/ 836890 h 1820863"/>
              <a:gd name="T20" fmla="*/ 1445201 w 2209800"/>
              <a:gd name="T21" fmla="*/ 940338 h 1820863"/>
              <a:gd name="T22" fmla="*/ 1474191 w 2209800"/>
              <a:gd name="T23" fmla="*/ 1003829 h 1820863"/>
              <a:gd name="T24" fmla="*/ 1463799 w 2209800"/>
              <a:gd name="T25" fmla="*/ 1063763 h 1820863"/>
              <a:gd name="T26" fmla="*/ 1391595 w 2209800"/>
              <a:gd name="T27" fmla="*/ 1155716 h 1820863"/>
              <a:gd name="T28" fmla="*/ 1318297 w 2209800"/>
              <a:gd name="T29" fmla="*/ 1215376 h 1820863"/>
              <a:gd name="T30" fmla="*/ 1245272 w 2209800"/>
              <a:gd name="T31" fmla="*/ 1197861 h 1820863"/>
              <a:gd name="T32" fmla="*/ 1162676 w 2209800"/>
              <a:gd name="T33" fmla="*/ 1075530 h 1820863"/>
              <a:gd name="T34" fmla="*/ 1120830 w 2209800"/>
              <a:gd name="T35" fmla="*/ 1032291 h 1820863"/>
              <a:gd name="T36" fmla="*/ 1146813 w 2209800"/>
              <a:gd name="T37" fmla="*/ 988778 h 1820863"/>
              <a:gd name="T38" fmla="*/ 1181547 w 2209800"/>
              <a:gd name="T39" fmla="*/ 869457 h 1820863"/>
              <a:gd name="T40" fmla="*/ 1271255 w 2209800"/>
              <a:gd name="T41" fmla="*/ 810892 h 1820863"/>
              <a:gd name="T42" fmla="*/ 368607 w 2209800"/>
              <a:gd name="T43" fmla="*/ 981777 h 1820863"/>
              <a:gd name="T44" fmla="*/ 450824 w 2209800"/>
              <a:gd name="T45" fmla="*/ 1142723 h 1820863"/>
              <a:gd name="T46" fmla="*/ 575520 w 2209800"/>
              <a:gd name="T47" fmla="*/ 1271425 h 1820863"/>
              <a:gd name="T48" fmla="*/ 734747 w 2209800"/>
              <a:gd name="T49" fmla="*/ 1359686 h 1820863"/>
              <a:gd name="T50" fmla="*/ 762701 w 2209800"/>
              <a:gd name="T51" fmla="*/ 1555334 h 1820863"/>
              <a:gd name="T52" fmla="*/ 536329 w 2209800"/>
              <a:gd name="T53" fmla="*/ 1462155 h 1820863"/>
              <a:gd name="T54" fmla="*/ 354082 w 2209800"/>
              <a:gd name="T55" fmla="*/ 1309134 h 1820863"/>
              <a:gd name="T56" fmla="*/ 225549 w 2209800"/>
              <a:gd name="T57" fmla="*/ 1108840 h 1820863"/>
              <a:gd name="T58" fmla="*/ 161693 w 2209800"/>
              <a:gd name="T59" fmla="*/ 873569 h 1820863"/>
              <a:gd name="T60" fmla="*/ 767051 w 2209800"/>
              <a:gd name="T61" fmla="*/ 564751 h 1820863"/>
              <a:gd name="T62" fmla="*/ 776360 w 2209800"/>
              <a:gd name="T63" fmla="*/ 503490 h 1820863"/>
              <a:gd name="T64" fmla="*/ 771432 w 2209800"/>
              <a:gd name="T65" fmla="*/ 470671 h 1820863"/>
              <a:gd name="T66" fmla="*/ 842350 w 2209800"/>
              <a:gd name="T67" fmla="*/ 472859 h 1820863"/>
              <a:gd name="T68" fmla="*/ 830850 w 2209800"/>
              <a:gd name="T69" fmla="*/ 508412 h 1820863"/>
              <a:gd name="T70" fmla="*/ 843993 w 2209800"/>
              <a:gd name="T71" fmla="*/ 598664 h 1820863"/>
              <a:gd name="T72" fmla="*/ 1018140 w 2209800"/>
              <a:gd name="T73" fmla="*/ 469304 h 1820863"/>
              <a:gd name="T74" fmla="*/ 457366 w 2209800"/>
              <a:gd name="T75" fmla="*/ 535214 h 1820863"/>
              <a:gd name="T76" fmla="*/ 665466 w 2209800"/>
              <a:gd name="T77" fmla="*/ 440862 h 1820863"/>
              <a:gd name="T78" fmla="*/ 886263 w 2209800"/>
              <a:gd name="T79" fmla="*/ 60460 h 1820863"/>
              <a:gd name="T80" fmla="*/ 947027 w 2209800"/>
              <a:gd name="T81" fmla="*/ 163360 h 1820863"/>
              <a:gd name="T82" fmla="*/ 976313 w 2209800"/>
              <a:gd name="T83" fmla="*/ 227398 h 1820863"/>
              <a:gd name="T84" fmla="*/ 965639 w 2209800"/>
              <a:gd name="T85" fmla="*/ 287332 h 1820863"/>
              <a:gd name="T86" fmla="*/ 893380 w 2209800"/>
              <a:gd name="T87" fmla="*/ 379285 h 1820863"/>
              <a:gd name="T88" fmla="*/ 820573 w 2209800"/>
              <a:gd name="T89" fmla="*/ 438946 h 1820863"/>
              <a:gd name="T90" fmla="*/ 747220 w 2209800"/>
              <a:gd name="T91" fmla="*/ 420884 h 1820863"/>
              <a:gd name="T92" fmla="*/ 664560 w 2209800"/>
              <a:gd name="T93" fmla="*/ 299100 h 1820863"/>
              <a:gd name="T94" fmla="*/ 622684 w 2209800"/>
              <a:gd name="T95" fmla="*/ 255860 h 1820863"/>
              <a:gd name="T96" fmla="*/ 648412 w 2209800"/>
              <a:gd name="T97" fmla="*/ 212347 h 1820863"/>
              <a:gd name="T98" fmla="*/ 683447 w 2209800"/>
              <a:gd name="T99" fmla="*/ 93027 h 1820863"/>
              <a:gd name="T100" fmla="*/ 773222 w 2209800"/>
              <a:gd name="T101" fmla="*/ 34462 h 1820863"/>
              <a:gd name="T102" fmla="*/ 1250354 w 2209800"/>
              <a:gd name="T103" fmla="*/ 44865 h 1820863"/>
              <a:gd name="T104" fmla="*/ 1454606 w 2209800"/>
              <a:gd name="T105" fmla="*/ 165234 h 1820863"/>
              <a:gd name="T106" fmla="*/ 1612312 w 2209800"/>
              <a:gd name="T107" fmla="*/ 337854 h 1820863"/>
              <a:gd name="T108" fmla="*/ 1713891 w 2209800"/>
              <a:gd name="T109" fmla="*/ 550688 h 1820863"/>
              <a:gd name="T110" fmla="*/ 1558101 w 2209800"/>
              <a:gd name="T111" fmla="*/ 668321 h 1820863"/>
              <a:gd name="T112" fmla="*/ 1499782 w 2209800"/>
              <a:gd name="T113" fmla="*/ 498984 h 1820863"/>
              <a:gd name="T114" fmla="*/ 1396835 w 2209800"/>
              <a:gd name="T115" fmla="*/ 355088 h 1820863"/>
              <a:gd name="T116" fmla="*/ 1256378 w 2209800"/>
              <a:gd name="T117" fmla="*/ 246209 h 1820863"/>
              <a:gd name="T118" fmla="*/ 1086351 w 2209800"/>
              <a:gd name="T119" fmla="*/ 181100 h 18208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820863">
                <a:moveTo>
                  <a:pt x="1365353" y="1409700"/>
                </a:moveTo>
                <a:lnTo>
                  <a:pt x="1375199" y="1430338"/>
                </a:lnTo>
                <a:lnTo>
                  <a:pt x="1386951" y="1454150"/>
                </a:lnTo>
                <a:lnTo>
                  <a:pt x="1400292" y="1480820"/>
                </a:lnTo>
                <a:lnTo>
                  <a:pt x="1414585" y="1507808"/>
                </a:lnTo>
                <a:lnTo>
                  <a:pt x="1429196" y="1534160"/>
                </a:lnTo>
                <a:lnTo>
                  <a:pt x="1443171" y="1558925"/>
                </a:lnTo>
                <a:lnTo>
                  <a:pt x="1450159" y="1570038"/>
                </a:lnTo>
                <a:lnTo>
                  <a:pt x="1457147" y="1580198"/>
                </a:lnTo>
                <a:lnTo>
                  <a:pt x="1463182" y="1589406"/>
                </a:lnTo>
                <a:lnTo>
                  <a:pt x="1469216" y="1596708"/>
                </a:lnTo>
                <a:lnTo>
                  <a:pt x="1469216" y="1561783"/>
                </a:lnTo>
                <a:lnTo>
                  <a:pt x="1469216" y="1557973"/>
                </a:lnTo>
                <a:lnTo>
                  <a:pt x="1469852" y="1553528"/>
                </a:lnTo>
                <a:lnTo>
                  <a:pt x="1470805" y="1549083"/>
                </a:lnTo>
                <a:lnTo>
                  <a:pt x="1471440" y="1544955"/>
                </a:lnTo>
                <a:lnTo>
                  <a:pt x="1474298" y="1536065"/>
                </a:lnTo>
                <a:lnTo>
                  <a:pt x="1477475" y="1527810"/>
                </a:lnTo>
                <a:lnTo>
                  <a:pt x="1480651" y="1519555"/>
                </a:lnTo>
                <a:lnTo>
                  <a:pt x="1483510" y="1512253"/>
                </a:lnTo>
                <a:lnTo>
                  <a:pt x="1485415" y="1504950"/>
                </a:lnTo>
                <a:lnTo>
                  <a:pt x="1485733" y="1501775"/>
                </a:lnTo>
                <a:lnTo>
                  <a:pt x="1486051" y="1499235"/>
                </a:lnTo>
                <a:lnTo>
                  <a:pt x="1485733" y="1496378"/>
                </a:lnTo>
                <a:lnTo>
                  <a:pt x="1485415" y="1494155"/>
                </a:lnTo>
                <a:lnTo>
                  <a:pt x="1484145" y="1491933"/>
                </a:lnTo>
                <a:lnTo>
                  <a:pt x="1482874" y="1489710"/>
                </a:lnTo>
                <a:lnTo>
                  <a:pt x="1480333" y="1486218"/>
                </a:lnTo>
                <a:lnTo>
                  <a:pt x="1477157" y="1482090"/>
                </a:lnTo>
                <a:lnTo>
                  <a:pt x="1473663" y="1478598"/>
                </a:lnTo>
                <a:lnTo>
                  <a:pt x="1472075" y="1476375"/>
                </a:lnTo>
                <a:lnTo>
                  <a:pt x="1470805" y="1474470"/>
                </a:lnTo>
                <a:lnTo>
                  <a:pt x="1469534" y="1471613"/>
                </a:lnTo>
                <a:lnTo>
                  <a:pt x="1468899" y="1469390"/>
                </a:lnTo>
                <a:lnTo>
                  <a:pt x="1467946" y="1466215"/>
                </a:lnTo>
                <a:lnTo>
                  <a:pt x="1467946" y="1463040"/>
                </a:lnTo>
                <a:lnTo>
                  <a:pt x="1467946" y="1459865"/>
                </a:lnTo>
                <a:lnTo>
                  <a:pt x="1468581" y="1457008"/>
                </a:lnTo>
                <a:lnTo>
                  <a:pt x="1468899" y="1454785"/>
                </a:lnTo>
                <a:lnTo>
                  <a:pt x="1469852" y="1452880"/>
                </a:lnTo>
                <a:lnTo>
                  <a:pt x="1471122" y="1450658"/>
                </a:lnTo>
                <a:lnTo>
                  <a:pt x="1472710" y="1449070"/>
                </a:lnTo>
                <a:lnTo>
                  <a:pt x="1474298" y="1448118"/>
                </a:lnTo>
                <a:lnTo>
                  <a:pt x="1476839" y="1447165"/>
                </a:lnTo>
                <a:lnTo>
                  <a:pt x="1479063" y="1446530"/>
                </a:lnTo>
                <a:lnTo>
                  <a:pt x="1481921" y="1445895"/>
                </a:lnTo>
                <a:lnTo>
                  <a:pt x="1488592" y="1445260"/>
                </a:lnTo>
                <a:lnTo>
                  <a:pt x="1497167" y="1444943"/>
                </a:lnTo>
                <a:lnTo>
                  <a:pt x="1507014" y="1444943"/>
                </a:lnTo>
                <a:lnTo>
                  <a:pt x="1520354" y="1444943"/>
                </a:lnTo>
                <a:lnTo>
                  <a:pt x="1530201" y="1444943"/>
                </a:lnTo>
                <a:lnTo>
                  <a:pt x="1538776" y="1445260"/>
                </a:lnTo>
                <a:lnTo>
                  <a:pt x="1545447" y="1445895"/>
                </a:lnTo>
                <a:lnTo>
                  <a:pt x="1548305" y="1446530"/>
                </a:lnTo>
                <a:lnTo>
                  <a:pt x="1551164" y="1447165"/>
                </a:lnTo>
                <a:lnTo>
                  <a:pt x="1553070" y="1448118"/>
                </a:lnTo>
                <a:lnTo>
                  <a:pt x="1554975" y="1449070"/>
                </a:lnTo>
                <a:lnTo>
                  <a:pt x="1556563" y="1450658"/>
                </a:lnTo>
                <a:lnTo>
                  <a:pt x="1557834" y="1452880"/>
                </a:lnTo>
                <a:lnTo>
                  <a:pt x="1558469" y="1454785"/>
                </a:lnTo>
                <a:lnTo>
                  <a:pt x="1559422" y="1457008"/>
                </a:lnTo>
                <a:lnTo>
                  <a:pt x="1559740" y="1459865"/>
                </a:lnTo>
                <a:lnTo>
                  <a:pt x="1559740" y="1463040"/>
                </a:lnTo>
                <a:lnTo>
                  <a:pt x="1559422" y="1466215"/>
                </a:lnTo>
                <a:lnTo>
                  <a:pt x="1559104" y="1469390"/>
                </a:lnTo>
                <a:lnTo>
                  <a:pt x="1558152" y="1471613"/>
                </a:lnTo>
                <a:lnTo>
                  <a:pt x="1556881" y="1474470"/>
                </a:lnTo>
                <a:lnTo>
                  <a:pt x="1555293" y="1476375"/>
                </a:lnTo>
                <a:lnTo>
                  <a:pt x="1554022" y="1478598"/>
                </a:lnTo>
                <a:lnTo>
                  <a:pt x="1550846" y="1482090"/>
                </a:lnTo>
                <a:lnTo>
                  <a:pt x="1547035" y="1486218"/>
                </a:lnTo>
                <a:lnTo>
                  <a:pt x="1544494" y="1489710"/>
                </a:lnTo>
                <a:lnTo>
                  <a:pt x="1543223" y="1491933"/>
                </a:lnTo>
                <a:lnTo>
                  <a:pt x="1542588" y="1494155"/>
                </a:lnTo>
                <a:lnTo>
                  <a:pt x="1541635" y="1496378"/>
                </a:lnTo>
                <a:lnTo>
                  <a:pt x="1541635" y="1499235"/>
                </a:lnTo>
                <a:lnTo>
                  <a:pt x="1541635" y="1501775"/>
                </a:lnTo>
                <a:lnTo>
                  <a:pt x="1542588" y="1504950"/>
                </a:lnTo>
                <a:lnTo>
                  <a:pt x="1544494" y="1512253"/>
                </a:lnTo>
                <a:lnTo>
                  <a:pt x="1546717" y="1519555"/>
                </a:lnTo>
                <a:lnTo>
                  <a:pt x="1549893" y="1527810"/>
                </a:lnTo>
                <a:lnTo>
                  <a:pt x="1553070" y="1536065"/>
                </a:lnTo>
                <a:lnTo>
                  <a:pt x="1555928" y="1544955"/>
                </a:lnTo>
                <a:lnTo>
                  <a:pt x="1556881" y="1549083"/>
                </a:lnTo>
                <a:lnTo>
                  <a:pt x="1557834" y="1553528"/>
                </a:lnTo>
                <a:lnTo>
                  <a:pt x="1558152" y="1557973"/>
                </a:lnTo>
                <a:lnTo>
                  <a:pt x="1558469" y="1561783"/>
                </a:lnTo>
                <a:lnTo>
                  <a:pt x="1558469" y="1596708"/>
                </a:lnTo>
                <a:lnTo>
                  <a:pt x="1564186" y="1589406"/>
                </a:lnTo>
                <a:lnTo>
                  <a:pt x="1570539" y="1580515"/>
                </a:lnTo>
                <a:lnTo>
                  <a:pt x="1576574" y="1570673"/>
                </a:lnTo>
                <a:lnTo>
                  <a:pt x="1583879" y="1559878"/>
                </a:lnTo>
                <a:lnTo>
                  <a:pt x="1597537" y="1535748"/>
                </a:lnTo>
                <a:lnTo>
                  <a:pt x="1612148" y="1509713"/>
                </a:lnTo>
                <a:lnTo>
                  <a:pt x="1625806" y="1483043"/>
                </a:lnTo>
                <a:lnTo>
                  <a:pt x="1639464" y="1457008"/>
                </a:lnTo>
                <a:lnTo>
                  <a:pt x="1651216" y="1433195"/>
                </a:lnTo>
                <a:lnTo>
                  <a:pt x="1661062" y="1412558"/>
                </a:lnTo>
                <a:lnTo>
                  <a:pt x="1674403" y="1416368"/>
                </a:lnTo>
                <a:lnTo>
                  <a:pt x="1687425" y="1420178"/>
                </a:lnTo>
                <a:lnTo>
                  <a:pt x="1700448" y="1424305"/>
                </a:lnTo>
                <a:lnTo>
                  <a:pt x="1712835" y="1428433"/>
                </a:lnTo>
                <a:lnTo>
                  <a:pt x="1737292" y="1437323"/>
                </a:lnTo>
                <a:lnTo>
                  <a:pt x="1760479" y="1446530"/>
                </a:lnTo>
                <a:lnTo>
                  <a:pt x="1782713" y="1455738"/>
                </a:lnTo>
                <a:lnTo>
                  <a:pt x="1803041" y="1465263"/>
                </a:lnTo>
                <a:lnTo>
                  <a:pt x="1822098" y="1474788"/>
                </a:lnTo>
                <a:lnTo>
                  <a:pt x="1839250" y="1484313"/>
                </a:lnTo>
                <a:lnTo>
                  <a:pt x="1855131" y="1492885"/>
                </a:lnTo>
                <a:lnTo>
                  <a:pt x="1868789" y="1500823"/>
                </a:lnTo>
                <a:lnTo>
                  <a:pt x="1881177" y="1508125"/>
                </a:lnTo>
                <a:lnTo>
                  <a:pt x="1891341" y="1514475"/>
                </a:lnTo>
                <a:lnTo>
                  <a:pt x="1904999" y="1523683"/>
                </a:lnTo>
                <a:lnTo>
                  <a:pt x="1909763" y="1527175"/>
                </a:lnTo>
                <a:lnTo>
                  <a:pt x="1909763" y="1751013"/>
                </a:lnTo>
                <a:lnTo>
                  <a:pt x="1507014" y="1751013"/>
                </a:lnTo>
                <a:lnTo>
                  <a:pt x="1104900" y="1751013"/>
                </a:lnTo>
                <a:lnTo>
                  <a:pt x="1104900" y="1527175"/>
                </a:lnTo>
                <a:lnTo>
                  <a:pt x="1109664" y="1523683"/>
                </a:lnTo>
                <a:lnTo>
                  <a:pt x="1124275" y="1513840"/>
                </a:lnTo>
                <a:lnTo>
                  <a:pt x="1134757" y="1507173"/>
                </a:lnTo>
                <a:lnTo>
                  <a:pt x="1147462" y="1499553"/>
                </a:lnTo>
                <a:lnTo>
                  <a:pt x="1162073" y="1491298"/>
                </a:lnTo>
                <a:lnTo>
                  <a:pt x="1178589" y="1482090"/>
                </a:lnTo>
                <a:lnTo>
                  <a:pt x="1196694" y="1472883"/>
                </a:lnTo>
                <a:lnTo>
                  <a:pt x="1216704" y="1463040"/>
                </a:lnTo>
                <a:lnTo>
                  <a:pt x="1237985" y="1453515"/>
                </a:lnTo>
                <a:lnTo>
                  <a:pt x="1261172" y="1443673"/>
                </a:lnTo>
                <a:lnTo>
                  <a:pt x="1285311" y="1434148"/>
                </a:lnTo>
                <a:lnTo>
                  <a:pt x="1298016" y="1430020"/>
                </a:lnTo>
                <a:lnTo>
                  <a:pt x="1311039" y="1425575"/>
                </a:lnTo>
                <a:lnTo>
                  <a:pt x="1324062" y="1421130"/>
                </a:lnTo>
                <a:lnTo>
                  <a:pt x="1337719" y="1417320"/>
                </a:lnTo>
                <a:lnTo>
                  <a:pt x="1351377" y="1413510"/>
                </a:lnTo>
                <a:lnTo>
                  <a:pt x="1365353" y="1409700"/>
                </a:lnTo>
                <a:close/>
                <a:moveTo>
                  <a:pt x="1498450" y="938213"/>
                </a:moveTo>
                <a:lnTo>
                  <a:pt x="1506382" y="938213"/>
                </a:lnTo>
                <a:lnTo>
                  <a:pt x="1514631" y="938213"/>
                </a:lnTo>
                <a:lnTo>
                  <a:pt x="1522562" y="939166"/>
                </a:lnTo>
                <a:lnTo>
                  <a:pt x="1530493" y="939801"/>
                </a:lnTo>
                <a:lnTo>
                  <a:pt x="1538742" y="941390"/>
                </a:lnTo>
                <a:lnTo>
                  <a:pt x="1546356" y="942978"/>
                </a:lnTo>
                <a:lnTo>
                  <a:pt x="1554288" y="945520"/>
                </a:lnTo>
                <a:lnTo>
                  <a:pt x="1561902" y="947744"/>
                </a:lnTo>
                <a:lnTo>
                  <a:pt x="1569834" y="950921"/>
                </a:lnTo>
                <a:lnTo>
                  <a:pt x="1577131" y="954098"/>
                </a:lnTo>
                <a:lnTo>
                  <a:pt x="1584745" y="957911"/>
                </a:lnTo>
                <a:lnTo>
                  <a:pt x="1591725" y="962041"/>
                </a:lnTo>
                <a:lnTo>
                  <a:pt x="1598704" y="966807"/>
                </a:lnTo>
                <a:lnTo>
                  <a:pt x="1606001" y="971572"/>
                </a:lnTo>
                <a:lnTo>
                  <a:pt x="1612664" y="976974"/>
                </a:lnTo>
                <a:lnTo>
                  <a:pt x="1619009" y="982375"/>
                </a:lnTo>
                <a:lnTo>
                  <a:pt x="1625037" y="988729"/>
                </a:lnTo>
                <a:lnTo>
                  <a:pt x="1631382" y="995083"/>
                </a:lnTo>
                <a:lnTo>
                  <a:pt x="1637093" y="1002073"/>
                </a:lnTo>
                <a:lnTo>
                  <a:pt x="1642486" y="1009380"/>
                </a:lnTo>
                <a:lnTo>
                  <a:pt x="1647562" y="1016688"/>
                </a:lnTo>
                <a:lnTo>
                  <a:pt x="1652638" y="1024630"/>
                </a:lnTo>
                <a:lnTo>
                  <a:pt x="1657080" y="1033209"/>
                </a:lnTo>
                <a:lnTo>
                  <a:pt x="1661204" y="1041787"/>
                </a:lnTo>
                <a:lnTo>
                  <a:pt x="1665012" y="1051000"/>
                </a:lnTo>
                <a:lnTo>
                  <a:pt x="1668501" y="1060532"/>
                </a:lnTo>
                <a:lnTo>
                  <a:pt x="1671674" y="1070381"/>
                </a:lnTo>
                <a:lnTo>
                  <a:pt x="1673895" y="1080865"/>
                </a:lnTo>
                <a:lnTo>
                  <a:pt x="1676433" y="1091668"/>
                </a:lnTo>
                <a:lnTo>
                  <a:pt x="1678019" y="1102470"/>
                </a:lnTo>
                <a:lnTo>
                  <a:pt x="1678971" y="1113590"/>
                </a:lnTo>
                <a:lnTo>
                  <a:pt x="1679923" y="1125345"/>
                </a:lnTo>
                <a:lnTo>
                  <a:pt x="1680240" y="1137736"/>
                </a:lnTo>
                <a:lnTo>
                  <a:pt x="1679923" y="1146314"/>
                </a:lnTo>
                <a:lnTo>
                  <a:pt x="1680240" y="1146314"/>
                </a:lnTo>
                <a:lnTo>
                  <a:pt x="1684047" y="1146314"/>
                </a:lnTo>
                <a:lnTo>
                  <a:pt x="1688172" y="1146949"/>
                </a:lnTo>
                <a:lnTo>
                  <a:pt x="1691661" y="1148538"/>
                </a:lnTo>
                <a:lnTo>
                  <a:pt x="1695151" y="1150127"/>
                </a:lnTo>
                <a:lnTo>
                  <a:pt x="1698641" y="1152668"/>
                </a:lnTo>
                <a:lnTo>
                  <a:pt x="1701814" y="1154892"/>
                </a:lnTo>
                <a:lnTo>
                  <a:pt x="1704986" y="1158069"/>
                </a:lnTo>
                <a:lnTo>
                  <a:pt x="1707842" y="1161246"/>
                </a:lnTo>
                <a:lnTo>
                  <a:pt x="1710062" y="1165377"/>
                </a:lnTo>
                <a:lnTo>
                  <a:pt x="1712601" y="1169189"/>
                </a:lnTo>
                <a:lnTo>
                  <a:pt x="1714504" y="1173637"/>
                </a:lnTo>
                <a:lnTo>
                  <a:pt x="1716090" y="1177767"/>
                </a:lnTo>
                <a:lnTo>
                  <a:pt x="1717042" y="1182851"/>
                </a:lnTo>
                <a:lnTo>
                  <a:pt x="1718311" y="1187617"/>
                </a:lnTo>
                <a:lnTo>
                  <a:pt x="1718628" y="1192700"/>
                </a:lnTo>
                <a:lnTo>
                  <a:pt x="1719263" y="1198419"/>
                </a:lnTo>
                <a:lnTo>
                  <a:pt x="1718628" y="1203502"/>
                </a:lnTo>
                <a:lnTo>
                  <a:pt x="1717677" y="1208903"/>
                </a:lnTo>
                <a:lnTo>
                  <a:pt x="1715773" y="1213669"/>
                </a:lnTo>
                <a:lnTo>
                  <a:pt x="1712918" y="1218435"/>
                </a:lnTo>
                <a:lnTo>
                  <a:pt x="1709745" y="1223200"/>
                </a:lnTo>
                <a:lnTo>
                  <a:pt x="1706255" y="1227331"/>
                </a:lnTo>
                <a:lnTo>
                  <a:pt x="1702131" y="1231461"/>
                </a:lnTo>
                <a:lnTo>
                  <a:pt x="1698007" y="1234956"/>
                </a:lnTo>
                <a:lnTo>
                  <a:pt x="1693565" y="1238450"/>
                </a:lnTo>
                <a:lnTo>
                  <a:pt x="1688806" y="1241310"/>
                </a:lnTo>
                <a:lnTo>
                  <a:pt x="1683730" y="1243852"/>
                </a:lnTo>
                <a:lnTo>
                  <a:pt x="1678971" y="1246076"/>
                </a:lnTo>
                <a:lnTo>
                  <a:pt x="1674212" y="1247982"/>
                </a:lnTo>
                <a:lnTo>
                  <a:pt x="1669453" y="1249253"/>
                </a:lnTo>
                <a:lnTo>
                  <a:pt x="1665012" y="1249888"/>
                </a:lnTo>
                <a:lnTo>
                  <a:pt x="1660887" y="1250206"/>
                </a:lnTo>
                <a:lnTo>
                  <a:pt x="1660253" y="1250206"/>
                </a:lnTo>
                <a:lnTo>
                  <a:pt x="1654225" y="1266727"/>
                </a:lnTo>
                <a:lnTo>
                  <a:pt x="1647245" y="1282930"/>
                </a:lnTo>
                <a:lnTo>
                  <a:pt x="1639631" y="1298816"/>
                </a:lnTo>
                <a:lnTo>
                  <a:pt x="1631699" y="1313748"/>
                </a:lnTo>
                <a:lnTo>
                  <a:pt x="1623133" y="1328363"/>
                </a:lnTo>
                <a:lnTo>
                  <a:pt x="1614250" y="1341707"/>
                </a:lnTo>
                <a:lnTo>
                  <a:pt x="1604732" y="1354415"/>
                </a:lnTo>
                <a:lnTo>
                  <a:pt x="1599656" y="1360452"/>
                </a:lnTo>
                <a:lnTo>
                  <a:pt x="1594897" y="1366171"/>
                </a:lnTo>
                <a:lnTo>
                  <a:pt x="1589821" y="1371572"/>
                </a:lnTo>
                <a:lnTo>
                  <a:pt x="1584110" y="1376655"/>
                </a:lnTo>
                <a:lnTo>
                  <a:pt x="1579034" y="1381421"/>
                </a:lnTo>
                <a:lnTo>
                  <a:pt x="1573641" y="1386186"/>
                </a:lnTo>
                <a:lnTo>
                  <a:pt x="1568565" y="1390634"/>
                </a:lnTo>
                <a:lnTo>
                  <a:pt x="1563171" y="1394447"/>
                </a:lnTo>
                <a:lnTo>
                  <a:pt x="1557461" y="1397942"/>
                </a:lnTo>
                <a:lnTo>
                  <a:pt x="1552067" y="1401437"/>
                </a:lnTo>
                <a:lnTo>
                  <a:pt x="1546356" y="1404296"/>
                </a:lnTo>
                <a:lnTo>
                  <a:pt x="1540646" y="1407155"/>
                </a:lnTo>
                <a:lnTo>
                  <a:pt x="1535252" y="1409062"/>
                </a:lnTo>
                <a:lnTo>
                  <a:pt x="1529224" y="1410968"/>
                </a:lnTo>
                <a:lnTo>
                  <a:pt x="1523831" y="1412557"/>
                </a:lnTo>
                <a:lnTo>
                  <a:pt x="1517803" y="1413510"/>
                </a:lnTo>
                <a:lnTo>
                  <a:pt x="1512410" y="1414146"/>
                </a:lnTo>
                <a:lnTo>
                  <a:pt x="1506382" y="1414463"/>
                </a:lnTo>
                <a:lnTo>
                  <a:pt x="1500988" y="1414146"/>
                </a:lnTo>
                <a:lnTo>
                  <a:pt x="1494960" y="1413510"/>
                </a:lnTo>
                <a:lnTo>
                  <a:pt x="1489567" y="1412557"/>
                </a:lnTo>
                <a:lnTo>
                  <a:pt x="1483539" y="1410968"/>
                </a:lnTo>
                <a:lnTo>
                  <a:pt x="1478146" y="1409062"/>
                </a:lnTo>
                <a:lnTo>
                  <a:pt x="1472435" y="1407155"/>
                </a:lnTo>
                <a:lnTo>
                  <a:pt x="1466724" y="1404296"/>
                </a:lnTo>
                <a:lnTo>
                  <a:pt x="1461014" y="1401437"/>
                </a:lnTo>
                <a:lnTo>
                  <a:pt x="1455620" y="1397942"/>
                </a:lnTo>
                <a:lnTo>
                  <a:pt x="1450227" y="1394447"/>
                </a:lnTo>
                <a:lnTo>
                  <a:pt x="1444516" y="1390634"/>
                </a:lnTo>
                <a:lnTo>
                  <a:pt x="1439123" y="1386186"/>
                </a:lnTo>
                <a:lnTo>
                  <a:pt x="1434047" y="1381421"/>
                </a:lnTo>
                <a:lnTo>
                  <a:pt x="1428653" y="1376655"/>
                </a:lnTo>
                <a:lnTo>
                  <a:pt x="1423260" y="1371254"/>
                </a:lnTo>
                <a:lnTo>
                  <a:pt x="1418184" y="1365853"/>
                </a:lnTo>
                <a:lnTo>
                  <a:pt x="1413107" y="1360134"/>
                </a:lnTo>
                <a:lnTo>
                  <a:pt x="1408349" y="1354415"/>
                </a:lnTo>
                <a:lnTo>
                  <a:pt x="1398513" y="1341389"/>
                </a:lnTo>
                <a:lnTo>
                  <a:pt x="1389630" y="1328045"/>
                </a:lnTo>
                <a:lnTo>
                  <a:pt x="1381064" y="1313430"/>
                </a:lnTo>
                <a:lnTo>
                  <a:pt x="1373133" y="1298498"/>
                </a:lnTo>
                <a:lnTo>
                  <a:pt x="1365518" y="1282612"/>
                </a:lnTo>
                <a:lnTo>
                  <a:pt x="1358856" y="1266409"/>
                </a:lnTo>
                <a:lnTo>
                  <a:pt x="1352511" y="1249570"/>
                </a:lnTo>
                <a:lnTo>
                  <a:pt x="1348704" y="1248617"/>
                </a:lnTo>
                <a:lnTo>
                  <a:pt x="1344262" y="1247664"/>
                </a:lnTo>
                <a:lnTo>
                  <a:pt x="1339503" y="1246076"/>
                </a:lnTo>
                <a:lnTo>
                  <a:pt x="1335379" y="1243852"/>
                </a:lnTo>
                <a:lnTo>
                  <a:pt x="1330937" y="1241628"/>
                </a:lnTo>
                <a:lnTo>
                  <a:pt x="1326496" y="1238768"/>
                </a:lnTo>
                <a:lnTo>
                  <a:pt x="1322371" y="1235591"/>
                </a:lnTo>
                <a:lnTo>
                  <a:pt x="1318247" y="1232732"/>
                </a:lnTo>
                <a:lnTo>
                  <a:pt x="1314440" y="1228919"/>
                </a:lnTo>
                <a:lnTo>
                  <a:pt x="1310950" y="1225107"/>
                </a:lnTo>
                <a:lnTo>
                  <a:pt x="1308094" y="1221294"/>
                </a:lnTo>
                <a:lnTo>
                  <a:pt x="1305556" y="1216846"/>
                </a:lnTo>
                <a:lnTo>
                  <a:pt x="1303018" y="1212398"/>
                </a:lnTo>
                <a:lnTo>
                  <a:pt x="1301432" y="1207632"/>
                </a:lnTo>
                <a:lnTo>
                  <a:pt x="1300798" y="1203184"/>
                </a:lnTo>
                <a:lnTo>
                  <a:pt x="1300163" y="1198419"/>
                </a:lnTo>
                <a:lnTo>
                  <a:pt x="1300163" y="1193653"/>
                </a:lnTo>
                <a:lnTo>
                  <a:pt x="1301115" y="1188887"/>
                </a:lnTo>
                <a:lnTo>
                  <a:pt x="1301749" y="1184122"/>
                </a:lnTo>
                <a:lnTo>
                  <a:pt x="1302701" y="1179674"/>
                </a:lnTo>
                <a:lnTo>
                  <a:pt x="1304287" y="1175543"/>
                </a:lnTo>
                <a:lnTo>
                  <a:pt x="1305874" y="1171413"/>
                </a:lnTo>
                <a:lnTo>
                  <a:pt x="1307777" y="1167601"/>
                </a:lnTo>
                <a:lnTo>
                  <a:pt x="1309681" y="1164106"/>
                </a:lnTo>
                <a:lnTo>
                  <a:pt x="1312219" y="1160929"/>
                </a:lnTo>
                <a:lnTo>
                  <a:pt x="1314757" y="1157752"/>
                </a:lnTo>
                <a:lnTo>
                  <a:pt x="1317612" y="1155528"/>
                </a:lnTo>
                <a:lnTo>
                  <a:pt x="1320468" y="1152986"/>
                </a:lnTo>
                <a:lnTo>
                  <a:pt x="1323640" y="1150762"/>
                </a:lnTo>
                <a:lnTo>
                  <a:pt x="1326496" y="1149173"/>
                </a:lnTo>
                <a:lnTo>
                  <a:pt x="1330303" y="1147903"/>
                </a:lnTo>
                <a:lnTo>
                  <a:pt x="1333475" y="1146949"/>
                </a:lnTo>
                <a:lnTo>
                  <a:pt x="1333475" y="1137736"/>
                </a:lnTo>
                <a:lnTo>
                  <a:pt x="1333475" y="1125345"/>
                </a:lnTo>
                <a:lnTo>
                  <a:pt x="1334110" y="1113590"/>
                </a:lnTo>
                <a:lnTo>
                  <a:pt x="1335379" y="1102470"/>
                </a:lnTo>
                <a:lnTo>
                  <a:pt x="1337282" y="1091668"/>
                </a:lnTo>
                <a:lnTo>
                  <a:pt x="1339186" y="1080865"/>
                </a:lnTo>
                <a:lnTo>
                  <a:pt x="1342041" y="1070381"/>
                </a:lnTo>
                <a:lnTo>
                  <a:pt x="1344579" y="1060532"/>
                </a:lnTo>
                <a:lnTo>
                  <a:pt x="1348386" y="1051000"/>
                </a:lnTo>
                <a:lnTo>
                  <a:pt x="1352194" y="1041787"/>
                </a:lnTo>
                <a:lnTo>
                  <a:pt x="1356001" y="1033209"/>
                </a:lnTo>
                <a:lnTo>
                  <a:pt x="1360760" y="1024630"/>
                </a:lnTo>
                <a:lnTo>
                  <a:pt x="1365518" y="1016688"/>
                </a:lnTo>
                <a:lnTo>
                  <a:pt x="1370595" y="1009380"/>
                </a:lnTo>
                <a:lnTo>
                  <a:pt x="1376305" y="1002073"/>
                </a:lnTo>
                <a:lnTo>
                  <a:pt x="1382016" y="995083"/>
                </a:lnTo>
                <a:lnTo>
                  <a:pt x="1388044" y="988729"/>
                </a:lnTo>
                <a:lnTo>
                  <a:pt x="1394389" y="982375"/>
                </a:lnTo>
                <a:lnTo>
                  <a:pt x="1400734" y="976974"/>
                </a:lnTo>
                <a:lnTo>
                  <a:pt x="1407397" y="971572"/>
                </a:lnTo>
                <a:lnTo>
                  <a:pt x="1414376" y="966807"/>
                </a:lnTo>
                <a:lnTo>
                  <a:pt x="1421356" y="962041"/>
                </a:lnTo>
                <a:lnTo>
                  <a:pt x="1428653" y="957911"/>
                </a:lnTo>
                <a:lnTo>
                  <a:pt x="1435950" y="954098"/>
                </a:lnTo>
                <a:lnTo>
                  <a:pt x="1443564" y="950921"/>
                </a:lnTo>
                <a:lnTo>
                  <a:pt x="1451179" y="947744"/>
                </a:lnTo>
                <a:lnTo>
                  <a:pt x="1458793" y="945520"/>
                </a:lnTo>
                <a:lnTo>
                  <a:pt x="1466724" y="942978"/>
                </a:lnTo>
                <a:lnTo>
                  <a:pt x="1474656" y="941390"/>
                </a:lnTo>
                <a:lnTo>
                  <a:pt x="1482905" y="939801"/>
                </a:lnTo>
                <a:lnTo>
                  <a:pt x="1490519" y="939166"/>
                </a:lnTo>
                <a:lnTo>
                  <a:pt x="1498450" y="938213"/>
                </a:lnTo>
                <a:close/>
                <a:moveTo>
                  <a:pt x="300739" y="714375"/>
                </a:moveTo>
                <a:lnTo>
                  <a:pt x="601796" y="1014154"/>
                </a:lnTo>
                <a:lnTo>
                  <a:pt x="397701" y="1014154"/>
                </a:lnTo>
                <a:lnTo>
                  <a:pt x="399926" y="1028747"/>
                </a:lnTo>
                <a:lnTo>
                  <a:pt x="402469" y="1043022"/>
                </a:lnTo>
                <a:lnTo>
                  <a:pt x="405012" y="1057297"/>
                </a:lnTo>
                <a:lnTo>
                  <a:pt x="408191" y="1071255"/>
                </a:lnTo>
                <a:lnTo>
                  <a:pt x="411370" y="1085213"/>
                </a:lnTo>
                <a:lnTo>
                  <a:pt x="415503" y="1098854"/>
                </a:lnTo>
                <a:lnTo>
                  <a:pt x="419000" y="1112495"/>
                </a:lnTo>
                <a:lnTo>
                  <a:pt x="423133" y="1126453"/>
                </a:lnTo>
                <a:lnTo>
                  <a:pt x="427584" y="1139776"/>
                </a:lnTo>
                <a:lnTo>
                  <a:pt x="432352" y="1153100"/>
                </a:lnTo>
                <a:lnTo>
                  <a:pt x="437121" y="1166423"/>
                </a:lnTo>
                <a:lnTo>
                  <a:pt x="442207" y="1179430"/>
                </a:lnTo>
                <a:lnTo>
                  <a:pt x="447612" y="1192436"/>
                </a:lnTo>
                <a:lnTo>
                  <a:pt x="453334" y="1205442"/>
                </a:lnTo>
                <a:lnTo>
                  <a:pt x="459056" y="1218131"/>
                </a:lnTo>
                <a:lnTo>
                  <a:pt x="465415" y="1230503"/>
                </a:lnTo>
                <a:lnTo>
                  <a:pt x="471773" y="1243192"/>
                </a:lnTo>
                <a:lnTo>
                  <a:pt x="478449" y="1255247"/>
                </a:lnTo>
                <a:lnTo>
                  <a:pt x="485125" y="1267619"/>
                </a:lnTo>
                <a:lnTo>
                  <a:pt x="492119" y="1279673"/>
                </a:lnTo>
                <a:lnTo>
                  <a:pt x="499748" y="1291411"/>
                </a:lnTo>
                <a:lnTo>
                  <a:pt x="507060" y="1303465"/>
                </a:lnTo>
                <a:lnTo>
                  <a:pt x="515008" y="1315203"/>
                </a:lnTo>
                <a:lnTo>
                  <a:pt x="522956" y="1326623"/>
                </a:lnTo>
                <a:lnTo>
                  <a:pt x="531221" y="1337726"/>
                </a:lnTo>
                <a:lnTo>
                  <a:pt x="539487" y="1348512"/>
                </a:lnTo>
                <a:lnTo>
                  <a:pt x="548070" y="1359615"/>
                </a:lnTo>
                <a:lnTo>
                  <a:pt x="556972" y="1370083"/>
                </a:lnTo>
                <a:lnTo>
                  <a:pt x="565873" y="1380869"/>
                </a:lnTo>
                <a:lnTo>
                  <a:pt x="575410" y="1391337"/>
                </a:lnTo>
                <a:lnTo>
                  <a:pt x="584947" y="1401806"/>
                </a:lnTo>
                <a:lnTo>
                  <a:pt x="594167" y="1411640"/>
                </a:lnTo>
                <a:lnTo>
                  <a:pt x="604022" y="1421474"/>
                </a:lnTo>
                <a:lnTo>
                  <a:pt x="614513" y="1430674"/>
                </a:lnTo>
                <a:lnTo>
                  <a:pt x="624686" y="1440191"/>
                </a:lnTo>
                <a:lnTo>
                  <a:pt x="634859" y="1449708"/>
                </a:lnTo>
                <a:lnTo>
                  <a:pt x="645667" y="1458590"/>
                </a:lnTo>
                <a:lnTo>
                  <a:pt x="656476" y="1467472"/>
                </a:lnTo>
                <a:lnTo>
                  <a:pt x="667603" y="1476037"/>
                </a:lnTo>
                <a:lnTo>
                  <a:pt x="678730" y="1484603"/>
                </a:lnTo>
                <a:lnTo>
                  <a:pt x="690174" y="1492850"/>
                </a:lnTo>
                <a:lnTo>
                  <a:pt x="701619" y="1500781"/>
                </a:lnTo>
                <a:lnTo>
                  <a:pt x="713381" y="1508712"/>
                </a:lnTo>
                <a:lnTo>
                  <a:pt x="725144" y="1516008"/>
                </a:lnTo>
                <a:lnTo>
                  <a:pt x="736907" y="1523621"/>
                </a:lnTo>
                <a:lnTo>
                  <a:pt x="749305" y="1530600"/>
                </a:lnTo>
                <a:lnTo>
                  <a:pt x="761703" y="1537262"/>
                </a:lnTo>
                <a:lnTo>
                  <a:pt x="774102" y="1543924"/>
                </a:lnTo>
                <a:lnTo>
                  <a:pt x="786500" y="1550269"/>
                </a:lnTo>
                <a:lnTo>
                  <a:pt x="799534" y="1556613"/>
                </a:lnTo>
                <a:lnTo>
                  <a:pt x="812568" y="1562640"/>
                </a:lnTo>
                <a:lnTo>
                  <a:pt x="825602" y="1568033"/>
                </a:lnTo>
                <a:lnTo>
                  <a:pt x="838954" y="1573426"/>
                </a:lnTo>
                <a:lnTo>
                  <a:pt x="852306" y="1578502"/>
                </a:lnTo>
                <a:lnTo>
                  <a:pt x="865976" y="1583260"/>
                </a:lnTo>
                <a:lnTo>
                  <a:pt x="879646" y="1588019"/>
                </a:lnTo>
                <a:lnTo>
                  <a:pt x="893316" y="1592460"/>
                </a:lnTo>
                <a:lnTo>
                  <a:pt x="907622" y="1596901"/>
                </a:lnTo>
                <a:lnTo>
                  <a:pt x="921292" y="1600708"/>
                </a:lnTo>
                <a:lnTo>
                  <a:pt x="935598" y="1604197"/>
                </a:lnTo>
                <a:lnTo>
                  <a:pt x="950222" y="1607369"/>
                </a:lnTo>
                <a:lnTo>
                  <a:pt x="964210" y="1610542"/>
                </a:lnTo>
                <a:lnTo>
                  <a:pt x="978833" y="1613397"/>
                </a:lnTo>
                <a:lnTo>
                  <a:pt x="993775" y="1615617"/>
                </a:lnTo>
                <a:lnTo>
                  <a:pt x="961666" y="1820863"/>
                </a:lnTo>
                <a:lnTo>
                  <a:pt x="941956" y="1817691"/>
                </a:lnTo>
                <a:lnTo>
                  <a:pt x="922564" y="1814201"/>
                </a:lnTo>
                <a:lnTo>
                  <a:pt x="903807" y="1809760"/>
                </a:lnTo>
                <a:lnTo>
                  <a:pt x="884733" y="1805636"/>
                </a:lnTo>
                <a:lnTo>
                  <a:pt x="865976" y="1800878"/>
                </a:lnTo>
                <a:lnTo>
                  <a:pt x="847220" y="1795802"/>
                </a:lnTo>
                <a:lnTo>
                  <a:pt x="828781" y="1790092"/>
                </a:lnTo>
                <a:lnTo>
                  <a:pt x="810343" y="1784382"/>
                </a:lnTo>
                <a:lnTo>
                  <a:pt x="792222" y="1778038"/>
                </a:lnTo>
                <a:lnTo>
                  <a:pt x="774419" y="1771693"/>
                </a:lnTo>
                <a:lnTo>
                  <a:pt x="756617" y="1764714"/>
                </a:lnTo>
                <a:lnTo>
                  <a:pt x="739450" y="1757101"/>
                </a:lnTo>
                <a:lnTo>
                  <a:pt x="721965" y="1749804"/>
                </a:lnTo>
                <a:lnTo>
                  <a:pt x="704480" y="1741874"/>
                </a:lnTo>
                <a:lnTo>
                  <a:pt x="687631" y="1733626"/>
                </a:lnTo>
                <a:lnTo>
                  <a:pt x="671100" y="1725061"/>
                </a:lnTo>
                <a:lnTo>
                  <a:pt x="654569" y="1716178"/>
                </a:lnTo>
                <a:lnTo>
                  <a:pt x="638356" y="1706979"/>
                </a:lnTo>
                <a:lnTo>
                  <a:pt x="622142" y="1697462"/>
                </a:lnTo>
                <a:lnTo>
                  <a:pt x="606565" y="1687628"/>
                </a:lnTo>
                <a:lnTo>
                  <a:pt x="590670" y="1677477"/>
                </a:lnTo>
                <a:lnTo>
                  <a:pt x="575410" y="1666691"/>
                </a:lnTo>
                <a:lnTo>
                  <a:pt x="560469" y="1656222"/>
                </a:lnTo>
                <a:lnTo>
                  <a:pt x="545527" y="1645119"/>
                </a:lnTo>
                <a:lnTo>
                  <a:pt x="530903" y="1633699"/>
                </a:lnTo>
                <a:lnTo>
                  <a:pt x="516597" y="1622279"/>
                </a:lnTo>
                <a:lnTo>
                  <a:pt x="502610" y="1610542"/>
                </a:lnTo>
                <a:lnTo>
                  <a:pt x="488304" y="1598170"/>
                </a:lnTo>
                <a:lnTo>
                  <a:pt x="474952" y="1585798"/>
                </a:lnTo>
                <a:lnTo>
                  <a:pt x="461600" y="1573109"/>
                </a:lnTo>
                <a:lnTo>
                  <a:pt x="448566" y="1560103"/>
                </a:lnTo>
                <a:lnTo>
                  <a:pt x="435531" y="1546779"/>
                </a:lnTo>
                <a:lnTo>
                  <a:pt x="422815" y="1533455"/>
                </a:lnTo>
                <a:lnTo>
                  <a:pt x="410735" y="1519815"/>
                </a:lnTo>
                <a:lnTo>
                  <a:pt x="398336" y="1505857"/>
                </a:lnTo>
                <a:lnTo>
                  <a:pt x="386892" y="1491582"/>
                </a:lnTo>
                <a:lnTo>
                  <a:pt x="375447" y="1477306"/>
                </a:lnTo>
                <a:lnTo>
                  <a:pt x="364002" y="1462714"/>
                </a:lnTo>
                <a:lnTo>
                  <a:pt x="353512" y="1447804"/>
                </a:lnTo>
                <a:lnTo>
                  <a:pt x="342703" y="1432260"/>
                </a:lnTo>
                <a:lnTo>
                  <a:pt x="332530" y="1417033"/>
                </a:lnTo>
                <a:lnTo>
                  <a:pt x="322357" y="1401806"/>
                </a:lnTo>
                <a:lnTo>
                  <a:pt x="312820" y="1385944"/>
                </a:lnTo>
                <a:lnTo>
                  <a:pt x="303282" y="1369766"/>
                </a:lnTo>
                <a:lnTo>
                  <a:pt x="294381" y="1353587"/>
                </a:lnTo>
                <a:lnTo>
                  <a:pt x="285798" y="1337726"/>
                </a:lnTo>
                <a:lnTo>
                  <a:pt x="277532" y="1320913"/>
                </a:lnTo>
                <a:lnTo>
                  <a:pt x="269584" y="1304100"/>
                </a:lnTo>
                <a:lnTo>
                  <a:pt x="261637" y="1287287"/>
                </a:lnTo>
                <a:lnTo>
                  <a:pt x="254325" y="1270474"/>
                </a:lnTo>
                <a:lnTo>
                  <a:pt x="247013" y="1253026"/>
                </a:lnTo>
                <a:lnTo>
                  <a:pt x="240337" y="1235262"/>
                </a:lnTo>
                <a:lnTo>
                  <a:pt x="233979" y="1218131"/>
                </a:lnTo>
                <a:lnTo>
                  <a:pt x="228256" y="1200049"/>
                </a:lnTo>
                <a:lnTo>
                  <a:pt x="222216" y="1182285"/>
                </a:lnTo>
                <a:lnTo>
                  <a:pt x="217130" y="1164203"/>
                </a:lnTo>
                <a:lnTo>
                  <a:pt x="212043" y="1146121"/>
                </a:lnTo>
                <a:lnTo>
                  <a:pt x="207593" y="1127404"/>
                </a:lnTo>
                <a:lnTo>
                  <a:pt x="203460" y="1109005"/>
                </a:lnTo>
                <a:lnTo>
                  <a:pt x="199327" y="1090289"/>
                </a:lnTo>
                <a:lnTo>
                  <a:pt x="195830" y="1071572"/>
                </a:lnTo>
                <a:lnTo>
                  <a:pt x="192651" y="1052539"/>
                </a:lnTo>
                <a:lnTo>
                  <a:pt x="189790" y="1033505"/>
                </a:lnTo>
                <a:lnTo>
                  <a:pt x="187564" y="1014154"/>
                </a:lnTo>
                <a:lnTo>
                  <a:pt x="0" y="1014154"/>
                </a:lnTo>
                <a:lnTo>
                  <a:pt x="300739" y="714375"/>
                </a:lnTo>
                <a:close/>
                <a:moveTo>
                  <a:pt x="785598" y="508000"/>
                </a:moveTo>
                <a:lnTo>
                  <a:pt x="795444" y="528637"/>
                </a:lnTo>
                <a:lnTo>
                  <a:pt x="807514" y="552450"/>
                </a:lnTo>
                <a:lnTo>
                  <a:pt x="820854" y="578485"/>
                </a:lnTo>
                <a:lnTo>
                  <a:pt x="834830" y="605790"/>
                </a:lnTo>
                <a:lnTo>
                  <a:pt x="849441" y="632460"/>
                </a:lnTo>
                <a:lnTo>
                  <a:pt x="863734" y="657225"/>
                </a:lnTo>
                <a:lnTo>
                  <a:pt x="870722" y="668337"/>
                </a:lnTo>
                <a:lnTo>
                  <a:pt x="877392" y="678498"/>
                </a:lnTo>
                <a:lnTo>
                  <a:pt x="883744" y="687705"/>
                </a:lnTo>
                <a:lnTo>
                  <a:pt x="889779" y="695008"/>
                </a:lnTo>
                <a:lnTo>
                  <a:pt x="889779" y="660082"/>
                </a:lnTo>
                <a:lnTo>
                  <a:pt x="889779" y="655637"/>
                </a:lnTo>
                <a:lnTo>
                  <a:pt x="890097" y="651827"/>
                </a:lnTo>
                <a:lnTo>
                  <a:pt x="891367" y="647382"/>
                </a:lnTo>
                <a:lnTo>
                  <a:pt x="892003" y="643255"/>
                </a:lnTo>
                <a:lnTo>
                  <a:pt x="894861" y="634365"/>
                </a:lnTo>
                <a:lnTo>
                  <a:pt x="898037" y="625792"/>
                </a:lnTo>
                <a:lnTo>
                  <a:pt x="901214" y="617855"/>
                </a:lnTo>
                <a:lnTo>
                  <a:pt x="903755" y="609917"/>
                </a:lnTo>
                <a:lnTo>
                  <a:pt x="905660" y="603250"/>
                </a:lnTo>
                <a:lnTo>
                  <a:pt x="906296" y="600075"/>
                </a:lnTo>
                <a:lnTo>
                  <a:pt x="906613" y="597535"/>
                </a:lnTo>
                <a:lnTo>
                  <a:pt x="906296" y="594677"/>
                </a:lnTo>
                <a:lnTo>
                  <a:pt x="905660" y="592455"/>
                </a:lnTo>
                <a:lnTo>
                  <a:pt x="904708" y="590232"/>
                </a:lnTo>
                <a:lnTo>
                  <a:pt x="903437" y="588010"/>
                </a:lnTo>
                <a:lnTo>
                  <a:pt x="900578" y="584517"/>
                </a:lnTo>
                <a:lnTo>
                  <a:pt x="897402" y="580390"/>
                </a:lnTo>
                <a:lnTo>
                  <a:pt x="893908" y="576580"/>
                </a:lnTo>
                <a:lnTo>
                  <a:pt x="892320" y="574675"/>
                </a:lnTo>
                <a:lnTo>
                  <a:pt x="891367" y="572135"/>
                </a:lnTo>
                <a:lnTo>
                  <a:pt x="890097" y="569912"/>
                </a:lnTo>
                <a:lnTo>
                  <a:pt x="889144" y="567055"/>
                </a:lnTo>
                <a:lnTo>
                  <a:pt x="888509" y="564515"/>
                </a:lnTo>
                <a:lnTo>
                  <a:pt x="888509" y="561340"/>
                </a:lnTo>
                <a:lnTo>
                  <a:pt x="888509" y="558165"/>
                </a:lnTo>
                <a:lnTo>
                  <a:pt x="888826" y="555307"/>
                </a:lnTo>
                <a:lnTo>
                  <a:pt x="889779" y="553085"/>
                </a:lnTo>
                <a:lnTo>
                  <a:pt x="890414" y="550545"/>
                </a:lnTo>
                <a:lnTo>
                  <a:pt x="891685" y="548957"/>
                </a:lnTo>
                <a:lnTo>
                  <a:pt x="893273" y="547370"/>
                </a:lnTo>
                <a:lnTo>
                  <a:pt x="894861" y="546417"/>
                </a:lnTo>
                <a:lnTo>
                  <a:pt x="897085" y="545465"/>
                </a:lnTo>
                <a:lnTo>
                  <a:pt x="899626" y="544830"/>
                </a:lnTo>
                <a:lnTo>
                  <a:pt x="902167" y="543877"/>
                </a:lnTo>
                <a:lnTo>
                  <a:pt x="909472" y="543560"/>
                </a:lnTo>
                <a:lnTo>
                  <a:pt x="917730" y="543242"/>
                </a:lnTo>
                <a:lnTo>
                  <a:pt x="927894" y="543242"/>
                </a:lnTo>
                <a:lnTo>
                  <a:pt x="940917" y="543242"/>
                </a:lnTo>
                <a:lnTo>
                  <a:pt x="951081" y="543242"/>
                </a:lnTo>
                <a:lnTo>
                  <a:pt x="959339" y="543560"/>
                </a:lnTo>
                <a:lnTo>
                  <a:pt x="966010" y="543877"/>
                </a:lnTo>
                <a:lnTo>
                  <a:pt x="969186" y="544830"/>
                </a:lnTo>
                <a:lnTo>
                  <a:pt x="971409" y="545465"/>
                </a:lnTo>
                <a:lnTo>
                  <a:pt x="973633" y="546417"/>
                </a:lnTo>
                <a:lnTo>
                  <a:pt x="975538" y="547370"/>
                </a:lnTo>
                <a:lnTo>
                  <a:pt x="977126" y="548957"/>
                </a:lnTo>
                <a:lnTo>
                  <a:pt x="978397" y="550545"/>
                </a:lnTo>
                <a:lnTo>
                  <a:pt x="979032" y="553085"/>
                </a:lnTo>
                <a:lnTo>
                  <a:pt x="979985" y="555307"/>
                </a:lnTo>
                <a:lnTo>
                  <a:pt x="980303" y="558165"/>
                </a:lnTo>
                <a:lnTo>
                  <a:pt x="980303" y="561340"/>
                </a:lnTo>
                <a:lnTo>
                  <a:pt x="980303" y="564515"/>
                </a:lnTo>
                <a:lnTo>
                  <a:pt x="979350" y="567055"/>
                </a:lnTo>
                <a:lnTo>
                  <a:pt x="978715" y="569912"/>
                </a:lnTo>
                <a:lnTo>
                  <a:pt x="977444" y="572135"/>
                </a:lnTo>
                <a:lnTo>
                  <a:pt x="975856" y="574675"/>
                </a:lnTo>
                <a:lnTo>
                  <a:pt x="974585" y="576580"/>
                </a:lnTo>
                <a:lnTo>
                  <a:pt x="971092" y="580390"/>
                </a:lnTo>
                <a:lnTo>
                  <a:pt x="967915" y="584517"/>
                </a:lnTo>
                <a:lnTo>
                  <a:pt x="964739" y="588010"/>
                </a:lnTo>
                <a:lnTo>
                  <a:pt x="963786" y="590232"/>
                </a:lnTo>
                <a:lnTo>
                  <a:pt x="962833" y="592455"/>
                </a:lnTo>
                <a:lnTo>
                  <a:pt x="962516" y="594677"/>
                </a:lnTo>
                <a:lnTo>
                  <a:pt x="962198" y="597535"/>
                </a:lnTo>
                <a:lnTo>
                  <a:pt x="962516" y="600075"/>
                </a:lnTo>
                <a:lnTo>
                  <a:pt x="962833" y="603250"/>
                </a:lnTo>
                <a:lnTo>
                  <a:pt x="964739" y="609917"/>
                </a:lnTo>
                <a:lnTo>
                  <a:pt x="967598" y="617855"/>
                </a:lnTo>
                <a:lnTo>
                  <a:pt x="970774" y="625792"/>
                </a:lnTo>
                <a:lnTo>
                  <a:pt x="973633" y="634365"/>
                </a:lnTo>
                <a:lnTo>
                  <a:pt x="976174" y="643255"/>
                </a:lnTo>
                <a:lnTo>
                  <a:pt x="977444" y="647382"/>
                </a:lnTo>
                <a:lnTo>
                  <a:pt x="978397" y="651827"/>
                </a:lnTo>
                <a:lnTo>
                  <a:pt x="979032" y="655637"/>
                </a:lnTo>
                <a:lnTo>
                  <a:pt x="979032" y="660082"/>
                </a:lnTo>
                <a:lnTo>
                  <a:pt x="979032" y="695008"/>
                </a:lnTo>
                <a:lnTo>
                  <a:pt x="985067" y="687705"/>
                </a:lnTo>
                <a:lnTo>
                  <a:pt x="990784" y="678815"/>
                </a:lnTo>
                <a:lnTo>
                  <a:pt x="997454" y="668972"/>
                </a:lnTo>
                <a:lnTo>
                  <a:pt x="1004125" y="658177"/>
                </a:lnTo>
                <a:lnTo>
                  <a:pt x="1018100" y="634047"/>
                </a:lnTo>
                <a:lnTo>
                  <a:pt x="1032711" y="608012"/>
                </a:lnTo>
                <a:lnTo>
                  <a:pt x="1046369" y="581342"/>
                </a:lnTo>
                <a:lnTo>
                  <a:pt x="1059709" y="555307"/>
                </a:lnTo>
                <a:lnTo>
                  <a:pt x="1081308" y="510857"/>
                </a:lnTo>
                <a:lnTo>
                  <a:pt x="1094965" y="514667"/>
                </a:lnTo>
                <a:lnTo>
                  <a:pt x="1107671" y="518477"/>
                </a:lnTo>
                <a:lnTo>
                  <a:pt x="1120693" y="522605"/>
                </a:lnTo>
                <a:lnTo>
                  <a:pt x="1133398" y="526732"/>
                </a:lnTo>
                <a:lnTo>
                  <a:pt x="1157855" y="535622"/>
                </a:lnTo>
                <a:lnTo>
                  <a:pt x="1181042" y="544830"/>
                </a:lnTo>
                <a:lnTo>
                  <a:pt x="1202958" y="554037"/>
                </a:lnTo>
                <a:lnTo>
                  <a:pt x="1223604" y="563562"/>
                </a:lnTo>
                <a:lnTo>
                  <a:pt x="1242344" y="573087"/>
                </a:lnTo>
                <a:lnTo>
                  <a:pt x="1259813" y="581977"/>
                </a:lnTo>
                <a:lnTo>
                  <a:pt x="1275694" y="590867"/>
                </a:lnTo>
                <a:lnTo>
                  <a:pt x="1289352" y="599122"/>
                </a:lnTo>
                <a:lnTo>
                  <a:pt x="1301422" y="606107"/>
                </a:lnTo>
                <a:lnTo>
                  <a:pt x="1311269" y="612457"/>
                </a:lnTo>
                <a:lnTo>
                  <a:pt x="1325562" y="621982"/>
                </a:lnTo>
                <a:lnTo>
                  <a:pt x="1330326" y="625157"/>
                </a:lnTo>
                <a:lnTo>
                  <a:pt x="1330326" y="849313"/>
                </a:lnTo>
                <a:lnTo>
                  <a:pt x="927894" y="849313"/>
                </a:lnTo>
                <a:lnTo>
                  <a:pt x="525463" y="849313"/>
                </a:lnTo>
                <a:lnTo>
                  <a:pt x="525463" y="625157"/>
                </a:lnTo>
                <a:lnTo>
                  <a:pt x="530545" y="621347"/>
                </a:lnTo>
                <a:lnTo>
                  <a:pt x="544838" y="612140"/>
                </a:lnTo>
                <a:lnTo>
                  <a:pt x="555320" y="605472"/>
                </a:lnTo>
                <a:lnTo>
                  <a:pt x="568025" y="597852"/>
                </a:lnTo>
                <a:lnTo>
                  <a:pt x="582953" y="589597"/>
                </a:lnTo>
                <a:lnTo>
                  <a:pt x="599152" y="580390"/>
                </a:lnTo>
                <a:lnTo>
                  <a:pt x="617574" y="571182"/>
                </a:lnTo>
                <a:lnTo>
                  <a:pt x="637267" y="561340"/>
                </a:lnTo>
                <a:lnTo>
                  <a:pt x="658865" y="551497"/>
                </a:lnTo>
                <a:lnTo>
                  <a:pt x="681735" y="541972"/>
                </a:lnTo>
                <a:lnTo>
                  <a:pt x="705874" y="532447"/>
                </a:lnTo>
                <a:lnTo>
                  <a:pt x="718261" y="528320"/>
                </a:lnTo>
                <a:lnTo>
                  <a:pt x="731284" y="523875"/>
                </a:lnTo>
                <a:lnTo>
                  <a:pt x="744624" y="519430"/>
                </a:lnTo>
                <a:lnTo>
                  <a:pt x="758282" y="515620"/>
                </a:lnTo>
                <a:lnTo>
                  <a:pt x="771940" y="511810"/>
                </a:lnTo>
                <a:lnTo>
                  <a:pt x="785598" y="508000"/>
                </a:lnTo>
                <a:close/>
                <a:moveTo>
                  <a:pt x="929005" y="36513"/>
                </a:moveTo>
                <a:lnTo>
                  <a:pt x="936943" y="36830"/>
                </a:lnTo>
                <a:lnTo>
                  <a:pt x="944563" y="37466"/>
                </a:lnTo>
                <a:lnTo>
                  <a:pt x="953135" y="38419"/>
                </a:lnTo>
                <a:lnTo>
                  <a:pt x="960755" y="40008"/>
                </a:lnTo>
                <a:lnTo>
                  <a:pt x="968693" y="41596"/>
                </a:lnTo>
                <a:lnTo>
                  <a:pt x="976631" y="44138"/>
                </a:lnTo>
                <a:lnTo>
                  <a:pt x="983933" y="46362"/>
                </a:lnTo>
                <a:lnTo>
                  <a:pt x="991871" y="49539"/>
                </a:lnTo>
                <a:lnTo>
                  <a:pt x="999491" y="52716"/>
                </a:lnTo>
                <a:lnTo>
                  <a:pt x="1006793" y="56529"/>
                </a:lnTo>
                <a:lnTo>
                  <a:pt x="1014095" y="60659"/>
                </a:lnTo>
                <a:lnTo>
                  <a:pt x="1021081" y="65425"/>
                </a:lnTo>
                <a:lnTo>
                  <a:pt x="1028065" y="70190"/>
                </a:lnTo>
                <a:lnTo>
                  <a:pt x="1034733" y="75591"/>
                </a:lnTo>
                <a:lnTo>
                  <a:pt x="1041083" y="80992"/>
                </a:lnTo>
                <a:lnTo>
                  <a:pt x="1047433" y="87029"/>
                </a:lnTo>
                <a:lnTo>
                  <a:pt x="1053783" y="93701"/>
                </a:lnTo>
                <a:lnTo>
                  <a:pt x="1059181" y="100373"/>
                </a:lnTo>
                <a:lnTo>
                  <a:pt x="1064895" y="107998"/>
                </a:lnTo>
                <a:lnTo>
                  <a:pt x="1069975" y="115305"/>
                </a:lnTo>
                <a:lnTo>
                  <a:pt x="1075055" y="123248"/>
                </a:lnTo>
                <a:lnTo>
                  <a:pt x="1079183" y="131509"/>
                </a:lnTo>
                <a:lnTo>
                  <a:pt x="1083628" y="140405"/>
                </a:lnTo>
                <a:lnTo>
                  <a:pt x="1087121" y="149618"/>
                </a:lnTo>
                <a:lnTo>
                  <a:pt x="1090613" y="159150"/>
                </a:lnTo>
                <a:lnTo>
                  <a:pt x="1093788" y="168999"/>
                </a:lnTo>
                <a:lnTo>
                  <a:pt x="1096328" y="179165"/>
                </a:lnTo>
                <a:lnTo>
                  <a:pt x="1098551" y="189650"/>
                </a:lnTo>
                <a:lnTo>
                  <a:pt x="1100138" y="200770"/>
                </a:lnTo>
                <a:lnTo>
                  <a:pt x="1101408" y="212207"/>
                </a:lnTo>
                <a:lnTo>
                  <a:pt x="1102043" y="223963"/>
                </a:lnTo>
                <a:lnTo>
                  <a:pt x="1102678" y="236353"/>
                </a:lnTo>
                <a:lnTo>
                  <a:pt x="1102043" y="244932"/>
                </a:lnTo>
                <a:lnTo>
                  <a:pt x="1102678" y="244614"/>
                </a:lnTo>
                <a:lnTo>
                  <a:pt x="1106488" y="244932"/>
                </a:lnTo>
                <a:lnTo>
                  <a:pt x="1110298" y="245567"/>
                </a:lnTo>
                <a:lnTo>
                  <a:pt x="1114108" y="246838"/>
                </a:lnTo>
                <a:lnTo>
                  <a:pt x="1117601" y="248744"/>
                </a:lnTo>
                <a:lnTo>
                  <a:pt x="1121093" y="250968"/>
                </a:lnTo>
                <a:lnTo>
                  <a:pt x="1124268" y="253510"/>
                </a:lnTo>
                <a:lnTo>
                  <a:pt x="1127443" y="256687"/>
                </a:lnTo>
                <a:lnTo>
                  <a:pt x="1129983" y="259864"/>
                </a:lnTo>
                <a:lnTo>
                  <a:pt x="1132523" y="263994"/>
                </a:lnTo>
                <a:lnTo>
                  <a:pt x="1134745" y="267807"/>
                </a:lnTo>
                <a:lnTo>
                  <a:pt x="1136651" y="272255"/>
                </a:lnTo>
                <a:lnTo>
                  <a:pt x="1138238" y="276385"/>
                </a:lnTo>
                <a:lnTo>
                  <a:pt x="1139508" y="281151"/>
                </a:lnTo>
                <a:lnTo>
                  <a:pt x="1140778" y="286234"/>
                </a:lnTo>
                <a:lnTo>
                  <a:pt x="1141095" y="291318"/>
                </a:lnTo>
                <a:lnTo>
                  <a:pt x="1141413" y="297036"/>
                </a:lnTo>
                <a:lnTo>
                  <a:pt x="1141095" y="302120"/>
                </a:lnTo>
                <a:lnTo>
                  <a:pt x="1139825" y="307203"/>
                </a:lnTo>
                <a:lnTo>
                  <a:pt x="1137921" y="312287"/>
                </a:lnTo>
                <a:lnTo>
                  <a:pt x="1135063" y="317052"/>
                </a:lnTo>
                <a:lnTo>
                  <a:pt x="1132205" y="321818"/>
                </a:lnTo>
                <a:lnTo>
                  <a:pt x="1128395" y="325948"/>
                </a:lnTo>
                <a:lnTo>
                  <a:pt x="1124585" y="330078"/>
                </a:lnTo>
                <a:lnTo>
                  <a:pt x="1120141" y="333573"/>
                </a:lnTo>
                <a:lnTo>
                  <a:pt x="1116013" y="337068"/>
                </a:lnTo>
                <a:lnTo>
                  <a:pt x="1111251" y="339928"/>
                </a:lnTo>
                <a:lnTo>
                  <a:pt x="1106171" y="342469"/>
                </a:lnTo>
                <a:lnTo>
                  <a:pt x="1101408" y="344693"/>
                </a:lnTo>
                <a:lnTo>
                  <a:pt x="1096645" y="346599"/>
                </a:lnTo>
                <a:lnTo>
                  <a:pt x="1091883" y="347870"/>
                </a:lnTo>
                <a:lnTo>
                  <a:pt x="1087121" y="348506"/>
                </a:lnTo>
                <a:lnTo>
                  <a:pt x="1083311" y="348823"/>
                </a:lnTo>
                <a:lnTo>
                  <a:pt x="1082993" y="348506"/>
                </a:lnTo>
                <a:lnTo>
                  <a:pt x="1076643" y="365344"/>
                </a:lnTo>
                <a:lnTo>
                  <a:pt x="1069975" y="381548"/>
                </a:lnTo>
                <a:lnTo>
                  <a:pt x="1062355" y="397433"/>
                </a:lnTo>
                <a:lnTo>
                  <a:pt x="1054101" y="412366"/>
                </a:lnTo>
                <a:lnTo>
                  <a:pt x="1045528" y="426981"/>
                </a:lnTo>
                <a:lnTo>
                  <a:pt x="1036321" y="440324"/>
                </a:lnTo>
                <a:lnTo>
                  <a:pt x="1027113" y="453033"/>
                </a:lnTo>
                <a:lnTo>
                  <a:pt x="1022351" y="458752"/>
                </a:lnTo>
                <a:lnTo>
                  <a:pt x="1017271" y="464788"/>
                </a:lnTo>
                <a:lnTo>
                  <a:pt x="1011873" y="470189"/>
                </a:lnTo>
                <a:lnTo>
                  <a:pt x="1006793" y="475273"/>
                </a:lnTo>
                <a:lnTo>
                  <a:pt x="1001395" y="480038"/>
                </a:lnTo>
                <a:lnTo>
                  <a:pt x="996315" y="484804"/>
                </a:lnTo>
                <a:lnTo>
                  <a:pt x="990918" y="489252"/>
                </a:lnTo>
                <a:lnTo>
                  <a:pt x="985203" y="493065"/>
                </a:lnTo>
                <a:lnTo>
                  <a:pt x="979805" y="496559"/>
                </a:lnTo>
                <a:lnTo>
                  <a:pt x="974091" y="499737"/>
                </a:lnTo>
                <a:lnTo>
                  <a:pt x="968693" y="502914"/>
                </a:lnTo>
                <a:lnTo>
                  <a:pt x="963295" y="505138"/>
                </a:lnTo>
                <a:lnTo>
                  <a:pt x="957263" y="507679"/>
                </a:lnTo>
                <a:lnTo>
                  <a:pt x="951865" y="509586"/>
                </a:lnTo>
                <a:lnTo>
                  <a:pt x="945833" y="510856"/>
                </a:lnTo>
                <a:lnTo>
                  <a:pt x="940435" y="512127"/>
                </a:lnTo>
                <a:lnTo>
                  <a:pt x="934403" y="512763"/>
                </a:lnTo>
                <a:lnTo>
                  <a:pt x="929005" y="512763"/>
                </a:lnTo>
                <a:lnTo>
                  <a:pt x="922973" y="512763"/>
                </a:lnTo>
                <a:lnTo>
                  <a:pt x="917575" y="512127"/>
                </a:lnTo>
                <a:lnTo>
                  <a:pt x="911543" y="510856"/>
                </a:lnTo>
                <a:lnTo>
                  <a:pt x="906145" y="509586"/>
                </a:lnTo>
                <a:lnTo>
                  <a:pt x="900113" y="507679"/>
                </a:lnTo>
                <a:lnTo>
                  <a:pt x="894715" y="505138"/>
                </a:lnTo>
                <a:lnTo>
                  <a:pt x="888683" y="502914"/>
                </a:lnTo>
                <a:lnTo>
                  <a:pt x="883285" y="499737"/>
                </a:lnTo>
                <a:lnTo>
                  <a:pt x="877888" y="496559"/>
                </a:lnTo>
                <a:lnTo>
                  <a:pt x="872173" y="493065"/>
                </a:lnTo>
                <a:lnTo>
                  <a:pt x="866775" y="488617"/>
                </a:lnTo>
                <a:lnTo>
                  <a:pt x="861378" y="484486"/>
                </a:lnTo>
                <a:lnTo>
                  <a:pt x="856298" y="480038"/>
                </a:lnTo>
                <a:lnTo>
                  <a:pt x="850583" y="474955"/>
                </a:lnTo>
                <a:lnTo>
                  <a:pt x="845503" y="469872"/>
                </a:lnTo>
                <a:lnTo>
                  <a:pt x="840423" y="464471"/>
                </a:lnTo>
                <a:lnTo>
                  <a:pt x="835343" y="458752"/>
                </a:lnTo>
                <a:lnTo>
                  <a:pt x="830580" y="452398"/>
                </a:lnTo>
                <a:lnTo>
                  <a:pt x="820738" y="440007"/>
                </a:lnTo>
                <a:lnTo>
                  <a:pt x="811530" y="426663"/>
                </a:lnTo>
                <a:lnTo>
                  <a:pt x="802958" y="412048"/>
                </a:lnTo>
                <a:lnTo>
                  <a:pt x="795020" y="397116"/>
                </a:lnTo>
                <a:lnTo>
                  <a:pt x="787718" y="381230"/>
                </a:lnTo>
                <a:lnTo>
                  <a:pt x="781050" y="364709"/>
                </a:lnTo>
                <a:lnTo>
                  <a:pt x="774700" y="348188"/>
                </a:lnTo>
                <a:lnTo>
                  <a:pt x="770890" y="347235"/>
                </a:lnTo>
                <a:lnTo>
                  <a:pt x="766445" y="346282"/>
                </a:lnTo>
                <a:lnTo>
                  <a:pt x="761683" y="344058"/>
                </a:lnTo>
                <a:lnTo>
                  <a:pt x="757238" y="342152"/>
                </a:lnTo>
                <a:lnTo>
                  <a:pt x="753110" y="339928"/>
                </a:lnTo>
                <a:lnTo>
                  <a:pt x="748665" y="337386"/>
                </a:lnTo>
                <a:lnTo>
                  <a:pt x="744220" y="334209"/>
                </a:lnTo>
                <a:lnTo>
                  <a:pt x="740410" y="331032"/>
                </a:lnTo>
                <a:lnTo>
                  <a:pt x="736600" y="327537"/>
                </a:lnTo>
                <a:lnTo>
                  <a:pt x="733425" y="323724"/>
                </a:lnTo>
                <a:lnTo>
                  <a:pt x="730250" y="319912"/>
                </a:lnTo>
                <a:lnTo>
                  <a:pt x="727393" y="315464"/>
                </a:lnTo>
                <a:lnTo>
                  <a:pt x="725488" y="311016"/>
                </a:lnTo>
                <a:lnTo>
                  <a:pt x="723900" y="306250"/>
                </a:lnTo>
                <a:lnTo>
                  <a:pt x="722630" y="301802"/>
                </a:lnTo>
                <a:lnTo>
                  <a:pt x="722313" y="297036"/>
                </a:lnTo>
                <a:lnTo>
                  <a:pt x="722630" y="291953"/>
                </a:lnTo>
                <a:lnTo>
                  <a:pt x="723265" y="287187"/>
                </a:lnTo>
                <a:lnTo>
                  <a:pt x="723900" y="282739"/>
                </a:lnTo>
                <a:lnTo>
                  <a:pt x="725170" y="278291"/>
                </a:lnTo>
                <a:lnTo>
                  <a:pt x="726123" y="274161"/>
                </a:lnTo>
                <a:lnTo>
                  <a:pt x="727710" y="270031"/>
                </a:lnTo>
                <a:lnTo>
                  <a:pt x="729933" y="266218"/>
                </a:lnTo>
                <a:lnTo>
                  <a:pt x="731838" y="262724"/>
                </a:lnTo>
                <a:lnTo>
                  <a:pt x="734060" y="259546"/>
                </a:lnTo>
                <a:lnTo>
                  <a:pt x="736918" y="256369"/>
                </a:lnTo>
                <a:lnTo>
                  <a:pt x="739775" y="254145"/>
                </a:lnTo>
                <a:lnTo>
                  <a:pt x="742315" y="251604"/>
                </a:lnTo>
                <a:lnTo>
                  <a:pt x="745490" y="249380"/>
                </a:lnTo>
                <a:lnTo>
                  <a:pt x="748665" y="247791"/>
                </a:lnTo>
                <a:lnTo>
                  <a:pt x="752158" y="246520"/>
                </a:lnTo>
                <a:lnTo>
                  <a:pt x="755650" y="245567"/>
                </a:lnTo>
                <a:lnTo>
                  <a:pt x="755333" y="236353"/>
                </a:lnTo>
                <a:lnTo>
                  <a:pt x="755333" y="223963"/>
                </a:lnTo>
                <a:lnTo>
                  <a:pt x="756285" y="212207"/>
                </a:lnTo>
                <a:lnTo>
                  <a:pt x="757238" y="200770"/>
                </a:lnTo>
                <a:lnTo>
                  <a:pt x="759460" y="189650"/>
                </a:lnTo>
                <a:lnTo>
                  <a:pt x="761365" y="179165"/>
                </a:lnTo>
                <a:lnTo>
                  <a:pt x="763905" y="168999"/>
                </a:lnTo>
                <a:lnTo>
                  <a:pt x="767080" y="159150"/>
                </a:lnTo>
                <a:lnTo>
                  <a:pt x="770255" y="149618"/>
                </a:lnTo>
                <a:lnTo>
                  <a:pt x="774383" y="140405"/>
                </a:lnTo>
                <a:lnTo>
                  <a:pt x="778193" y="131509"/>
                </a:lnTo>
                <a:lnTo>
                  <a:pt x="782955" y="123248"/>
                </a:lnTo>
                <a:lnTo>
                  <a:pt x="787718" y="115305"/>
                </a:lnTo>
                <a:lnTo>
                  <a:pt x="792798" y="107998"/>
                </a:lnTo>
                <a:lnTo>
                  <a:pt x="798195" y="100373"/>
                </a:lnTo>
                <a:lnTo>
                  <a:pt x="804228" y="93701"/>
                </a:lnTo>
                <a:lnTo>
                  <a:pt x="809943" y="87029"/>
                </a:lnTo>
                <a:lnTo>
                  <a:pt x="816293" y="80992"/>
                </a:lnTo>
                <a:lnTo>
                  <a:pt x="822643" y="75591"/>
                </a:lnTo>
                <a:lnTo>
                  <a:pt x="829628" y="70190"/>
                </a:lnTo>
                <a:lnTo>
                  <a:pt x="836613" y="65425"/>
                </a:lnTo>
                <a:lnTo>
                  <a:pt x="843598" y="60659"/>
                </a:lnTo>
                <a:lnTo>
                  <a:pt x="850900" y="56529"/>
                </a:lnTo>
                <a:lnTo>
                  <a:pt x="858203" y="52716"/>
                </a:lnTo>
                <a:lnTo>
                  <a:pt x="866140" y="49539"/>
                </a:lnTo>
                <a:lnTo>
                  <a:pt x="873443" y="46362"/>
                </a:lnTo>
                <a:lnTo>
                  <a:pt x="881380" y="44138"/>
                </a:lnTo>
                <a:lnTo>
                  <a:pt x="889318" y="41596"/>
                </a:lnTo>
                <a:lnTo>
                  <a:pt x="896938" y="40008"/>
                </a:lnTo>
                <a:lnTo>
                  <a:pt x="904875" y="38419"/>
                </a:lnTo>
                <a:lnTo>
                  <a:pt x="912813" y="37466"/>
                </a:lnTo>
                <a:lnTo>
                  <a:pt x="920750" y="36830"/>
                </a:lnTo>
                <a:lnTo>
                  <a:pt x="929005" y="36513"/>
                </a:lnTo>
                <a:close/>
                <a:moveTo>
                  <a:pt x="1268424" y="0"/>
                </a:moveTo>
                <a:lnTo>
                  <a:pt x="1287163" y="3493"/>
                </a:lnTo>
                <a:lnTo>
                  <a:pt x="1306219" y="7304"/>
                </a:lnTo>
                <a:lnTo>
                  <a:pt x="1324640" y="11751"/>
                </a:lnTo>
                <a:lnTo>
                  <a:pt x="1343379" y="16514"/>
                </a:lnTo>
                <a:lnTo>
                  <a:pt x="1361800" y="21596"/>
                </a:lnTo>
                <a:lnTo>
                  <a:pt x="1379903" y="26677"/>
                </a:lnTo>
                <a:lnTo>
                  <a:pt x="1397689" y="32712"/>
                </a:lnTo>
                <a:lnTo>
                  <a:pt x="1415157" y="39063"/>
                </a:lnTo>
                <a:lnTo>
                  <a:pt x="1432943" y="45098"/>
                </a:lnTo>
                <a:lnTo>
                  <a:pt x="1450411" y="52085"/>
                </a:lnTo>
                <a:lnTo>
                  <a:pt x="1467562" y="59072"/>
                </a:lnTo>
                <a:lnTo>
                  <a:pt x="1484712" y="66376"/>
                </a:lnTo>
                <a:lnTo>
                  <a:pt x="1501545" y="74316"/>
                </a:lnTo>
                <a:lnTo>
                  <a:pt x="1518060" y="82573"/>
                </a:lnTo>
                <a:lnTo>
                  <a:pt x="1534576" y="90831"/>
                </a:lnTo>
                <a:lnTo>
                  <a:pt x="1550774" y="99723"/>
                </a:lnTo>
                <a:lnTo>
                  <a:pt x="1566971" y="108616"/>
                </a:lnTo>
                <a:lnTo>
                  <a:pt x="1582534" y="118144"/>
                </a:lnTo>
                <a:lnTo>
                  <a:pt x="1598414" y="127671"/>
                </a:lnTo>
                <a:lnTo>
                  <a:pt x="1613659" y="137834"/>
                </a:lnTo>
                <a:lnTo>
                  <a:pt x="1629221" y="147997"/>
                </a:lnTo>
                <a:lnTo>
                  <a:pt x="1644149" y="158160"/>
                </a:lnTo>
                <a:lnTo>
                  <a:pt x="1658759" y="169276"/>
                </a:lnTo>
                <a:lnTo>
                  <a:pt x="1673051" y="180392"/>
                </a:lnTo>
                <a:lnTo>
                  <a:pt x="1687343" y="191825"/>
                </a:lnTo>
                <a:lnTo>
                  <a:pt x="1701635" y="203258"/>
                </a:lnTo>
                <a:lnTo>
                  <a:pt x="1715292" y="215327"/>
                </a:lnTo>
                <a:lnTo>
                  <a:pt x="1728631" y="227395"/>
                </a:lnTo>
                <a:lnTo>
                  <a:pt x="1741971" y="239781"/>
                </a:lnTo>
                <a:lnTo>
                  <a:pt x="1754992" y="252485"/>
                </a:lnTo>
                <a:lnTo>
                  <a:pt x="1767696" y="265188"/>
                </a:lnTo>
                <a:lnTo>
                  <a:pt x="1780401" y="278845"/>
                </a:lnTo>
                <a:lnTo>
                  <a:pt x="1792469" y="292184"/>
                </a:lnTo>
                <a:lnTo>
                  <a:pt x="1804538" y="305523"/>
                </a:lnTo>
                <a:lnTo>
                  <a:pt x="1815972" y="319179"/>
                </a:lnTo>
                <a:lnTo>
                  <a:pt x="1827406" y="333471"/>
                </a:lnTo>
                <a:lnTo>
                  <a:pt x="1838840" y="348080"/>
                </a:lnTo>
                <a:lnTo>
                  <a:pt x="1849638" y="362689"/>
                </a:lnTo>
                <a:lnTo>
                  <a:pt x="1860119" y="377298"/>
                </a:lnTo>
                <a:lnTo>
                  <a:pt x="1870282" y="392225"/>
                </a:lnTo>
                <a:lnTo>
                  <a:pt x="1880763" y="407469"/>
                </a:lnTo>
                <a:lnTo>
                  <a:pt x="1889974" y="422714"/>
                </a:lnTo>
                <a:lnTo>
                  <a:pt x="1899502" y="438593"/>
                </a:lnTo>
                <a:lnTo>
                  <a:pt x="1908712" y="454473"/>
                </a:lnTo>
                <a:lnTo>
                  <a:pt x="1917605" y="470035"/>
                </a:lnTo>
                <a:lnTo>
                  <a:pt x="1925863" y="486232"/>
                </a:lnTo>
                <a:lnTo>
                  <a:pt x="1934121" y="502747"/>
                </a:lnTo>
                <a:lnTo>
                  <a:pt x="1942061" y="519261"/>
                </a:lnTo>
                <a:lnTo>
                  <a:pt x="1949683" y="535776"/>
                </a:lnTo>
                <a:lnTo>
                  <a:pt x="1956988" y="552609"/>
                </a:lnTo>
                <a:lnTo>
                  <a:pt x="1963658" y="569759"/>
                </a:lnTo>
                <a:lnTo>
                  <a:pt x="1970327" y="586908"/>
                </a:lnTo>
                <a:lnTo>
                  <a:pt x="1976679" y="604376"/>
                </a:lnTo>
                <a:lnTo>
                  <a:pt x="1982714" y="621526"/>
                </a:lnTo>
                <a:lnTo>
                  <a:pt x="1988113" y="639311"/>
                </a:lnTo>
                <a:lnTo>
                  <a:pt x="1993195" y="657096"/>
                </a:lnTo>
                <a:lnTo>
                  <a:pt x="1997959" y="675199"/>
                </a:lnTo>
                <a:lnTo>
                  <a:pt x="2002723" y="693302"/>
                </a:lnTo>
                <a:lnTo>
                  <a:pt x="2006534" y="711404"/>
                </a:lnTo>
                <a:lnTo>
                  <a:pt x="2010663" y="729507"/>
                </a:lnTo>
                <a:lnTo>
                  <a:pt x="2014157" y="747927"/>
                </a:lnTo>
                <a:lnTo>
                  <a:pt x="2017015" y="766665"/>
                </a:lnTo>
                <a:lnTo>
                  <a:pt x="2019556" y="785403"/>
                </a:lnTo>
                <a:lnTo>
                  <a:pt x="2022097" y="803823"/>
                </a:lnTo>
                <a:lnTo>
                  <a:pt x="2209800" y="803823"/>
                </a:lnTo>
                <a:lnTo>
                  <a:pt x="1909347" y="1104900"/>
                </a:lnTo>
                <a:lnTo>
                  <a:pt x="1608577" y="803823"/>
                </a:lnTo>
                <a:lnTo>
                  <a:pt x="1812161" y="803823"/>
                </a:lnTo>
                <a:lnTo>
                  <a:pt x="1810255" y="790167"/>
                </a:lnTo>
                <a:lnTo>
                  <a:pt x="1807397" y="775875"/>
                </a:lnTo>
                <a:lnTo>
                  <a:pt x="1804538" y="762219"/>
                </a:lnTo>
                <a:lnTo>
                  <a:pt x="1801998" y="748562"/>
                </a:lnTo>
                <a:lnTo>
                  <a:pt x="1798504" y="734588"/>
                </a:lnTo>
                <a:lnTo>
                  <a:pt x="1794693" y="721250"/>
                </a:lnTo>
                <a:lnTo>
                  <a:pt x="1791199" y="707911"/>
                </a:lnTo>
                <a:lnTo>
                  <a:pt x="1787388" y="694572"/>
                </a:lnTo>
                <a:lnTo>
                  <a:pt x="1782941" y="681233"/>
                </a:lnTo>
                <a:lnTo>
                  <a:pt x="1778177" y="667577"/>
                </a:lnTo>
                <a:lnTo>
                  <a:pt x="1773731" y="654873"/>
                </a:lnTo>
                <a:lnTo>
                  <a:pt x="1768332" y="641852"/>
                </a:lnTo>
                <a:lnTo>
                  <a:pt x="1763250" y="629148"/>
                </a:lnTo>
                <a:lnTo>
                  <a:pt x="1757851" y="616444"/>
                </a:lnTo>
                <a:lnTo>
                  <a:pt x="1751816" y="604058"/>
                </a:lnTo>
                <a:lnTo>
                  <a:pt x="1746099" y="591355"/>
                </a:lnTo>
                <a:lnTo>
                  <a:pt x="1739747" y="579286"/>
                </a:lnTo>
                <a:lnTo>
                  <a:pt x="1733395" y="566900"/>
                </a:lnTo>
                <a:lnTo>
                  <a:pt x="1726726" y="554832"/>
                </a:lnTo>
                <a:lnTo>
                  <a:pt x="1719738" y="542763"/>
                </a:lnTo>
                <a:lnTo>
                  <a:pt x="1712434" y="531012"/>
                </a:lnTo>
                <a:lnTo>
                  <a:pt x="1705129" y="519579"/>
                </a:lnTo>
                <a:lnTo>
                  <a:pt x="1697506" y="508146"/>
                </a:lnTo>
                <a:lnTo>
                  <a:pt x="1689566" y="496712"/>
                </a:lnTo>
                <a:lnTo>
                  <a:pt x="1681944" y="485914"/>
                </a:lnTo>
                <a:lnTo>
                  <a:pt x="1673686" y="474799"/>
                </a:lnTo>
                <a:lnTo>
                  <a:pt x="1665428" y="463683"/>
                </a:lnTo>
                <a:lnTo>
                  <a:pt x="1656535" y="453202"/>
                </a:lnTo>
                <a:lnTo>
                  <a:pt x="1647960" y="443040"/>
                </a:lnTo>
                <a:lnTo>
                  <a:pt x="1639067" y="432241"/>
                </a:lnTo>
                <a:lnTo>
                  <a:pt x="1629539" y="422396"/>
                </a:lnTo>
                <a:lnTo>
                  <a:pt x="1620329" y="412233"/>
                </a:lnTo>
                <a:lnTo>
                  <a:pt x="1610483" y="402388"/>
                </a:lnTo>
                <a:lnTo>
                  <a:pt x="1600637" y="392860"/>
                </a:lnTo>
                <a:lnTo>
                  <a:pt x="1590792" y="383332"/>
                </a:lnTo>
                <a:lnTo>
                  <a:pt x="1580628" y="374440"/>
                </a:lnTo>
                <a:lnTo>
                  <a:pt x="1570465" y="365230"/>
                </a:lnTo>
                <a:lnTo>
                  <a:pt x="1559666" y="356337"/>
                </a:lnTo>
                <a:lnTo>
                  <a:pt x="1549185" y="347762"/>
                </a:lnTo>
                <a:lnTo>
                  <a:pt x="1538387" y="339505"/>
                </a:lnTo>
                <a:lnTo>
                  <a:pt x="1526953" y="330930"/>
                </a:lnTo>
                <a:lnTo>
                  <a:pt x="1516155" y="322672"/>
                </a:lnTo>
                <a:lnTo>
                  <a:pt x="1504721" y="315050"/>
                </a:lnTo>
                <a:lnTo>
                  <a:pt x="1493287" y="307428"/>
                </a:lnTo>
                <a:lnTo>
                  <a:pt x="1481536" y="300124"/>
                </a:lnTo>
                <a:lnTo>
                  <a:pt x="1469467" y="292819"/>
                </a:lnTo>
                <a:lnTo>
                  <a:pt x="1457398" y="285832"/>
                </a:lnTo>
                <a:lnTo>
                  <a:pt x="1445647" y="279162"/>
                </a:lnTo>
                <a:lnTo>
                  <a:pt x="1432943" y="272811"/>
                </a:lnTo>
                <a:lnTo>
                  <a:pt x="1420874" y="266459"/>
                </a:lnTo>
                <a:lnTo>
                  <a:pt x="1408170" y="260107"/>
                </a:lnTo>
                <a:lnTo>
                  <a:pt x="1395148" y="254708"/>
                </a:lnTo>
                <a:lnTo>
                  <a:pt x="1382126" y="249309"/>
                </a:lnTo>
                <a:lnTo>
                  <a:pt x="1369105" y="243592"/>
                </a:lnTo>
                <a:lnTo>
                  <a:pt x="1356083" y="238511"/>
                </a:lnTo>
                <a:lnTo>
                  <a:pt x="1342743" y="233747"/>
                </a:lnTo>
                <a:lnTo>
                  <a:pt x="1329404" y="228983"/>
                </a:lnTo>
                <a:lnTo>
                  <a:pt x="1315747" y="225172"/>
                </a:lnTo>
                <a:lnTo>
                  <a:pt x="1302408" y="220726"/>
                </a:lnTo>
                <a:lnTo>
                  <a:pt x="1288116" y="217232"/>
                </a:lnTo>
                <a:lnTo>
                  <a:pt x="1274459" y="213739"/>
                </a:lnTo>
                <a:lnTo>
                  <a:pt x="1260167" y="210245"/>
                </a:lnTo>
                <a:lnTo>
                  <a:pt x="1245875" y="207387"/>
                </a:lnTo>
                <a:lnTo>
                  <a:pt x="1231900" y="204846"/>
                </a:lnTo>
                <a:lnTo>
                  <a:pt x="126842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17814" y="2268175"/>
            <a:ext cx="10156372" cy="0"/>
            <a:chOff x="1028699" y="1761988"/>
            <a:chExt cx="10156372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28699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62156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0" y="2997301"/>
            <a:ext cx="12191999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600" kern="0" dirty="0">
                <a:solidFill>
                  <a:srgbClr val="44B54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微信营销只是新媒体营销一部分 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44B549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1370" y="1735312"/>
            <a:ext cx="809258" cy="821132"/>
            <a:chOff x="1770128" y="1318331"/>
            <a:chExt cx="1164197" cy="1181279"/>
          </a:xfrm>
        </p:grpSpPr>
        <p:sp>
          <p:nvSpPr>
            <p:cNvPr id="4" name="矩形 3"/>
            <p:cNvSpPr/>
            <p:nvPr/>
          </p:nvSpPr>
          <p:spPr>
            <a:xfrm>
              <a:off x="1770128" y="1318331"/>
              <a:ext cx="781459" cy="7814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82449" y="1547734"/>
              <a:ext cx="951876" cy="951876"/>
            </a:xfrm>
            <a:prstGeom prst="rect">
              <a:avLst/>
            </a:prstGeom>
            <a:solidFill>
              <a:srgbClr val="44B5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4473682"/>
            <a:ext cx="12191999" cy="2384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125" y="2690768"/>
            <a:ext cx="99377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</a:rPr>
              <a:t>有个卖房的金牌销售员，用个人微信号卖房，每月差不多可以从微信销售</a:t>
            </a:r>
            <a:r>
              <a:rPr lang="en-US" altLang="zh-CN" sz="2000" kern="0" dirty="0">
                <a:solidFill>
                  <a:sysClr val="windowText" lastClr="000000"/>
                </a:solidFill>
              </a:rPr>
              <a:t>5</a:t>
            </a:r>
            <a:r>
              <a:rPr lang="zh-CN" altLang="en-US" sz="2000" kern="0" dirty="0">
                <a:solidFill>
                  <a:sysClr val="windowText" lastClr="000000"/>
                </a:solidFill>
              </a:rPr>
              <a:t>套房，</a:t>
            </a: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</a:rPr>
              <a:t>每套房差不多</a:t>
            </a:r>
            <a:r>
              <a:rPr lang="en-US" altLang="zh-CN" sz="2000" kern="0" dirty="0">
                <a:solidFill>
                  <a:sysClr val="windowText" lastClr="000000"/>
                </a:solidFill>
              </a:rPr>
              <a:t>100</a:t>
            </a:r>
            <a:r>
              <a:rPr lang="zh-CN" altLang="en-US" sz="2000" kern="0" dirty="0">
                <a:solidFill>
                  <a:sysClr val="windowText" lastClr="000000"/>
                </a:solidFill>
              </a:rPr>
              <a:t>万左右，所以月流水能够稳定到</a:t>
            </a:r>
            <a:r>
              <a:rPr lang="en-US" altLang="zh-CN" sz="2000" kern="0" dirty="0">
                <a:solidFill>
                  <a:sysClr val="windowText" lastClr="000000"/>
                </a:solidFill>
              </a:rPr>
              <a:t>500</a:t>
            </a:r>
            <a:r>
              <a:rPr lang="zh-CN" altLang="en-US" sz="2000" kern="0" dirty="0">
                <a:solidFill>
                  <a:sysClr val="windowText" lastClr="000000"/>
                </a:solidFill>
              </a:rPr>
              <a:t>万。</a:t>
            </a:r>
            <a:endParaRPr lang="zh-CN" altLang="en-US" sz="20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</a:rPr>
              <a:t>他的方法也不复杂，收集到高消费人群的电话号码，统一导入微信并加为好友，</a:t>
            </a: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</a:rPr>
              <a:t>然后把每天与房相关的政策信息、特价信息发出去。</a:t>
            </a:r>
            <a:endParaRPr lang="en-US" altLang="zh-CN" sz="20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30000"/>
              </a:lnSpc>
            </a:pPr>
            <a:endParaRPr lang="zh-CN" altLang="en-US" sz="2000" kern="0" dirty="0">
              <a:solidFill>
                <a:sysClr val="windowText" lastClr="000000"/>
              </a:solidFill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2000" b="1" kern="0" dirty="0">
                <a:solidFill>
                  <a:srgbClr val="44B549"/>
                </a:solidFill>
              </a:rPr>
              <a:t>请思考：这个销售员的成功，仅仅只是因为采用了微信这种营销方式吗？</a:t>
            </a:r>
            <a:endParaRPr lang="zh-CN" altLang="en-US" sz="2000" b="1" kern="0" dirty="0">
              <a:solidFill>
                <a:srgbClr val="44B54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32" y="1268413"/>
            <a:ext cx="5913240" cy="5111088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微信营销只是新媒体营销一部分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53462" y="1987048"/>
            <a:ext cx="9104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44B549"/>
                </a:solidFill>
              </a:rPr>
              <a:t>在生活中你遇到过以下这些情况吗？他们分别体现了个人微信号的什么价值？</a:t>
            </a:r>
            <a:endParaRPr lang="en-US" altLang="zh-CN" sz="2000" b="1" dirty="0">
              <a:solidFill>
                <a:srgbClr val="44B549"/>
              </a:solidFill>
            </a:endParaRPr>
          </a:p>
          <a:p>
            <a:pPr algn="just"/>
            <a:endParaRPr lang="en-US" altLang="zh-CN" sz="2000" dirty="0"/>
          </a:p>
          <a:p>
            <a:pPr algn="just"/>
            <a:endParaRPr lang="zh-CN" alt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你的微信中是不是有一些人，你们生活中并无交集，但是通过他的朋友圈状态你觉得他是一个很厉害的人？为什么你会觉得他很厉害？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你有没有向微信好友购买过一些东西？你是从哪里知道他的产品的？又是基于什么原因而购买的？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有是不是收到过一些节日祝福？什么样的问候让你印象深刻？什么样的祝福你从来不回复？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53462" y="1753782"/>
            <a:ext cx="91047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44B549"/>
                </a:solidFill>
              </a:rPr>
              <a:t>请问以下关于微信公众号的使用场景，分别体现了哪些价值？</a:t>
            </a:r>
            <a:endParaRPr lang="en-US" altLang="zh-CN" sz="2000" b="1" dirty="0">
              <a:solidFill>
                <a:srgbClr val="44B549"/>
              </a:solidFill>
            </a:endParaRPr>
          </a:p>
          <a:p>
            <a:pPr algn="just"/>
            <a:endParaRPr lang="zh-CN" altLang="en-US" sz="2000" dirty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在公交车上听别人聊天时谈到的一个品牌很有意思，于是顺手在微信中搜索到其公众号进一步了解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买了一件电器，有些地方不太明白，于是搜索该品牌的公众号咨询，通过关键词回复查询到了答案，个性化的问题在留言后很快得到了客服的解答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看一个自己喜欢的公众号在推送中推荐了一款香水，直接点击图文中的链接跳转到博主的微店或微信小店购买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参与过公众号中发起的投票或公众号中连接第三方的调查问卷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在学校图书馆中看到一本书很喜欢，想给朋友送一本，拿出手机扫描条形码后直接在网店下单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832" y="1730191"/>
            <a:ext cx="2993938" cy="126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  <a:defRPr sz="4400" b="1" kern="1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defRPr>
            </a:lvl1pPr>
          </a:lstStyle>
          <a:p>
            <a:r>
              <a:rPr lang="zh-CN" altLang="zh-CN" dirty="0">
                <a:solidFill>
                  <a:srgbClr val="F79646">
                    <a:lumMod val="75000"/>
                  </a:srgbClr>
                </a:solidFill>
              </a:rPr>
              <a:t>情境导入</a:t>
            </a:r>
            <a:endParaRPr lang="zh-CN" altLang="zh-CN" dirty="0"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65" y="3140968"/>
            <a:ext cx="2880395" cy="2563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2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1585" y="2420888"/>
            <a:ext cx="3440350" cy="3683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微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信朋友圈营销的一般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78781" y="3168035"/>
            <a:ext cx="6913563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16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朋友圈的组建</a:t>
            </a:r>
            <a:r>
              <a:rPr lang="zh-CN" altLang="en-US" sz="160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朋友圈营销自然离不开朋友，添加好友组建朋友圈是第一步，建立朋友圈时需要注意的是，根据所销售的产品，有目的、有方向的去添加好友，不能一味地只追求数量。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16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与圈内好友互动。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朋友圈组建好后，要积极地与圈内的朋友进行交流互动，提高自己在朋友圈中的信任度，因为信任度对营销效果起着重要作用。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16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建立朋友圈好友数据库。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在营销中建立用户数据库是非常必要的，因为这些数据可以帮助营销者分析、分类消费用户，实现精准营销。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 descr="C:\Users\ZhangLT\Desktop\one_20140214000516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268760"/>
            <a:ext cx="2435026" cy="1801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2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1584" y="2420888"/>
            <a:ext cx="1728192" cy="3683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朋友圈广告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49273" y="3212166"/>
            <a:ext cx="5114879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朋友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圈广告是微信官方在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2015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年初的一次尝试，微信官方将广告添加到你的朋友圈中，你会看到一个陌生的头像和昵称、一个</a:t>
            </a:r>
            <a:r>
              <a:rPr lang="zh-CN" altLang="en-US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“推广”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的标识以及</a:t>
            </a:r>
            <a:r>
              <a:rPr lang="zh-CN" altLang="en-US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“我不感兴趣”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按钮，还有一个可点击的</a:t>
            </a:r>
            <a:r>
              <a:rPr lang="zh-CN" altLang="en-US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“查看详情”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链接。除此之外，它与你能看到的其他朋友圈内容样式并无二致，你还能去点赞和评论，以及看到你朋友们的评论</a:t>
            </a:r>
            <a:r>
              <a:rPr lang="zh-CN" altLang="en-US" sz="16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7608168" y="2594845"/>
            <a:ext cx="2562744" cy="3625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2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1584" y="2420888"/>
            <a:ext cx="1800200" cy="3683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漂流瓶营销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79277" y="3212976"/>
            <a:ext cx="7417123" cy="276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16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扔一个：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用户可以选择发布语音或者文字，然后将其投入大海中，如果有其他用户“捞”到，则可以展开对话；</a:t>
            </a:r>
            <a:endParaRPr lang="zh-CN" altLang="en-US" sz="14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16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捡一个：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从大海中用户投放的无数个漂流瓶中“捞”起一个，“捞”到后可以和对方展开对话，但是每个用户每天只有</a:t>
            </a:r>
            <a:r>
              <a:rPr lang="en-US" altLang="zh-CN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次捞漂流瓶的机会</a:t>
            </a:r>
            <a:r>
              <a:rPr lang="zh-CN" altLang="en-US" sz="14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由于漂流瓶传递出去的信息具有一定的随机性，用户不知道会捞到谁的信息，这种随机性让用户觉得有趣、好玩，同时也为漂流瓶营销带来了一定的难度。企业如果想通过漂流瓶进行有效营销，唯一的方式是与微信官方进行合作，微信官方可以更改漂流瓶的参数，使得合作企业推广的活动信息在某一时间段内被捞到的几率增大，从而达到营销的</a:t>
            </a:r>
            <a:r>
              <a:rPr lang="zh-CN" altLang="zh-CN" sz="14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目的</a:t>
            </a:r>
            <a:endParaRPr lang="zh-CN" altLang="en-US" sz="14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Picture 3" descr="C:\Users\ZhangLT\Desktop\3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282602"/>
            <a:ext cx="2951238" cy="1844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2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9" name="Picture 3" descr="C:\Users\ZhangLT\Desktop\u=1166792261,846280986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92" y="3523081"/>
            <a:ext cx="2245692" cy="2134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2279577" y="3140968"/>
            <a:ext cx="5328592" cy="276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16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便捷性。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实施互动营销，就是要消费者参与其中，其参与的过程是方便的，而不是复杂的，否则消费者参与互动的机率就会很小。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1600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体验度。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在互动营销的过程中用户体验是非常重要的，如果其用户体验不好，就会严重影响消费者对品牌的认识。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在了解了什么是互动营销后，微信互动营销也就不难理解了，所谓微信互动营销就是用户通过利用微信作为互动营销工具，与微信好友进行互动从而达到营销目的的营销活动。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51584" y="2420888"/>
            <a:ext cx="1584176" cy="3683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营销互动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240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二、案例学习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579437"/>
            <a:ext cx="4489500" cy="311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240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二、案例学习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27350" y="2420888"/>
            <a:ext cx="669704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娇韵诗是娇韵诗公司旗下一个品牌，成立于</a:t>
            </a: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1954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年，是法国美容界的著名品牌。娇韵诗为推广其新产品通过朋友圈投放</a:t>
            </a: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H5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页面的</a:t>
            </a:r>
            <a:r>
              <a:rPr lang="zh-CN" altLang="en-US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广告娇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韵诗此次的营销活动，可以分别从营销的“形式”与“内容”这两个方面进行分析，首先，从形式上讲，娇韵诗的此次营销借助了朋友圈广告作为新产品推广的主要手段；再次，从内容上讲娇韵诗此次营销内容可谓是一大亮点，通过对模特和实物不同角度的拍摄，加上其后期的画面设计处理使整个广告看起来舒适，整页面风格柔和，促进消费者的购买欲。</a:t>
            </a: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240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二、案例学习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976494" y="2094547"/>
            <a:ext cx="4215849" cy="414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240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三、技能提升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1451" y="2276872"/>
            <a:ext cx="2304430" cy="5067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微信营销内容的策划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1450" y="3140968"/>
            <a:ext cx="6984950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创新。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创新对于营销而言是非常重要的，它直接关系到营销是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否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能被受众所注意。</a:t>
            </a:r>
            <a:endParaRPr lang="zh-CN" altLang="en-US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互动。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互动在微信营销中是非常重要的一个环节，通过与用户互动可以提高营销的趣味性，同时也会让用户产生参与感，。</a:t>
            </a:r>
            <a:endParaRPr lang="zh-CN" altLang="en-US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趣味。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营销活动的趣味性可以增强用户对营销内容的关注度，内容的趣味性越强越好，只有活动好玩有趣，参与的人才会多，活动的气氛才能营造起来。如果活动足够有趣在没有奖品的情况下，大家也会积极参与进来。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2217960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2400" b="1" kern="10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要点回顾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59696" y="2038325"/>
            <a:ext cx="5445467" cy="3334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zh-CN" sz="240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情境导入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25587" y="2452755"/>
            <a:ext cx="5760640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小明同学是一家手机品牌的的推广专员，最近公司决定推出新款手机。随着微信的快速发展，利用微信做营销的公司也越来越多，该公司运营总监决定将这次新品宣传放到微信上，并把这个任务交给了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小明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，没有做过微信营销的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小明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遇到了难题。</a:t>
            </a:r>
            <a:endParaRPr lang="zh-CN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情境概述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2" name="Picture 4" descr="C:\Users\ZhangLT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15" y="2029016"/>
            <a:ext cx="1444619" cy="41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zh-CN" sz="240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情境导入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情境分析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7728" y="2348880"/>
            <a:ext cx="63722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小明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要想完成好营销总监交给他的任务，自己就必须了解清楚下面几个问题：</a:t>
            </a: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如何运用微信朋友圈进行营销，微信朋友圈营销的一般步骤是什么？</a:t>
            </a: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朋友圈广告是什么？</a:t>
            </a: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利用“漂流瓶”该如何进行营销？</a:t>
            </a: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什么是微信开放平台？</a:t>
            </a: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什么是微信互动营销？</a:t>
            </a:r>
            <a:endParaRPr lang="zh-CN" altLang="en-US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3" descr="C:\Users\ZhangLT\Desktop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636912"/>
            <a:ext cx="1699530" cy="34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3356" y="1730191"/>
            <a:ext cx="3080578" cy="126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1"/>
              </a:buBlip>
            </a:pPr>
            <a:r>
              <a:rPr lang="zh-CN" altLang="en-US" sz="4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pitchFamily="2" charset="-122"/>
              </a:rPr>
              <a:t>技能学习</a:t>
            </a:r>
            <a:endParaRPr lang="zh-CN" altLang="zh-CN" sz="4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pitchFamily="2" charset="-122"/>
            </a:endParaRPr>
          </a:p>
        </p:txBody>
      </p:sp>
      <p:pic>
        <p:nvPicPr>
          <p:cNvPr id="1026" name="Picture 2" descr="C:\Documents and Settings\Administrator\桌面\插图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06" y="4324864"/>
            <a:ext cx="2825270" cy="18816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istrator\桌面\插图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086" y="4306882"/>
            <a:ext cx="2980857" cy="1917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pintu360.com/wp-content/uploads/2014/01/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25" y="4276759"/>
            <a:ext cx="2966827" cy="1977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17814" y="2268175"/>
            <a:ext cx="10156372" cy="0"/>
            <a:chOff x="1028699" y="1761988"/>
            <a:chExt cx="10156372" cy="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28699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62156" y="1761988"/>
              <a:ext cx="372291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0" y="2997301"/>
            <a:ext cx="12191999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600" kern="0" dirty="0">
                <a:solidFill>
                  <a:srgbClr val="44B54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微信，一个能改变生活方式的产品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44B549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91370" y="1735312"/>
            <a:ext cx="809258" cy="821132"/>
            <a:chOff x="1770128" y="1318331"/>
            <a:chExt cx="1164197" cy="1181279"/>
          </a:xfrm>
        </p:grpSpPr>
        <p:sp>
          <p:nvSpPr>
            <p:cNvPr id="4" name="矩形 3"/>
            <p:cNvSpPr/>
            <p:nvPr/>
          </p:nvSpPr>
          <p:spPr>
            <a:xfrm>
              <a:off x="1770128" y="1318331"/>
              <a:ext cx="781459" cy="7814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82449" y="1547734"/>
              <a:ext cx="951876" cy="951876"/>
            </a:xfrm>
            <a:prstGeom prst="rect">
              <a:avLst/>
            </a:prstGeom>
            <a:solidFill>
              <a:srgbClr val="44B54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4473682"/>
            <a:ext cx="12191999" cy="2384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18412" y="1276532"/>
          <a:ext cx="9955177" cy="4856810"/>
        </p:xfrm>
        <a:graphic>
          <a:graphicData uri="http://schemas.openxmlformats.org/drawingml/2006/table">
            <a:tbl>
              <a:tblPr firstRow="1" firstCol="1" bandRow="1"/>
              <a:tblGrid>
                <a:gridCol w="4649190"/>
                <a:gridCol w="5305987"/>
              </a:tblGrid>
              <a:tr h="757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44B549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Before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44B549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After</a:t>
                      </a:r>
                      <a:endParaRPr lang="zh-CN" sz="2400" b="1" kern="100" dirty="0">
                        <a:solidFill>
                          <a:srgbClr val="44B54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社交场合互换名片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点开微信扫码加为好友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过年发拜年祝福短信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点开微信发微信红包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去附近营业厅充话费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点开微信的城市服务直接微信支付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网上购物要用网银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点开微信扫一扫直接微信支付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打电话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 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QQ</a:t>
                      </a:r>
                      <a:r>
                        <a:rPr lang="zh-CN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聊天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拍照片发微博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看到有趣的事情拍视频</a:t>
                      </a:r>
                      <a:endParaRPr lang="zh-CN" sz="1600" kern="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? </a:t>
                      </a:r>
                      <a:endParaRPr lang="zh-CN" sz="160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0" y="473529"/>
            <a:ext cx="424543" cy="587829"/>
          </a:xfrm>
          <a:prstGeom prst="rect">
            <a:avLst/>
          </a:prstGeom>
          <a:solidFill>
            <a:srgbClr val="44B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9877" y="505833"/>
            <a:ext cx="9048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微信带给我们哪些新的生活方式？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558770" y="2636667"/>
            <a:ext cx="9074460" cy="2287926"/>
            <a:chOff x="1695634" y="2787587"/>
            <a:chExt cx="9074460" cy="22879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073612" y="2787587"/>
              <a:ext cx="1001823" cy="1001823"/>
              <a:chOff x="2414504" y="2386738"/>
              <a:chExt cx="1322774" cy="1322774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414504" y="2386738"/>
                <a:ext cx="1322774" cy="1322774"/>
              </a:xfrm>
              <a:prstGeom prst="ellipse">
                <a:avLst/>
              </a:prstGeom>
              <a:solidFill>
                <a:srgbClr val="44B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4142" y="2623411"/>
                <a:ext cx="974618" cy="87202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2073612" y="4073690"/>
              <a:ext cx="1001823" cy="1001823"/>
              <a:chOff x="7236780" y="2253573"/>
              <a:chExt cx="1322774" cy="132277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7236780" y="2253573"/>
                <a:ext cx="1322774" cy="1322774"/>
              </a:xfrm>
              <a:prstGeom prst="ellipse">
                <a:avLst/>
              </a:prstGeom>
              <a:solidFill>
                <a:srgbClr val="44B5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2580" y="2470672"/>
                <a:ext cx="911173" cy="911173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3453413" y="2787587"/>
              <a:ext cx="7316681" cy="2287926"/>
              <a:chOff x="2308192" y="3562915"/>
              <a:chExt cx="7316681" cy="228792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842333" y="3976342"/>
                <a:ext cx="6782540" cy="1421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你身边的年轻人是用</a:t>
                </a:r>
                <a:r>
                  <a:rPr lang="en-US" altLang="zh-CN" sz="2000" b="1" dirty="0"/>
                  <a:t>QQ</a:t>
                </a:r>
                <a:r>
                  <a:rPr lang="zh-CN" altLang="en-US" sz="2000" b="1" dirty="0"/>
                  <a:t>多还是用微信产品多？</a:t>
                </a:r>
                <a:endParaRPr lang="en-US" altLang="zh-CN" sz="2000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你身边的职场人或家人现在用</a:t>
                </a:r>
                <a:r>
                  <a:rPr lang="en-US" altLang="zh-CN" sz="2000" b="1" dirty="0"/>
                  <a:t>QQ</a:t>
                </a:r>
                <a:r>
                  <a:rPr lang="zh-CN" altLang="en-US" sz="2000" b="1" dirty="0"/>
                  <a:t>多还是微信多？</a:t>
                </a:r>
                <a:endParaRPr lang="zh-CN" altLang="en-US" sz="2000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为什么会这样？</a:t>
                </a:r>
                <a:endParaRPr lang="zh-CN" altLang="en-US" sz="2000" b="1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308192" y="3562915"/>
                <a:ext cx="7316681" cy="2287926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1695634" y="2787587"/>
              <a:ext cx="0" cy="228792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3957</Words>
  <Application>WPS 演示</Application>
  <PresentationFormat>自定义</PresentationFormat>
  <Paragraphs>396</Paragraphs>
  <Slides>38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38</vt:i4>
      </vt:variant>
    </vt:vector>
  </HeadingPairs>
  <TitlesOfParts>
    <vt:vector size="56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微软雅黑 Light</vt:lpstr>
      <vt:lpstr>Times New Roman</vt:lpstr>
      <vt:lpstr>Cambria</vt:lpstr>
      <vt:lpstr>Arial Unicode MS</vt:lpstr>
      <vt:lpstr>等线</vt:lpstr>
      <vt:lpstr>Verdana</vt:lpstr>
      <vt:lpstr>方正舒体</vt:lpstr>
      <vt:lpstr>Wingdings</vt:lpstr>
      <vt:lpstr>默认设计模板</vt:lpstr>
      <vt:lpstr>1_Office 主题</vt:lpstr>
      <vt:lpstr>1_默认设计模板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 无名</cp:lastModifiedBy>
  <cp:revision>153</cp:revision>
  <dcterms:created xsi:type="dcterms:W3CDTF">2016-11-30T07:11:00Z</dcterms:created>
  <dcterms:modified xsi:type="dcterms:W3CDTF">2019-04-11T13:34:56Z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</Properties>
</file>