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79" r:id="rId2"/>
    <p:sldId id="380" r:id="rId3"/>
    <p:sldId id="382" r:id="rId4"/>
    <p:sldId id="393" r:id="rId5"/>
    <p:sldId id="395" r:id="rId6"/>
    <p:sldId id="396" r:id="rId7"/>
    <p:sldId id="397" r:id="rId8"/>
    <p:sldId id="416" r:id="rId9"/>
    <p:sldId id="417" r:id="rId10"/>
    <p:sldId id="418" r:id="rId11"/>
    <p:sldId id="419" r:id="rId12"/>
    <p:sldId id="398" r:id="rId13"/>
    <p:sldId id="415" r:id="rId14"/>
    <p:sldId id="420" r:id="rId15"/>
    <p:sldId id="421" r:id="rId16"/>
    <p:sldId id="422" r:id="rId17"/>
    <p:sldId id="394" r:id="rId18"/>
    <p:sldId id="383" r:id="rId19"/>
    <p:sldId id="411" r:id="rId20"/>
    <p:sldId id="412" r:id="rId21"/>
    <p:sldId id="413" r:id="rId22"/>
    <p:sldId id="41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89D"/>
    <a:srgbClr val="F2644C"/>
    <a:srgbClr val="EA8C82"/>
    <a:srgbClr val="C9E6ED"/>
    <a:srgbClr val="23A7B5"/>
    <a:srgbClr val="C3EEF3"/>
    <a:srgbClr val="72BCCC"/>
    <a:srgbClr val="E6E6E6"/>
    <a:srgbClr val="82C836"/>
    <a:srgbClr val="E9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21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1AD31-F2BF-4C69-9D94-785FD3044019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6565E4C-C465-4FE5-9650-2BE54EADBF9B}">
      <dgm:prSet phldrT="[文本]"/>
      <dgm:spPr>
        <a:solidFill>
          <a:srgbClr val="C00000"/>
        </a:solidFill>
      </dgm:spPr>
      <dgm:t>
        <a:bodyPr/>
        <a:lstStyle/>
        <a:p>
          <a:pPr algn="ctr"/>
          <a:r>
            <a:rPr lang="zh-CN" altLang="en-US" dirty="0" smtClean="0"/>
            <a:t>内容化</a:t>
          </a:r>
          <a:endParaRPr lang="zh-CN" altLang="en-US" dirty="0"/>
        </a:p>
      </dgm:t>
    </dgm:pt>
    <dgm:pt modelId="{2AD2EDF9-8736-4A09-8829-1A0B62003EC3}" type="parTrans" cxnId="{D90F7492-E1EB-4034-BA73-FF57A5C1B8DE}">
      <dgm:prSet/>
      <dgm:spPr/>
      <dgm:t>
        <a:bodyPr/>
        <a:lstStyle/>
        <a:p>
          <a:endParaRPr lang="zh-CN" altLang="en-US"/>
        </a:p>
      </dgm:t>
    </dgm:pt>
    <dgm:pt modelId="{28A2AEAF-8780-4C54-B817-95FFC031B72B}" type="sibTrans" cxnId="{D90F7492-E1EB-4034-BA73-FF57A5C1B8DE}">
      <dgm:prSet/>
      <dgm:spPr>
        <a:solidFill>
          <a:srgbClr val="C00000"/>
        </a:solidFill>
      </dgm:spPr>
      <dgm:t>
        <a:bodyPr/>
        <a:lstStyle/>
        <a:p>
          <a:endParaRPr lang="zh-CN" altLang="en-US"/>
        </a:p>
      </dgm:t>
    </dgm:pt>
    <dgm:pt modelId="{FEA5C285-702C-4405-84D5-90A00B831508}">
      <dgm:prSet phldrT="[文本]"/>
      <dgm:spPr>
        <a:solidFill>
          <a:srgbClr val="12A89D"/>
        </a:solidFill>
      </dgm:spPr>
      <dgm:t>
        <a:bodyPr/>
        <a:lstStyle/>
        <a:p>
          <a:pPr algn="ctr"/>
          <a:r>
            <a:rPr lang="zh-CN" altLang="en-US" dirty="0" smtClean="0"/>
            <a:t>粉丝化</a:t>
          </a:r>
          <a:endParaRPr lang="zh-CN" altLang="en-US" dirty="0"/>
        </a:p>
      </dgm:t>
    </dgm:pt>
    <dgm:pt modelId="{55C8AA8F-5E9A-49BF-82F8-0CF91EE072C2}" type="parTrans" cxnId="{AFB2B7CB-4249-45A8-B2E1-4748FC573DCB}">
      <dgm:prSet/>
      <dgm:spPr/>
      <dgm:t>
        <a:bodyPr/>
        <a:lstStyle/>
        <a:p>
          <a:endParaRPr lang="zh-CN" altLang="en-US"/>
        </a:p>
      </dgm:t>
    </dgm:pt>
    <dgm:pt modelId="{7F69AC11-662D-4548-9206-C2B89E27312C}" type="sibTrans" cxnId="{AFB2B7CB-4249-45A8-B2E1-4748FC573DCB}">
      <dgm:prSet/>
      <dgm:spPr>
        <a:solidFill>
          <a:srgbClr val="12A89D"/>
        </a:solidFill>
      </dgm:spPr>
      <dgm:t>
        <a:bodyPr/>
        <a:lstStyle/>
        <a:p>
          <a:endParaRPr lang="zh-CN" altLang="en-US"/>
        </a:p>
      </dgm:t>
    </dgm:pt>
    <dgm:pt modelId="{6A5D4E4B-8065-48B9-80B6-E3194D288EBA}">
      <dgm:prSet phldrT="[文本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zh-CN" altLang="en-US" dirty="0" smtClean="0"/>
            <a:t>场景化</a:t>
          </a:r>
          <a:endParaRPr lang="zh-CN" altLang="en-US" dirty="0"/>
        </a:p>
      </dgm:t>
    </dgm:pt>
    <dgm:pt modelId="{3B09E7E6-4EEC-47D2-B636-BEE81ACD3357}" type="parTrans" cxnId="{1DB512A2-185E-4488-AC9C-0CEAA9B28139}">
      <dgm:prSet/>
      <dgm:spPr/>
      <dgm:t>
        <a:bodyPr/>
        <a:lstStyle/>
        <a:p>
          <a:endParaRPr lang="zh-CN" altLang="en-US"/>
        </a:p>
      </dgm:t>
    </dgm:pt>
    <dgm:pt modelId="{B66B554F-D698-417B-AD47-06C69EC39311}" type="sibTrans" cxnId="{1DB512A2-185E-4488-AC9C-0CEAA9B28139}">
      <dgm:prSet/>
      <dgm:spPr/>
      <dgm:t>
        <a:bodyPr/>
        <a:lstStyle/>
        <a:p>
          <a:endParaRPr lang="zh-CN" altLang="en-US"/>
        </a:p>
      </dgm:t>
    </dgm:pt>
    <dgm:pt modelId="{13989CAF-31E4-412B-9C6A-265A987ADBD2}">
      <dgm:prSet phldrT="[文本]"/>
      <dgm:spPr>
        <a:solidFill>
          <a:srgbClr val="C00000"/>
        </a:solidFill>
      </dgm:spPr>
      <dgm:t>
        <a:bodyPr/>
        <a:lstStyle/>
        <a:p>
          <a:pPr algn="l"/>
          <a:r>
            <a:rPr lang="zh-CN" altLang="en-US" dirty="0" smtClean="0"/>
            <a:t>消费路径和习惯发生较大变革</a:t>
          </a:r>
          <a:endParaRPr lang="zh-CN" altLang="en-US" dirty="0"/>
        </a:p>
      </dgm:t>
    </dgm:pt>
    <dgm:pt modelId="{FF721A3E-BF52-41EE-94FB-9E13CB81D02B}" type="parTrans" cxnId="{6977F9D9-FD2C-4BD5-B7A5-59BC2298923F}">
      <dgm:prSet/>
      <dgm:spPr/>
      <dgm:t>
        <a:bodyPr/>
        <a:lstStyle/>
        <a:p>
          <a:endParaRPr lang="zh-CN" altLang="en-US"/>
        </a:p>
      </dgm:t>
    </dgm:pt>
    <dgm:pt modelId="{38F1BC1F-8FF0-478F-ACB4-6760697C611C}" type="sibTrans" cxnId="{6977F9D9-FD2C-4BD5-B7A5-59BC2298923F}">
      <dgm:prSet/>
      <dgm:spPr/>
      <dgm:t>
        <a:bodyPr/>
        <a:lstStyle/>
        <a:p>
          <a:endParaRPr lang="zh-CN" altLang="en-US"/>
        </a:p>
      </dgm:t>
    </dgm:pt>
    <dgm:pt modelId="{32C475FB-AB1D-4443-AF79-6F94FE175A7E}">
      <dgm:prSet phldrT="[文本]"/>
      <dgm:spPr>
        <a:solidFill>
          <a:srgbClr val="12A89D"/>
        </a:solidFill>
      </dgm:spPr>
      <dgm:t>
        <a:bodyPr/>
        <a:lstStyle/>
        <a:p>
          <a:pPr algn="l"/>
          <a:r>
            <a:rPr lang="zh-CN" altLang="en-US" smtClean="0"/>
            <a:t>意见领袖的引导作用越来越大</a:t>
          </a:r>
          <a:endParaRPr lang="zh-CN" altLang="en-US" dirty="0"/>
        </a:p>
      </dgm:t>
    </dgm:pt>
    <dgm:pt modelId="{90CCE774-A92F-49DD-BA0C-1A02CFF41AE7}" type="parTrans" cxnId="{DDBDCDB5-A501-40E9-AE55-BA0ED2C17182}">
      <dgm:prSet/>
      <dgm:spPr/>
      <dgm:t>
        <a:bodyPr/>
        <a:lstStyle/>
        <a:p>
          <a:endParaRPr lang="zh-CN" altLang="en-US"/>
        </a:p>
      </dgm:t>
    </dgm:pt>
    <dgm:pt modelId="{F021302B-6C1B-4B0E-9123-306C1267F963}" type="sibTrans" cxnId="{DDBDCDB5-A501-40E9-AE55-BA0ED2C17182}">
      <dgm:prSet/>
      <dgm:spPr/>
      <dgm:t>
        <a:bodyPr/>
        <a:lstStyle/>
        <a:p>
          <a:endParaRPr lang="zh-CN" altLang="en-US"/>
        </a:p>
      </dgm:t>
    </dgm:pt>
    <dgm:pt modelId="{AB8AB30C-2F08-49FD-8CBD-791931D5F9C4}">
      <dgm:prSet phldrT="[文本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zh-CN" altLang="en-US" dirty="0" smtClean="0"/>
            <a:t>从流量运营转变为人群运营</a:t>
          </a:r>
          <a:endParaRPr lang="zh-CN" altLang="en-US" dirty="0"/>
        </a:p>
      </dgm:t>
    </dgm:pt>
    <dgm:pt modelId="{4C9F5C34-DA0D-48EB-9531-F23E90D9CE8B}" type="parTrans" cxnId="{4264B864-2A05-4356-B231-EB2DF214079C}">
      <dgm:prSet/>
      <dgm:spPr/>
      <dgm:t>
        <a:bodyPr/>
        <a:lstStyle/>
        <a:p>
          <a:endParaRPr lang="zh-CN" altLang="en-US"/>
        </a:p>
      </dgm:t>
    </dgm:pt>
    <dgm:pt modelId="{BEC4FCB1-1D3F-4042-8EE1-6F8DDA10B9C2}" type="sibTrans" cxnId="{4264B864-2A05-4356-B231-EB2DF214079C}">
      <dgm:prSet/>
      <dgm:spPr/>
      <dgm:t>
        <a:bodyPr/>
        <a:lstStyle/>
        <a:p>
          <a:endParaRPr lang="zh-CN" altLang="en-US"/>
        </a:p>
      </dgm:t>
    </dgm:pt>
    <dgm:pt modelId="{76A49C99-8BF0-4E00-858C-CD2286655978}" type="pres">
      <dgm:prSet presAssocID="{8DC1AD31-F2BF-4C69-9D94-785FD304401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8151A7D-E1D7-4C2A-8A27-54967A6F7101}" type="pres">
      <dgm:prSet presAssocID="{B6565E4C-C465-4FE5-9650-2BE54EADBF9B}" presName="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E48C78-D4BF-479A-864C-AB77DA6D894D}" type="pres">
      <dgm:prSet presAssocID="{28A2AEAF-8780-4C54-B817-95FFC031B72B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368E81C-73C7-4C34-B546-8FB3A0377F68}" type="pres">
      <dgm:prSet presAssocID="{FEA5C285-702C-4405-84D5-90A00B831508}" presName="middleNode" presStyleCnt="0"/>
      <dgm:spPr/>
    </dgm:pt>
    <dgm:pt modelId="{8A9D383E-80C0-4C2B-A1FA-033A3DA162D9}" type="pres">
      <dgm:prSet presAssocID="{FEA5C285-702C-4405-84D5-90A00B831508}" presName="padding" presStyleLbl="node1" presStyleIdx="0" presStyleCnt="3"/>
      <dgm:spPr/>
    </dgm:pt>
    <dgm:pt modelId="{4537A514-F44F-4B51-A60A-52AE18C32FBC}" type="pres">
      <dgm:prSet presAssocID="{FEA5C285-702C-4405-84D5-90A00B831508}" presName="shap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F64C88-6CD3-40FB-A86B-AFDCBB45B442}" type="pres">
      <dgm:prSet presAssocID="{7F69AC11-662D-4548-9206-C2B89E27312C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087AE7E2-97E4-4AA5-9034-295F88E3E69E}" type="pres">
      <dgm:prSet presAssocID="{6A5D4E4B-8065-48B9-80B6-E3194D288EB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77F9D9-FD2C-4BD5-B7A5-59BC2298923F}" srcId="{B6565E4C-C465-4FE5-9650-2BE54EADBF9B}" destId="{13989CAF-31E4-412B-9C6A-265A987ADBD2}" srcOrd="0" destOrd="0" parTransId="{FF721A3E-BF52-41EE-94FB-9E13CB81D02B}" sibTransId="{38F1BC1F-8FF0-478F-ACB4-6760697C611C}"/>
    <dgm:cxn modelId="{D90F7492-E1EB-4034-BA73-FF57A5C1B8DE}" srcId="{8DC1AD31-F2BF-4C69-9D94-785FD3044019}" destId="{B6565E4C-C465-4FE5-9650-2BE54EADBF9B}" srcOrd="0" destOrd="0" parTransId="{2AD2EDF9-8736-4A09-8829-1A0B62003EC3}" sibTransId="{28A2AEAF-8780-4C54-B817-95FFC031B72B}"/>
    <dgm:cxn modelId="{7C26C0C2-F11E-4573-A05B-778157A9ECF0}" type="presOf" srcId="{AB8AB30C-2F08-49FD-8CBD-791931D5F9C4}" destId="{087AE7E2-97E4-4AA5-9034-295F88E3E69E}" srcOrd="0" destOrd="1" presId="urn:microsoft.com/office/officeart/2005/8/layout/bProcess2"/>
    <dgm:cxn modelId="{DDBDCDB5-A501-40E9-AE55-BA0ED2C17182}" srcId="{FEA5C285-702C-4405-84D5-90A00B831508}" destId="{32C475FB-AB1D-4443-AF79-6F94FE175A7E}" srcOrd="0" destOrd="0" parTransId="{90CCE774-A92F-49DD-BA0C-1A02CFF41AE7}" sibTransId="{F021302B-6C1B-4B0E-9123-306C1267F963}"/>
    <dgm:cxn modelId="{AFB2B7CB-4249-45A8-B2E1-4748FC573DCB}" srcId="{8DC1AD31-F2BF-4C69-9D94-785FD3044019}" destId="{FEA5C285-702C-4405-84D5-90A00B831508}" srcOrd="1" destOrd="0" parTransId="{55C8AA8F-5E9A-49BF-82F8-0CF91EE072C2}" sibTransId="{7F69AC11-662D-4548-9206-C2B89E27312C}"/>
    <dgm:cxn modelId="{1DFFB616-F918-4E97-836B-3DC13F73404F}" type="presOf" srcId="{6A5D4E4B-8065-48B9-80B6-E3194D288EBA}" destId="{087AE7E2-97E4-4AA5-9034-295F88E3E69E}" srcOrd="0" destOrd="0" presId="urn:microsoft.com/office/officeart/2005/8/layout/bProcess2"/>
    <dgm:cxn modelId="{1C909C94-1CEE-4409-9CD8-25DC5716F2BF}" type="presOf" srcId="{B6565E4C-C465-4FE5-9650-2BE54EADBF9B}" destId="{F8151A7D-E1D7-4C2A-8A27-54967A6F7101}" srcOrd="0" destOrd="0" presId="urn:microsoft.com/office/officeart/2005/8/layout/bProcess2"/>
    <dgm:cxn modelId="{1DB512A2-185E-4488-AC9C-0CEAA9B28139}" srcId="{8DC1AD31-F2BF-4C69-9D94-785FD3044019}" destId="{6A5D4E4B-8065-48B9-80B6-E3194D288EBA}" srcOrd="2" destOrd="0" parTransId="{3B09E7E6-4EEC-47D2-B636-BEE81ACD3357}" sibTransId="{B66B554F-D698-417B-AD47-06C69EC39311}"/>
    <dgm:cxn modelId="{C6D6AA3A-497F-442E-AE56-E052F42313FE}" type="presOf" srcId="{7F69AC11-662D-4548-9206-C2B89E27312C}" destId="{2DF64C88-6CD3-40FB-A86B-AFDCBB45B442}" srcOrd="0" destOrd="0" presId="urn:microsoft.com/office/officeart/2005/8/layout/bProcess2"/>
    <dgm:cxn modelId="{614100EE-7E56-434D-B288-E9F677F2618A}" type="presOf" srcId="{13989CAF-31E4-412B-9C6A-265A987ADBD2}" destId="{F8151A7D-E1D7-4C2A-8A27-54967A6F7101}" srcOrd="0" destOrd="1" presId="urn:microsoft.com/office/officeart/2005/8/layout/bProcess2"/>
    <dgm:cxn modelId="{8D720190-DB88-49B8-87FA-C0BF27BD0432}" type="presOf" srcId="{8DC1AD31-F2BF-4C69-9D94-785FD3044019}" destId="{76A49C99-8BF0-4E00-858C-CD2286655978}" srcOrd="0" destOrd="0" presId="urn:microsoft.com/office/officeart/2005/8/layout/bProcess2"/>
    <dgm:cxn modelId="{4264B864-2A05-4356-B231-EB2DF214079C}" srcId="{6A5D4E4B-8065-48B9-80B6-E3194D288EBA}" destId="{AB8AB30C-2F08-49FD-8CBD-791931D5F9C4}" srcOrd="0" destOrd="0" parTransId="{4C9F5C34-DA0D-48EB-9531-F23E90D9CE8B}" sibTransId="{BEC4FCB1-1D3F-4042-8EE1-6F8DDA10B9C2}"/>
    <dgm:cxn modelId="{83FAB9F0-DC9E-49DC-9C72-94BD44165993}" type="presOf" srcId="{28A2AEAF-8780-4C54-B817-95FFC031B72B}" destId="{32E48C78-D4BF-479A-864C-AB77DA6D894D}" srcOrd="0" destOrd="0" presId="urn:microsoft.com/office/officeart/2005/8/layout/bProcess2"/>
    <dgm:cxn modelId="{ECB5BEF8-259E-4FE0-9F3A-284FB7C02160}" type="presOf" srcId="{32C475FB-AB1D-4443-AF79-6F94FE175A7E}" destId="{4537A514-F44F-4B51-A60A-52AE18C32FBC}" srcOrd="0" destOrd="1" presId="urn:microsoft.com/office/officeart/2005/8/layout/bProcess2"/>
    <dgm:cxn modelId="{6DCB4975-141C-441E-819A-DCBFFC395CA1}" type="presOf" srcId="{FEA5C285-702C-4405-84D5-90A00B831508}" destId="{4537A514-F44F-4B51-A60A-52AE18C32FBC}" srcOrd="0" destOrd="0" presId="urn:microsoft.com/office/officeart/2005/8/layout/bProcess2"/>
    <dgm:cxn modelId="{B419DA2A-18E5-4B45-BC91-5FDCBBBF5343}" type="presParOf" srcId="{76A49C99-8BF0-4E00-858C-CD2286655978}" destId="{F8151A7D-E1D7-4C2A-8A27-54967A6F7101}" srcOrd="0" destOrd="0" presId="urn:microsoft.com/office/officeart/2005/8/layout/bProcess2"/>
    <dgm:cxn modelId="{37BBAD3F-0088-489A-8586-9BC178B69664}" type="presParOf" srcId="{76A49C99-8BF0-4E00-858C-CD2286655978}" destId="{32E48C78-D4BF-479A-864C-AB77DA6D894D}" srcOrd="1" destOrd="0" presId="urn:microsoft.com/office/officeart/2005/8/layout/bProcess2"/>
    <dgm:cxn modelId="{405457CA-657B-4A81-8ADF-741D931A7546}" type="presParOf" srcId="{76A49C99-8BF0-4E00-858C-CD2286655978}" destId="{9368E81C-73C7-4C34-B546-8FB3A0377F68}" srcOrd="2" destOrd="0" presId="urn:microsoft.com/office/officeart/2005/8/layout/bProcess2"/>
    <dgm:cxn modelId="{51357B70-0106-4C8F-8966-CC0964B46ABD}" type="presParOf" srcId="{9368E81C-73C7-4C34-B546-8FB3A0377F68}" destId="{8A9D383E-80C0-4C2B-A1FA-033A3DA162D9}" srcOrd="0" destOrd="0" presId="urn:microsoft.com/office/officeart/2005/8/layout/bProcess2"/>
    <dgm:cxn modelId="{D29F1C44-A820-48E1-A82B-3055F25664C2}" type="presParOf" srcId="{9368E81C-73C7-4C34-B546-8FB3A0377F68}" destId="{4537A514-F44F-4B51-A60A-52AE18C32FBC}" srcOrd="1" destOrd="0" presId="urn:microsoft.com/office/officeart/2005/8/layout/bProcess2"/>
    <dgm:cxn modelId="{CBC8384C-41BB-4247-991E-3DE7262FB2E8}" type="presParOf" srcId="{76A49C99-8BF0-4E00-858C-CD2286655978}" destId="{2DF64C88-6CD3-40FB-A86B-AFDCBB45B442}" srcOrd="3" destOrd="0" presId="urn:microsoft.com/office/officeart/2005/8/layout/bProcess2"/>
    <dgm:cxn modelId="{FA3027E1-4784-43A7-BEA6-F04CC4AC5588}" type="presParOf" srcId="{76A49C99-8BF0-4E00-858C-CD2286655978}" destId="{087AE7E2-97E4-4AA5-9034-295F88E3E69E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51A7D-E1D7-4C2A-8A27-54967A6F7101}">
      <dsp:nvSpPr>
        <dsp:cNvPr id="0" name=""/>
        <dsp:cNvSpPr/>
      </dsp:nvSpPr>
      <dsp:spPr>
        <a:xfrm>
          <a:off x="0" y="4351"/>
          <a:ext cx="2497764" cy="24977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内容化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消费路径和习惯发生较大变革</a:t>
          </a:r>
          <a:endParaRPr lang="zh-CN" altLang="en-US" sz="1800" kern="1200" dirty="0"/>
        </a:p>
      </dsp:txBody>
      <dsp:txXfrm>
        <a:off x="365789" y="370140"/>
        <a:ext cx="1766186" cy="1766186"/>
      </dsp:txXfrm>
    </dsp:sp>
    <dsp:sp modelId="{32E48C78-D4BF-479A-864C-AB77DA6D894D}">
      <dsp:nvSpPr>
        <dsp:cNvPr id="0" name=""/>
        <dsp:cNvSpPr/>
      </dsp:nvSpPr>
      <dsp:spPr>
        <a:xfrm rot="5400000">
          <a:off x="2918006" y="812072"/>
          <a:ext cx="874217" cy="882322"/>
        </a:xfrm>
        <a:prstGeom prst="triangl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7A514-F44F-4B51-A60A-52AE18C32FBC}">
      <dsp:nvSpPr>
        <dsp:cNvPr id="0" name=""/>
        <dsp:cNvSpPr/>
      </dsp:nvSpPr>
      <dsp:spPr>
        <a:xfrm>
          <a:off x="4162523" y="420229"/>
          <a:ext cx="1666008" cy="1666008"/>
        </a:xfrm>
        <a:prstGeom prst="ellipse">
          <a:avLst/>
        </a:prstGeom>
        <a:solidFill>
          <a:srgbClr val="12A8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粉丝化</a:t>
          </a:r>
          <a:endParaRPr lang="zh-CN" alt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/>
            <a:t>意见领袖的引导作用越来越大</a:t>
          </a:r>
          <a:endParaRPr lang="zh-CN" altLang="en-US" sz="1200" kern="1200" dirty="0"/>
        </a:p>
      </dsp:txBody>
      <dsp:txXfrm>
        <a:off x="4406504" y="664210"/>
        <a:ext cx="1178046" cy="1178046"/>
      </dsp:txXfrm>
    </dsp:sp>
    <dsp:sp modelId="{2DF64C88-6CD3-40FB-A86B-AFDCBB45B442}">
      <dsp:nvSpPr>
        <dsp:cNvPr id="0" name=""/>
        <dsp:cNvSpPr/>
      </dsp:nvSpPr>
      <dsp:spPr>
        <a:xfrm rot="5400000">
          <a:off x="6248774" y="812072"/>
          <a:ext cx="874217" cy="882322"/>
        </a:xfrm>
        <a:prstGeom prst="triangle">
          <a:avLst/>
        </a:prstGeom>
        <a:solidFill>
          <a:srgbClr val="12A8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AE7E2-97E4-4AA5-9034-295F88E3E69E}">
      <dsp:nvSpPr>
        <dsp:cNvPr id="0" name=""/>
        <dsp:cNvSpPr/>
      </dsp:nvSpPr>
      <dsp:spPr>
        <a:xfrm>
          <a:off x="7493292" y="4351"/>
          <a:ext cx="2497764" cy="2497764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场景化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从流量运营转变为人群运营</a:t>
          </a:r>
          <a:endParaRPr lang="zh-CN" altLang="en-US" sz="1800" kern="1200" dirty="0"/>
        </a:p>
      </dsp:txBody>
      <dsp:txXfrm>
        <a:off x="7859081" y="370140"/>
        <a:ext cx="1766186" cy="176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9BEE-ADBC-4D4C-972D-AA15FFE07C20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AD53F-6212-412A-8C66-A8632F305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1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470613-F47B-44A8-8002-6B4146D3F0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4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3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51CAD51-B592-4346-8B78-BF70B409CA57}" type="slidenum">
              <a:rPr lang="zh-CN" altLang="en-US" sz="1200">
                <a:solidFill>
                  <a:srgbClr val="000000"/>
                </a:solidFill>
              </a:rPr>
              <a:pPr algn="r"/>
              <a:t>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3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8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97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9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1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10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51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11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78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14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638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15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42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159F9E-7CB8-403B-A14D-FD6F371E083B}" type="slidenum">
              <a:rPr lang="zh-CN" altLang="en-US" smtClean="0">
                <a:latin typeface="Arial" panose="020B0604020202020204" pitchFamily="34" charset="0"/>
                <a:ea typeface="微软雅黑 Light" panose="020B0502040204020203" pitchFamily="34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CN" altLang="en-US" dirty="0"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58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201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73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362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290" y="243325"/>
            <a:ext cx="9155470" cy="4366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2A89D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1560"/>
            <a:ext cx="10972800" cy="5074603"/>
          </a:xfrm>
          <a:prstGeom prst="rect">
            <a:avLst/>
          </a:prstGeom>
        </p:spPr>
        <p:txBody>
          <a:bodyPr/>
          <a:lstStyle>
            <a:lvl1pPr marL="0" indent="457200">
              <a:lnSpc>
                <a:spcPct val="130000"/>
              </a:lnSpc>
              <a:spcBef>
                <a:spcPts val="0"/>
              </a:spcBef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>
                <a:latin typeface="微软雅黑" pitchFamily="34" charset="-122"/>
                <a:ea typeface="微软雅黑" pitchFamily="34" charset="-122"/>
              </a:defRPr>
            </a:lvl2pPr>
            <a:lvl3pPr marL="914400" indent="0">
              <a:buNone/>
              <a:defRPr sz="2000">
                <a:latin typeface="微软雅黑" pitchFamily="34" charset="-122"/>
                <a:ea typeface="微软雅黑" pitchFamily="34" charset="-122"/>
              </a:defRPr>
            </a:lvl3pPr>
            <a:lvl4pPr marL="1371600" indent="0">
              <a:buNone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1828800" indent="0">
              <a:buNone/>
              <a:defRPr sz="20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cxnSp>
        <p:nvCxnSpPr>
          <p:cNvPr id="18" name="直接连接符 10"/>
          <p:cNvCxnSpPr>
            <a:cxnSpLocks noChangeShapeType="1"/>
          </p:cNvCxnSpPr>
          <p:nvPr userDrawn="1"/>
        </p:nvCxnSpPr>
        <p:spPr bwMode="auto">
          <a:xfrm flipH="1">
            <a:off x="11309521" y="659156"/>
            <a:ext cx="606862" cy="0"/>
          </a:xfrm>
          <a:prstGeom prst="line">
            <a:avLst/>
          </a:prstGeom>
          <a:noFill/>
          <a:ln w="25400" cap="rnd">
            <a:solidFill>
              <a:schemeClr val="bg1">
                <a:lumMod val="9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直角三角形 52"/>
          <p:cNvSpPr/>
          <p:nvPr userDrawn="1"/>
        </p:nvSpPr>
        <p:spPr>
          <a:xfrm rot="13500907">
            <a:off x="-416327" y="146884"/>
            <a:ext cx="797633" cy="797633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4" name="直接连接符 53"/>
          <p:cNvCxnSpPr/>
          <p:nvPr userDrawn="1"/>
        </p:nvCxnSpPr>
        <p:spPr>
          <a:xfrm flipV="1">
            <a:off x="-104423" y="659156"/>
            <a:ext cx="650925" cy="650925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 bwMode="auto">
          <a:xfrm>
            <a:off x="633414" y="751111"/>
            <a:ext cx="1155858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组合 7"/>
          <p:cNvGrpSpPr/>
          <p:nvPr userDrawn="1"/>
        </p:nvGrpSpPr>
        <p:grpSpPr>
          <a:xfrm>
            <a:off x="11211840" y="148901"/>
            <a:ext cx="536178" cy="553089"/>
            <a:chOff x="5503234" y="2525785"/>
            <a:chExt cx="1646612" cy="1698548"/>
          </a:xfrm>
        </p:grpSpPr>
        <p:grpSp>
          <p:nvGrpSpPr>
            <p:cNvPr id="155" name="组合 154"/>
            <p:cNvGrpSpPr/>
            <p:nvPr userDrawn="1"/>
          </p:nvGrpSpPr>
          <p:grpSpPr>
            <a:xfrm>
              <a:off x="5503234" y="2525785"/>
              <a:ext cx="1646612" cy="1698548"/>
              <a:chOff x="5503234" y="2525785"/>
              <a:chExt cx="1646612" cy="1698548"/>
            </a:xfrm>
          </p:grpSpPr>
          <p:grpSp>
            <p:nvGrpSpPr>
              <p:cNvPr id="158" name="组合 157">
                <a:extLst>
                  <a:ext uri="{FF2B5EF4-FFF2-40B4-BE49-F238E27FC236}">
                    <a16:creationId xmlns="" xmlns:a16="http://schemas.microsoft.com/office/drawing/2014/main" id="{77BBF6CA-7340-4E88-AA38-00A9F3A66862}"/>
                  </a:ext>
                </a:extLst>
              </p:cNvPr>
              <p:cNvGrpSpPr/>
              <p:nvPr/>
            </p:nvGrpSpPr>
            <p:grpSpPr>
              <a:xfrm>
                <a:off x="5503234" y="2525785"/>
                <a:ext cx="1646612" cy="1698548"/>
                <a:chOff x="493713" y="3395663"/>
                <a:chExt cx="2436812" cy="1704506"/>
              </a:xfrm>
            </p:grpSpPr>
            <p:sp>
              <p:nvSpPr>
                <p:cNvPr id="160" name="Freeform 81">
                  <a:extLst>
                    <a:ext uri="{FF2B5EF4-FFF2-40B4-BE49-F238E27FC236}">
                      <a16:creationId xmlns="" xmlns:a16="http://schemas.microsoft.com/office/drawing/2014/main" id="{F059DE24-D31A-4B7B-81AE-3E8F7421D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13" y="3395663"/>
                  <a:ext cx="2436812" cy="1536700"/>
                </a:xfrm>
                <a:custGeom>
                  <a:avLst/>
                  <a:gdLst>
                    <a:gd name="T0" fmla="*/ 1469 w 1535"/>
                    <a:gd name="T1" fmla="*/ 0 h 968"/>
                    <a:gd name="T2" fmla="*/ 66 w 1535"/>
                    <a:gd name="T3" fmla="*/ 0 h 968"/>
                    <a:gd name="T4" fmla="*/ 66 w 1535"/>
                    <a:gd name="T5" fmla="*/ 0 h 968"/>
                    <a:gd name="T6" fmla="*/ 52 w 1535"/>
                    <a:gd name="T7" fmla="*/ 2 h 968"/>
                    <a:gd name="T8" fmla="*/ 40 w 1535"/>
                    <a:gd name="T9" fmla="*/ 6 h 968"/>
                    <a:gd name="T10" fmla="*/ 30 w 1535"/>
                    <a:gd name="T11" fmla="*/ 12 h 968"/>
                    <a:gd name="T12" fmla="*/ 20 w 1535"/>
                    <a:gd name="T13" fmla="*/ 20 h 968"/>
                    <a:gd name="T14" fmla="*/ 12 w 1535"/>
                    <a:gd name="T15" fmla="*/ 28 h 968"/>
                    <a:gd name="T16" fmla="*/ 6 w 1535"/>
                    <a:gd name="T17" fmla="*/ 40 h 968"/>
                    <a:gd name="T18" fmla="*/ 2 w 1535"/>
                    <a:gd name="T19" fmla="*/ 52 h 968"/>
                    <a:gd name="T20" fmla="*/ 0 w 1535"/>
                    <a:gd name="T21" fmla="*/ 66 h 968"/>
                    <a:gd name="T22" fmla="*/ 0 w 1535"/>
                    <a:gd name="T23" fmla="*/ 902 h 968"/>
                    <a:gd name="T24" fmla="*/ 0 w 1535"/>
                    <a:gd name="T25" fmla="*/ 968 h 968"/>
                    <a:gd name="T26" fmla="*/ 66 w 1535"/>
                    <a:gd name="T27" fmla="*/ 968 h 968"/>
                    <a:gd name="T28" fmla="*/ 1469 w 1535"/>
                    <a:gd name="T29" fmla="*/ 968 h 968"/>
                    <a:gd name="T30" fmla="*/ 1535 w 1535"/>
                    <a:gd name="T31" fmla="*/ 968 h 968"/>
                    <a:gd name="T32" fmla="*/ 1535 w 1535"/>
                    <a:gd name="T33" fmla="*/ 902 h 968"/>
                    <a:gd name="T34" fmla="*/ 1535 w 1535"/>
                    <a:gd name="T35" fmla="*/ 66 h 968"/>
                    <a:gd name="T36" fmla="*/ 1535 w 1535"/>
                    <a:gd name="T37" fmla="*/ 66 h 968"/>
                    <a:gd name="T38" fmla="*/ 1533 w 1535"/>
                    <a:gd name="T39" fmla="*/ 52 h 968"/>
                    <a:gd name="T40" fmla="*/ 1529 w 1535"/>
                    <a:gd name="T41" fmla="*/ 40 h 968"/>
                    <a:gd name="T42" fmla="*/ 1523 w 1535"/>
                    <a:gd name="T43" fmla="*/ 28 h 968"/>
                    <a:gd name="T44" fmla="*/ 1515 w 1535"/>
                    <a:gd name="T45" fmla="*/ 20 h 968"/>
                    <a:gd name="T46" fmla="*/ 1507 w 1535"/>
                    <a:gd name="T47" fmla="*/ 12 h 968"/>
                    <a:gd name="T48" fmla="*/ 1495 w 1535"/>
                    <a:gd name="T49" fmla="*/ 6 h 968"/>
                    <a:gd name="T50" fmla="*/ 1483 w 1535"/>
                    <a:gd name="T51" fmla="*/ 2 h 968"/>
                    <a:gd name="T52" fmla="*/ 1469 w 1535"/>
                    <a:gd name="T53" fmla="*/ 0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35" h="968">
                      <a:moveTo>
                        <a:pt x="1469" y="0"/>
                      </a:move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52" y="2"/>
                      </a:lnTo>
                      <a:lnTo>
                        <a:pt x="40" y="6"/>
                      </a:lnTo>
                      <a:lnTo>
                        <a:pt x="30" y="12"/>
                      </a:lnTo>
                      <a:lnTo>
                        <a:pt x="20" y="20"/>
                      </a:lnTo>
                      <a:lnTo>
                        <a:pt x="12" y="28"/>
                      </a:lnTo>
                      <a:lnTo>
                        <a:pt x="6" y="40"/>
                      </a:lnTo>
                      <a:lnTo>
                        <a:pt x="2" y="52"/>
                      </a:lnTo>
                      <a:lnTo>
                        <a:pt x="0" y="66"/>
                      </a:lnTo>
                      <a:lnTo>
                        <a:pt x="0" y="902"/>
                      </a:lnTo>
                      <a:lnTo>
                        <a:pt x="0" y="968"/>
                      </a:lnTo>
                      <a:lnTo>
                        <a:pt x="66" y="968"/>
                      </a:lnTo>
                      <a:lnTo>
                        <a:pt x="1469" y="968"/>
                      </a:lnTo>
                      <a:lnTo>
                        <a:pt x="1535" y="968"/>
                      </a:lnTo>
                      <a:lnTo>
                        <a:pt x="1535" y="902"/>
                      </a:lnTo>
                      <a:lnTo>
                        <a:pt x="1535" y="66"/>
                      </a:lnTo>
                      <a:lnTo>
                        <a:pt x="1535" y="66"/>
                      </a:lnTo>
                      <a:lnTo>
                        <a:pt x="1533" y="52"/>
                      </a:lnTo>
                      <a:lnTo>
                        <a:pt x="1529" y="40"/>
                      </a:lnTo>
                      <a:lnTo>
                        <a:pt x="1523" y="28"/>
                      </a:lnTo>
                      <a:lnTo>
                        <a:pt x="1515" y="20"/>
                      </a:lnTo>
                      <a:lnTo>
                        <a:pt x="1507" y="12"/>
                      </a:lnTo>
                      <a:lnTo>
                        <a:pt x="1495" y="6"/>
                      </a:lnTo>
                      <a:lnTo>
                        <a:pt x="1483" y="2"/>
                      </a:lnTo>
                      <a:lnTo>
                        <a:pt x="1469" y="0"/>
                      </a:lnTo>
                      <a:close/>
                    </a:path>
                  </a:pathLst>
                </a:custGeom>
                <a:solidFill>
                  <a:srgbClr val="2D33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Freeform 83">
                  <a:extLst>
                    <a:ext uri="{FF2B5EF4-FFF2-40B4-BE49-F238E27FC236}">
                      <a16:creationId xmlns="" xmlns:a16="http://schemas.microsoft.com/office/drawing/2014/main" id="{7C557027-6D44-4E30-BD3F-2DD35E4D5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13" y="4932363"/>
                  <a:ext cx="2436812" cy="167806"/>
                </a:xfrm>
                <a:custGeom>
                  <a:avLst/>
                  <a:gdLst>
                    <a:gd name="T0" fmla="*/ 1469 w 1535"/>
                    <a:gd name="T1" fmla="*/ 0 h 154"/>
                    <a:gd name="T2" fmla="*/ 66 w 1535"/>
                    <a:gd name="T3" fmla="*/ 0 h 154"/>
                    <a:gd name="T4" fmla="*/ 0 w 1535"/>
                    <a:gd name="T5" fmla="*/ 0 h 154"/>
                    <a:gd name="T6" fmla="*/ 0 w 1535"/>
                    <a:gd name="T7" fmla="*/ 64 h 154"/>
                    <a:gd name="T8" fmla="*/ 0 w 1535"/>
                    <a:gd name="T9" fmla="*/ 88 h 154"/>
                    <a:gd name="T10" fmla="*/ 0 w 1535"/>
                    <a:gd name="T11" fmla="*/ 88 h 154"/>
                    <a:gd name="T12" fmla="*/ 2 w 1535"/>
                    <a:gd name="T13" fmla="*/ 102 h 154"/>
                    <a:gd name="T14" fmla="*/ 6 w 1535"/>
                    <a:gd name="T15" fmla="*/ 114 h 154"/>
                    <a:gd name="T16" fmla="*/ 12 w 1535"/>
                    <a:gd name="T17" fmla="*/ 124 h 154"/>
                    <a:gd name="T18" fmla="*/ 20 w 1535"/>
                    <a:gd name="T19" fmla="*/ 134 h 154"/>
                    <a:gd name="T20" fmla="*/ 30 w 1535"/>
                    <a:gd name="T21" fmla="*/ 142 h 154"/>
                    <a:gd name="T22" fmla="*/ 40 w 1535"/>
                    <a:gd name="T23" fmla="*/ 148 h 154"/>
                    <a:gd name="T24" fmla="*/ 52 w 1535"/>
                    <a:gd name="T25" fmla="*/ 152 h 154"/>
                    <a:gd name="T26" fmla="*/ 66 w 1535"/>
                    <a:gd name="T27" fmla="*/ 154 h 154"/>
                    <a:gd name="T28" fmla="*/ 1469 w 1535"/>
                    <a:gd name="T29" fmla="*/ 154 h 154"/>
                    <a:gd name="T30" fmla="*/ 1469 w 1535"/>
                    <a:gd name="T31" fmla="*/ 154 h 154"/>
                    <a:gd name="T32" fmla="*/ 1483 w 1535"/>
                    <a:gd name="T33" fmla="*/ 152 h 154"/>
                    <a:gd name="T34" fmla="*/ 1495 w 1535"/>
                    <a:gd name="T35" fmla="*/ 148 h 154"/>
                    <a:gd name="T36" fmla="*/ 1507 w 1535"/>
                    <a:gd name="T37" fmla="*/ 142 h 154"/>
                    <a:gd name="T38" fmla="*/ 1515 w 1535"/>
                    <a:gd name="T39" fmla="*/ 134 h 154"/>
                    <a:gd name="T40" fmla="*/ 1523 w 1535"/>
                    <a:gd name="T41" fmla="*/ 124 h 154"/>
                    <a:gd name="T42" fmla="*/ 1529 w 1535"/>
                    <a:gd name="T43" fmla="*/ 114 h 154"/>
                    <a:gd name="T44" fmla="*/ 1533 w 1535"/>
                    <a:gd name="T45" fmla="*/ 102 h 154"/>
                    <a:gd name="T46" fmla="*/ 1535 w 1535"/>
                    <a:gd name="T47" fmla="*/ 88 h 154"/>
                    <a:gd name="T48" fmla="*/ 1535 w 1535"/>
                    <a:gd name="T49" fmla="*/ 64 h 154"/>
                    <a:gd name="T50" fmla="*/ 1535 w 1535"/>
                    <a:gd name="T51" fmla="*/ 0 h 154"/>
                    <a:gd name="T52" fmla="*/ 1469 w 1535"/>
                    <a:gd name="T5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35" h="154">
                      <a:moveTo>
                        <a:pt x="1469" y="0"/>
                      </a:move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102"/>
                      </a:lnTo>
                      <a:lnTo>
                        <a:pt x="6" y="114"/>
                      </a:lnTo>
                      <a:lnTo>
                        <a:pt x="12" y="124"/>
                      </a:lnTo>
                      <a:lnTo>
                        <a:pt x="20" y="134"/>
                      </a:lnTo>
                      <a:lnTo>
                        <a:pt x="30" y="142"/>
                      </a:lnTo>
                      <a:lnTo>
                        <a:pt x="40" y="148"/>
                      </a:lnTo>
                      <a:lnTo>
                        <a:pt x="52" y="152"/>
                      </a:lnTo>
                      <a:lnTo>
                        <a:pt x="66" y="154"/>
                      </a:lnTo>
                      <a:lnTo>
                        <a:pt x="1469" y="154"/>
                      </a:lnTo>
                      <a:lnTo>
                        <a:pt x="1469" y="154"/>
                      </a:lnTo>
                      <a:lnTo>
                        <a:pt x="1483" y="152"/>
                      </a:lnTo>
                      <a:lnTo>
                        <a:pt x="1495" y="148"/>
                      </a:lnTo>
                      <a:lnTo>
                        <a:pt x="1507" y="142"/>
                      </a:lnTo>
                      <a:lnTo>
                        <a:pt x="1515" y="134"/>
                      </a:lnTo>
                      <a:lnTo>
                        <a:pt x="1523" y="124"/>
                      </a:lnTo>
                      <a:lnTo>
                        <a:pt x="1529" y="114"/>
                      </a:lnTo>
                      <a:lnTo>
                        <a:pt x="1533" y="102"/>
                      </a:lnTo>
                      <a:lnTo>
                        <a:pt x="1535" y="88"/>
                      </a:lnTo>
                      <a:lnTo>
                        <a:pt x="1535" y="64"/>
                      </a:lnTo>
                      <a:lnTo>
                        <a:pt x="1535" y="0"/>
                      </a:lnTo>
                      <a:lnTo>
                        <a:pt x="146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157" name="椭圆 156"/>
              <p:cNvSpPr/>
              <p:nvPr/>
            </p:nvSpPr>
            <p:spPr bwMode="auto">
              <a:xfrm>
                <a:off x="6275800" y="4089488"/>
                <a:ext cx="101480" cy="978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7" name="矩形 6"/>
            <p:cNvSpPr/>
            <p:nvPr userDrawn="1"/>
          </p:nvSpPr>
          <p:spPr bwMode="auto">
            <a:xfrm>
              <a:off x="5617772" y="2622283"/>
              <a:ext cx="1410521" cy="1338331"/>
            </a:xfrm>
            <a:prstGeom prst="rect">
              <a:avLst/>
            </a:prstGeom>
            <a:solidFill>
              <a:srgbClr val="12A89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15" name="TextBox 15"/>
          <p:cNvSpPr txBox="1"/>
          <p:nvPr userDrawn="1"/>
        </p:nvSpPr>
        <p:spPr>
          <a:xfrm>
            <a:off x="11189595" y="245136"/>
            <a:ext cx="580667" cy="350282"/>
          </a:xfrm>
          <a:prstGeom prst="rect">
            <a:avLst/>
          </a:prstGeom>
          <a:noFill/>
        </p:spPr>
        <p:txBody>
          <a:bodyPr wrap="square" lIns="86694" tIns="43347" rIns="86694" bIns="4334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64DA11E-8455-4AA3-B9A7-37D25C986C9C}" type="slidenum">
              <a:rPr lang="zh-CN" altLang="en-US" sz="17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700" dirty="0">
                <a:solidFill>
                  <a:srgbClr val="82C83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68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4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57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756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06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14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477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5065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>
            <a:extLst>
              <a:ext uri="{FF2B5EF4-FFF2-40B4-BE49-F238E27FC236}">
                <a16:creationId xmlns="" xmlns:a16="http://schemas.microsoft.com/office/drawing/2014/main" id="{91409D55-CDC6-4891-83BF-F3BE23A65D25}"/>
              </a:ext>
            </a:extLst>
          </p:cNvPr>
          <p:cNvSpPr/>
          <p:nvPr/>
        </p:nvSpPr>
        <p:spPr bwMode="auto">
          <a:xfrm>
            <a:off x="0" y="0"/>
            <a:ext cx="12192000" cy="6863423"/>
          </a:xfrm>
          <a:prstGeom prst="rect">
            <a:avLst/>
          </a:prstGeom>
          <a:solidFill>
            <a:srgbClr val="12A8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83" name="AutoShape 77">
            <a:extLst>
              <a:ext uri="{FF2B5EF4-FFF2-40B4-BE49-F238E27FC236}">
                <a16:creationId xmlns="" xmlns:a16="http://schemas.microsoft.com/office/drawing/2014/main" id="{51238EBE-4434-4928-B9CA-093199BD73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3688" y="792469"/>
            <a:ext cx="27924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63631" y="1268625"/>
            <a:ext cx="4437878" cy="5594798"/>
            <a:chOff x="441325" y="1944688"/>
            <a:chExt cx="3897313" cy="4913312"/>
          </a:xfrm>
        </p:grpSpPr>
        <p:grpSp>
          <p:nvGrpSpPr>
            <p:cNvPr id="77" name="组合 99"/>
            <p:cNvGrpSpPr>
              <a:grpSpLocks/>
            </p:cNvGrpSpPr>
            <p:nvPr/>
          </p:nvGrpSpPr>
          <p:grpSpPr bwMode="auto">
            <a:xfrm>
              <a:off x="441325" y="1944688"/>
              <a:ext cx="3897313" cy="4913312"/>
              <a:chOff x="479426" y="1985962"/>
              <a:chExt cx="3897311" cy="4913314"/>
            </a:xfrm>
          </p:grpSpPr>
          <p:sp>
            <p:nvSpPr>
              <p:cNvPr id="78" name="Freeform 5"/>
              <p:cNvSpPr>
                <a:spLocks noEditPoints="1"/>
              </p:cNvSpPr>
              <p:nvPr/>
            </p:nvSpPr>
            <p:spPr bwMode="auto">
              <a:xfrm>
                <a:off x="930275" y="2316163"/>
                <a:ext cx="3265487" cy="3263900"/>
              </a:xfrm>
              <a:custGeom>
                <a:avLst/>
                <a:gdLst>
                  <a:gd name="T0" fmla="*/ 2147483647 w 1971"/>
                  <a:gd name="T1" fmla="*/ 2147483647 h 1971"/>
                  <a:gd name="T2" fmla="*/ 2147483647 w 1971"/>
                  <a:gd name="T3" fmla="*/ 2147483647 h 1971"/>
                  <a:gd name="T4" fmla="*/ 2147483647 w 1971"/>
                  <a:gd name="T5" fmla="*/ 2147483647 h 1971"/>
                  <a:gd name="T6" fmla="*/ 2147483647 w 1971"/>
                  <a:gd name="T7" fmla="*/ 2147483647 h 1971"/>
                  <a:gd name="T8" fmla="*/ 1981799374 w 1971"/>
                  <a:gd name="T9" fmla="*/ 2147483647 h 1971"/>
                  <a:gd name="T10" fmla="*/ 1932392937 w 1971"/>
                  <a:gd name="T11" fmla="*/ 2147483647 h 1971"/>
                  <a:gd name="T12" fmla="*/ 2147483647 w 1971"/>
                  <a:gd name="T13" fmla="*/ 2147483647 h 1971"/>
                  <a:gd name="T14" fmla="*/ 2147483647 w 1971"/>
                  <a:gd name="T15" fmla="*/ 2147483647 h 1971"/>
                  <a:gd name="T16" fmla="*/ 1484978142 w 1971"/>
                  <a:gd name="T17" fmla="*/ 2147483647 h 1971"/>
                  <a:gd name="T18" fmla="*/ 1323030862 w 1971"/>
                  <a:gd name="T19" fmla="*/ 2147483647 h 1971"/>
                  <a:gd name="T20" fmla="*/ 1273622768 w 1971"/>
                  <a:gd name="T21" fmla="*/ 2147483647 h 1971"/>
                  <a:gd name="T22" fmla="*/ 2147483647 w 1971"/>
                  <a:gd name="T23" fmla="*/ 2147483647 h 1971"/>
                  <a:gd name="T24" fmla="*/ 2147483647 w 1971"/>
                  <a:gd name="T25" fmla="*/ 2147483647 h 1971"/>
                  <a:gd name="T26" fmla="*/ 886595460 w 1971"/>
                  <a:gd name="T27" fmla="*/ 2147483647 h 1971"/>
                  <a:gd name="T28" fmla="*/ 760329962 w 1971"/>
                  <a:gd name="T29" fmla="*/ 2147483647 h 1971"/>
                  <a:gd name="T30" fmla="*/ 716412393 w 1971"/>
                  <a:gd name="T31" fmla="*/ 2147483647 h 1971"/>
                  <a:gd name="T32" fmla="*/ 2147483647 w 1971"/>
                  <a:gd name="T33" fmla="*/ 2147483647 h 1971"/>
                  <a:gd name="T34" fmla="*/ 2147483647 w 1971"/>
                  <a:gd name="T35" fmla="*/ 2147483647 h 1971"/>
                  <a:gd name="T36" fmla="*/ 419965486 w 1971"/>
                  <a:gd name="T37" fmla="*/ 2147483647 h 1971"/>
                  <a:gd name="T38" fmla="*/ 340364477 w 1971"/>
                  <a:gd name="T39" fmla="*/ 2147483647 h 1971"/>
                  <a:gd name="T40" fmla="*/ 299192170 w 1971"/>
                  <a:gd name="T41" fmla="*/ 2147483647 h 1971"/>
                  <a:gd name="T42" fmla="*/ 2147483647 w 1971"/>
                  <a:gd name="T43" fmla="*/ 2147483647 h 1971"/>
                  <a:gd name="T44" fmla="*/ 2147483647 w 1971"/>
                  <a:gd name="T45" fmla="*/ 2147483647 h 1971"/>
                  <a:gd name="T46" fmla="*/ 115284448 w 1971"/>
                  <a:gd name="T47" fmla="*/ 2147483647 h 1971"/>
                  <a:gd name="T48" fmla="*/ 87836796 w 1971"/>
                  <a:gd name="T49" fmla="*/ 2147483647 h 1971"/>
                  <a:gd name="T50" fmla="*/ 57642224 w 1971"/>
                  <a:gd name="T51" fmla="*/ 2147483647 h 1971"/>
                  <a:gd name="T52" fmla="*/ 2147483647 w 1971"/>
                  <a:gd name="T53" fmla="*/ 2147483647 h 1971"/>
                  <a:gd name="T54" fmla="*/ 2147483647 w 1971"/>
                  <a:gd name="T55" fmla="*/ 2147483647 h 1971"/>
                  <a:gd name="T56" fmla="*/ 0 w 1971"/>
                  <a:gd name="T57" fmla="*/ 2147483647 h 1971"/>
                  <a:gd name="T58" fmla="*/ 2147483647 w 1971"/>
                  <a:gd name="T59" fmla="*/ 2147483647 h 1971"/>
                  <a:gd name="T60" fmla="*/ 27449309 w 1971"/>
                  <a:gd name="T61" fmla="*/ 2147483647 h 1971"/>
                  <a:gd name="T62" fmla="*/ 24704047 w 1971"/>
                  <a:gd name="T63" fmla="*/ 2147483647 h 1971"/>
                  <a:gd name="T64" fmla="*/ 52153356 w 1971"/>
                  <a:gd name="T65" fmla="*/ 2147483647 h 1971"/>
                  <a:gd name="T66" fmla="*/ 2147483647 w 1971"/>
                  <a:gd name="T67" fmla="*/ 2048429270 h 1971"/>
                  <a:gd name="T68" fmla="*/ 2147483647 w 1971"/>
                  <a:gd name="T69" fmla="*/ 1999070028 h 1971"/>
                  <a:gd name="T70" fmla="*/ 167437805 w 1971"/>
                  <a:gd name="T71" fmla="*/ 1829052466 h 1971"/>
                  <a:gd name="T72" fmla="*/ 219589504 w 1971"/>
                  <a:gd name="T73" fmla="*/ 1637098384 h 1971"/>
                  <a:gd name="T74" fmla="*/ 255272943 w 1971"/>
                  <a:gd name="T75" fmla="*/ 1606933391 h 1971"/>
                  <a:gd name="T76" fmla="*/ 2147483647 w 1971"/>
                  <a:gd name="T77" fmla="*/ 1379331426 h 1971"/>
                  <a:gd name="T78" fmla="*/ 2147483647 w 1971"/>
                  <a:gd name="T79" fmla="*/ 1329970528 h 1971"/>
                  <a:gd name="T80" fmla="*/ 491332364 w 1971"/>
                  <a:gd name="T81" fmla="*/ 1187375688 h 1971"/>
                  <a:gd name="T82" fmla="*/ 590148552 w 1971"/>
                  <a:gd name="T83" fmla="*/ 1017359783 h 1971"/>
                  <a:gd name="T84" fmla="*/ 634066122 w 1971"/>
                  <a:gd name="T85" fmla="*/ 995421606 h 1971"/>
                  <a:gd name="T86" fmla="*/ 2147483647 w 1971"/>
                  <a:gd name="T87" fmla="*/ 806209795 h 1971"/>
                  <a:gd name="T88" fmla="*/ 2147483647 w 1971"/>
                  <a:gd name="T89" fmla="*/ 762333441 h 1971"/>
                  <a:gd name="T90" fmla="*/ 971685336 w 1971"/>
                  <a:gd name="T91" fmla="*/ 655388139 h 1971"/>
                  <a:gd name="T92" fmla="*/ 1114419094 w 1971"/>
                  <a:gd name="T93" fmla="*/ 515535572 h 1971"/>
                  <a:gd name="T94" fmla="*/ 1163827188 w 1971"/>
                  <a:gd name="T95" fmla="*/ 507308755 h 1971"/>
                  <a:gd name="T96" fmla="*/ 2147483647 w 1971"/>
                  <a:gd name="T97" fmla="*/ 372940732 h 1971"/>
                  <a:gd name="T98" fmla="*/ 2147483647 w 1971"/>
                  <a:gd name="T99" fmla="*/ 331806650 h 1971"/>
                  <a:gd name="T100" fmla="*/ 1581049068 w 1971"/>
                  <a:gd name="T101" fmla="*/ 268736046 h 1971"/>
                  <a:gd name="T102" fmla="*/ 1753975740 w 1971"/>
                  <a:gd name="T103" fmla="*/ 172759833 h 1971"/>
                  <a:gd name="T104" fmla="*/ 1803383834 w 1971"/>
                  <a:gd name="T105" fmla="*/ 178242722 h 1971"/>
                  <a:gd name="T106" fmla="*/ 2147483647 w 1971"/>
                  <a:gd name="T107" fmla="*/ 104204686 h 1971"/>
                  <a:gd name="T108" fmla="*/ 2147483647 w 1971"/>
                  <a:gd name="T109" fmla="*/ 76781964 h 1971"/>
                  <a:gd name="T110" fmla="*/ 2147483647 w 1971"/>
                  <a:gd name="T111" fmla="*/ 46616971 h 1971"/>
                  <a:gd name="T112" fmla="*/ 2147483647 w 1971"/>
                  <a:gd name="T113" fmla="*/ 41132426 h 1971"/>
                  <a:gd name="T114" fmla="*/ 2147483647 w 1971"/>
                  <a:gd name="T115" fmla="*/ 2742272 h 1971"/>
                  <a:gd name="T116" fmla="*/ 2147483647 w 1971"/>
                  <a:gd name="T117" fmla="*/ 21938177 h 19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71" h="1971">
                    <a:moveTo>
                      <a:pt x="985" y="1971"/>
                    </a:moveTo>
                    <a:cubicBezTo>
                      <a:pt x="981" y="1971"/>
                      <a:pt x="981" y="1971"/>
                      <a:pt x="981" y="1971"/>
                    </a:cubicBezTo>
                    <a:cubicBezTo>
                      <a:pt x="981" y="1963"/>
                      <a:pt x="981" y="1963"/>
                      <a:pt x="981" y="1963"/>
                    </a:cubicBezTo>
                    <a:cubicBezTo>
                      <a:pt x="985" y="1963"/>
                      <a:pt x="985" y="1963"/>
                      <a:pt x="985" y="1963"/>
                    </a:cubicBezTo>
                    <a:cubicBezTo>
                      <a:pt x="993" y="1963"/>
                      <a:pt x="1001" y="1963"/>
                      <a:pt x="1009" y="1963"/>
                    </a:cubicBezTo>
                    <a:cubicBezTo>
                      <a:pt x="1010" y="1971"/>
                      <a:pt x="1010" y="1971"/>
                      <a:pt x="1010" y="1971"/>
                    </a:cubicBezTo>
                    <a:cubicBezTo>
                      <a:pt x="1002" y="1971"/>
                      <a:pt x="993" y="1971"/>
                      <a:pt x="985" y="1971"/>
                    </a:cubicBezTo>
                    <a:close/>
                    <a:moveTo>
                      <a:pt x="965" y="1971"/>
                    </a:moveTo>
                    <a:cubicBezTo>
                      <a:pt x="956" y="1970"/>
                      <a:pt x="947" y="1970"/>
                      <a:pt x="937" y="1970"/>
                    </a:cubicBezTo>
                    <a:cubicBezTo>
                      <a:pt x="938" y="1962"/>
                      <a:pt x="938" y="1962"/>
                      <a:pt x="938" y="1962"/>
                    </a:cubicBezTo>
                    <a:cubicBezTo>
                      <a:pt x="947" y="1962"/>
                      <a:pt x="956" y="1962"/>
                      <a:pt x="966" y="1963"/>
                    </a:cubicBezTo>
                    <a:lnTo>
                      <a:pt x="965" y="1971"/>
                    </a:lnTo>
                    <a:close/>
                    <a:moveTo>
                      <a:pt x="1026" y="1970"/>
                    </a:moveTo>
                    <a:cubicBezTo>
                      <a:pt x="1025" y="1962"/>
                      <a:pt x="1025" y="1962"/>
                      <a:pt x="1025" y="1962"/>
                    </a:cubicBezTo>
                    <a:cubicBezTo>
                      <a:pt x="1035" y="1962"/>
                      <a:pt x="1044" y="1961"/>
                      <a:pt x="1053" y="1960"/>
                    </a:cubicBezTo>
                    <a:cubicBezTo>
                      <a:pt x="1054" y="1968"/>
                      <a:pt x="1054" y="1968"/>
                      <a:pt x="1054" y="1968"/>
                    </a:cubicBezTo>
                    <a:cubicBezTo>
                      <a:pt x="1044" y="1969"/>
                      <a:pt x="1035" y="1970"/>
                      <a:pt x="1026" y="1970"/>
                    </a:cubicBezTo>
                    <a:close/>
                    <a:moveTo>
                      <a:pt x="921" y="1969"/>
                    </a:moveTo>
                    <a:cubicBezTo>
                      <a:pt x="912" y="1968"/>
                      <a:pt x="902" y="1967"/>
                      <a:pt x="893" y="1967"/>
                    </a:cubicBezTo>
                    <a:cubicBezTo>
                      <a:pt x="894" y="1959"/>
                      <a:pt x="894" y="1959"/>
                      <a:pt x="894" y="1959"/>
                    </a:cubicBezTo>
                    <a:cubicBezTo>
                      <a:pt x="903" y="1959"/>
                      <a:pt x="912" y="1960"/>
                      <a:pt x="922" y="1961"/>
                    </a:cubicBezTo>
                    <a:lnTo>
                      <a:pt x="921" y="1969"/>
                    </a:lnTo>
                    <a:close/>
                    <a:moveTo>
                      <a:pt x="1070" y="1967"/>
                    </a:moveTo>
                    <a:cubicBezTo>
                      <a:pt x="1069" y="1959"/>
                      <a:pt x="1069" y="1959"/>
                      <a:pt x="1069" y="1959"/>
                    </a:cubicBezTo>
                    <a:cubicBezTo>
                      <a:pt x="1078" y="1958"/>
                      <a:pt x="1088" y="1958"/>
                      <a:pt x="1097" y="1957"/>
                    </a:cubicBezTo>
                    <a:cubicBezTo>
                      <a:pt x="1098" y="1964"/>
                      <a:pt x="1098" y="1964"/>
                      <a:pt x="1098" y="1964"/>
                    </a:cubicBezTo>
                    <a:cubicBezTo>
                      <a:pt x="1088" y="1966"/>
                      <a:pt x="1079" y="1966"/>
                      <a:pt x="1070" y="1967"/>
                    </a:cubicBezTo>
                    <a:close/>
                    <a:moveTo>
                      <a:pt x="877" y="1965"/>
                    </a:moveTo>
                    <a:cubicBezTo>
                      <a:pt x="868" y="1964"/>
                      <a:pt x="859" y="1963"/>
                      <a:pt x="849" y="1961"/>
                    </a:cubicBezTo>
                    <a:cubicBezTo>
                      <a:pt x="850" y="1954"/>
                      <a:pt x="850" y="1954"/>
                      <a:pt x="850" y="1954"/>
                    </a:cubicBezTo>
                    <a:cubicBezTo>
                      <a:pt x="860" y="1955"/>
                      <a:pt x="869" y="1956"/>
                      <a:pt x="878" y="1957"/>
                    </a:cubicBezTo>
                    <a:lnTo>
                      <a:pt x="877" y="1965"/>
                    </a:lnTo>
                    <a:close/>
                    <a:moveTo>
                      <a:pt x="1114" y="1963"/>
                    </a:moveTo>
                    <a:cubicBezTo>
                      <a:pt x="1113" y="1955"/>
                      <a:pt x="1113" y="1955"/>
                      <a:pt x="1113" y="1955"/>
                    </a:cubicBezTo>
                    <a:cubicBezTo>
                      <a:pt x="1122" y="1953"/>
                      <a:pt x="1131" y="1952"/>
                      <a:pt x="1140" y="1951"/>
                    </a:cubicBezTo>
                    <a:cubicBezTo>
                      <a:pt x="1141" y="1959"/>
                      <a:pt x="1141" y="1959"/>
                      <a:pt x="1141" y="1959"/>
                    </a:cubicBezTo>
                    <a:cubicBezTo>
                      <a:pt x="1132" y="1960"/>
                      <a:pt x="1123" y="1961"/>
                      <a:pt x="1114" y="1963"/>
                    </a:cubicBezTo>
                    <a:close/>
                    <a:moveTo>
                      <a:pt x="833" y="1959"/>
                    </a:moveTo>
                    <a:cubicBezTo>
                      <a:pt x="824" y="1958"/>
                      <a:pt x="815" y="1956"/>
                      <a:pt x="806" y="1954"/>
                    </a:cubicBezTo>
                    <a:cubicBezTo>
                      <a:pt x="807" y="1947"/>
                      <a:pt x="807" y="1947"/>
                      <a:pt x="807" y="1947"/>
                    </a:cubicBezTo>
                    <a:cubicBezTo>
                      <a:pt x="816" y="1948"/>
                      <a:pt x="825" y="1950"/>
                      <a:pt x="835" y="1951"/>
                    </a:cubicBezTo>
                    <a:lnTo>
                      <a:pt x="833" y="1959"/>
                    </a:lnTo>
                    <a:close/>
                    <a:moveTo>
                      <a:pt x="1157" y="1956"/>
                    </a:moveTo>
                    <a:cubicBezTo>
                      <a:pt x="1156" y="1948"/>
                      <a:pt x="1156" y="1948"/>
                      <a:pt x="1156" y="1948"/>
                    </a:cubicBezTo>
                    <a:cubicBezTo>
                      <a:pt x="1165" y="1946"/>
                      <a:pt x="1174" y="1945"/>
                      <a:pt x="1183" y="1943"/>
                    </a:cubicBezTo>
                    <a:cubicBezTo>
                      <a:pt x="1185" y="1951"/>
                      <a:pt x="1185" y="1951"/>
                      <a:pt x="1185" y="1951"/>
                    </a:cubicBezTo>
                    <a:cubicBezTo>
                      <a:pt x="1176" y="1952"/>
                      <a:pt x="1167" y="1954"/>
                      <a:pt x="1157" y="1956"/>
                    </a:cubicBezTo>
                    <a:close/>
                    <a:moveTo>
                      <a:pt x="790" y="1951"/>
                    </a:moveTo>
                    <a:cubicBezTo>
                      <a:pt x="781" y="1950"/>
                      <a:pt x="772" y="1948"/>
                      <a:pt x="763" y="1945"/>
                    </a:cubicBezTo>
                    <a:cubicBezTo>
                      <a:pt x="764" y="1938"/>
                      <a:pt x="764" y="1938"/>
                      <a:pt x="764" y="1938"/>
                    </a:cubicBezTo>
                    <a:cubicBezTo>
                      <a:pt x="773" y="1940"/>
                      <a:pt x="782" y="1942"/>
                      <a:pt x="792" y="1944"/>
                    </a:cubicBezTo>
                    <a:lnTo>
                      <a:pt x="790" y="1951"/>
                    </a:lnTo>
                    <a:close/>
                    <a:moveTo>
                      <a:pt x="1201" y="1947"/>
                    </a:moveTo>
                    <a:cubicBezTo>
                      <a:pt x="1199" y="1939"/>
                      <a:pt x="1199" y="1939"/>
                      <a:pt x="1199" y="1939"/>
                    </a:cubicBezTo>
                    <a:cubicBezTo>
                      <a:pt x="1208" y="1937"/>
                      <a:pt x="1217" y="1935"/>
                      <a:pt x="1226" y="1933"/>
                    </a:cubicBezTo>
                    <a:cubicBezTo>
                      <a:pt x="1228" y="1941"/>
                      <a:pt x="1228" y="1941"/>
                      <a:pt x="1228" y="1941"/>
                    </a:cubicBezTo>
                    <a:cubicBezTo>
                      <a:pt x="1219" y="1943"/>
                      <a:pt x="1210" y="1945"/>
                      <a:pt x="1201" y="1947"/>
                    </a:cubicBezTo>
                    <a:close/>
                    <a:moveTo>
                      <a:pt x="747" y="1942"/>
                    </a:moveTo>
                    <a:cubicBezTo>
                      <a:pt x="738" y="1939"/>
                      <a:pt x="729" y="1937"/>
                      <a:pt x="720" y="1935"/>
                    </a:cubicBezTo>
                    <a:cubicBezTo>
                      <a:pt x="722" y="1927"/>
                      <a:pt x="722" y="1927"/>
                      <a:pt x="722" y="1927"/>
                    </a:cubicBezTo>
                    <a:cubicBezTo>
                      <a:pt x="731" y="1929"/>
                      <a:pt x="740" y="1932"/>
                      <a:pt x="749" y="1934"/>
                    </a:cubicBezTo>
                    <a:lnTo>
                      <a:pt x="747" y="1942"/>
                    </a:lnTo>
                    <a:close/>
                    <a:moveTo>
                      <a:pt x="1243" y="1937"/>
                    </a:moveTo>
                    <a:cubicBezTo>
                      <a:pt x="1241" y="1929"/>
                      <a:pt x="1241" y="1929"/>
                      <a:pt x="1241" y="1929"/>
                    </a:cubicBezTo>
                    <a:cubicBezTo>
                      <a:pt x="1250" y="1927"/>
                      <a:pt x="1259" y="1924"/>
                      <a:pt x="1268" y="1921"/>
                    </a:cubicBezTo>
                    <a:cubicBezTo>
                      <a:pt x="1270" y="1929"/>
                      <a:pt x="1270" y="1929"/>
                      <a:pt x="1270" y="1929"/>
                    </a:cubicBezTo>
                    <a:cubicBezTo>
                      <a:pt x="1262" y="1932"/>
                      <a:pt x="1252" y="1934"/>
                      <a:pt x="1243" y="1937"/>
                    </a:cubicBezTo>
                    <a:close/>
                    <a:moveTo>
                      <a:pt x="704" y="1930"/>
                    </a:moveTo>
                    <a:cubicBezTo>
                      <a:pt x="695" y="1927"/>
                      <a:pt x="686" y="1925"/>
                      <a:pt x="677" y="1922"/>
                    </a:cubicBezTo>
                    <a:cubicBezTo>
                      <a:pt x="680" y="1914"/>
                      <a:pt x="680" y="1914"/>
                      <a:pt x="680" y="1914"/>
                    </a:cubicBezTo>
                    <a:cubicBezTo>
                      <a:pt x="689" y="1917"/>
                      <a:pt x="698" y="1920"/>
                      <a:pt x="707" y="1922"/>
                    </a:cubicBezTo>
                    <a:lnTo>
                      <a:pt x="704" y="1930"/>
                    </a:lnTo>
                    <a:close/>
                    <a:moveTo>
                      <a:pt x="1286" y="1924"/>
                    </a:moveTo>
                    <a:cubicBezTo>
                      <a:pt x="1283" y="1917"/>
                      <a:pt x="1283" y="1917"/>
                      <a:pt x="1283" y="1917"/>
                    </a:cubicBezTo>
                    <a:cubicBezTo>
                      <a:pt x="1292" y="1914"/>
                      <a:pt x="1301" y="1911"/>
                      <a:pt x="1310" y="1908"/>
                    </a:cubicBezTo>
                    <a:cubicBezTo>
                      <a:pt x="1313" y="1915"/>
                      <a:pt x="1313" y="1915"/>
                      <a:pt x="1313" y="1915"/>
                    </a:cubicBezTo>
                    <a:cubicBezTo>
                      <a:pt x="1304" y="1918"/>
                      <a:pt x="1295" y="1921"/>
                      <a:pt x="1286" y="1924"/>
                    </a:cubicBezTo>
                    <a:close/>
                    <a:moveTo>
                      <a:pt x="662" y="1917"/>
                    </a:moveTo>
                    <a:cubicBezTo>
                      <a:pt x="653" y="1914"/>
                      <a:pt x="645" y="1910"/>
                      <a:pt x="636" y="1907"/>
                    </a:cubicBezTo>
                    <a:cubicBezTo>
                      <a:pt x="639" y="1900"/>
                      <a:pt x="639" y="1900"/>
                      <a:pt x="639" y="1900"/>
                    </a:cubicBezTo>
                    <a:cubicBezTo>
                      <a:pt x="647" y="1903"/>
                      <a:pt x="656" y="1906"/>
                      <a:pt x="665" y="1909"/>
                    </a:cubicBezTo>
                    <a:lnTo>
                      <a:pt x="662" y="1917"/>
                    </a:lnTo>
                    <a:close/>
                    <a:moveTo>
                      <a:pt x="1328" y="1910"/>
                    </a:moveTo>
                    <a:cubicBezTo>
                      <a:pt x="1325" y="1902"/>
                      <a:pt x="1325" y="1902"/>
                      <a:pt x="1325" y="1902"/>
                    </a:cubicBezTo>
                    <a:cubicBezTo>
                      <a:pt x="1334" y="1899"/>
                      <a:pt x="1342" y="1896"/>
                      <a:pt x="1351" y="1892"/>
                    </a:cubicBezTo>
                    <a:cubicBezTo>
                      <a:pt x="1354" y="1900"/>
                      <a:pt x="1354" y="1900"/>
                      <a:pt x="1354" y="1900"/>
                    </a:cubicBezTo>
                    <a:cubicBezTo>
                      <a:pt x="1345" y="1903"/>
                      <a:pt x="1336" y="1906"/>
                      <a:pt x="1328" y="1910"/>
                    </a:cubicBezTo>
                    <a:close/>
                    <a:moveTo>
                      <a:pt x="621" y="1901"/>
                    </a:moveTo>
                    <a:cubicBezTo>
                      <a:pt x="612" y="1898"/>
                      <a:pt x="604" y="1894"/>
                      <a:pt x="595" y="1890"/>
                    </a:cubicBezTo>
                    <a:cubicBezTo>
                      <a:pt x="598" y="1883"/>
                      <a:pt x="598" y="1883"/>
                      <a:pt x="598" y="1883"/>
                    </a:cubicBezTo>
                    <a:cubicBezTo>
                      <a:pt x="607" y="1887"/>
                      <a:pt x="615" y="1890"/>
                      <a:pt x="624" y="1894"/>
                    </a:cubicBezTo>
                    <a:lnTo>
                      <a:pt x="621" y="1901"/>
                    </a:lnTo>
                    <a:close/>
                    <a:moveTo>
                      <a:pt x="1369" y="1893"/>
                    </a:moveTo>
                    <a:cubicBezTo>
                      <a:pt x="1366" y="1886"/>
                      <a:pt x="1366" y="1886"/>
                      <a:pt x="1366" y="1886"/>
                    </a:cubicBezTo>
                    <a:cubicBezTo>
                      <a:pt x="1374" y="1882"/>
                      <a:pt x="1383" y="1879"/>
                      <a:pt x="1391" y="1875"/>
                    </a:cubicBezTo>
                    <a:cubicBezTo>
                      <a:pt x="1395" y="1882"/>
                      <a:pt x="1395" y="1882"/>
                      <a:pt x="1395" y="1882"/>
                    </a:cubicBezTo>
                    <a:cubicBezTo>
                      <a:pt x="1386" y="1886"/>
                      <a:pt x="1377" y="1890"/>
                      <a:pt x="1369" y="1893"/>
                    </a:cubicBezTo>
                    <a:close/>
                    <a:moveTo>
                      <a:pt x="580" y="1884"/>
                    </a:moveTo>
                    <a:cubicBezTo>
                      <a:pt x="572" y="1880"/>
                      <a:pt x="563" y="1876"/>
                      <a:pt x="555" y="1872"/>
                    </a:cubicBezTo>
                    <a:cubicBezTo>
                      <a:pt x="558" y="1865"/>
                      <a:pt x="558" y="1865"/>
                      <a:pt x="558" y="1865"/>
                    </a:cubicBezTo>
                    <a:cubicBezTo>
                      <a:pt x="567" y="1869"/>
                      <a:pt x="575" y="1873"/>
                      <a:pt x="584" y="1877"/>
                    </a:cubicBezTo>
                    <a:lnTo>
                      <a:pt x="580" y="1884"/>
                    </a:lnTo>
                    <a:close/>
                    <a:moveTo>
                      <a:pt x="1409" y="1875"/>
                    </a:moveTo>
                    <a:cubicBezTo>
                      <a:pt x="1406" y="1868"/>
                      <a:pt x="1406" y="1868"/>
                      <a:pt x="1406" y="1868"/>
                    </a:cubicBezTo>
                    <a:cubicBezTo>
                      <a:pt x="1414" y="1864"/>
                      <a:pt x="1423" y="1860"/>
                      <a:pt x="1431" y="1856"/>
                    </a:cubicBezTo>
                    <a:cubicBezTo>
                      <a:pt x="1435" y="1863"/>
                      <a:pt x="1435" y="1863"/>
                      <a:pt x="1435" y="1863"/>
                    </a:cubicBezTo>
                    <a:cubicBezTo>
                      <a:pt x="1426" y="1867"/>
                      <a:pt x="1418" y="1871"/>
                      <a:pt x="1409" y="1875"/>
                    </a:cubicBezTo>
                    <a:close/>
                    <a:moveTo>
                      <a:pt x="541" y="1865"/>
                    </a:moveTo>
                    <a:cubicBezTo>
                      <a:pt x="532" y="1861"/>
                      <a:pt x="524" y="1856"/>
                      <a:pt x="516" y="1852"/>
                    </a:cubicBezTo>
                    <a:cubicBezTo>
                      <a:pt x="520" y="1845"/>
                      <a:pt x="520" y="1845"/>
                      <a:pt x="520" y="1845"/>
                    </a:cubicBezTo>
                    <a:cubicBezTo>
                      <a:pt x="528" y="1849"/>
                      <a:pt x="536" y="1854"/>
                      <a:pt x="544" y="1858"/>
                    </a:cubicBezTo>
                    <a:lnTo>
                      <a:pt x="541" y="1865"/>
                    </a:lnTo>
                    <a:close/>
                    <a:moveTo>
                      <a:pt x="1449" y="1855"/>
                    </a:moveTo>
                    <a:cubicBezTo>
                      <a:pt x="1445" y="1848"/>
                      <a:pt x="1445" y="1848"/>
                      <a:pt x="1445" y="1848"/>
                    </a:cubicBezTo>
                    <a:cubicBezTo>
                      <a:pt x="1453" y="1844"/>
                      <a:pt x="1462" y="1839"/>
                      <a:pt x="1470" y="1835"/>
                    </a:cubicBezTo>
                    <a:cubicBezTo>
                      <a:pt x="1473" y="1842"/>
                      <a:pt x="1473" y="1842"/>
                      <a:pt x="1473" y="1842"/>
                    </a:cubicBezTo>
                    <a:cubicBezTo>
                      <a:pt x="1465" y="1846"/>
                      <a:pt x="1457" y="1851"/>
                      <a:pt x="1449" y="1855"/>
                    </a:cubicBezTo>
                    <a:close/>
                    <a:moveTo>
                      <a:pt x="502" y="1844"/>
                    </a:moveTo>
                    <a:cubicBezTo>
                      <a:pt x="494" y="1840"/>
                      <a:pt x="485" y="1835"/>
                      <a:pt x="478" y="1830"/>
                    </a:cubicBezTo>
                    <a:cubicBezTo>
                      <a:pt x="482" y="1823"/>
                      <a:pt x="482" y="1823"/>
                      <a:pt x="482" y="1823"/>
                    </a:cubicBezTo>
                    <a:cubicBezTo>
                      <a:pt x="490" y="1828"/>
                      <a:pt x="498" y="1833"/>
                      <a:pt x="506" y="1837"/>
                    </a:cubicBezTo>
                    <a:lnTo>
                      <a:pt x="502" y="1844"/>
                    </a:lnTo>
                    <a:close/>
                    <a:moveTo>
                      <a:pt x="1487" y="1834"/>
                    </a:moveTo>
                    <a:cubicBezTo>
                      <a:pt x="1483" y="1827"/>
                      <a:pt x="1483" y="1827"/>
                      <a:pt x="1483" y="1827"/>
                    </a:cubicBezTo>
                    <a:cubicBezTo>
                      <a:pt x="1491" y="1822"/>
                      <a:pt x="1499" y="1817"/>
                      <a:pt x="1507" y="1812"/>
                    </a:cubicBezTo>
                    <a:cubicBezTo>
                      <a:pt x="1511" y="1819"/>
                      <a:pt x="1511" y="1819"/>
                      <a:pt x="1511" y="1819"/>
                    </a:cubicBezTo>
                    <a:cubicBezTo>
                      <a:pt x="1503" y="1824"/>
                      <a:pt x="1495" y="1829"/>
                      <a:pt x="1487" y="1834"/>
                    </a:cubicBezTo>
                    <a:close/>
                    <a:moveTo>
                      <a:pt x="464" y="1822"/>
                    </a:moveTo>
                    <a:cubicBezTo>
                      <a:pt x="456" y="1817"/>
                      <a:pt x="448" y="1812"/>
                      <a:pt x="440" y="1806"/>
                    </a:cubicBezTo>
                    <a:cubicBezTo>
                      <a:pt x="445" y="1800"/>
                      <a:pt x="445" y="1800"/>
                      <a:pt x="445" y="1800"/>
                    </a:cubicBezTo>
                    <a:cubicBezTo>
                      <a:pt x="452" y="1805"/>
                      <a:pt x="460" y="1810"/>
                      <a:pt x="468" y="1815"/>
                    </a:cubicBezTo>
                    <a:lnTo>
                      <a:pt x="464" y="1822"/>
                    </a:lnTo>
                    <a:close/>
                    <a:moveTo>
                      <a:pt x="1525" y="1810"/>
                    </a:moveTo>
                    <a:cubicBezTo>
                      <a:pt x="1521" y="1803"/>
                      <a:pt x="1521" y="1803"/>
                      <a:pt x="1521" y="1803"/>
                    </a:cubicBezTo>
                    <a:cubicBezTo>
                      <a:pt x="1528" y="1798"/>
                      <a:pt x="1536" y="1793"/>
                      <a:pt x="1544" y="1788"/>
                    </a:cubicBezTo>
                    <a:cubicBezTo>
                      <a:pt x="1548" y="1794"/>
                      <a:pt x="1548" y="1794"/>
                      <a:pt x="1548" y="1794"/>
                    </a:cubicBezTo>
                    <a:cubicBezTo>
                      <a:pt x="1541" y="1800"/>
                      <a:pt x="1533" y="1805"/>
                      <a:pt x="1525" y="1810"/>
                    </a:cubicBezTo>
                    <a:close/>
                    <a:moveTo>
                      <a:pt x="427" y="1797"/>
                    </a:moveTo>
                    <a:cubicBezTo>
                      <a:pt x="419" y="1792"/>
                      <a:pt x="412" y="1787"/>
                      <a:pt x="404" y="1781"/>
                    </a:cubicBezTo>
                    <a:cubicBezTo>
                      <a:pt x="409" y="1775"/>
                      <a:pt x="409" y="1775"/>
                      <a:pt x="409" y="1775"/>
                    </a:cubicBezTo>
                    <a:cubicBezTo>
                      <a:pt x="416" y="1780"/>
                      <a:pt x="424" y="1786"/>
                      <a:pt x="432" y="1791"/>
                    </a:cubicBezTo>
                    <a:lnTo>
                      <a:pt x="427" y="1797"/>
                    </a:lnTo>
                    <a:close/>
                    <a:moveTo>
                      <a:pt x="1561" y="1785"/>
                    </a:moveTo>
                    <a:cubicBezTo>
                      <a:pt x="1557" y="1779"/>
                      <a:pt x="1557" y="1779"/>
                      <a:pt x="1557" y="1779"/>
                    </a:cubicBezTo>
                    <a:cubicBezTo>
                      <a:pt x="1564" y="1773"/>
                      <a:pt x="1572" y="1768"/>
                      <a:pt x="1579" y="1762"/>
                    </a:cubicBezTo>
                    <a:cubicBezTo>
                      <a:pt x="1584" y="1768"/>
                      <a:pt x="1584" y="1768"/>
                      <a:pt x="1584" y="1768"/>
                    </a:cubicBezTo>
                    <a:cubicBezTo>
                      <a:pt x="1577" y="1774"/>
                      <a:pt x="1569" y="1780"/>
                      <a:pt x="1561" y="1785"/>
                    </a:cubicBezTo>
                    <a:close/>
                    <a:moveTo>
                      <a:pt x="391" y="1772"/>
                    </a:moveTo>
                    <a:cubicBezTo>
                      <a:pt x="384" y="1766"/>
                      <a:pt x="376" y="1760"/>
                      <a:pt x="369" y="1754"/>
                    </a:cubicBezTo>
                    <a:cubicBezTo>
                      <a:pt x="374" y="1748"/>
                      <a:pt x="374" y="1748"/>
                      <a:pt x="374" y="1748"/>
                    </a:cubicBezTo>
                    <a:cubicBezTo>
                      <a:pt x="381" y="1754"/>
                      <a:pt x="389" y="1760"/>
                      <a:pt x="396" y="1765"/>
                    </a:cubicBezTo>
                    <a:lnTo>
                      <a:pt x="391" y="1772"/>
                    </a:lnTo>
                    <a:close/>
                    <a:moveTo>
                      <a:pt x="1597" y="1758"/>
                    </a:moveTo>
                    <a:cubicBezTo>
                      <a:pt x="1592" y="1752"/>
                      <a:pt x="1592" y="1752"/>
                      <a:pt x="1592" y="1752"/>
                    </a:cubicBezTo>
                    <a:cubicBezTo>
                      <a:pt x="1599" y="1746"/>
                      <a:pt x="1606" y="1740"/>
                      <a:pt x="1613" y="1735"/>
                    </a:cubicBezTo>
                    <a:cubicBezTo>
                      <a:pt x="1618" y="1741"/>
                      <a:pt x="1618" y="1741"/>
                      <a:pt x="1618" y="1741"/>
                    </a:cubicBezTo>
                    <a:cubicBezTo>
                      <a:pt x="1611" y="1747"/>
                      <a:pt x="1604" y="1753"/>
                      <a:pt x="1597" y="1758"/>
                    </a:cubicBezTo>
                    <a:close/>
                    <a:moveTo>
                      <a:pt x="357" y="1744"/>
                    </a:moveTo>
                    <a:cubicBezTo>
                      <a:pt x="349" y="1738"/>
                      <a:pt x="342" y="1732"/>
                      <a:pt x="335" y="1726"/>
                    </a:cubicBezTo>
                    <a:cubicBezTo>
                      <a:pt x="341" y="1720"/>
                      <a:pt x="341" y="1720"/>
                      <a:pt x="341" y="1720"/>
                    </a:cubicBezTo>
                    <a:cubicBezTo>
                      <a:pt x="348" y="1726"/>
                      <a:pt x="355" y="1732"/>
                      <a:pt x="362" y="1738"/>
                    </a:cubicBezTo>
                    <a:lnTo>
                      <a:pt x="357" y="1744"/>
                    </a:lnTo>
                    <a:close/>
                    <a:moveTo>
                      <a:pt x="1631" y="1730"/>
                    </a:moveTo>
                    <a:cubicBezTo>
                      <a:pt x="1625" y="1724"/>
                      <a:pt x="1625" y="1724"/>
                      <a:pt x="1625" y="1724"/>
                    </a:cubicBezTo>
                    <a:cubicBezTo>
                      <a:pt x="1632" y="1718"/>
                      <a:pt x="1639" y="1712"/>
                      <a:pt x="1646" y="1706"/>
                    </a:cubicBezTo>
                    <a:cubicBezTo>
                      <a:pt x="1652" y="1712"/>
                      <a:pt x="1652" y="1712"/>
                      <a:pt x="1652" y="1712"/>
                    </a:cubicBezTo>
                    <a:cubicBezTo>
                      <a:pt x="1645" y="1718"/>
                      <a:pt x="1638" y="1724"/>
                      <a:pt x="1631" y="1730"/>
                    </a:cubicBezTo>
                    <a:close/>
                    <a:moveTo>
                      <a:pt x="323" y="1715"/>
                    </a:moveTo>
                    <a:cubicBezTo>
                      <a:pt x="316" y="1709"/>
                      <a:pt x="310" y="1703"/>
                      <a:pt x="303" y="1696"/>
                    </a:cubicBezTo>
                    <a:cubicBezTo>
                      <a:pt x="308" y="1690"/>
                      <a:pt x="308" y="1690"/>
                      <a:pt x="308" y="1690"/>
                    </a:cubicBezTo>
                    <a:cubicBezTo>
                      <a:pt x="315" y="1697"/>
                      <a:pt x="322" y="1703"/>
                      <a:pt x="329" y="1709"/>
                    </a:cubicBezTo>
                    <a:lnTo>
                      <a:pt x="323" y="1715"/>
                    </a:lnTo>
                    <a:close/>
                    <a:moveTo>
                      <a:pt x="1663" y="1701"/>
                    </a:moveTo>
                    <a:cubicBezTo>
                      <a:pt x="1658" y="1695"/>
                      <a:pt x="1658" y="1695"/>
                      <a:pt x="1658" y="1695"/>
                    </a:cubicBezTo>
                    <a:cubicBezTo>
                      <a:pt x="1665" y="1688"/>
                      <a:pt x="1671" y="1682"/>
                      <a:pt x="1678" y="1675"/>
                    </a:cubicBezTo>
                    <a:cubicBezTo>
                      <a:pt x="1683" y="1681"/>
                      <a:pt x="1683" y="1681"/>
                      <a:pt x="1683" y="1681"/>
                    </a:cubicBezTo>
                    <a:cubicBezTo>
                      <a:pt x="1677" y="1688"/>
                      <a:pt x="1670" y="1694"/>
                      <a:pt x="1663" y="1701"/>
                    </a:cubicBezTo>
                    <a:close/>
                    <a:moveTo>
                      <a:pt x="291" y="1685"/>
                    </a:moveTo>
                    <a:cubicBezTo>
                      <a:pt x="285" y="1678"/>
                      <a:pt x="278" y="1672"/>
                      <a:pt x="272" y="1665"/>
                    </a:cubicBezTo>
                    <a:cubicBezTo>
                      <a:pt x="277" y="1659"/>
                      <a:pt x="277" y="1659"/>
                      <a:pt x="277" y="1659"/>
                    </a:cubicBezTo>
                    <a:cubicBezTo>
                      <a:pt x="284" y="1666"/>
                      <a:pt x="290" y="1673"/>
                      <a:pt x="297" y="1679"/>
                    </a:cubicBezTo>
                    <a:lnTo>
                      <a:pt x="291" y="1685"/>
                    </a:lnTo>
                    <a:close/>
                    <a:moveTo>
                      <a:pt x="1695" y="1669"/>
                    </a:moveTo>
                    <a:cubicBezTo>
                      <a:pt x="1689" y="1664"/>
                      <a:pt x="1689" y="1664"/>
                      <a:pt x="1689" y="1664"/>
                    </a:cubicBezTo>
                    <a:cubicBezTo>
                      <a:pt x="1695" y="1657"/>
                      <a:pt x="1702" y="1650"/>
                      <a:pt x="1708" y="1644"/>
                    </a:cubicBezTo>
                    <a:cubicBezTo>
                      <a:pt x="1714" y="1649"/>
                      <a:pt x="1714" y="1649"/>
                      <a:pt x="1714" y="1649"/>
                    </a:cubicBezTo>
                    <a:cubicBezTo>
                      <a:pt x="1708" y="1656"/>
                      <a:pt x="1701" y="1663"/>
                      <a:pt x="1695" y="1669"/>
                    </a:cubicBezTo>
                    <a:close/>
                    <a:moveTo>
                      <a:pt x="261" y="1653"/>
                    </a:moveTo>
                    <a:cubicBezTo>
                      <a:pt x="254" y="1646"/>
                      <a:pt x="248" y="1639"/>
                      <a:pt x="242" y="1632"/>
                    </a:cubicBezTo>
                    <a:cubicBezTo>
                      <a:pt x="248" y="1627"/>
                      <a:pt x="248" y="1627"/>
                      <a:pt x="248" y="1627"/>
                    </a:cubicBezTo>
                    <a:cubicBezTo>
                      <a:pt x="254" y="1634"/>
                      <a:pt x="260" y="1641"/>
                      <a:pt x="267" y="1648"/>
                    </a:cubicBezTo>
                    <a:lnTo>
                      <a:pt x="261" y="1653"/>
                    </a:lnTo>
                    <a:close/>
                    <a:moveTo>
                      <a:pt x="1725" y="1637"/>
                    </a:moveTo>
                    <a:cubicBezTo>
                      <a:pt x="1719" y="1632"/>
                      <a:pt x="1719" y="1632"/>
                      <a:pt x="1719" y="1632"/>
                    </a:cubicBezTo>
                    <a:cubicBezTo>
                      <a:pt x="1725" y="1625"/>
                      <a:pt x="1731" y="1618"/>
                      <a:pt x="1737" y="1611"/>
                    </a:cubicBezTo>
                    <a:cubicBezTo>
                      <a:pt x="1743" y="1616"/>
                      <a:pt x="1743" y="1616"/>
                      <a:pt x="1743" y="1616"/>
                    </a:cubicBezTo>
                    <a:cubicBezTo>
                      <a:pt x="1737" y="1623"/>
                      <a:pt x="1731" y="1630"/>
                      <a:pt x="1725" y="1637"/>
                    </a:cubicBezTo>
                    <a:close/>
                    <a:moveTo>
                      <a:pt x="231" y="1620"/>
                    </a:moveTo>
                    <a:cubicBezTo>
                      <a:pt x="225" y="1613"/>
                      <a:pt x="219" y="1605"/>
                      <a:pt x="214" y="1598"/>
                    </a:cubicBezTo>
                    <a:cubicBezTo>
                      <a:pt x="220" y="1593"/>
                      <a:pt x="220" y="1593"/>
                      <a:pt x="220" y="1593"/>
                    </a:cubicBezTo>
                    <a:cubicBezTo>
                      <a:pt x="226" y="1600"/>
                      <a:pt x="232" y="1608"/>
                      <a:pt x="238" y="1615"/>
                    </a:cubicBezTo>
                    <a:lnTo>
                      <a:pt x="231" y="1620"/>
                    </a:lnTo>
                    <a:close/>
                    <a:moveTo>
                      <a:pt x="1753" y="1603"/>
                    </a:moveTo>
                    <a:cubicBezTo>
                      <a:pt x="1747" y="1598"/>
                      <a:pt x="1747" y="1598"/>
                      <a:pt x="1747" y="1598"/>
                    </a:cubicBezTo>
                    <a:cubicBezTo>
                      <a:pt x="1753" y="1591"/>
                      <a:pt x="1758" y="1584"/>
                      <a:pt x="1764" y="1576"/>
                    </a:cubicBezTo>
                    <a:cubicBezTo>
                      <a:pt x="1770" y="1581"/>
                      <a:pt x="1770" y="1581"/>
                      <a:pt x="1770" y="1581"/>
                    </a:cubicBezTo>
                    <a:cubicBezTo>
                      <a:pt x="1765" y="1589"/>
                      <a:pt x="1759" y="1596"/>
                      <a:pt x="1753" y="1603"/>
                    </a:cubicBezTo>
                    <a:close/>
                    <a:moveTo>
                      <a:pt x="204" y="1585"/>
                    </a:moveTo>
                    <a:cubicBezTo>
                      <a:pt x="198" y="1578"/>
                      <a:pt x="192" y="1571"/>
                      <a:pt x="187" y="1563"/>
                    </a:cubicBezTo>
                    <a:cubicBezTo>
                      <a:pt x="193" y="1558"/>
                      <a:pt x="193" y="1558"/>
                      <a:pt x="193" y="1558"/>
                    </a:cubicBezTo>
                    <a:cubicBezTo>
                      <a:pt x="199" y="1566"/>
                      <a:pt x="204" y="1573"/>
                      <a:pt x="210" y="1581"/>
                    </a:cubicBezTo>
                    <a:lnTo>
                      <a:pt x="204" y="1585"/>
                    </a:lnTo>
                    <a:close/>
                    <a:moveTo>
                      <a:pt x="1780" y="1568"/>
                    </a:moveTo>
                    <a:cubicBezTo>
                      <a:pt x="1774" y="1564"/>
                      <a:pt x="1774" y="1564"/>
                      <a:pt x="1774" y="1564"/>
                    </a:cubicBezTo>
                    <a:cubicBezTo>
                      <a:pt x="1779" y="1556"/>
                      <a:pt x="1784" y="1549"/>
                      <a:pt x="1790" y="1541"/>
                    </a:cubicBezTo>
                    <a:cubicBezTo>
                      <a:pt x="1796" y="1545"/>
                      <a:pt x="1796" y="1545"/>
                      <a:pt x="1796" y="1545"/>
                    </a:cubicBezTo>
                    <a:cubicBezTo>
                      <a:pt x="1791" y="1553"/>
                      <a:pt x="1786" y="1561"/>
                      <a:pt x="1780" y="1568"/>
                    </a:cubicBezTo>
                    <a:close/>
                    <a:moveTo>
                      <a:pt x="178" y="1550"/>
                    </a:moveTo>
                    <a:cubicBezTo>
                      <a:pt x="172" y="1542"/>
                      <a:pt x="167" y="1534"/>
                      <a:pt x="162" y="1527"/>
                    </a:cubicBezTo>
                    <a:cubicBezTo>
                      <a:pt x="168" y="1522"/>
                      <a:pt x="168" y="1522"/>
                      <a:pt x="168" y="1522"/>
                    </a:cubicBezTo>
                    <a:cubicBezTo>
                      <a:pt x="174" y="1530"/>
                      <a:pt x="179" y="1538"/>
                      <a:pt x="184" y="1545"/>
                    </a:cubicBezTo>
                    <a:lnTo>
                      <a:pt x="178" y="1550"/>
                    </a:lnTo>
                    <a:close/>
                    <a:moveTo>
                      <a:pt x="1805" y="1532"/>
                    </a:moveTo>
                    <a:cubicBezTo>
                      <a:pt x="1799" y="1528"/>
                      <a:pt x="1799" y="1528"/>
                      <a:pt x="1799" y="1528"/>
                    </a:cubicBezTo>
                    <a:cubicBezTo>
                      <a:pt x="1804" y="1520"/>
                      <a:pt x="1809" y="1512"/>
                      <a:pt x="1814" y="1504"/>
                    </a:cubicBezTo>
                    <a:cubicBezTo>
                      <a:pt x="1821" y="1509"/>
                      <a:pt x="1821" y="1509"/>
                      <a:pt x="1821" y="1509"/>
                    </a:cubicBezTo>
                    <a:cubicBezTo>
                      <a:pt x="1816" y="1517"/>
                      <a:pt x="1811" y="1524"/>
                      <a:pt x="1805" y="1532"/>
                    </a:cubicBezTo>
                    <a:close/>
                    <a:moveTo>
                      <a:pt x="153" y="1513"/>
                    </a:moveTo>
                    <a:cubicBezTo>
                      <a:pt x="148" y="1505"/>
                      <a:pt x="143" y="1497"/>
                      <a:pt x="138" y="1489"/>
                    </a:cubicBezTo>
                    <a:cubicBezTo>
                      <a:pt x="145" y="1485"/>
                      <a:pt x="145" y="1485"/>
                      <a:pt x="145" y="1485"/>
                    </a:cubicBezTo>
                    <a:cubicBezTo>
                      <a:pt x="150" y="1493"/>
                      <a:pt x="155" y="1501"/>
                      <a:pt x="160" y="1509"/>
                    </a:cubicBezTo>
                    <a:lnTo>
                      <a:pt x="153" y="1513"/>
                    </a:lnTo>
                    <a:close/>
                    <a:moveTo>
                      <a:pt x="1829" y="1495"/>
                    </a:moveTo>
                    <a:cubicBezTo>
                      <a:pt x="1822" y="1491"/>
                      <a:pt x="1822" y="1491"/>
                      <a:pt x="1822" y="1491"/>
                    </a:cubicBezTo>
                    <a:cubicBezTo>
                      <a:pt x="1827" y="1483"/>
                      <a:pt x="1832" y="1475"/>
                      <a:pt x="1836" y="1467"/>
                    </a:cubicBezTo>
                    <a:cubicBezTo>
                      <a:pt x="1843" y="1471"/>
                      <a:pt x="1843" y="1471"/>
                      <a:pt x="1843" y="1471"/>
                    </a:cubicBezTo>
                    <a:cubicBezTo>
                      <a:pt x="1839" y="1479"/>
                      <a:pt x="1834" y="1487"/>
                      <a:pt x="1829" y="1495"/>
                    </a:cubicBezTo>
                    <a:close/>
                    <a:moveTo>
                      <a:pt x="130" y="1475"/>
                    </a:moveTo>
                    <a:cubicBezTo>
                      <a:pt x="126" y="1467"/>
                      <a:pt x="121" y="1459"/>
                      <a:pt x="117" y="1451"/>
                    </a:cubicBezTo>
                    <a:cubicBezTo>
                      <a:pt x="124" y="1447"/>
                      <a:pt x="124" y="1447"/>
                      <a:pt x="124" y="1447"/>
                    </a:cubicBezTo>
                    <a:cubicBezTo>
                      <a:pt x="128" y="1455"/>
                      <a:pt x="133" y="1463"/>
                      <a:pt x="137" y="1471"/>
                    </a:cubicBezTo>
                    <a:lnTo>
                      <a:pt x="130" y="1475"/>
                    </a:lnTo>
                    <a:close/>
                    <a:moveTo>
                      <a:pt x="1851" y="1457"/>
                    </a:moveTo>
                    <a:cubicBezTo>
                      <a:pt x="1844" y="1453"/>
                      <a:pt x="1844" y="1453"/>
                      <a:pt x="1844" y="1453"/>
                    </a:cubicBezTo>
                    <a:cubicBezTo>
                      <a:pt x="1848" y="1445"/>
                      <a:pt x="1853" y="1437"/>
                      <a:pt x="1857" y="1428"/>
                    </a:cubicBezTo>
                    <a:cubicBezTo>
                      <a:pt x="1864" y="1432"/>
                      <a:pt x="1864" y="1432"/>
                      <a:pt x="1864" y="1432"/>
                    </a:cubicBezTo>
                    <a:cubicBezTo>
                      <a:pt x="1860" y="1440"/>
                      <a:pt x="1855" y="1449"/>
                      <a:pt x="1851" y="1457"/>
                    </a:cubicBezTo>
                    <a:close/>
                    <a:moveTo>
                      <a:pt x="109" y="1436"/>
                    </a:moveTo>
                    <a:cubicBezTo>
                      <a:pt x="105" y="1428"/>
                      <a:pt x="101" y="1420"/>
                      <a:pt x="96" y="1411"/>
                    </a:cubicBezTo>
                    <a:cubicBezTo>
                      <a:pt x="104" y="1408"/>
                      <a:pt x="104" y="1408"/>
                      <a:pt x="104" y="1408"/>
                    </a:cubicBezTo>
                    <a:cubicBezTo>
                      <a:pt x="108" y="1416"/>
                      <a:pt x="112" y="1424"/>
                      <a:pt x="116" y="1433"/>
                    </a:cubicBezTo>
                    <a:lnTo>
                      <a:pt x="109" y="1436"/>
                    </a:lnTo>
                    <a:close/>
                    <a:moveTo>
                      <a:pt x="1871" y="1418"/>
                    </a:moveTo>
                    <a:cubicBezTo>
                      <a:pt x="1864" y="1414"/>
                      <a:pt x="1864" y="1414"/>
                      <a:pt x="1864" y="1414"/>
                    </a:cubicBezTo>
                    <a:cubicBezTo>
                      <a:pt x="1868" y="1406"/>
                      <a:pt x="1872" y="1397"/>
                      <a:pt x="1876" y="1389"/>
                    </a:cubicBezTo>
                    <a:cubicBezTo>
                      <a:pt x="1883" y="1392"/>
                      <a:pt x="1883" y="1392"/>
                      <a:pt x="1883" y="1392"/>
                    </a:cubicBezTo>
                    <a:cubicBezTo>
                      <a:pt x="1879" y="1401"/>
                      <a:pt x="1875" y="1409"/>
                      <a:pt x="1871" y="1418"/>
                    </a:cubicBezTo>
                    <a:close/>
                    <a:moveTo>
                      <a:pt x="90" y="1397"/>
                    </a:moveTo>
                    <a:cubicBezTo>
                      <a:pt x="86" y="1388"/>
                      <a:pt x="82" y="1379"/>
                      <a:pt x="78" y="1371"/>
                    </a:cubicBezTo>
                    <a:cubicBezTo>
                      <a:pt x="86" y="1368"/>
                      <a:pt x="86" y="1368"/>
                      <a:pt x="86" y="1368"/>
                    </a:cubicBezTo>
                    <a:cubicBezTo>
                      <a:pt x="89" y="1376"/>
                      <a:pt x="93" y="1385"/>
                      <a:pt x="97" y="1393"/>
                    </a:cubicBezTo>
                    <a:lnTo>
                      <a:pt x="90" y="1397"/>
                    </a:lnTo>
                    <a:close/>
                    <a:moveTo>
                      <a:pt x="1890" y="1378"/>
                    </a:moveTo>
                    <a:cubicBezTo>
                      <a:pt x="1882" y="1375"/>
                      <a:pt x="1882" y="1375"/>
                      <a:pt x="1882" y="1375"/>
                    </a:cubicBezTo>
                    <a:cubicBezTo>
                      <a:pt x="1886" y="1366"/>
                      <a:pt x="1890" y="1357"/>
                      <a:pt x="1893" y="1349"/>
                    </a:cubicBezTo>
                    <a:cubicBezTo>
                      <a:pt x="1900" y="1352"/>
                      <a:pt x="1900" y="1352"/>
                      <a:pt x="1900" y="1352"/>
                    </a:cubicBezTo>
                    <a:cubicBezTo>
                      <a:pt x="1897" y="1360"/>
                      <a:pt x="1893" y="1369"/>
                      <a:pt x="1890" y="1378"/>
                    </a:cubicBezTo>
                    <a:close/>
                    <a:moveTo>
                      <a:pt x="72" y="1356"/>
                    </a:moveTo>
                    <a:cubicBezTo>
                      <a:pt x="69" y="1347"/>
                      <a:pt x="65" y="1338"/>
                      <a:pt x="62" y="1330"/>
                    </a:cubicBezTo>
                    <a:cubicBezTo>
                      <a:pt x="69" y="1327"/>
                      <a:pt x="69" y="1327"/>
                      <a:pt x="69" y="1327"/>
                    </a:cubicBezTo>
                    <a:cubicBezTo>
                      <a:pt x="73" y="1336"/>
                      <a:pt x="76" y="1344"/>
                      <a:pt x="79" y="1353"/>
                    </a:cubicBezTo>
                    <a:lnTo>
                      <a:pt x="72" y="1356"/>
                    </a:lnTo>
                    <a:close/>
                    <a:moveTo>
                      <a:pt x="1906" y="1337"/>
                    </a:moveTo>
                    <a:cubicBezTo>
                      <a:pt x="1899" y="1334"/>
                      <a:pt x="1899" y="1334"/>
                      <a:pt x="1899" y="1334"/>
                    </a:cubicBezTo>
                    <a:cubicBezTo>
                      <a:pt x="1902" y="1325"/>
                      <a:pt x="1905" y="1317"/>
                      <a:pt x="1908" y="1308"/>
                    </a:cubicBezTo>
                    <a:cubicBezTo>
                      <a:pt x="1916" y="1311"/>
                      <a:pt x="1916" y="1311"/>
                      <a:pt x="1916" y="1311"/>
                    </a:cubicBezTo>
                    <a:cubicBezTo>
                      <a:pt x="1913" y="1319"/>
                      <a:pt x="1910" y="1328"/>
                      <a:pt x="1906" y="1337"/>
                    </a:cubicBezTo>
                    <a:close/>
                    <a:moveTo>
                      <a:pt x="56" y="1314"/>
                    </a:moveTo>
                    <a:cubicBezTo>
                      <a:pt x="53" y="1306"/>
                      <a:pt x="50" y="1297"/>
                      <a:pt x="47" y="1288"/>
                    </a:cubicBezTo>
                    <a:cubicBezTo>
                      <a:pt x="55" y="1285"/>
                      <a:pt x="55" y="1285"/>
                      <a:pt x="55" y="1285"/>
                    </a:cubicBezTo>
                    <a:cubicBezTo>
                      <a:pt x="58" y="1294"/>
                      <a:pt x="61" y="1303"/>
                      <a:pt x="64" y="1312"/>
                    </a:cubicBezTo>
                    <a:lnTo>
                      <a:pt x="56" y="1314"/>
                    </a:lnTo>
                    <a:close/>
                    <a:moveTo>
                      <a:pt x="1921" y="1295"/>
                    </a:moveTo>
                    <a:cubicBezTo>
                      <a:pt x="1914" y="1293"/>
                      <a:pt x="1914" y="1293"/>
                      <a:pt x="1914" y="1293"/>
                    </a:cubicBezTo>
                    <a:cubicBezTo>
                      <a:pt x="1916" y="1284"/>
                      <a:pt x="1919" y="1275"/>
                      <a:pt x="1922" y="1266"/>
                    </a:cubicBezTo>
                    <a:cubicBezTo>
                      <a:pt x="1930" y="1268"/>
                      <a:pt x="1930" y="1268"/>
                      <a:pt x="1930" y="1268"/>
                    </a:cubicBezTo>
                    <a:cubicBezTo>
                      <a:pt x="1927" y="1277"/>
                      <a:pt x="1924" y="1286"/>
                      <a:pt x="1921" y="1295"/>
                    </a:cubicBezTo>
                    <a:close/>
                    <a:moveTo>
                      <a:pt x="42" y="1272"/>
                    </a:moveTo>
                    <a:cubicBezTo>
                      <a:pt x="40" y="1263"/>
                      <a:pt x="37" y="1254"/>
                      <a:pt x="35" y="1245"/>
                    </a:cubicBezTo>
                    <a:cubicBezTo>
                      <a:pt x="42" y="1243"/>
                      <a:pt x="42" y="1243"/>
                      <a:pt x="42" y="1243"/>
                    </a:cubicBezTo>
                    <a:cubicBezTo>
                      <a:pt x="45" y="1252"/>
                      <a:pt x="47" y="1261"/>
                      <a:pt x="50" y="1270"/>
                    </a:cubicBezTo>
                    <a:lnTo>
                      <a:pt x="42" y="1272"/>
                    </a:lnTo>
                    <a:close/>
                    <a:moveTo>
                      <a:pt x="1934" y="1253"/>
                    </a:moveTo>
                    <a:cubicBezTo>
                      <a:pt x="1926" y="1251"/>
                      <a:pt x="1926" y="1251"/>
                      <a:pt x="1926" y="1251"/>
                    </a:cubicBezTo>
                    <a:cubicBezTo>
                      <a:pt x="1929" y="1242"/>
                      <a:pt x="1931" y="1233"/>
                      <a:pt x="1934" y="1224"/>
                    </a:cubicBezTo>
                    <a:cubicBezTo>
                      <a:pt x="1941" y="1226"/>
                      <a:pt x="1941" y="1226"/>
                      <a:pt x="1941" y="1226"/>
                    </a:cubicBezTo>
                    <a:cubicBezTo>
                      <a:pt x="1939" y="1235"/>
                      <a:pt x="1937" y="1244"/>
                      <a:pt x="1934" y="1253"/>
                    </a:cubicBezTo>
                    <a:close/>
                    <a:moveTo>
                      <a:pt x="31" y="1230"/>
                    </a:moveTo>
                    <a:cubicBezTo>
                      <a:pt x="28" y="1221"/>
                      <a:pt x="26" y="1212"/>
                      <a:pt x="24" y="1202"/>
                    </a:cubicBezTo>
                    <a:cubicBezTo>
                      <a:pt x="32" y="1201"/>
                      <a:pt x="32" y="1201"/>
                      <a:pt x="32" y="1201"/>
                    </a:cubicBezTo>
                    <a:cubicBezTo>
                      <a:pt x="34" y="1210"/>
                      <a:pt x="36" y="1219"/>
                      <a:pt x="38" y="1228"/>
                    </a:cubicBezTo>
                    <a:lnTo>
                      <a:pt x="31" y="1230"/>
                    </a:lnTo>
                    <a:close/>
                    <a:moveTo>
                      <a:pt x="1945" y="1210"/>
                    </a:moveTo>
                    <a:cubicBezTo>
                      <a:pt x="1937" y="1208"/>
                      <a:pt x="1937" y="1208"/>
                      <a:pt x="1937" y="1208"/>
                    </a:cubicBezTo>
                    <a:cubicBezTo>
                      <a:pt x="1939" y="1199"/>
                      <a:pt x="1941" y="1190"/>
                      <a:pt x="1943" y="1181"/>
                    </a:cubicBezTo>
                    <a:cubicBezTo>
                      <a:pt x="1951" y="1183"/>
                      <a:pt x="1951" y="1183"/>
                      <a:pt x="1951" y="1183"/>
                    </a:cubicBezTo>
                    <a:cubicBezTo>
                      <a:pt x="1949" y="1192"/>
                      <a:pt x="1947" y="1201"/>
                      <a:pt x="1945" y="1210"/>
                    </a:cubicBezTo>
                    <a:close/>
                    <a:moveTo>
                      <a:pt x="21" y="1187"/>
                    </a:moveTo>
                    <a:cubicBezTo>
                      <a:pt x="19" y="1178"/>
                      <a:pt x="17" y="1168"/>
                      <a:pt x="15" y="1159"/>
                    </a:cubicBezTo>
                    <a:cubicBezTo>
                      <a:pt x="23" y="1158"/>
                      <a:pt x="23" y="1158"/>
                      <a:pt x="23" y="1158"/>
                    </a:cubicBezTo>
                    <a:cubicBezTo>
                      <a:pt x="25" y="1167"/>
                      <a:pt x="27" y="1176"/>
                      <a:pt x="28" y="1185"/>
                    </a:cubicBezTo>
                    <a:lnTo>
                      <a:pt x="21" y="1187"/>
                    </a:lnTo>
                    <a:close/>
                    <a:moveTo>
                      <a:pt x="1954" y="1167"/>
                    </a:moveTo>
                    <a:cubicBezTo>
                      <a:pt x="1946" y="1166"/>
                      <a:pt x="1946" y="1166"/>
                      <a:pt x="1946" y="1166"/>
                    </a:cubicBezTo>
                    <a:cubicBezTo>
                      <a:pt x="1948" y="1157"/>
                      <a:pt x="1950" y="1147"/>
                      <a:pt x="1951" y="1138"/>
                    </a:cubicBezTo>
                    <a:cubicBezTo>
                      <a:pt x="1959" y="1139"/>
                      <a:pt x="1959" y="1139"/>
                      <a:pt x="1959" y="1139"/>
                    </a:cubicBezTo>
                    <a:cubicBezTo>
                      <a:pt x="1957" y="1149"/>
                      <a:pt x="1956" y="1158"/>
                      <a:pt x="1954" y="1167"/>
                    </a:cubicBezTo>
                    <a:close/>
                    <a:moveTo>
                      <a:pt x="13" y="1143"/>
                    </a:moveTo>
                    <a:cubicBezTo>
                      <a:pt x="11" y="1134"/>
                      <a:pt x="10" y="1125"/>
                      <a:pt x="9" y="1116"/>
                    </a:cubicBezTo>
                    <a:cubicBezTo>
                      <a:pt x="16" y="1115"/>
                      <a:pt x="16" y="1115"/>
                      <a:pt x="16" y="1115"/>
                    </a:cubicBezTo>
                    <a:cubicBezTo>
                      <a:pt x="18" y="1124"/>
                      <a:pt x="19" y="1133"/>
                      <a:pt x="20" y="1142"/>
                    </a:cubicBezTo>
                    <a:lnTo>
                      <a:pt x="13" y="1143"/>
                    </a:lnTo>
                    <a:close/>
                    <a:moveTo>
                      <a:pt x="1961" y="1123"/>
                    </a:moveTo>
                    <a:cubicBezTo>
                      <a:pt x="1953" y="1122"/>
                      <a:pt x="1953" y="1122"/>
                      <a:pt x="1953" y="1122"/>
                    </a:cubicBezTo>
                    <a:cubicBezTo>
                      <a:pt x="1955" y="1113"/>
                      <a:pt x="1956" y="1104"/>
                      <a:pt x="1957" y="1095"/>
                    </a:cubicBezTo>
                    <a:cubicBezTo>
                      <a:pt x="1965" y="1096"/>
                      <a:pt x="1965" y="1096"/>
                      <a:pt x="1965" y="1096"/>
                    </a:cubicBezTo>
                    <a:cubicBezTo>
                      <a:pt x="1964" y="1105"/>
                      <a:pt x="1963" y="1114"/>
                      <a:pt x="1961" y="1123"/>
                    </a:cubicBezTo>
                    <a:close/>
                    <a:moveTo>
                      <a:pt x="7" y="1100"/>
                    </a:moveTo>
                    <a:cubicBezTo>
                      <a:pt x="5" y="1090"/>
                      <a:pt x="5" y="1081"/>
                      <a:pt x="4" y="1072"/>
                    </a:cubicBezTo>
                    <a:cubicBezTo>
                      <a:pt x="12" y="1071"/>
                      <a:pt x="12" y="1071"/>
                      <a:pt x="12" y="1071"/>
                    </a:cubicBezTo>
                    <a:cubicBezTo>
                      <a:pt x="12" y="1080"/>
                      <a:pt x="13" y="1089"/>
                      <a:pt x="14" y="1099"/>
                    </a:cubicBezTo>
                    <a:lnTo>
                      <a:pt x="7" y="1100"/>
                    </a:lnTo>
                    <a:close/>
                    <a:moveTo>
                      <a:pt x="1966" y="1080"/>
                    </a:moveTo>
                    <a:cubicBezTo>
                      <a:pt x="1958" y="1079"/>
                      <a:pt x="1958" y="1079"/>
                      <a:pt x="1958" y="1079"/>
                    </a:cubicBezTo>
                    <a:cubicBezTo>
                      <a:pt x="1959" y="1070"/>
                      <a:pt x="1960" y="1060"/>
                      <a:pt x="1961" y="1051"/>
                    </a:cubicBezTo>
                    <a:cubicBezTo>
                      <a:pt x="1969" y="1052"/>
                      <a:pt x="1969" y="1052"/>
                      <a:pt x="1969" y="1052"/>
                    </a:cubicBezTo>
                    <a:cubicBezTo>
                      <a:pt x="1968" y="1061"/>
                      <a:pt x="1967" y="1070"/>
                      <a:pt x="1966" y="1080"/>
                    </a:cubicBezTo>
                    <a:close/>
                    <a:moveTo>
                      <a:pt x="2" y="1056"/>
                    </a:moveTo>
                    <a:cubicBezTo>
                      <a:pt x="2" y="1046"/>
                      <a:pt x="1" y="1037"/>
                      <a:pt x="1" y="1028"/>
                    </a:cubicBezTo>
                    <a:cubicBezTo>
                      <a:pt x="9" y="1027"/>
                      <a:pt x="9" y="1027"/>
                      <a:pt x="9" y="1027"/>
                    </a:cubicBezTo>
                    <a:cubicBezTo>
                      <a:pt x="9" y="1036"/>
                      <a:pt x="10" y="1046"/>
                      <a:pt x="10" y="1055"/>
                    </a:cubicBezTo>
                    <a:lnTo>
                      <a:pt x="2" y="1056"/>
                    </a:lnTo>
                    <a:close/>
                    <a:moveTo>
                      <a:pt x="1970" y="1036"/>
                    </a:moveTo>
                    <a:cubicBezTo>
                      <a:pt x="1962" y="1035"/>
                      <a:pt x="1962" y="1035"/>
                      <a:pt x="1962" y="1035"/>
                    </a:cubicBezTo>
                    <a:cubicBezTo>
                      <a:pt x="1962" y="1026"/>
                      <a:pt x="1962" y="1017"/>
                      <a:pt x="1963" y="1007"/>
                    </a:cubicBezTo>
                    <a:cubicBezTo>
                      <a:pt x="1971" y="1007"/>
                      <a:pt x="1971" y="1007"/>
                      <a:pt x="1971" y="1007"/>
                    </a:cubicBezTo>
                    <a:cubicBezTo>
                      <a:pt x="1970" y="1017"/>
                      <a:pt x="1970" y="1026"/>
                      <a:pt x="1970" y="1036"/>
                    </a:cubicBezTo>
                    <a:close/>
                    <a:moveTo>
                      <a:pt x="0" y="1012"/>
                    </a:moveTo>
                    <a:cubicBezTo>
                      <a:pt x="0" y="1003"/>
                      <a:pt x="0" y="994"/>
                      <a:pt x="0" y="985"/>
                    </a:cubicBezTo>
                    <a:cubicBezTo>
                      <a:pt x="0" y="983"/>
                      <a:pt x="0" y="983"/>
                      <a:pt x="0" y="983"/>
                    </a:cubicBezTo>
                    <a:cubicBezTo>
                      <a:pt x="8" y="983"/>
                      <a:pt x="8" y="983"/>
                      <a:pt x="8" y="983"/>
                    </a:cubicBezTo>
                    <a:cubicBezTo>
                      <a:pt x="8" y="985"/>
                      <a:pt x="8" y="985"/>
                      <a:pt x="8" y="985"/>
                    </a:cubicBezTo>
                    <a:cubicBezTo>
                      <a:pt x="8" y="994"/>
                      <a:pt x="8" y="1003"/>
                      <a:pt x="8" y="1011"/>
                    </a:cubicBezTo>
                    <a:lnTo>
                      <a:pt x="0" y="1012"/>
                    </a:lnTo>
                    <a:close/>
                    <a:moveTo>
                      <a:pt x="1971" y="991"/>
                    </a:moveTo>
                    <a:cubicBezTo>
                      <a:pt x="1963" y="991"/>
                      <a:pt x="1963" y="991"/>
                      <a:pt x="1963" y="991"/>
                    </a:cubicBezTo>
                    <a:cubicBezTo>
                      <a:pt x="1963" y="989"/>
                      <a:pt x="1963" y="987"/>
                      <a:pt x="1963" y="985"/>
                    </a:cubicBezTo>
                    <a:cubicBezTo>
                      <a:pt x="1963" y="978"/>
                      <a:pt x="1963" y="971"/>
                      <a:pt x="1963" y="963"/>
                    </a:cubicBezTo>
                    <a:cubicBezTo>
                      <a:pt x="1971" y="963"/>
                      <a:pt x="1971" y="963"/>
                      <a:pt x="1971" y="963"/>
                    </a:cubicBezTo>
                    <a:cubicBezTo>
                      <a:pt x="1971" y="971"/>
                      <a:pt x="1971" y="978"/>
                      <a:pt x="1971" y="985"/>
                    </a:cubicBezTo>
                    <a:cubicBezTo>
                      <a:pt x="1971" y="987"/>
                      <a:pt x="1971" y="989"/>
                      <a:pt x="1971" y="991"/>
                    </a:cubicBezTo>
                    <a:close/>
                    <a:moveTo>
                      <a:pt x="8" y="968"/>
                    </a:moveTo>
                    <a:cubicBezTo>
                      <a:pt x="0" y="967"/>
                      <a:pt x="0" y="967"/>
                      <a:pt x="0" y="967"/>
                    </a:cubicBezTo>
                    <a:cubicBezTo>
                      <a:pt x="0" y="958"/>
                      <a:pt x="1" y="949"/>
                      <a:pt x="1" y="939"/>
                    </a:cubicBezTo>
                    <a:cubicBezTo>
                      <a:pt x="9" y="940"/>
                      <a:pt x="9" y="940"/>
                      <a:pt x="9" y="940"/>
                    </a:cubicBezTo>
                    <a:cubicBezTo>
                      <a:pt x="9" y="949"/>
                      <a:pt x="8" y="958"/>
                      <a:pt x="8" y="968"/>
                    </a:cubicBezTo>
                    <a:close/>
                    <a:moveTo>
                      <a:pt x="1962" y="948"/>
                    </a:moveTo>
                    <a:cubicBezTo>
                      <a:pt x="1962" y="938"/>
                      <a:pt x="1961" y="929"/>
                      <a:pt x="1961" y="920"/>
                    </a:cubicBezTo>
                    <a:cubicBezTo>
                      <a:pt x="1969" y="919"/>
                      <a:pt x="1969" y="919"/>
                      <a:pt x="1969" y="919"/>
                    </a:cubicBezTo>
                    <a:cubicBezTo>
                      <a:pt x="1969" y="929"/>
                      <a:pt x="1970" y="938"/>
                      <a:pt x="1970" y="947"/>
                    </a:cubicBezTo>
                    <a:lnTo>
                      <a:pt x="1962" y="948"/>
                    </a:lnTo>
                    <a:close/>
                    <a:moveTo>
                      <a:pt x="10" y="924"/>
                    </a:moveTo>
                    <a:cubicBezTo>
                      <a:pt x="2" y="923"/>
                      <a:pt x="2" y="923"/>
                      <a:pt x="2" y="923"/>
                    </a:cubicBezTo>
                    <a:cubicBezTo>
                      <a:pt x="3" y="914"/>
                      <a:pt x="3" y="904"/>
                      <a:pt x="4" y="895"/>
                    </a:cubicBezTo>
                    <a:cubicBezTo>
                      <a:pt x="12" y="896"/>
                      <a:pt x="12" y="896"/>
                      <a:pt x="12" y="896"/>
                    </a:cubicBezTo>
                    <a:cubicBezTo>
                      <a:pt x="11" y="905"/>
                      <a:pt x="10" y="914"/>
                      <a:pt x="10" y="924"/>
                    </a:cubicBezTo>
                    <a:close/>
                    <a:moveTo>
                      <a:pt x="1960" y="904"/>
                    </a:moveTo>
                    <a:cubicBezTo>
                      <a:pt x="1959" y="895"/>
                      <a:pt x="1958" y="885"/>
                      <a:pt x="1957" y="876"/>
                    </a:cubicBezTo>
                    <a:cubicBezTo>
                      <a:pt x="1965" y="875"/>
                      <a:pt x="1965" y="875"/>
                      <a:pt x="1965" y="875"/>
                    </a:cubicBezTo>
                    <a:cubicBezTo>
                      <a:pt x="1966" y="884"/>
                      <a:pt x="1967" y="894"/>
                      <a:pt x="1967" y="903"/>
                    </a:cubicBezTo>
                    <a:lnTo>
                      <a:pt x="1960" y="904"/>
                    </a:lnTo>
                    <a:close/>
                    <a:moveTo>
                      <a:pt x="14" y="880"/>
                    </a:moveTo>
                    <a:cubicBezTo>
                      <a:pt x="6" y="879"/>
                      <a:pt x="6" y="879"/>
                      <a:pt x="6" y="879"/>
                    </a:cubicBezTo>
                    <a:cubicBezTo>
                      <a:pt x="7" y="870"/>
                      <a:pt x="8" y="861"/>
                      <a:pt x="9" y="851"/>
                    </a:cubicBezTo>
                    <a:cubicBezTo>
                      <a:pt x="17" y="852"/>
                      <a:pt x="17" y="852"/>
                      <a:pt x="17" y="852"/>
                    </a:cubicBezTo>
                    <a:cubicBezTo>
                      <a:pt x="16" y="862"/>
                      <a:pt x="15" y="871"/>
                      <a:pt x="14" y="880"/>
                    </a:cubicBezTo>
                    <a:close/>
                    <a:moveTo>
                      <a:pt x="1955" y="860"/>
                    </a:moveTo>
                    <a:cubicBezTo>
                      <a:pt x="1954" y="851"/>
                      <a:pt x="1952" y="842"/>
                      <a:pt x="1951" y="833"/>
                    </a:cubicBezTo>
                    <a:cubicBezTo>
                      <a:pt x="1959" y="831"/>
                      <a:pt x="1959" y="831"/>
                      <a:pt x="1959" y="831"/>
                    </a:cubicBezTo>
                    <a:cubicBezTo>
                      <a:pt x="1960" y="841"/>
                      <a:pt x="1962" y="850"/>
                      <a:pt x="1963" y="859"/>
                    </a:cubicBezTo>
                    <a:lnTo>
                      <a:pt x="1955" y="860"/>
                    </a:lnTo>
                    <a:close/>
                    <a:moveTo>
                      <a:pt x="19" y="837"/>
                    </a:moveTo>
                    <a:cubicBezTo>
                      <a:pt x="11" y="835"/>
                      <a:pt x="11" y="835"/>
                      <a:pt x="11" y="835"/>
                    </a:cubicBezTo>
                    <a:cubicBezTo>
                      <a:pt x="13" y="826"/>
                      <a:pt x="14" y="817"/>
                      <a:pt x="16" y="808"/>
                    </a:cubicBezTo>
                    <a:cubicBezTo>
                      <a:pt x="24" y="809"/>
                      <a:pt x="24" y="809"/>
                      <a:pt x="24" y="809"/>
                    </a:cubicBezTo>
                    <a:cubicBezTo>
                      <a:pt x="22" y="818"/>
                      <a:pt x="21" y="827"/>
                      <a:pt x="19" y="837"/>
                    </a:cubicBezTo>
                    <a:close/>
                    <a:moveTo>
                      <a:pt x="1948" y="817"/>
                    </a:moveTo>
                    <a:cubicBezTo>
                      <a:pt x="1947" y="808"/>
                      <a:pt x="1945" y="799"/>
                      <a:pt x="1943" y="790"/>
                    </a:cubicBezTo>
                    <a:cubicBezTo>
                      <a:pt x="1951" y="788"/>
                      <a:pt x="1951" y="788"/>
                      <a:pt x="1951" y="788"/>
                    </a:cubicBezTo>
                    <a:cubicBezTo>
                      <a:pt x="1953" y="797"/>
                      <a:pt x="1955" y="806"/>
                      <a:pt x="1956" y="816"/>
                    </a:cubicBezTo>
                    <a:lnTo>
                      <a:pt x="1948" y="817"/>
                    </a:lnTo>
                    <a:close/>
                    <a:moveTo>
                      <a:pt x="27" y="793"/>
                    </a:moveTo>
                    <a:cubicBezTo>
                      <a:pt x="19" y="792"/>
                      <a:pt x="19" y="792"/>
                      <a:pt x="19" y="792"/>
                    </a:cubicBezTo>
                    <a:cubicBezTo>
                      <a:pt x="21" y="783"/>
                      <a:pt x="23" y="774"/>
                      <a:pt x="25" y="764"/>
                    </a:cubicBezTo>
                    <a:cubicBezTo>
                      <a:pt x="33" y="766"/>
                      <a:pt x="33" y="766"/>
                      <a:pt x="33" y="766"/>
                    </a:cubicBezTo>
                    <a:cubicBezTo>
                      <a:pt x="31" y="775"/>
                      <a:pt x="29" y="784"/>
                      <a:pt x="27" y="793"/>
                    </a:cubicBezTo>
                    <a:close/>
                    <a:moveTo>
                      <a:pt x="1940" y="774"/>
                    </a:moveTo>
                    <a:cubicBezTo>
                      <a:pt x="1938" y="765"/>
                      <a:pt x="1936" y="756"/>
                      <a:pt x="1934" y="747"/>
                    </a:cubicBezTo>
                    <a:cubicBezTo>
                      <a:pt x="1941" y="745"/>
                      <a:pt x="1941" y="745"/>
                      <a:pt x="1941" y="745"/>
                    </a:cubicBezTo>
                    <a:cubicBezTo>
                      <a:pt x="1944" y="754"/>
                      <a:pt x="1946" y="763"/>
                      <a:pt x="1948" y="772"/>
                    </a:cubicBezTo>
                    <a:lnTo>
                      <a:pt x="1940" y="774"/>
                    </a:lnTo>
                    <a:close/>
                    <a:moveTo>
                      <a:pt x="36" y="751"/>
                    </a:moveTo>
                    <a:cubicBezTo>
                      <a:pt x="29" y="749"/>
                      <a:pt x="29" y="749"/>
                      <a:pt x="29" y="749"/>
                    </a:cubicBezTo>
                    <a:cubicBezTo>
                      <a:pt x="31" y="740"/>
                      <a:pt x="33" y="731"/>
                      <a:pt x="36" y="722"/>
                    </a:cubicBezTo>
                    <a:cubicBezTo>
                      <a:pt x="43" y="724"/>
                      <a:pt x="43" y="724"/>
                      <a:pt x="43" y="724"/>
                    </a:cubicBezTo>
                    <a:cubicBezTo>
                      <a:pt x="41" y="733"/>
                      <a:pt x="39" y="742"/>
                      <a:pt x="36" y="751"/>
                    </a:cubicBezTo>
                    <a:close/>
                    <a:moveTo>
                      <a:pt x="1930" y="731"/>
                    </a:moveTo>
                    <a:cubicBezTo>
                      <a:pt x="1927" y="722"/>
                      <a:pt x="1925" y="713"/>
                      <a:pt x="1922" y="705"/>
                    </a:cubicBezTo>
                    <a:cubicBezTo>
                      <a:pt x="1930" y="702"/>
                      <a:pt x="1930" y="702"/>
                      <a:pt x="1930" y="702"/>
                    </a:cubicBezTo>
                    <a:cubicBezTo>
                      <a:pt x="1932" y="711"/>
                      <a:pt x="1935" y="720"/>
                      <a:pt x="1937" y="729"/>
                    </a:cubicBezTo>
                    <a:lnTo>
                      <a:pt x="1930" y="731"/>
                    </a:lnTo>
                    <a:close/>
                    <a:moveTo>
                      <a:pt x="48" y="708"/>
                    </a:moveTo>
                    <a:cubicBezTo>
                      <a:pt x="40" y="706"/>
                      <a:pt x="40" y="706"/>
                      <a:pt x="40" y="706"/>
                    </a:cubicBezTo>
                    <a:cubicBezTo>
                      <a:pt x="43" y="697"/>
                      <a:pt x="46" y="688"/>
                      <a:pt x="48" y="679"/>
                    </a:cubicBezTo>
                    <a:cubicBezTo>
                      <a:pt x="56" y="682"/>
                      <a:pt x="56" y="682"/>
                      <a:pt x="56" y="682"/>
                    </a:cubicBezTo>
                    <a:cubicBezTo>
                      <a:pt x="53" y="691"/>
                      <a:pt x="50" y="700"/>
                      <a:pt x="48" y="708"/>
                    </a:cubicBezTo>
                    <a:close/>
                    <a:moveTo>
                      <a:pt x="1917" y="689"/>
                    </a:moveTo>
                    <a:cubicBezTo>
                      <a:pt x="1914" y="681"/>
                      <a:pt x="1911" y="672"/>
                      <a:pt x="1908" y="663"/>
                    </a:cubicBezTo>
                    <a:cubicBezTo>
                      <a:pt x="1916" y="660"/>
                      <a:pt x="1916" y="660"/>
                      <a:pt x="1916" y="660"/>
                    </a:cubicBezTo>
                    <a:cubicBezTo>
                      <a:pt x="1919" y="669"/>
                      <a:pt x="1922" y="678"/>
                      <a:pt x="1925" y="687"/>
                    </a:cubicBezTo>
                    <a:lnTo>
                      <a:pt x="1917" y="689"/>
                    </a:lnTo>
                    <a:close/>
                    <a:moveTo>
                      <a:pt x="61" y="667"/>
                    </a:moveTo>
                    <a:cubicBezTo>
                      <a:pt x="54" y="664"/>
                      <a:pt x="54" y="664"/>
                      <a:pt x="54" y="664"/>
                    </a:cubicBezTo>
                    <a:cubicBezTo>
                      <a:pt x="57" y="655"/>
                      <a:pt x="60" y="646"/>
                      <a:pt x="63" y="638"/>
                    </a:cubicBezTo>
                    <a:cubicBezTo>
                      <a:pt x="71" y="641"/>
                      <a:pt x="71" y="641"/>
                      <a:pt x="71" y="641"/>
                    </a:cubicBezTo>
                    <a:cubicBezTo>
                      <a:pt x="67" y="649"/>
                      <a:pt x="64" y="658"/>
                      <a:pt x="61" y="667"/>
                    </a:cubicBezTo>
                    <a:close/>
                    <a:moveTo>
                      <a:pt x="1903" y="648"/>
                    </a:moveTo>
                    <a:cubicBezTo>
                      <a:pt x="1900" y="639"/>
                      <a:pt x="1896" y="630"/>
                      <a:pt x="1893" y="622"/>
                    </a:cubicBezTo>
                    <a:cubicBezTo>
                      <a:pt x="1900" y="619"/>
                      <a:pt x="1900" y="619"/>
                      <a:pt x="1900" y="619"/>
                    </a:cubicBezTo>
                    <a:cubicBezTo>
                      <a:pt x="1904" y="627"/>
                      <a:pt x="1907" y="636"/>
                      <a:pt x="1911" y="645"/>
                    </a:cubicBezTo>
                    <a:lnTo>
                      <a:pt x="1903" y="648"/>
                    </a:lnTo>
                    <a:close/>
                    <a:moveTo>
                      <a:pt x="76" y="626"/>
                    </a:moveTo>
                    <a:cubicBezTo>
                      <a:pt x="69" y="623"/>
                      <a:pt x="69" y="623"/>
                      <a:pt x="69" y="623"/>
                    </a:cubicBezTo>
                    <a:cubicBezTo>
                      <a:pt x="72" y="614"/>
                      <a:pt x="76" y="606"/>
                      <a:pt x="80" y="597"/>
                    </a:cubicBezTo>
                    <a:cubicBezTo>
                      <a:pt x="87" y="600"/>
                      <a:pt x="87" y="600"/>
                      <a:pt x="87" y="600"/>
                    </a:cubicBezTo>
                    <a:cubicBezTo>
                      <a:pt x="83" y="609"/>
                      <a:pt x="80" y="617"/>
                      <a:pt x="76" y="626"/>
                    </a:cubicBezTo>
                    <a:close/>
                    <a:moveTo>
                      <a:pt x="1887" y="607"/>
                    </a:moveTo>
                    <a:cubicBezTo>
                      <a:pt x="1883" y="598"/>
                      <a:pt x="1880" y="590"/>
                      <a:pt x="1876" y="581"/>
                    </a:cubicBezTo>
                    <a:cubicBezTo>
                      <a:pt x="1883" y="578"/>
                      <a:pt x="1883" y="578"/>
                      <a:pt x="1883" y="578"/>
                    </a:cubicBezTo>
                    <a:cubicBezTo>
                      <a:pt x="1887" y="587"/>
                      <a:pt x="1891" y="595"/>
                      <a:pt x="1894" y="604"/>
                    </a:cubicBezTo>
                    <a:lnTo>
                      <a:pt x="1887" y="607"/>
                    </a:lnTo>
                    <a:close/>
                    <a:moveTo>
                      <a:pt x="93" y="586"/>
                    </a:moveTo>
                    <a:cubicBezTo>
                      <a:pt x="86" y="582"/>
                      <a:pt x="86" y="582"/>
                      <a:pt x="86" y="582"/>
                    </a:cubicBezTo>
                    <a:cubicBezTo>
                      <a:pt x="90" y="574"/>
                      <a:pt x="94" y="565"/>
                      <a:pt x="98" y="557"/>
                    </a:cubicBezTo>
                    <a:cubicBezTo>
                      <a:pt x="105" y="560"/>
                      <a:pt x="105" y="560"/>
                      <a:pt x="105" y="560"/>
                    </a:cubicBezTo>
                    <a:cubicBezTo>
                      <a:pt x="101" y="569"/>
                      <a:pt x="97" y="577"/>
                      <a:pt x="93" y="586"/>
                    </a:cubicBezTo>
                    <a:close/>
                    <a:moveTo>
                      <a:pt x="1869" y="567"/>
                    </a:moveTo>
                    <a:cubicBezTo>
                      <a:pt x="1865" y="558"/>
                      <a:pt x="1861" y="550"/>
                      <a:pt x="1857" y="542"/>
                    </a:cubicBezTo>
                    <a:cubicBezTo>
                      <a:pt x="1864" y="538"/>
                      <a:pt x="1864" y="538"/>
                      <a:pt x="1864" y="538"/>
                    </a:cubicBezTo>
                    <a:cubicBezTo>
                      <a:pt x="1868" y="546"/>
                      <a:pt x="1872" y="555"/>
                      <a:pt x="1876" y="563"/>
                    </a:cubicBezTo>
                    <a:lnTo>
                      <a:pt x="1869" y="567"/>
                    </a:lnTo>
                    <a:close/>
                    <a:moveTo>
                      <a:pt x="112" y="546"/>
                    </a:moveTo>
                    <a:cubicBezTo>
                      <a:pt x="105" y="542"/>
                      <a:pt x="105" y="542"/>
                      <a:pt x="105" y="542"/>
                    </a:cubicBezTo>
                    <a:cubicBezTo>
                      <a:pt x="109" y="534"/>
                      <a:pt x="113" y="526"/>
                      <a:pt x="118" y="518"/>
                    </a:cubicBezTo>
                    <a:cubicBezTo>
                      <a:pt x="125" y="521"/>
                      <a:pt x="125" y="521"/>
                      <a:pt x="125" y="521"/>
                    </a:cubicBezTo>
                    <a:cubicBezTo>
                      <a:pt x="121" y="530"/>
                      <a:pt x="116" y="538"/>
                      <a:pt x="112" y="546"/>
                    </a:cubicBezTo>
                    <a:close/>
                    <a:moveTo>
                      <a:pt x="1849" y="528"/>
                    </a:moveTo>
                    <a:cubicBezTo>
                      <a:pt x="1845" y="519"/>
                      <a:pt x="1840" y="511"/>
                      <a:pt x="1836" y="503"/>
                    </a:cubicBezTo>
                    <a:cubicBezTo>
                      <a:pt x="1843" y="499"/>
                      <a:pt x="1843" y="499"/>
                      <a:pt x="1843" y="499"/>
                    </a:cubicBezTo>
                    <a:cubicBezTo>
                      <a:pt x="1847" y="507"/>
                      <a:pt x="1852" y="516"/>
                      <a:pt x="1856" y="524"/>
                    </a:cubicBezTo>
                    <a:lnTo>
                      <a:pt x="1849" y="528"/>
                    </a:lnTo>
                    <a:close/>
                    <a:moveTo>
                      <a:pt x="133" y="507"/>
                    </a:moveTo>
                    <a:cubicBezTo>
                      <a:pt x="126" y="504"/>
                      <a:pt x="126" y="504"/>
                      <a:pt x="126" y="504"/>
                    </a:cubicBezTo>
                    <a:cubicBezTo>
                      <a:pt x="130" y="495"/>
                      <a:pt x="135" y="487"/>
                      <a:pt x="140" y="479"/>
                    </a:cubicBezTo>
                    <a:cubicBezTo>
                      <a:pt x="147" y="483"/>
                      <a:pt x="147" y="483"/>
                      <a:pt x="147" y="483"/>
                    </a:cubicBezTo>
                    <a:cubicBezTo>
                      <a:pt x="142" y="491"/>
                      <a:pt x="137" y="499"/>
                      <a:pt x="133" y="507"/>
                    </a:cubicBezTo>
                    <a:close/>
                    <a:moveTo>
                      <a:pt x="1828" y="489"/>
                    </a:moveTo>
                    <a:cubicBezTo>
                      <a:pt x="1823" y="481"/>
                      <a:pt x="1818" y="473"/>
                      <a:pt x="1813" y="465"/>
                    </a:cubicBezTo>
                    <a:cubicBezTo>
                      <a:pt x="1820" y="461"/>
                      <a:pt x="1820" y="461"/>
                      <a:pt x="1820" y="461"/>
                    </a:cubicBezTo>
                    <a:cubicBezTo>
                      <a:pt x="1825" y="469"/>
                      <a:pt x="1830" y="477"/>
                      <a:pt x="1835" y="485"/>
                    </a:cubicBezTo>
                    <a:lnTo>
                      <a:pt x="1828" y="489"/>
                    </a:lnTo>
                    <a:close/>
                    <a:moveTo>
                      <a:pt x="155" y="470"/>
                    </a:moveTo>
                    <a:cubicBezTo>
                      <a:pt x="148" y="466"/>
                      <a:pt x="148" y="466"/>
                      <a:pt x="148" y="466"/>
                    </a:cubicBezTo>
                    <a:cubicBezTo>
                      <a:pt x="153" y="458"/>
                      <a:pt x="158" y="450"/>
                      <a:pt x="163" y="442"/>
                    </a:cubicBezTo>
                    <a:cubicBezTo>
                      <a:pt x="170" y="446"/>
                      <a:pt x="170" y="446"/>
                      <a:pt x="170" y="446"/>
                    </a:cubicBezTo>
                    <a:cubicBezTo>
                      <a:pt x="165" y="454"/>
                      <a:pt x="160" y="462"/>
                      <a:pt x="155" y="470"/>
                    </a:cubicBezTo>
                    <a:close/>
                    <a:moveTo>
                      <a:pt x="1805" y="452"/>
                    </a:moveTo>
                    <a:cubicBezTo>
                      <a:pt x="1800" y="444"/>
                      <a:pt x="1794" y="436"/>
                      <a:pt x="1789" y="429"/>
                    </a:cubicBezTo>
                    <a:cubicBezTo>
                      <a:pt x="1796" y="424"/>
                      <a:pt x="1796" y="424"/>
                      <a:pt x="1796" y="424"/>
                    </a:cubicBezTo>
                    <a:cubicBezTo>
                      <a:pt x="1801" y="432"/>
                      <a:pt x="1806" y="440"/>
                      <a:pt x="1811" y="448"/>
                    </a:cubicBezTo>
                    <a:lnTo>
                      <a:pt x="1805" y="452"/>
                    </a:lnTo>
                    <a:close/>
                    <a:moveTo>
                      <a:pt x="179" y="433"/>
                    </a:moveTo>
                    <a:cubicBezTo>
                      <a:pt x="172" y="429"/>
                      <a:pt x="172" y="429"/>
                      <a:pt x="172" y="429"/>
                    </a:cubicBezTo>
                    <a:cubicBezTo>
                      <a:pt x="177" y="421"/>
                      <a:pt x="183" y="413"/>
                      <a:pt x="188" y="406"/>
                    </a:cubicBezTo>
                    <a:cubicBezTo>
                      <a:pt x="195" y="410"/>
                      <a:pt x="195" y="410"/>
                      <a:pt x="195" y="410"/>
                    </a:cubicBezTo>
                    <a:cubicBezTo>
                      <a:pt x="189" y="418"/>
                      <a:pt x="184" y="426"/>
                      <a:pt x="179" y="433"/>
                    </a:cubicBezTo>
                    <a:close/>
                    <a:moveTo>
                      <a:pt x="1780" y="416"/>
                    </a:moveTo>
                    <a:cubicBezTo>
                      <a:pt x="1774" y="408"/>
                      <a:pt x="1769" y="401"/>
                      <a:pt x="1763" y="393"/>
                    </a:cubicBezTo>
                    <a:cubicBezTo>
                      <a:pt x="1770" y="389"/>
                      <a:pt x="1770" y="389"/>
                      <a:pt x="1770" y="389"/>
                    </a:cubicBezTo>
                    <a:cubicBezTo>
                      <a:pt x="1775" y="396"/>
                      <a:pt x="1781" y="404"/>
                      <a:pt x="1786" y="411"/>
                    </a:cubicBezTo>
                    <a:lnTo>
                      <a:pt x="1780" y="416"/>
                    </a:lnTo>
                    <a:close/>
                    <a:moveTo>
                      <a:pt x="204" y="398"/>
                    </a:moveTo>
                    <a:cubicBezTo>
                      <a:pt x="198" y="393"/>
                      <a:pt x="198" y="393"/>
                      <a:pt x="198" y="393"/>
                    </a:cubicBezTo>
                    <a:cubicBezTo>
                      <a:pt x="204" y="385"/>
                      <a:pt x="209" y="378"/>
                      <a:pt x="215" y="371"/>
                    </a:cubicBezTo>
                    <a:cubicBezTo>
                      <a:pt x="221" y="376"/>
                      <a:pt x="221" y="376"/>
                      <a:pt x="221" y="376"/>
                    </a:cubicBezTo>
                    <a:cubicBezTo>
                      <a:pt x="216" y="383"/>
                      <a:pt x="210" y="390"/>
                      <a:pt x="204" y="398"/>
                    </a:cubicBezTo>
                    <a:close/>
                    <a:moveTo>
                      <a:pt x="1754" y="381"/>
                    </a:moveTo>
                    <a:cubicBezTo>
                      <a:pt x="1748" y="374"/>
                      <a:pt x="1742" y="366"/>
                      <a:pt x="1736" y="359"/>
                    </a:cubicBezTo>
                    <a:cubicBezTo>
                      <a:pt x="1742" y="354"/>
                      <a:pt x="1742" y="354"/>
                      <a:pt x="1742" y="354"/>
                    </a:cubicBezTo>
                    <a:cubicBezTo>
                      <a:pt x="1748" y="361"/>
                      <a:pt x="1754" y="368"/>
                      <a:pt x="1760" y="376"/>
                    </a:cubicBezTo>
                    <a:lnTo>
                      <a:pt x="1754" y="381"/>
                    </a:lnTo>
                    <a:close/>
                    <a:moveTo>
                      <a:pt x="231" y="363"/>
                    </a:moveTo>
                    <a:cubicBezTo>
                      <a:pt x="225" y="358"/>
                      <a:pt x="225" y="358"/>
                      <a:pt x="225" y="358"/>
                    </a:cubicBezTo>
                    <a:cubicBezTo>
                      <a:pt x="231" y="351"/>
                      <a:pt x="237" y="344"/>
                      <a:pt x="243" y="337"/>
                    </a:cubicBezTo>
                    <a:cubicBezTo>
                      <a:pt x="250" y="342"/>
                      <a:pt x="250" y="342"/>
                      <a:pt x="250" y="342"/>
                    </a:cubicBezTo>
                    <a:cubicBezTo>
                      <a:pt x="243" y="349"/>
                      <a:pt x="237" y="356"/>
                      <a:pt x="231" y="363"/>
                    </a:cubicBezTo>
                    <a:close/>
                    <a:moveTo>
                      <a:pt x="1726" y="347"/>
                    </a:moveTo>
                    <a:cubicBezTo>
                      <a:pt x="1720" y="340"/>
                      <a:pt x="1713" y="333"/>
                      <a:pt x="1707" y="326"/>
                    </a:cubicBezTo>
                    <a:cubicBezTo>
                      <a:pt x="1713" y="321"/>
                      <a:pt x="1713" y="321"/>
                      <a:pt x="1713" y="321"/>
                    </a:cubicBezTo>
                    <a:cubicBezTo>
                      <a:pt x="1719" y="328"/>
                      <a:pt x="1726" y="335"/>
                      <a:pt x="1732" y="342"/>
                    </a:cubicBezTo>
                    <a:lnTo>
                      <a:pt x="1726" y="347"/>
                    </a:lnTo>
                    <a:close/>
                    <a:moveTo>
                      <a:pt x="260" y="330"/>
                    </a:moveTo>
                    <a:cubicBezTo>
                      <a:pt x="254" y="325"/>
                      <a:pt x="254" y="325"/>
                      <a:pt x="254" y="325"/>
                    </a:cubicBezTo>
                    <a:cubicBezTo>
                      <a:pt x="260" y="318"/>
                      <a:pt x="267" y="311"/>
                      <a:pt x="273" y="304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3" y="316"/>
                      <a:pt x="266" y="323"/>
                      <a:pt x="260" y="330"/>
                    </a:cubicBezTo>
                    <a:close/>
                    <a:moveTo>
                      <a:pt x="1696" y="314"/>
                    </a:moveTo>
                    <a:cubicBezTo>
                      <a:pt x="1690" y="308"/>
                      <a:pt x="1683" y="301"/>
                      <a:pt x="1677" y="294"/>
                    </a:cubicBezTo>
                    <a:cubicBezTo>
                      <a:pt x="1683" y="289"/>
                      <a:pt x="1683" y="289"/>
                      <a:pt x="1683" y="289"/>
                    </a:cubicBezTo>
                    <a:cubicBezTo>
                      <a:pt x="1689" y="295"/>
                      <a:pt x="1696" y="302"/>
                      <a:pt x="1702" y="309"/>
                    </a:cubicBezTo>
                    <a:lnTo>
                      <a:pt x="1696" y="314"/>
                    </a:lnTo>
                    <a:close/>
                    <a:moveTo>
                      <a:pt x="290" y="298"/>
                    </a:moveTo>
                    <a:cubicBezTo>
                      <a:pt x="284" y="293"/>
                      <a:pt x="284" y="293"/>
                      <a:pt x="284" y="293"/>
                    </a:cubicBezTo>
                    <a:cubicBezTo>
                      <a:pt x="291" y="286"/>
                      <a:pt x="298" y="279"/>
                      <a:pt x="305" y="273"/>
                    </a:cubicBezTo>
                    <a:cubicBezTo>
                      <a:pt x="310" y="279"/>
                      <a:pt x="310" y="279"/>
                      <a:pt x="310" y="279"/>
                    </a:cubicBezTo>
                    <a:cubicBezTo>
                      <a:pt x="303" y="285"/>
                      <a:pt x="297" y="292"/>
                      <a:pt x="290" y="298"/>
                    </a:cubicBezTo>
                    <a:close/>
                    <a:moveTo>
                      <a:pt x="1665" y="283"/>
                    </a:moveTo>
                    <a:cubicBezTo>
                      <a:pt x="1659" y="277"/>
                      <a:pt x="1652" y="270"/>
                      <a:pt x="1645" y="264"/>
                    </a:cubicBezTo>
                    <a:cubicBezTo>
                      <a:pt x="1651" y="258"/>
                      <a:pt x="1651" y="258"/>
                      <a:pt x="1651" y="258"/>
                    </a:cubicBezTo>
                    <a:cubicBezTo>
                      <a:pt x="1658" y="265"/>
                      <a:pt x="1664" y="271"/>
                      <a:pt x="1671" y="278"/>
                    </a:cubicBezTo>
                    <a:lnTo>
                      <a:pt x="1665" y="283"/>
                    </a:lnTo>
                    <a:close/>
                    <a:moveTo>
                      <a:pt x="322" y="268"/>
                    </a:moveTo>
                    <a:cubicBezTo>
                      <a:pt x="316" y="262"/>
                      <a:pt x="316" y="262"/>
                      <a:pt x="316" y="262"/>
                    </a:cubicBezTo>
                    <a:cubicBezTo>
                      <a:pt x="323" y="256"/>
                      <a:pt x="330" y="249"/>
                      <a:pt x="337" y="243"/>
                    </a:cubicBezTo>
                    <a:cubicBezTo>
                      <a:pt x="342" y="249"/>
                      <a:pt x="342" y="249"/>
                      <a:pt x="342" y="249"/>
                    </a:cubicBezTo>
                    <a:cubicBezTo>
                      <a:pt x="335" y="255"/>
                      <a:pt x="328" y="262"/>
                      <a:pt x="322" y="268"/>
                    </a:cubicBezTo>
                    <a:close/>
                    <a:moveTo>
                      <a:pt x="1633" y="254"/>
                    </a:moveTo>
                    <a:cubicBezTo>
                      <a:pt x="1626" y="247"/>
                      <a:pt x="1619" y="241"/>
                      <a:pt x="1612" y="235"/>
                    </a:cubicBezTo>
                    <a:cubicBezTo>
                      <a:pt x="1617" y="229"/>
                      <a:pt x="1617" y="229"/>
                      <a:pt x="1617" y="229"/>
                    </a:cubicBezTo>
                    <a:cubicBezTo>
                      <a:pt x="1625" y="235"/>
                      <a:pt x="1632" y="241"/>
                      <a:pt x="1639" y="248"/>
                    </a:cubicBezTo>
                    <a:lnTo>
                      <a:pt x="1633" y="254"/>
                    </a:lnTo>
                    <a:close/>
                    <a:moveTo>
                      <a:pt x="354" y="239"/>
                    </a:moveTo>
                    <a:cubicBezTo>
                      <a:pt x="349" y="233"/>
                      <a:pt x="349" y="233"/>
                      <a:pt x="349" y="233"/>
                    </a:cubicBezTo>
                    <a:cubicBezTo>
                      <a:pt x="356" y="227"/>
                      <a:pt x="364" y="221"/>
                      <a:pt x="371" y="215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69" y="227"/>
                      <a:pt x="362" y="233"/>
                      <a:pt x="354" y="239"/>
                    </a:cubicBezTo>
                    <a:close/>
                    <a:moveTo>
                      <a:pt x="1600" y="225"/>
                    </a:moveTo>
                    <a:cubicBezTo>
                      <a:pt x="1593" y="219"/>
                      <a:pt x="1585" y="214"/>
                      <a:pt x="1578" y="208"/>
                    </a:cubicBezTo>
                    <a:cubicBezTo>
                      <a:pt x="1583" y="202"/>
                      <a:pt x="1583" y="202"/>
                      <a:pt x="1583" y="202"/>
                    </a:cubicBezTo>
                    <a:cubicBezTo>
                      <a:pt x="1590" y="207"/>
                      <a:pt x="1598" y="213"/>
                      <a:pt x="1605" y="219"/>
                    </a:cubicBezTo>
                    <a:lnTo>
                      <a:pt x="1600" y="225"/>
                    </a:lnTo>
                    <a:close/>
                    <a:moveTo>
                      <a:pt x="389" y="211"/>
                    </a:moveTo>
                    <a:cubicBezTo>
                      <a:pt x="384" y="205"/>
                      <a:pt x="384" y="205"/>
                      <a:pt x="384" y="205"/>
                    </a:cubicBezTo>
                    <a:cubicBezTo>
                      <a:pt x="391" y="199"/>
                      <a:pt x="399" y="194"/>
                      <a:pt x="406" y="188"/>
                    </a:cubicBezTo>
                    <a:cubicBezTo>
                      <a:pt x="411" y="195"/>
                      <a:pt x="411" y="195"/>
                      <a:pt x="411" y="195"/>
                    </a:cubicBezTo>
                    <a:cubicBezTo>
                      <a:pt x="403" y="200"/>
                      <a:pt x="396" y="206"/>
                      <a:pt x="389" y="211"/>
                    </a:cubicBezTo>
                    <a:close/>
                    <a:moveTo>
                      <a:pt x="1565" y="198"/>
                    </a:moveTo>
                    <a:cubicBezTo>
                      <a:pt x="1558" y="193"/>
                      <a:pt x="1550" y="188"/>
                      <a:pt x="1543" y="182"/>
                    </a:cubicBezTo>
                    <a:cubicBezTo>
                      <a:pt x="1547" y="176"/>
                      <a:pt x="1547" y="176"/>
                      <a:pt x="1547" y="176"/>
                    </a:cubicBezTo>
                    <a:cubicBezTo>
                      <a:pt x="1555" y="181"/>
                      <a:pt x="1563" y="187"/>
                      <a:pt x="1570" y="192"/>
                    </a:cubicBezTo>
                    <a:lnTo>
                      <a:pt x="1565" y="198"/>
                    </a:lnTo>
                    <a:close/>
                    <a:moveTo>
                      <a:pt x="424" y="185"/>
                    </a:move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27" y="173"/>
                      <a:pt x="435" y="168"/>
                      <a:pt x="443" y="163"/>
                    </a:cubicBezTo>
                    <a:cubicBezTo>
                      <a:pt x="447" y="170"/>
                      <a:pt x="447" y="170"/>
                      <a:pt x="447" y="170"/>
                    </a:cubicBezTo>
                    <a:cubicBezTo>
                      <a:pt x="439" y="175"/>
                      <a:pt x="431" y="180"/>
                      <a:pt x="424" y="185"/>
                    </a:cubicBezTo>
                    <a:close/>
                    <a:moveTo>
                      <a:pt x="1530" y="173"/>
                    </a:moveTo>
                    <a:cubicBezTo>
                      <a:pt x="1522" y="168"/>
                      <a:pt x="1514" y="163"/>
                      <a:pt x="1506" y="158"/>
                    </a:cubicBezTo>
                    <a:cubicBezTo>
                      <a:pt x="1511" y="151"/>
                      <a:pt x="1511" y="151"/>
                      <a:pt x="1511" y="151"/>
                    </a:cubicBezTo>
                    <a:cubicBezTo>
                      <a:pt x="1518" y="156"/>
                      <a:pt x="1526" y="161"/>
                      <a:pt x="1534" y="167"/>
                    </a:cubicBezTo>
                    <a:lnTo>
                      <a:pt x="1530" y="173"/>
                    </a:lnTo>
                    <a:close/>
                    <a:moveTo>
                      <a:pt x="460" y="161"/>
                    </a:moveTo>
                    <a:cubicBezTo>
                      <a:pt x="456" y="154"/>
                      <a:pt x="456" y="154"/>
                      <a:pt x="456" y="154"/>
                    </a:cubicBezTo>
                    <a:cubicBezTo>
                      <a:pt x="464" y="149"/>
                      <a:pt x="472" y="144"/>
                      <a:pt x="480" y="139"/>
                    </a:cubicBezTo>
                    <a:cubicBezTo>
                      <a:pt x="484" y="146"/>
                      <a:pt x="484" y="146"/>
                      <a:pt x="484" y="146"/>
                    </a:cubicBezTo>
                    <a:cubicBezTo>
                      <a:pt x="476" y="151"/>
                      <a:pt x="468" y="156"/>
                      <a:pt x="460" y="161"/>
                    </a:cubicBezTo>
                    <a:close/>
                    <a:moveTo>
                      <a:pt x="1493" y="150"/>
                    </a:moveTo>
                    <a:cubicBezTo>
                      <a:pt x="1485" y="145"/>
                      <a:pt x="1477" y="140"/>
                      <a:pt x="1469" y="136"/>
                    </a:cubicBezTo>
                    <a:cubicBezTo>
                      <a:pt x="1473" y="129"/>
                      <a:pt x="1473" y="129"/>
                      <a:pt x="1473" y="129"/>
                    </a:cubicBezTo>
                    <a:cubicBezTo>
                      <a:pt x="1481" y="133"/>
                      <a:pt x="1489" y="138"/>
                      <a:pt x="1497" y="143"/>
                    </a:cubicBezTo>
                    <a:lnTo>
                      <a:pt x="1493" y="150"/>
                    </a:lnTo>
                    <a:close/>
                    <a:moveTo>
                      <a:pt x="498" y="138"/>
                    </a:moveTo>
                    <a:cubicBezTo>
                      <a:pt x="494" y="131"/>
                      <a:pt x="494" y="131"/>
                      <a:pt x="494" y="131"/>
                    </a:cubicBezTo>
                    <a:cubicBezTo>
                      <a:pt x="502" y="127"/>
                      <a:pt x="510" y="122"/>
                      <a:pt x="518" y="117"/>
                    </a:cubicBezTo>
                    <a:cubicBezTo>
                      <a:pt x="522" y="125"/>
                      <a:pt x="522" y="125"/>
                      <a:pt x="522" y="125"/>
                    </a:cubicBezTo>
                    <a:cubicBezTo>
                      <a:pt x="514" y="129"/>
                      <a:pt x="506" y="133"/>
                      <a:pt x="498" y="138"/>
                    </a:cubicBezTo>
                    <a:close/>
                    <a:moveTo>
                      <a:pt x="1455" y="128"/>
                    </a:moveTo>
                    <a:cubicBezTo>
                      <a:pt x="1447" y="123"/>
                      <a:pt x="1439" y="119"/>
                      <a:pt x="1430" y="115"/>
                    </a:cubicBezTo>
                    <a:cubicBezTo>
                      <a:pt x="1434" y="108"/>
                      <a:pt x="1434" y="108"/>
                      <a:pt x="1434" y="108"/>
                    </a:cubicBezTo>
                    <a:cubicBezTo>
                      <a:pt x="1442" y="112"/>
                      <a:pt x="1451" y="116"/>
                      <a:pt x="1459" y="121"/>
                    </a:cubicBezTo>
                    <a:lnTo>
                      <a:pt x="1455" y="128"/>
                    </a:lnTo>
                    <a:close/>
                    <a:moveTo>
                      <a:pt x="536" y="117"/>
                    </a:moveTo>
                    <a:cubicBezTo>
                      <a:pt x="533" y="110"/>
                      <a:pt x="533" y="110"/>
                      <a:pt x="533" y="110"/>
                    </a:cubicBezTo>
                    <a:cubicBezTo>
                      <a:pt x="541" y="106"/>
                      <a:pt x="549" y="101"/>
                      <a:pt x="558" y="97"/>
                    </a:cubicBezTo>
                    <a:cubicBezTo>
                      <a:pt x="561" y="105"/>
                      <a:pt x="561" y="105"/>
                      <a:pt x="561" y="105"/>
                    </a:cubicBezTo>
                    <a:cubicBezTo>
                      <a:pt x="553" y="109"/>
                      <a:pt x="545" y="113"/>
                      <a:pt x="536" y="117"/>
                    </a:cubicBezTo>
                    <a:close/>
                    <a:moveTo>
                      <a:pt x="1416" y="108"/>
                    </a:moveTo>
                    <a:cubicBezTo>
                      <a:pt x="1408" y="104"/>
                      <a:pt x="1399" y="100"/>
                      <a:pt x="1391" y="96"/>
                    </a:cubicBezTo>
                    <a:cubicBezTo>
                      <a:pt x="1394" y="88"/>
                      <a:pt x="1394" y="88"/>
                      <a:pt x="1394" y="88"/>
                    </a:cubicBezTo>
                    <a:cubicBezTo>
                      <a:pt x="1403" y="92"/>
                      <a:pt x="1411" y="96"/>
                      <a:pt x="1420" y="100"/>
                    </a:cubicBezTo>
                    <a:lnTo>
                      <a:pt x="1416" y="108"/>
                    </a:lnTo>
                    <a:close/>
                    <a:moveTo>
                      <a:pt x="576" y="98"/>
                    </a:moveTo>
                    <a:cubicBezTo>
                      <a:pt x="572" y="90"/>
                      <a:pt x="572" y="90"/>
                      <a:pt x="572" y="90"/>
                    </a:cubicBezTo>
                    <a:cubicBezTo>
                      <a:pt x="581" y="87"/>
                      <a:pt x="590" y="83"/>
                      <a:pt x="598" y="79"/>
                    </a:cubicBezTo>
                    <a:cubicBezTo>
                      <a:pt x="601" y="86"/>
                      <a:pt x="601" y="86"/>
                      <a:pt x="601" y="86"/>
                    </a:cubicBezTo>
                    <a:cubicBezTo>
                      <a:pt x="593" y="90"/>
                      <a:pt x="584" y="94"/>
                      <a:pt x="576" y="98"/>
                    </a:cubicBezTo>
                    <a:close/>
                    <a:moveTo>
                      <a:pt x="1377" y="89"/>
                    </a:moveTo>
                    <a:cubicBezTo>
                      <a:pt x="1368" y="86"/>
                      <a:pt x="1359" y="82"/>
                      <a:pt x="1351" y="79"/>
                    </a:cubicBezTo>
                    <a:cubicBezTo>
                      <a:pt x="1354" y="71"/>
                      <a:pt x="1354" y="71"/>
                      <a:pt x="1354" y="71"/>
                    </a:cubicBezTo>
                    <a:cubicBezTo>
                      <a:pt x="1362" y="75"/>
                      <a:pt x="1371" y="78"/>
                      <a:pt x="1380" y="82"/>
                    </a:cubicBezTo>
                    <a:lnTo>
                      <a:pt x="1377" y="89"/>
                    </a:lnTo>
                    <a:close/>
                    <a:moveTo>
                      <a:pt x="616" y="80"/>
                    </a:moveTo>
                    <a:cubicBezTo>
                      <a:pt x="613" y="73"/>
                      <a:pt x="613" y="73"/>
                      <a:pt x="613" y="73"/>
                    </a:cubicBezTo>
                    <a:cubicBezTo>
                      <a:pt x="622" y="69"/>
                      <a:pt x="630" y="66"/>
                      <a:pt x="639" y="63"/>
                    </a:cubicBezTo>
                    <a:cubicBezTo>
                      <a:pt x="642" y="70"/>
                      <a:pt x="642" y="70"/>
                      <a:pt x="642" y="70"/>
                    </a:cubicBezTo>
                    <a:cubicBezTo>
                      <a:pt x="633" y="73"/>
                      <a:pt x="625" y="77"/>
                      <a:pt x="616" y="80"/>
                    </a:cubicBezTo>
                    <a:close/>
                    <a:moveTo>
                      <a:pt x="1336" y="73"/>
                    </a:moveTo>
                    <a:cubicBezTo>
                      <a:pt x="1327" y="69"/>
                      <a:pt x="1319" y="66"/>
                      <a:pt x="1310" y="63"/>
                    </a:cubicBezTo>
                    <a:cubicBezTo>
                      <a:pt x="1313" y="56"/>
                      <a:pt x="1313" y="56"/>
                      <a:pt x="1313" y="56"/>
                    </a:cubicBezTo>
                    <a:cubicBezTo>
                      <a:pt x="1321" y="59"/>
                      <a:pt x="1330" y="62"/>
                      <a:pt x="1339" y="65"/>
                    </a:cubicBezTo>
                    <a:lnTo>
                      <a:pt x="1336" y="73"/>
                    </a:lnTo>
                    <a:close/>
                    <a:moveTo>
                      <a:pt x="657" y="65"/>
                    </a:moveTo>
                    <a:cubicBezTo>
                      <a:pt x="654" y="57"/>
                      <a:pt x="654" y="57"/>
                      <a:pt x="654" y="57"/>
                    </a:cubicBezTo>
                    <a:cubicBezTo>
                      <a:pt x="663" y="54"/>
                      <a:pt x="672" y="51"/>
                      <a:pt x="681" y="48"/>
                    </a:cubicBezTo>
                    <a:cubicBezTo>
                      <a:pt x="683" y="56"/>
                      <a:pt x="683" y="56"/>
                      <a:pt x="683" y="56"/>
                    </a:cubicBezTo>
                    <a:cubicBezTo>
                      <a:pt x="675" y="58"/>
                      <a:pt x="666" y="61"/>
                      <a:pt x="657" y="65"/>
                    </a:cubicBezTo>
                    <a:close/>
                    <a:moveTo>
                      <a:pt x="1295" y="58"/>
                    </a:moveTo>
                    <a:cubicBezTo>
                      <a:pt x="1286" y="55"/>
                      <a:pt x="1277" y="52"/>
                      <a:pt x="1268" y="49"/>
                    </a:cubicBezTo>
                    <a:cubicBezTo>
                      <a:pt x="1271" y="42"/>
                      <a:pt x="1271" y="42"/>
                      <a:pt x="1271" y="42"/>
                    </a:cubicBezTo>
                    <a:cubicBezTo>
                      <a:pt x="1280" y="45"/>
                      <a:pt x="1289" y="47"/>
                      <a:pt x="1297" y="50"/>
                    </a:cubicBezTo>
                    <a:lnTo>
                      <a:pt x="1295" y="58"/>
                    </a:lnTo>
                    <a:close/>
                    <a:moveTo>
                      <a:pt x="699" y="51"/>
                    </a:moveTo>
                    <a:cubicBezTo>
                      <a:pt x="696" y="43"/>
                      <a:pt x="696" y="43"/>
                      <a:pt x="696" y="43"/>
                    </a:cubicBezTo>
                    <a:cubicBezTo>
                      <a:pt x="705" y="40"/>
                      <a:pt x="714" y="38"/>
                      <a:pt x="723" y="35"/>
                    </a:cubicBezTo>
                    <a:cubicBezTo>
                      <a:pt x="726" y="43"/>
                      <a:pt x="726" y="43"/>
                      <a:pt x="726" y="43"/>
                    </a:cubicBezTo>
                    <a:cubicBezTo>
                      <a:pt x="717" y="45"/>
                      <a:pt x="708" y="48"/>
                      <a:pt x="699" y="51"/>
                    </a:cubicBezTo>
                    <a:close/>
                    <a:moveTo>
                      <a:pt x="1253" y="45"/>
                    </a:moveTo>
                    <a:cubicBezTo>
                      <a:pt x="1244" y="42"/>
                      <a:pt x="1235" y="40"/>
                      <a:pt x="1226" y="38"/>
                    </a:cubicBezTo>
                    <a:cubicBezTo>
                      <a:pt x="1228" y="30"/>
                      <a:pt x="1228" y="30"/>
                      <a:pt x="1228" y="30"/>
                    </a:cubicBezTo>
                    <a:cubicBezTo>
                      <a:pt x="1237" y="32"/>
                      <a:pt x="1246" y="35"/>
                      <a:pt x="1255" y="37"/>
                    </a:cubicBezTo>
                    <a:lnTo>
                      <a:pt x="1253" y="45"/>
                    </a:lnTo>
                    <a:close/>
                    <a:moveTo>
                      <a:pt x="741" y="39"/>
                    </a:moveTo>
                    <a:cubicBezTo>
                      <a:pt x="739" y="31"/>
                      <a:pt x="739" y="31"/>
                      <a:pt x="739" y="31"/>
                    </a:cubicBezTo>
                    <a:cubicBezTo>
                      <a:pt x="744" y="30"/>
                      <a:pt x="744" y="30"/>
                      <a:pt x="744" y="30"/>
                    </a:cubicBezTo>
                    <a:cubicBezTo>
                      <a:pt x="751" y="28"/>
                      <a:pt x="759" y="26"/>
                      <a:pt x="766" y="24"/>
                    </a:cubicBezTo>
                    <a:cubicBezTo>
                      <a:pt x="768" y="32"/>
                      <a:pt x="768" y="32"/>
                      <a:pt x="768" y="32"/>
                    </a:cubicBezTo>
                    <a:cubicBezTo>
                      <a:pt x="761" y="34"/>
                      <a:pt x="753" y="36"/>
                      <a:pt x="746" y="38"/>
                    </a:cubicBezTo>
                    <a:lnTo>
                      <a:pt x="741" y="39"/>
                    </a:lnTo>
                    <a:close/>
                    <a:moveTo>
                      <a:pt x="1211" y="34"/>
                    </a:moveTo>
                    <a:cubicBezTo>
                      <a:pt x="1202" y="32"/>
                      <a:pt x="1192" y="30"/>
                      <a:pt x="1183" y="28"/>
                    </a:cubicBezTo>
                    <a:cubicBezTo>
                      <a:pt x="1185" y="20"/>
                      <a:pt x="1185" y="20"/>
                      <a:pt x="1185" y="20"/>
                    </a:cubicBezTo>
                    <a:cubicBezTo>
                      <a:pt x="1194" y="22"/>
                      <a:pt x="1203" y="24"/>
                      <a:pt x="1212" y="26"/>
                    </a:cubicBezTo>
                    <a:lnTo>
                      <a:pt x="1211" y="34"/>
                    </a:lnTo>
                    <a:close/>
                    <a:moveTo>
                      <a:pt x="784" y="29"/>
                    </a:moveTo>
                    <a:cubicBezTo>
                      <a:pt x="782" y="21"/>
                      <a:pt x="782" y="21"/>
                      <a:pt x="782" y="21"/>
                    </a:cubicBezTo>
                    <a:cubicBezTo>
                      <a:pt x="791" y="19"/>
                      <a:pt x="800" y="17"/>
                      <a:pt x="810" y="16"/>
                    </a:cubicBezTo>
                    <a:cubicBezTo>
                      <a:pt x="811" y="23"/>
                      <a:pt x="811" y="23"/>
                      <a:pt x="811" y="23"/>
                    </a:cubicBezTo>
                    <a:cubicBezTo>
                      <a:pt x="802" y="25"/>
                      <a:pt x="793" y="27"/>
                      <a:pt x="784" y="29"/>
                    </a:cubicBezTo>
                    <a:close/>
                    <a:moveTo>
                      <a:pt x="1168" y="25"/>
                    </a:moveTo>
                    <a:cubicBezTo>
                      <a:pt x="1159" y="23"/>
                      <a:pt x="1149" y="22"/>
                      <a:pt x="1140" y="20"/>
                    </a:cubicBezTo>
                    <a:cubicBezTo>
                      <a:pt x="1142" y="12"/>
                      <a:pt x="1142" y="12"/>
                      <a:pt x="1142" y="12"/>
                    </a:cubicBezTo>
                    <a:cubicBezTo>
                      <a:pt x="1151" y="14"/>
                      <a:pt x="1160" y="15"/>
                      <a:pt x="1169" y="17"/>
                    </a:cubicBezTo>
                    <a:lnTo>
                      <a:pt x="1168" y="25"/>
                    </a:lnTo>
                    <a:close/>
                    <a:moveTo>
                      <a:pt x="827" y="21"/>
                    </a:moveTo>
                    <a:cubicBezTo>
                      <a:pt x="825" y="13"/>
                      <a:pt x="825" y="13"/>
                      <a:pt x="825" y="13"/>
                    </a:cubicBezTo>
                    <a:cubicBezTo>
                      <a:pt x="835" y="11"/>
                      <a:pt x="844" y="10"/>
                      <a:pt x="853" y="9"/>
                    </a:cubicBezTo>
                    <a:cubicBezTo>
                      <a:pt x="854" y="17"/>
                      <a:pt x="854" y="17"/>
                      <a:pt x="854" y="17"/>
                    </a:cubicBezTo>
                    <a:cubicBezTo>
                      <a:pt x="845" y="18"/>
                      <a:pt x="836" y="19"/>
                      <a:pt x="827" y="21"/>
                    </a:cubicBezTo>
                    <a:close/>
                    <a:moveTo>
                      <a:pt x="1124" y="18"/>
                    </a:moveTo>
                    <a:cubicBezTo>
                      <a:pt x="1115" y="16"/>
                      <a:pt x="1106" y="15"/>
                      <a:pt x="1097" y="14"/>
                    </a:cubicBezTo>
                    <a:cubicBezTo>
                      <a:pt x="1098" y="6"/>
                      <a:pt x="1098" y="6"/>
                      <a:pt x="1098" y="6"/>
                    </a:cubicBezTo>
                    <a:cubicBezTo>
                      <a:pt x="1107" y="7"/>
                      <a:pt x="1116" y="9"/>
                      <a:pt x="1126" y="10"/>
                    </a:cubicBezTo>
                    <a:lnTo>
                      <a:pt x="1124" y="18"/>
                    </a:lnTo>
                    <a:close/>
                    <a:moveTo>
                      <a:pt x="870" y="15"/>
                    </a:moveTo>
                    <a:cubicBezTo>
                      <a:pt x="869" y="7"/>
                      <a:pt x="869" y="7"/>
                      <a:pt x="869" y="7"/>
                    </a:cubicBezTo>
                    <a:cubicBezTo>
                      <a:pt x="878" y="6"/>
                      <a:pt x="888" y="5"/>
                      <a:pt x="897" y="4"/>
                    </a:cubicBezTo>
                    <a:cubicBezTo>
                      <a:pt x="898" y="12"/>
                      <a:pt x="898" y="12"/>
                      <a:pt x="898" y="12"/>
                    </a:cubicBezTo>
                    <a:cubicBezTo>
                      <a:pt x="889" y="13"/>
                      <a:pt x="879" y="14"/>
                      <a:pt x="870" y="15"/>
                    </a:cubicBezTo>
                    <a:close/>
                    <a:moveTo>
                      <a:pt x="1081" y="13"/>
                    </a:moveTo>
                    <a:cubicBezTo>
                      <a:pt x="1072" y="12"/>
                      <a:pt x="1062" y="11"/>
                      <a:pt x="1053" y="10"/>
                    </a:cubicBezTo>
                    <a:cubicBezTo>
                      <a:pt x="1054" y="2"/>
                      <a:pt x="1054" y="2"/>
                      <a:pt x="1054" y="2"/>
                    </a:cubicBezTo>
                    <a:cubicBezTo>
                      <a:pt x="1063" y="3"/>
                      <a:pt x="1072" y="4"/>
                      <a:pt x="1082" y="5"/>
                    </a:cubicBezTo>
                    <a:lnTo>
                      <a:pt x="1081" y="13"/>
                    </a:lnTo>
                    <a:close/>
                    <a:moveTo>
                      <a:pt x="914" y="11"/>
                    </a:moveTo>
                    <a:cubicBezTo>
                      <a:pt x="913" y="3"/>
                      <a:pt x="913" y="3"/>
                      <a:pt x="913" y="3"/>
                    </a:cubicBezTo>
                    <a:cubicBezTo>
                      <a:pt x="922" y="2"/>
                      <a:pt x="932" y="1"/>
                      <a:pt x="941" y="1"/>
                    </a:cubicBezTo>
                    <a:cubicBezTo>
                      <a:pt x="942" y="9"/>
                      <a:pt x="942" y="9"/>
                      <a:pt x="942" y="9"/>
                    </a:cubicBezTo>
                    <a:cubicBezTo>
                      <a:pt x="932" y="9"/>
                      <a:pt x="923" y="10"/>
                      <a:pt x="914" y="11"/>
                    </a:cubicBezTo>
                    <a:close/>
                    <a:moveTo>
                      <a:pt x="1037" y="9"/>
                    </a:moveTo>
                    <a:cubicBezTo>
                      <a:pt x="1028" y="9"/>
                      <a:pt x="1019" y="8"/>
                      <a:pt x="1009" y="8"/>
                    </a:cubicBezTo>
                    <a:cubicBezTo>
                      <a:pt x="1010" y="0"/>
                      <a:pt x="1010" y="0"/>
                      <a:pt x="1010" y="0"/>
                    </a:cubicBezTo>
                    <a:cubicBezTo>
                      <a:pt x="1019" y="0"/>
                      <a:pt x="1028" y="1"/>
                      <a:pt x="1038" y="1"/>
                    </a:cubicBezTo>
                    <a:lnTo>
                      <a:pt x="1037" y="9"/>
                    </a:lnTo>
                    <a:close/>
                    <a:moveTo>
                      <a:pt x="958" y="8"/>
                    </a:moveTo>
                    <a:cubicBezTo>
                      <a:pt x="957" y="0"/>
                      <a:pt x="957" y="0"/>
                      <a:pt x="957" y="0"/>
                    </a:cubicBezTo>
                    <a:cubicBezTo>
                      <a:pt x="969" y="0"/>
                      <a:pt x="982" y="0"/>
                      <a:pt x="994" y="0"/>
                    </a:cubicBezTo>
                    <a:cubicBezTo>
                      <a:pt x="994" y="8"/>
                      <a:pt x="994" y="8"/>
                      <a:pt x="994" y="8"/>
                    </a:cubicBezTo>
                    <a:cubicBezTo>
                      <a:pt x="982" y="8"/>
                      <a:pt x="970" y="8"/>
                      <a:pt x="958" y="8"/>
                    </a:cubicBezTo>
                    <a:close/>
                  </a:path>
                </a:pathLst>
              </a:custGeom>
              <a:solidFill>
                <a:srgbClr val="319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971551" y="2357437"/>
                <a:ext cx="3182936" cy="3179763"/>
              </a:xfrm>
              <a:custGeom>
                <a:avLst/>
                <a:gdLst>
                  <a:gd name="T0" fmla="*/ 960 w 1921"/>
                  <a:gd name="T1" fmla="*/ 0 h 1921"/>
                  <a:gd name="T2" fmla="*/ 839 w 1921"/>
                  <a:gd name="T3" fmla="*/ 8 h 1921"/>
                  <a:gd name="T4" fmla="*/ 725 w 1921"/>
                  <a:gd name="T5" fmla="*/ 29 h 1921"/>
                  <a:gd name="T6" fmla="*/ 0 w 1921"/>
                  <a:gd name="T7" fmla="*/ 960 h 1921"/>
                  <a:gd name="T8" fmla="*/ 960 w 1921"/>
                  <a:gd name="T9" fmla="*/ 1921 h 1921"/>
                  <a:gd name="T10" fmla="*/ 1921 w 1921"/>
                  <a:gd name="T11" fmla="*/ 960 h 1921"/>
                  <a:gd name="T12" fmla="*/ 960 w 1921"/>
                  <a:gd name="T1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1" h="1921">
                    <a:moveTo>
                      <a:pt x="960" y="0"/>
                    </a:moveTo>
                    <a:cubicBezTo>
                      <a:pt x="919" y="0"/>
                      <a:pt x="879" y="3"/>
                      <a:pt x="839" y="8"/>
                    </a:cubicBezTo>
                    <a:cubicBezTo>
                      <a:pt x="800" y="12"/>
                      <a:pt x="762" y="20"/>
                      <a:pt x="725" y="29"/>
                    </a:cubicBezTo>
                    <a:cubicBezTo>
                      <a:pt x="308" y="134"/>
                      <a:pt x="0" y="511"/>
                      <a:pt x="0" y="960"/>
                    </a:cubicBezTo>
                    <a:cubicBezTo>
                      <a:pt x="0" y="1491"/>
                      <a:pt x="430" y="1921"/>
                      <a:pt x="960" y="1921"/>
                    </a:cubicBezTo>
                    <a:cubicBezTo>
                      <a:pt x="1491" y="1921"/>
                      <a:pt x="1921" y="1491"/>
                      <a:pt x="1921" y="960"/>
                    </a:cubicBezTo>
                    <a:cubicBezTo>
                      <a:pt x="1921" y="430"/>
                      <a:pt x="1491" y="0"/>
                      <a:pt x="96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1090613" y="2476500"/>
                <a:ext cx="2944812" cy="2941638"/>
              </a:xfrm>
              <a:custGeom>
                <a:avLst/>
                <a:gdLst>
                  <a:gd name="T0" fmla="*/ 2147483647 w 1777"/>
                  <a:gd name="T1" fmla="*/ 2147483647 h 1777"/>
                  <a:gd name="T2" fmla="*/ 2147483647 w 1777"/>
                  <a:gd name="T3" fmla="*/ 2147483647 h 1777"/>
                  <a:gd name="T4" fmla="*/ 2062435625 w 1777"/>
                  <a:gd name="T5" fmla="*/ 2147483647 h 1777"/>
                  <a:gd name="T6" fmla="*/ 1944346510 w 1777"/>
                  <a:gd name="T7" fmla="*/ 2147483647 h 1777"/>
                  <a:gd name="T8" fmla="*/ 1826257394 w 1777"/>
                  <a:gd name="T9" fmla="*/ 2147483647 h 1777"/>
                  <a:gd name="T10" fmla="*/ 1710914229 w 1777"/>
                  <a:gd name="T11" fmla="*/ 2147483647 h 1777"/>
                  <a:gd name="T12" fmla="*/ 1598318671 w 1777"/>
                  <a:gd name="T13" fmla="*/ 2147483647 h 1777"/>
                  <a:gd name="T14" fmla="*/ 1485721455 w 1777"/>
                  <a:gd name="T15" fmla="*/ 2147483647 h 1777"/>
                  <a:gd name="T16" fmla="*/ 1378617798 w 1777"/>
                  <a:gd name="T17" fmla="*/ 2147483647 h 1777"/>
                  <a:gd name="T18" fmla="*/ 1271514140 w 1777"/>
                  <a:gd name="T19" fmla="*/ 2147483647 h 1777"/>
                  <a:gd name="T20" fmla="*/ 1167156433 w 1777"/>
                  <a:gd name="T21" fmla="*/ 2147483647 h 1777"/>
                  <a:gd name="T22" fmla="*/ 1068292283 w 1777"/>
                  <a:gd name="T23" fmla="*/ 2147483647 h 1777"/>
                  <a:gd name="T24" fmla="*/ 969426476 w 1777"/>
                  <a:gd name="T25" fmla="*/ 2147483647 h 1777"/>
                  <a:gd name="T26" fmla="*/ 876054227 w 1777"/>
                  <a:gd name="T27" fmla="*/ 2147483647 h 1777"/>
                  <a:gd name="T28" fmla="*/ 785427927 w 1777"/>
                  <a:gd name="T29" fmla="*/ 2147483647 h 1777"/>
                  <a:gd name="T30" fmla="*/ 700293528 w 1777"/>
                  <a:gd name="T31" fmla="*/ 2147483647 h 1777"/>
                  <a:gd name="T32" fmla="*/ 620652687 w 1777"/>
                  <a:gd name="T33" fmla="*/ 2147483647 h 1777"/>
                  <a:gd name="T34" fmla="*/ 543757796 w 1777"/>
                  <a:gd name="T35" fmla="*/ 2147483647 h 1777"/>
                  <a:gd name="T36" fmla="*/ 469608855 w 1777"/>
                  <a:gd name="T37" fmla="*/ 2147483647 h 1777"/>
                  <a:gd name="T38" fmla="*/ 403699422 w 1777"/>
                  <a:gd name="T39" fmla="*/ 2147483647 h 1777"/>
                  <a:gd name="T40" fmla="*/ 340535938 w 1777"/>
                  <a:gd name="T41" fmla="*/ 2147483647 h 1777"/>
                  <a:gd name="T42" fmla="*/ 282864356 w 1777"/>
                  <a:gd name="T43" fmla="*/ 2147483647 h 1777"/>
                  <a:gd name="T44" fmla="*/ 230684674 w 1777"/>
                  <a:gd name="T45" fmla="*/ 2147483647 h 1777"/>
                  <a:gd name="T46" fmla="*/ 183998549 w 1777"/>
                  <a:gd name="T47" fmla="*/ 2147483647 h 1777"/>
                  <a:gd name="T48" fmla="*/ 145551932 w 1777"/>
                  <a:gd name="T49" fmla="*/ 2147483647 h 1777"/>
                  <a:gd name="T50" fmla="*/ 109849608 w 1777"/>
                  <a:gd name="T51" fmla="*/ 2147483647 h 1777"/>
                  <a:gd name="T52" fmla="*/ 79640841 w 1777"/>
                  <a:gd name="T53" fmla="*/ 2147483647 h 1777"/>
                  <a:gd name="T54" fmla="*/ 57671583 w 1777"/>
                  <a:gd name="T55" fmla="*/ 2147483647 h 1777"/>
                  <a:gd name="T56" fmla="*/ 38448274 w 1777"/>
                  <a:gd name="T57" fmla="*/ 2147483647 h 1777"/>
                  <a:gd name="T58" fmla="*/ 27462816 w 1777"/>
                  <a:gd name="T59" fmla="*/ 2147483647 h 1777"/>
                  <a:gd name="T60" fmla="*/ 21969259 w 1777"/>
                  <a:gd name="T61" fmla="*/ 2147483647 h 1777"/>
                  <a:gd name="T62" fmla="*/ 2745950 w 1777"/>
                  <a:gd name="T63" fmla="*/ 2147483647 h 1777"/>
                  <a:gd name="T64" fmla="*/ 24716866 w 1777"/>
                  <a:gd name="T65" fmla="*/ 2147483647 h 1777"/>
                  <a:gd name="T66" fmla="*/ 32954717 w 1777"/>
                  <a:gd name="T67" fmla="*/ 2147483647 h 1777"/>
                  <a:gd name="T68" fmla="*/ 46686125 w 1777"/>
                  <a:gd name="T69" fmla="*/ 2082654873 h 1777"/>
                  <a:gd name="T70" fmla="*/ 68657041 w 1777"/>
                  <a:gd name="T71" fmla="*/ 1964820503 h 1777"/>
                  <a:gd name="T72" fmla="*/ 93372249 w 1777"/>
                  <a:gd name="T73" fmla="*/ 1846986132 h 1777"/>
                  <a:gd name="T74" fmla="*/ 126326966 w 1777"/>
                  <a:gd name="T75" fmla="*/ 1731891442 h 1777"/>
                  <a:gd name="T76" fmla="*/ 164775240 w 1777"/>
                  <a:gd name="T77" fmla="*/ 1619538086 h 1777"/>
                  <a:gd name="T78" fmla="*/ 208715415 w 1777"/>
                  <a:gd name="T79" fmla="*/ 1507184731 h 1777"/>
                  <a:gd name="T80" fmla="*/ 255401540 w 1777"/>
                  <a:gd name="T81" fmla="*/ 1397571055 h 1777"/>
                  <a:gd name="T82" fmla="*/ 310327172 w 1777"/>
                  <a:gd name="T83" fmla="*/ 1290697059 h 1777"/>
                  <a:gd name="T84" fmla="*/ 370744705 w 1777"/>
                  <a:gd name="T85" fmla="*/ 1186564398 h 1777"/>
                  <a:gd name="T86" fmla="*/ 433908188 w 1777"/>
                  <a:gd name="T87" fmla="*/ 1085173072 h 1777"/>
                  <a:gd name="T88" fmla="*/ 505309522 w 1777"/>
                  <a:gd name="T89" fmla="*/ 989261106 h 1777"/>
                  <a:gd name="T90" fmla="*/ 579458463 w 1777"/>
                  <a:gd name="T91" fmla="*/ 893349140 h 1777"/>
                  <a:gd name="T92" fmla="*/ 659100961 w 1777"/>
                  <a:gd name="T93" fmla="*/ 802918188 h 1777"/>
                  <a:gd name="T94" fmla="*/ 741487753 w 1777"/>
                  <a:gd name="T95" fmla="*/ 717968252 h 1777"/>
                  <a:gd name="T96" fmla="*/ 829368102 w 1777"/>
                  <a:gd name="T97" fmla="*/ 635757995 h 1777"/>
                  <a:gd name="T98" fmla="*/ 922740351 w 1777"/>
                  <a:gd name="T99" fmla="*/ 556287418 h 1777"/>
                  <a:gd name="T100" fmla="*/ 1016112601 w 1777"/>
                  <a:gd name="T101" fmla="*/ 485039191 h 1777"/>
                  <a:gd name="T102" fmla="*/ 1114978408 w 1777"/>
                  <a:gd name="T103" fmla="*/ 416530644 h 1777"/>
                  <a:gd name="T104" fmla="*/ 1219336115 w 1777"/>
                  <a:gd name="T105" fmla="*/ 353503111 h 1777"/>
                  <a:gd name="T106" fmla="*/ 1323693823 w 1777"/>
                  <a:gd name="T107" fmla="*/ 293215258 h 1777"/>
                  <a:gd name="T108" fmla="*/ 1430797480 w 1777"/>
                  <a:gd name="T109" fmla="*/ 241149756 h 1777"/>
                  <a:gd name="T110" fmla="*/ 1543393038 w 1777"/>
                  <a:gd name="T111" fmla="*/ 194563612 h 1777"/>
                  <a:gd name="T112" fmla="*/ 1655990253 w 1777"/>
                  <a:gd name="T113" fmla="*/ 153458484 h 1777"/>
                  <a:gd name="T114" fmla="*/ 1771331761 w 1777"/>
                  <a:gd name="T115" fmla="*/ 115094691 h 1777"/>
                  <a:gd name="T116" fmla="*/ 1886674927 w 1777"/>
                  <a:gd name="T117" fmla="*/ 84949937 h 1777"/>
                  <a:gd name="T118" fmla="*/ 2004764042 w 1777"/>
                  <a:gd name="T119" fmla="*/ 60287853 h 1777"/>
                  <a:gd name="T120" fmla="*/ 2122853158 w 1777"/>
                  <a:gd name="T121" fmla="*/ 43844808 h 1777"/>
                  <a:gd name="T122" fmla="*/ 2147483647 w 1777"/>
                  <a:gd name="T123" fmla="*/ 16441389 h 1777"/>
                  <a:gd name="T124" fmla="*/ 2147483647 w 1777"/>
                  <a:gd name="T125" fmla="*/ 5481015 h 17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77" h="1777">
                    <a:moveTo>
                      <a:pt x="888" y="1777"/>
                    </a:moveTo>
                    <a:cubicBezTo>
                      <a:pt x="882" y="1777"/>
                      <a:pt x="882" y="1777"/>
                      <a:pt x="882" y="1777"/>
                    </a:cubicBezTo>
                    <a:cubicBezTo>
                      <a:pt x="882" y="1769"/>
                      <a:pt x="882" y="1769"/>
                      <a:pt x="882" y="1769"/>
                    </a:cubicBezTo>
                    <a:cubicBezTo>
                      <a:pt x="888" y="1769"/>
                      <a:pt x="888" y="1769"/>
                      <a:pt x="888" y="1769"/>
                    </a:cubicBezTo>
                    <a:cubicBezTo>
                      <a:pt x="896" y="1769"/>
                      <a:pt x="903" y="1769"/>
                      <a:pt x="910" y="1768"/>
                    </a:cubicBezTo>
                    <a:cubicBezTo>
                      <a:pt x="910" y="1776"/>
                      <a:pt x="910" y="1776"/>
                      <a:pt x="910" y="1776"/>
                    </a:cubicBezTo>
                    <a:cubicBezTo>
                      <a:pt x="903" y="1777"/>
                      <a:pt x="896" y="1777"/>
                      <a:pt x="888" y="1777"/>
                    </a:cubicBezTo>
                    <a:close/>
                    <a:moveTo>
                      <a:pt x="866" y="1776"/>
                    </a:moveTo>
                    <a:cubicBezTo>
                      <a:pt x="856" y="1776"/>
                      <a:pt x="847" y="1776"/>
                      <a:pt x="838" y="1775"/>
                    </a:cubicBezTo>
                    <a:cubicBezTo>
                      <a:pt x="838" y="1767"/>
                      <a:pt x="838" y="1767"/>
                      <a:pt x="838" y="1767"/>
                    </a:cubicBezTo>
                    <a:cubicBezTo>
                      <a:pt x="847" y="1768"/>
                      <a:pt x="857" y="1768"/>
                      <a:pt x="866" y="1768"/>
                    </a:cubicBezTo>
                    <a:lnTo>
                      <a:pt x="866" y="1776"/>
                    </a:lnTo>
                    <a:close/>
                    <a:moveTo>
                      <a:pt x="926" y="1776"/>
                    </a:moveTo>
                    <a:cubicBezTo>
                      <a:pt x="926" y="1768"/>
                      <a:pt x="926" y="1768"/>
                      <a:pt x="926" y="1768"/>
                    </a:cubicBezTo>
                    <a:cubicBezTo>
                      <a:pt x="935" y="1767"/>
                      <a:pt x="944" y="1767"/>
                      <a:pt x="953" y="1766"/>
                    </a:cubicBezTo>
                    <a:cubicBezTo>
                      <a:pt x="954" y="1774"/>
                      <a:pt x="954" y="1774"/>
                      <a:pt x="954" y="1774"/>
                    </a:cubicBezTo>
                    <a:cubicBezTo>
                      <a:pt x="945" y="1775"/>
                      <a:pt x="935" y="1775"/>
                      <a:pt x="926" y="1776"/>
                    </a:cubicBezTo>
                    <a:close/>
                    <a:moveTo>
                      <a:pt x="821" y="1774"/>
                    </a:moveTo>
                    <a:cubicBezTo>
                      <a:pt x="812" y="1773"/>
                      <a:pt x="803" y="1773"/>
                      <a:pt x="793" y="1772"/>
                    </a:cubicBezTo>
                    <a:cubicBezTo>
                      <a:pt x="794" y="1764"/>
                      <a:pt x="794" y="1764"/>
                      <a:pt x="794" y="1764"/>
                    </a:cubicBezTo>
                    <a:cubicBezTo>
                      <a:pt x="804" y="1765"/>
                      <a:pt x="813" y="1765"/>
                      <a:pt x="822" y="1766"/>
                    </a:cubicBezTo>
                    <a:lnTo>
                      <a:pt x="821" y="1774"/>
                    </a:lnTo>
                    <a:close/>
                    <a:moveTo>
                      <a:pt x="970" y="1773"/>
                    </a:moveTo>
                    <a:cubicBezTo>
                      <a:pt x="969" y="1765"/>
                      <a:pt x="969" y="1765"/>
                      <a:pt x="969" y="1765"/>
                    </a:cubicBezTo>
                    <a:cubicBezTo>
                      <a:pt x="978" y="1764"/>
                      <a:pt x="988" y="1763"/>
                      <a:pt x="997" y="1762"/>
                    </a:cubicBezTo>
                    <a:cubicBezTo>
                      <a:pt x="998" y="1770"/>
                      <a:pt x="998" y="1770"/>
                      <a:pt x="998" y="1770"/>
                    </a:cubicBezTo>
                    <a:cubicBezTo>
                      <a:pt x="989" y="1771"/>
                      <a:pt x="979" y="1772"/>
                      <a:pt x="970" y="1773"/>
                    </a:cubicBezTo>
                    <a:close/>
                    <a:moveTo>
                      <a:pt x="778" y="1770"/>
                    </a:moveTo>
                    <a:cubicBezTo>
                      <a:pt x="768" y="1769"/>
                      <a:pt x="759" y="1767"/>
                      <a:pt x="750" y="1766"/>
                    </a:cubicBezTo>
                    <a:cubicBezTo>
                      <a:pt x="751" y="1758"/>
                      <a:pt x="751" y="1758"/>
                      <a:pt x="751" y="1758"/>
                    </a:cubicBezTo>
                    <a:cubicBezTo>
                      <a:pt x="760" y="1759"/>
                      <a:pt x="769" y="1761"/>
                      <a:pt x="779" y="1762"/>
                    </a:cubicBezTo>
                    <a:lnTo>
                      <a:pt x="778" y="1770"/>
                    </a:lnTo>
                    <a:close/>
                    <a:moveTo>
                      <a:pt x="1014" y="1768"/>
                    </a:moveTo>
                    <a:cubicBezTo>
                      <a:pt x="1013" y="1760"/>
                      <a:pt x="1013" y="1760"/>
                      <a:pt x="1013" y="1760"/>
                    </a:cubicBezTo>
                    <a:cubicBezTo>
                      <a:pt x="1022" y="1759"/>
                      <a:pt x="1031" y="1757"/>
                      <a:pt x="1040" y="1756"/>
                    </a:cubicBezTo>
                    <a:cubicBezTo>
                      <a:pt x="1042" y="1763"/>
                      <a:pt x="1042" y="1763"/>
                      <a:pt x="1042" y="1763"/>
                    </a:cubicBezTo>
                    <a:cubicBezTo>
                      <a:pt x="1032" y="1765"/>
                      <a:pt x="1023" y="1767"/>
                      <a:pt x="1014" y="1768"/>
                    </a:cubicBezTo>
                    <a:close/>
                    <a:moveTo>
                      <a:pt x="734" y="1763"/>
                    </a:moveTo>
                    <a:cubicBezTo>
                      <a:pt x="725" y="1762"/>
                      <a:pt x="715" y="1760"/>
                      <a:pt x="706" y="1758"/>
                    </a:cubicBezTo>
                    <a:cubicBezTo>
                      <a:pt x="708" y="1750"/>
                      <a:pt x="708" y="1750"/>
                      <a:pt x="708" y="1750"/>
                    </a:cubicBezTo>
                    <a:cubicBezTo>
                      <a:pt x="717" y="1752"/>
                      <a:pt x="726" y="1754"/>
                      <a:pt x="735" y="1755"/>
                    </a:cubicBezTo>
                    <a:lnTo>
                      <a:pt x="734" y="1763"/>
                    </a:lnTo>
                    <a:close/>
                    <a:moveTo>
                      <a:pt x="1057" y="1761"/>
                    </a:moveTo>
                    <a:cubicBezTo>
                      <a:pt x="1056" y="1753"/>
                      <a:pt x="1056" y="1753"/>
                      <a:pt x="1056" y="1753"/>
                    </a:cubicBezTo>
                    <a:cubicBezTo>
                      <a:pt x="1065" y="1751"/>
                      <a:pt x="1074" y="1749"/>
                      <a:pt x="1083" y="1747"/>
                    </a:cubicBezTo>
                    <a:cubicBezTo>
                      <a:pt x="1085" y="1755"/>
                      <a:pt x="1085" y="1755"/>
                      <a:pt x="1085" y="1755"/>
                    </a:cubicBezTo>
                    <a:cubicBezTo>
                      <a:pt x="1076" y="1757"/>
                      <a:pt x="1067" y="1759"/>
                      <a:pt x="1057" y="1761"/>
                    </a:cubicBezTo>
                    <a:close/>
                    <a:moveTo>
                      <a:pt x="691" y="1755"/>
                    </a:moveTo>
                    <a:cubicBezTo>
                      <a:pt x="681" y="1752"/>
                      <a:pt x="672" y="1750"/>
                      <a:pt x="663" y="1748"/>
                    </a:cubicBezTo>
                    <a:cubicBezTo>
                      <a:pt x="665" y="1740"/>
                      <a:pt x="665" y="1740"/>
                      <a:pt x="665" y="1740"/>
                    </a:cubicBezTo>
                    <a:cubicBezTo>
                      <a:pt x="674" y="1742"/>
                      <a:pt x="683" y="1745"/>
                      <a:pt x="692" y="1747"/>
                    </a:cubicBezTo>
                    <a:lnTo>
                      <a:pt x="691" y="1755"/>
                    </a:lnTo>
                    <a:close/>
                    <a:moveTo>
                      <a:pt x="1101" y="1751"/>
                    </a:moveTo>
                    <a:cubicBezTo>
                      <a:pt x="1099" y="1743"/>
                      <a:pt x="1099" y="1743"/>
                      <a:pt x="1099" y="1743"/>
                    </a:cubicBezTo>
                    <a:cubicBezTo>
                      <a:pt x="1108" y="1741"/>
                      <a:pt x="1117" y="1739"/>
                      <a:pt x="1126" y="1736"/>
                    </a:cubicBezTo>
                    <a:cubicBezTo>
                      <a:pt x="1128" y="1744"/>
                      <a:pt x="1128" y="1744"/>
                      <a:pt x="1128" y="1744"/>
                    </a:cubicBezTo>
                    <a:cubicBezTo>
                      <a:pt x="1119" y="1747"/>
                      <a:pt x="1110" y="1749"/>
                      <a:pt x="1101" y="1751"/>
                    </a:cubicBezTo>
                    <a:close/>
                    <a:moveTo>
                      <a:pt x="648" y="1744"/>
                    </a:moveTo>
                    <a:cubicBezTo>
                      <a:pt x="639" y="1741"/>
                      <a:pt x="630" y="1738"/>
                      <a:pt x="621" y="1736"/>
                    </a:cubicBezTo>
                    <a:cubicBezTo>
                      <a:pt x="623" y="1728"/>
                      <a:pt x="623" y="1728"/>
                      <a:pt x="623" y="1728"/>
                    </a:cubicBezTo>
                    <a:cubicBezTo>
                      <a:pt x="632" y="1731"/>
                      <a:pt x="641" y="1733"/>
                      <a:pt x="650" y="1736"/>
                    </a:cubicBezTo>
                    <a:lnTo>
                      <a:pt x="648" y="1744"/>
                    </a:lnTo>
                    <a:close/>
                    <a:moveTo>
                      <a:pt x="1143" y="1740"/>
                    </a:moveTo>
                    <a:cubicBezTo>
                      <a:pt x="1141" y="1732"/>
                      <a:pt x="1141" y="1732"/>
                      <a:pt x="1141" y="1732"/>
                    </a:cubicBezTo>
                    <a:cubicBezTo>
                      <a:pt x="1150" y="1729"/>
                      <a:pt x="1159" y="1726"/>
                      <a:pt x="1167" y="1723"/>
                    </a:cubicBezTo>
                    <a:cubicBezTo>
                      <a:pt x="1170" y="1731"/>
                      <a:pt x="1170" y="1731"/>
                      <a:pt x="1170" y="1731"/>
                    </a:cubicBezTo>
                    <a:cubicBezTo>
                      <a:pt x="1161" y="1734"/>
                      <a:pt x="1152" y="1737"/>
                      <a:pt x="1143" y="1740"/>
                    </a:cubicBezTo>
                    <a:close/>
                    <a:moveTo>
                      <a:pt x="605" y="1731"/>
                    </a:moveTo>
                    <a:cubicBezTo>
                      <a:pt x="597" y="1728"/>
                      <a:pt x="588" y="1725"/>
                      <a:pt x="579" y="1721"/>
                    </a:cubicBezTo>
                    <a:cubicBezTo>
                      <a:pt x="582" y="1714"/>
                      <a:pt x="582" y="1714"/>
                      <a:pt x="582" y="1714"/>
                    </a:cubicBezTo>
                    <a:cubicBezTo>
                      <a:pt x="590" y="1717"/>
                      <a:pt x="599" y="1720"/>
                      <a:pt x="608" y="1723"/>
                    </a:cubicBezTo>
                    <a:lnTo>
                      <a:pt x="605" y="1731"/>
                    </a:lnTo>
                    <a:close/>
                    <a:moveTo>
                      <a:pt x="1185" y="1726"/>
                    </a:moveTo>
                    <a:cubicBezTo>
                      <a:pt x="1183" y="1718"/>
                      <a:pt x="1183" y="1718"/>
                      <a:pt x="1183" y="1718"/>
                    </a:cubicBezTo>
                    <a:cubicBezTo>
                      <a:pt x="1191" y="1715"/>
                      <a:pt x="1200" y="1712"/>
                      <a:pt x="1209" y="1709"/>
                    </a:cubicBezTo>
                    <a:cubicBezTo>
                      <a:pt x="1212" y="1716"/>
                      <a:pt x="1212" y="1716"/>
                      <a:pt x="1212" y="1716"/>
                    </a:cubicBezTo>
                    <a:cubicBezTo>
                      <a:pt x="1203" y="1719"/>
                      <a:pt x="1194" y="1723"/>
                      <a:pt x="1185" y="1726"/>
                    </a:cubicBezTo>
                    <a:close/>
                    <a:moveTo>
                      <a:pt x="564" y="1716"/>
                    </a:moveTo>
                    <a:cubicBezTo>
                      <a:pt x="555" y="1712"/>
                      <a:pt x="547" y="1709"/>
                      <a:pt x="538" y="1705"/>
                    </a:cubicBezTo>
                    <a:cubicBezTo>
                      <a:pt x="541" y="1698"/>
                      <a:pt x="541" y="1698"/>
                      <a:pt x="541" y="1698"/>
                    </a:cubicBezTo>
                    <a:cubicBezTo>
                      <a:pt x="550" y="1701"/>
                      <a:pt x="558" y="1705"/>
                      <a:pt x="567" y="1708"/>
                    </a:cubicBezTo>
                    <a:lnTo>
                      <a:pt x="564" y="1716"/>
                    </a:lnTo>
                    <a:close/>
                    <a:moveTo>
                      <a:pt x="1227" y="1710"/>
                    </a:moveTo>
                    <a:cubicBezTo>
                      <a:pt x="1224" y="1703"/>
                      <a:pt x="1224" y="1703"/>
                      <a:pt x="1224" y="1703"/>
                    </a:cubicBezTo>
                    <a:cubicBezTo>
                      <a:pt x="1232" y="1699"/>
                      <a:pt x="1241" y="1695"/>
                      <a:pt x="1249" y="1692"/>
                    </a:cubicBezTo>
                    <a:cubicBezTo>
                      <a:pt x="1253" y="1699"/>
                      <a:pt x="1253" y="1699"/>
                      <a:pt x="1253" y="1699"/>
                    </a:cubicBezTo>
                    <a:cubicBezTo>
                      <a:pt x="1244" y="1703"/>
                      <a:pt x="1235" y="1706"/>
                      <a:pt x="1227" y="1710"/>
                    </a:cubicBezTo>
                    <a:close/>
                    <a:moveTo>
                      <a:pt x="523" y="1698"/>
                    </a:moveTo>
                    <a:cubicBezTo>
                      <a:pt x="515" y="1695"/>
                      <a:pt x="506" y="1691"/>
                      <a:pt x="498" y="1686"/>
                    </a:cubicBezTo>
                    <a:cubicBezTo>
                      <a:pt x="502" y="1679"/>
                      <a:pt x="502" y="1679"/>
                      <a:pt x="502" y="1679"/>
                    </a:cubicBezTo>
                    <a:cubicBezTo>
                      <a:pt x="510" y="1683"/>
                      <a:pt x="518" y="1687"/>
                      <a:pt x="527" y="1691"/>
                    </a:cubicBezTo>
                    <a:lnTo>
                      <a:pt x="523" y="1698"/>
                    </a:lnTo>
                    <a:close/>
                    <a:moveTo>
                      <a:pt x="1267" y="1692"/>
                    </a:moveTo>
                    <a:cubicBezTo>
                      <a:pt x="1264" y="1685"/>
                      <a:pt x="1264" y="1685"/>
                      <a:pt x="1264" y="1685"/>
                    </a:cubicBezTo>
                    <a:cubicBezTo>
                      <a:pt x="1272" y="1681"/>
                      <a:pt x="1281" y="1677"/>
                      <a:pt x="1289" y="1673"/>
                    </a:cubicBezTo>
                    <a:cubicBezTo>
                      <a:pt x="1292" y="1680"/>
                      <a:pt x="1292" y="1680"/>
                      <a:pt x="1292" y="1680"/>
                    </a:cubicBezTo>
                    <a:cubicBezTo>
                      <a:pt x="1284" y="1684"/>
                      <a:pt x="1276" y="1688"/>
                      <a:pt x="1267" y="1692"/>
                    </a:cubicBezTo>
                    <a:close/>
                    <a:moveTo>
                      <a:pt x="484" y="1679"/>
                    </a:moveTo>
                    <a:cubicBezTo>
                      <a:pt x="475" y="1675"/>
                      <a:pt x="467" y="1671"/>
                      <a:pt x="459" y="1666"/>
                    </a:cubicBezTo>
                    <a:cubicBezTo>
                      <a:pt x="463" y="1659"/>
                      <a:pt x="463" y="1659"/>
                      <a:pt x="463" y="1659"/>
                    </a:cubicBezTo>
                    <a:cubicBezTo>
                      <a:pt x="471" y="1664"/>
                      <a:pt x="479" y="1668"/>
                      <a:pt x="487" y="1672"/>
                    </a:cubicBezTo>
                    <a:lnTo>
                      <a:pt x="484" y="1679"/>
                    </a:lnTo>
                    <a:close/>
                    <a:moveTo>
                      <a:pt x="1307" y="1672"/>
                    </a:moveTo>
                    <a:cubicBezTo>
                      <a:pt x="1303" y="1665"/>
                      <a:pt x="1303" y="1665"/>
                      <a:pt x="1303" y="1665"/>
                    </a:cubicBezTo>
                    <a:cubicBezTo>
                      <a:pt x="1311" y="1661"/>
                      <a:pt x="1319" y="1656"/>
                      <a:pt x="1327" y="1652"/>
                    </a:cubicBezTo>
                    <a:cubicBezTo>
                      <a:pt x="1331" y="1659"/>
                      <a:pt x="1331" y="1659"/>
                      <a:pt x="1331" y="1659"/>
                    </a:cubicBezTo>
                    <a:cubicBezTo>
                      <a:pt x="1323" y="1663"/>
                      <a:pt x="1315" y="1668"/>
                      <a:pt x="1307" y="1672"/>
                    </a:cubicBezTo>
                    <a:close/>
                    <a:moveTo>
                      <a:pt x="445" y="1658"/>
                    </a:moveTo>
                    <a:cubicBezTo>
                      <a:pt x="437" y="1654"/>
                      <a:pt x="429" y="1649"/>
                      <a:pt x="421" y="1644"/>
                    </a:cubicBezTo>
                    <a:cubicBezTo>
                      <a:pt x="425" y="1637"/>
                      <a:pt x="425" y="1637"/>
                      <a:pt x="425" y="1637"/>
                    </a:cubicBezTo>
                    <a:cubicBezTo>
                      <a:pt x="433" y="1642"/>
                      <a:pt x="441" y="1647"/>
                      <a:pt x="449" y="1651"/>
                    </a:cubicBezTo>
                    <a:lnTo>
                      <a:pt x="445" y="1658"/>
                    </a:lnTo>
                    <a:close/>
                    <a:moveTo>
                      <a:pt x="1345" y="1650"/>
                    </a:moveTo>
                    <a:cubicBezTo>
                      <a:pt x="1341" y="1643"/>
                      <a:pt x="1341" y="1643"/>
                      <a:pt x="1341" y="1643"/>
                    </a:cubicBezTo>
                    <a:cubicBezTo>
                      <a:pt x="1349" y="1639"/>
                      <a:pt x="1357" y="1634"/>
                      <a:pt x="1365" y="1629"/>
                    </a:cubicBezTo>
                    <a:cubicBezTo>
                      <a:pt x="1369" y="1635"/>
                      <a:pt x="1369" y="1635"/>
                      <a:pt x="1369" y="1635"/>
                    </a:cubicBezTo>
                    <a:cubicBezTo>
                      <a:pt x="1361" y="1641"/>
                      <a:pt x="1353" y="1646"/>
                      <a:pt x="1345" y="1650"/>
                    </a:cubicBezTo>
                    <a:close/>
                    <a:moveTo>
                      <a:pt x="407" y="1635"/>
                    </a:moveTo>
                    <a:cubicBezTo>
                      <a:pt x="399" y="1630"/>
                      <a:pt x="392" y="1625"/>
                      <a:pt x="384" y="1620"/>
                    </a:cubicBezTo>
                    <a:cubicBezTo>
                      <a:pt x="389" y="1613"/>
                      <a:pt x="389" y="1613"/>
                      <a:pt x="389" y="1613"/>
                    </a:cubicBezTo>
                    <a:cubicBezTo>
                      <a:pt x="396" y="1618"/>
                      <a:pt x="404" y="1623"/>
                      <a:pt x="412" y="1628"/>
                    </a:cubicBezTo>
                    <a:lnTo>
                      <a:pt x="407" y="1635"/>
                    </a:lnTo>
                    <a:close/>
                    <a:moveTo>
                      <a:pt x="1383" y="1627"/>
                    </a:moveTo>
                    <a:cubicBezTo>
                      <a:pt x="1378" y="1620"/>
                      <a:pt x="1378" y="1620"/>
                      <a:pt x="1378" y="1620"/>
                    </a:cubicBezTo>
                    <a:cubicBezTo>
                      <a:pt x="1386" y="1615"/>
                      <a:pt x="1394" y="1609"/>
                      <a:pt x="1401" y="1604"/>
                    </a:cubicBezTo>
                    <a:cubicBezTo>
                      <a:pt x="1406" y="1611"/>
                      <a:pt x="1406" y="1611"/>
                      <a:pt x="1406" y="1611"/>
                    </a:cubicBezTo>
                    <a:cubicBezTo>
                      <a:pt x="1398" y="1616"/>
                      <a:pt x="1390" y="1621"/>
                      <a:pt x="1383" y="1627"/>
                    </a:cubicBezTo>
                    <a:close/>
                    <a:moveTo>
                      <a:pt x="371" y="1610"/>
                    </a:moveTo>
                    <a:cubicBezTo>
                      <a:pt x="363" y="1605"/>
                      <a:pt x="356" y="1599"/>
                      <a:pt x="348" y="1594"/>
                    </a:cubicBezTo>
                    <a:cubicBezTo>
                      <a:pt x="353" y="1587"/>
                      <a:pt x="353" y="1587"/>
                      <a:pt x="353" y="1587"/>
                    </a:cubicBezTo>
                    <a:cubicBezTo>
                      <a:pt x="361" y="1593"/>
                      <a:pt x="368" y="1599"/>
                      <a:pt x="376" y="1604"/>
                    </a:cubicBezTo>
                    <a:lnTo>
                      <a:pt x="371" y="1610"/>
                    </a:lnTo>
                    <a:close/>
                    <a:moveTo>
                      <a:pt x="1419" y="1601"/>
                    </a:moveTo>
                    <a:cubicBezTo>
                      <a:pt x="1414" y="1595"/>
                      <a:pt x="1414" y="1595"/>
                      <a:pt x="1414" y="1595"/>
                    </a:cubicBezTo>
                    <a:cubicBezTo>
                      <a:pt x="1421" y="1589"/>
                      <a:pt x="1429" y="1583"/>
                      <a:pt x="1436" y="1578"/>
                    </a:cubicBezTo>
                    <a:cubicBezTo>
                      <a:pt x="1441" y="1584"/>
                      <a:pt x="1441" y="1584"/>
                      <a:pt x="1441" y="1584"/>
                    </a:cubicBezTo>
                    <a:cubicBezTo>
                      <a:pt x="1434" y="1590"/>
                      <a:pt x="1426" y="1596"/>
                      <a:pt x="1419" y="1601"/>
                    </a:cubicBezTo>
                    <a:close/>
                    <a:moveTo>
                      <a:pt x="336" y="1584"/>
                    </a:moveTo>
                    <a:cubicBezTo>
                      <a:pt x="328" y="1578"/>
                      <a:pt x="321" y="1572"/>
                      <a:pt x="314" y="1566"/>
                    </a:cubicBezTo>
                    <a:cubicBezTo>
                      <a:pt x="319" y="1560"/>
                      <a:pt x="319" y="1560"/>
                      <a:pt x="319" y="1560"/>
                    </a:cubicBezTo>
                    <a:cubicBezTo>
                      <a:pt x="326" y="1566"/>
                      <a:pt x="333" y="1572"/>
                      <a:pt x="341" y="1577"/>
                    </a:cubicBezTo>
                    <a:lnTo>
                      <a:pt x="336" y="1584"/>
                    </a:lnTo>
                    <a:close/>
                    <a:moveTo>
                      <a:pt x="1453" y="1574"/>
                    </a:moveTo>
                    <a:cubicBezTo>
                      <a:pt x="1448" y="1568"/>
                      <a:pt x="1448" y="1568"/>
                      <a:pt x="1448" y="1568"/>
                    </a:cubicBezTo>
                    <a:cubicBezTo>
                      <a:pt x="1456" y="1562"/>
                      <a:pt x="1463" y="1556"/>
                      <a:pt x="1470" y="1550"/>
                    </a:cubicBezTo>
                    <a:cubicBezTo>
                      <a:pt x="1475" y="1556"/>
                      <a:pt x="1475" y="1556"/>
                      <a:pt x="1475" y="1556"/>
                    </a:cubicBezTo>
                    <a:cubicBezTo>
                      <a:pt x="1468" y="1562"/>
                      <a:pt x="1461" y="1568"/>
                      <a:pt x="1453" y="1574"/>
                    </a:cubicBezTo>
                    <a:close/>
                    <a:moveTo>
                      <a:pt x="302" y="1555"/>
                    </a:moveTo>
                    <a:cubicBezTo>
                      <a:pt x="295" y="1549"/>
                      <a:pt x="288" y="1543"/>
                      <a:pt x="281" y="1536"/>
                    </a:cubicBezTo>
                    <a:cubicBezTo>
                      <a:pt x="286" y="1531"/>
                      <a:pt x="286" y="1531"/>
                      <a:pt x="286" y="1531"/>
                    </a:cubicBezTo>
                    <a:cubicBezTo>
                      <a:pt x="293" y="1537"/>
                      <a:pt x="300" y="1543"/>
                      <a:pt x="307" y="1549"/>
                    </a:cubicBezTo>
                    <a:lnTo>
                      <a:pt x="302" y="1555"/>
                    </a:lnTo>
                    <a:close/>
                    <a:moveTo>
                      <a:pt x="1487" y="1545"/>
                    </a:moveTo>
                    <a:cubicBezTo>
                      <a:pt x="1481" y="1539"/>
                      <a:pt x="1481" y="1539"/>
                      <a:pt x="1481" y="1539"/>
                    </a:cubicBezTo>
                    <a:cubicBezTo>
                      <a:pt x="1488" y="1533"/>
                      <a:pt x="1495" y="1526"/>
                      <a:pt x="1502" y="1520"/>
                    </a:cubicBezTo>
                    <a:cubicBezTo>
                      <a:pt x="1507" y="1526"/>
                      <a:pt x="1507" y="1526"/>
                      <a:pt x="1507" y="1526"/>
                    </a:cubicBezTo>
                    <a:cubicBezTo>
                      <a:pt x="1501" y="1532"/>
                      <a:pt x="1494" y="1539"/>
                      <a:pt x="1487" y="1545"/>
                    </a:cubicBezTo>
                    <a:close/>
                    <a:moveTo>
                      <a:pt x="269" y="1525"/>
                    </a:moveTo>
                    <a:cubicBezTo>
                      <a:pt x="263" y="1519"/>
                      <a:pt x="256" y="1512"/>
                      <a:pt x="250" y="1505"/>
                    </a:cubicBezTo>
                    <a:cubicBezTo>
                      <a:pt x="255" y="1500"/>
                      <a:pt x="255" y="1500"/>
                      <a:pt x="255" y="1500"/>
                    </a:cubicBezTo>
                    <a:cubicBezTo>
                      <a:pt x="262" y="1507"/>
                      <a:pt x="268" y="1513"/>
                      <a:pt x="275" y="1520"/>
                    </a:cubicBezTo>
                    <a:lnTo>
                      <a:pt x="269" y="1525"/>
                    </a:lnTo>
                    <a:close/>
                    <a:moveTo>
                      <a:pt x="1519" y="1514"/>
                    </a:moveTo>
                    <a:cubicBezTo>
                      <a:pt x="1513" y="1509"/>
                      <a:pt x="1513" y="1509"/>
                      <a:pt x="1513" y="1509"/>
                    </a:cubicBezTo>
                    <a:cubicBezTo>
                      <a:pt x="1520" y="1502"/>
                      <a:pt x="1526" y="1495"/>
                      <a:pt x="1532" y="1489"/>
                    </a:cubicBezTo>
                    <a:cubicBezTo>
                      <a:pt x="1538" y="1494"/>
                      <a:pt x="1538" y="1494"/>
                      <a:pt x="1538" y="1494"/>
                    </a:cubicBezTo>
                    <a:cubicBezTo>
                      <a:pt x="1532" y="1501"/>
                      <a:pt x="1525" y="1508"/>
                      <a:pt x="1519" y="1514"/>
                    </a:cubicBezTo>
                    <a:close/>
                    <a:moveTo>
                      <a:pt x="238" y="1494"/>
                    </a:moveTo>
                    <a:cubicBezTo>
                      <a:pt x="232" y="1487"/>
                      <a:pt x="226" y="1480"/>
                      <a:pt x="220" y="1473"/>
                    </a:cubicBezTo>
                    <a:cubicBezTo>
                      <a:pt x="226" y="1468"/>
                      <a:pt x="226" y="1468"/>
                      <a:pt x="226" y="1468"/>
                    </a:cubicBezTo>
                    <a:cubicBezTo>
                      <a:pt x="232" y="1475"/>
                      <a:pt x="238" y="1482"/>
                      <a:pt x="244" y="1488"/>
                    </a:cubicBezTo>
                    <a:lnTo>
                      <a:pt x="238" y="1494"/>
                    </a:lnTo>
                    <a:close/>
                    <a:moveTo>
                      <a:pt x="1549" y="1482"/>
                    </a:moveTo>
                    <a:cubicBezTo>
                      <a:pt x="1543" y="1477"/>
                      <a:pt x="1543" y="1477"/>
                      <a:pt x="1543" y="1477"/>
                    </a:cubicBezTo>
                    <a:cubicBezTo>
                      <a:pt x="1549" y="1470"/>
                      <a:pt x="1556" y="1463"/>
                      <a:pt x="1561" y="1456"/>
                    </a:cubicBezTo>
                    <a:cubicBezTo>
                      <a:pt x="1568" y="1461"/>
                      <a:pt x="1568" y="1461"/>
                      <a:pt x="1568" y="1461"/>
                    </a:cubicBezTo>
                    <a:cubicBezTo>
                      <a:pt x="1562" y="1468"/>
                      <a:pt x="1555" y="1475"/>
                      <a:pt x="1549" y="1482"/>
                    </a:cubicBezTo>
                    <a:close/>
                    <a:moveTo>
                      <a:pt x="209" y="1461"/>
                    </a:moveTo>
                    <a:cubicBezTo>
                      <a:pt x="203" y="1454"/>
                      <a:pt x="197" y="1446"/>
                      <a:pt x="191" y="1439"/>
                    </a:cubicBezTo>
                    <a:cubicBezTo>
                      <a:pt x="198" y="1434"/>
                      <a:pt x="198" y="1434"/>
                      <a:pt x="198" y="1434"/>
                    </a:cubicBezTo>
                    <a:cubicBezTo>
                      <a:pt x="203" y="1441"/>
                      <a:pt x="209" y="1449"/>
                      <a:pt x="215" y="1456"/>
                    </a:cubicBezTo>
                    <a:lnTo>
                      <a:pt x="209" y="1461"/>
                    </a:lnTo>
                    <a:close/>
                    <a:moveTo>
                      <a:pt x="1578" y="1449"/>
                    </a:moveTo>
                    <a:cubicBezTo>
                      <a:pt x="1572" y="1444"/>
                      <a:pt x="1572" y="1444"/>
                      <a:pt x="1572" y="1444"/>
                    </a:cubicBezTo>
                    <a:cubicBezTo>
                      <a:pt x="1577" y="1436"/>
                      <a:pt x="1583" y="1429"/>
                      <a:pt x="1589" y="1422"/>
                    </a:cubicBezTo>
                    <a:cubicBezTo>
                      <a:pt x="1595" y="1427"/>
                      <a:pt x="1595" y="1427"/>
                      <a:pt x="1595" y="1427"/>
                    </a:cubicBezTo>
                    <a:cubicBezTo>
                      <a:pt x="1590" y="1434"/>
                      <a:pt x="1584" y="1441"/>
                      <a:pt x="1578" y="1449"/>
                    </a:cubicBezTo>
                    <a:close/>
                    <a:moveTo>
                      <a:pt x="181" y="1426"/>
                    </a:moveTo>
                    <a:cubicBezTo>
                      <a:pt x="176" y="1419"/>
                      <a:pt x="170" y="1411"/>
                      <a:pt x="165" y="1404"/>
                    </a:cubicBezTo>
                    <a:cubicBezTo>
                      <a:pt x="171" y="1399"/>
                      <a:pt x="171" y="1399"/>
                      <a:pt x="171" y="1399"/>
                    </a:cubicBezTo>
                    <a:cubicBezTo>
                      <a:pt x="177" y="1406"/>
                      <a:pt x="182" y="1414"/>
                      <a:pt x="188" y="1421"/>
                    </a:cubicBezTo>
                    <a:lnTo>
                      <a:pt x="181" y="1426"/>
                    </a:lnTo>
                    <a:close/>
                    <a:moveTo>
                      <a:pt x="1605" y="1414"/>
                    </a:moveTo>
                    <a:cubicBezTo>
                      <a:pt x="1598" y="1409"/>
                      <a:pt x="1598" y="1409"/>
                      <a:pt x="1598" y="1409"/>
                    </a:cubicBezTo>
                    <a:cubicBezTo>
                      <a:pt x="1604" y="1401"/>
                      <a:pt x="1609" y="1394"/>
                      <a:pt x="1614" y="1386"/>
                    </a:cubicBezTo>
                    <a:cubicBezTo>
                      <a:pt x="1621" y="1391"/>
                      <a:pt x="1621" y="1391"/>
                      <a:pt x="1621" y="1391"/>
                    </a:cubicBezTo>
                    <a:cubicBezTo>
                      <a:pt x="1616" y="1398"/>
                      <a:pt x="1610" y="1406"/>
                      <a:pt x="1605" y="1414"/>
                    </a:cubicBezTo>
                    <a:close/>
                    <a:moveTo>
                      <a:pt x="156" y="1390"/>
                    </a:moveTo>
                    <a:cubicBezTo>
                      <a:pt x="150" y="1383"/>
                      <a:pt x="145" y="1375"/>
                      <a:pt x="140" y="1367"/>
                    </a:cubicBezTo>
                    <a:cubicBezTo>
                      <a:pt x="147" y="1363"/>
                      <a:pt x="147" y="1363"/>
                      <a:pt x="147" y="1363"/>
                    </a:cubicBezTo>
                    <a:cubicBezTo>
                      <a:pt x="152" y="1370"/>
                      <a:pt x="157" y="1378"/>
                      <a:pt x="162" y="1386"/>
                    </a:cubicBezTo>
                    <a:lnTo>
                      <a:pt x="156" y="1390"/>
                    </a:lnTo>
                    <a:close/>
                    <a:moveTo>
                      <a:pt x="1630" y="1377"/>
                    </a:moveTo>
                    <a:cubicBezTo>
                      <a:pt x="1623" y="1373"/>
                      <a:pt x="1623" y="1373"/>
                      <a:pt x="1623" y="1373"/>
                    </a:cubicBezTo>
                    <a:cubicBezTo>
                      <a:pt x="1628" y="1365"/>
                      <a:pt x="1634" y="1357"/>
                      <a:pt x="1638" y="1350"/>
                    </a:cubicBezTo>
                    <a:cubicBezTo>
                      <a:pt x="1645" y="1354"/>
                      <a:pt x="1645" y="1354"/>
                      <a:pt x="1645" y="1354"/>
                    </a:cubicBezTo>
                    <a:cubicBezTo>
                      <a:pt x="1640" y="1362"/>
                      <a:pt x="1635" y="1370"/>
                      <a:pt x="1630" y="1377"/>
                    </a:cubicBezTo>
                    <a:close/>
                    <a:moveTo>
                      <a:pt x="131" y="1353"/>
                    </a:moveTo>
                    <a:cubicBezTo>
                      <a:pt x="127" y="1345"/>
                      <a:pt x="122" y="1337"/>
                      <a:pt x="117" y="1329"/>
                    </a:cubicBezTo>
                    <a:cubicBezTo>
                      <a:pt x="124" y="1325"/>
                      <a:pt x="124" y="1325"/>
                      <a:pt x="124" y="1325"/>
                    </a:cubicBezTo>
                    <a:cubicBezTo>
                      <a:pt x="129" y="1333"/>
                      <a:pt x="133" y="1341"/>
                      <a:pt x="138" y="1349"/>
                    </a:cubicBezTo>
                    <a:lnTo>
                      <a:pt x="131" y="1353"/>
                    </a:lnTo>
                    <a:close/>
                    <a:moveTo>
                      <a:pt x="1653" y="1340"/>
                    </a:moveTo>
                    <a:cubicBezTo>
                      <a:pt x="1647" y="1336"/>
                      <a:pt x="1647" y="1336"/>
                      <a:pt x="1647" y="1336"/>
                    </a:cubicBezTo>
                    <a:cubicBezTo>
                      <a:pt x="1651" y="1328"/>
                      <a:pt x="1656" y="1320"/>
                      <a:pt x="1660" y="1312"/>
                    </a:cubicBezTo>
                    <a:cubicBezTo>
                      <a:pt x="1667" y="1316"/>
                      <a:pt x="1667" y="1316"/>
                      <a:pt x="1667" y="1316"/>
                    </a:cubicBezTo>
                    <a:cubicBezTo>
                      <a:pt x="1663" y="1324"/>
                      <a:pt x="1658" y="1332"/>
                      <a:pt x="1653" y="1340"/>
                    </a:cubicBezTo>
                    <a:close/>
                    <a:moveTo>
                      <a:pt x="109" y="1315"/>
                    </a:moveTo>
                    <a:cubicBezTo>
                      <a:pt x="105" y="1307"/>
                      <a:pt x="100" y="1299"/>
                      <a:pt x="96" y="1290"/>
                    </a:cubicBezTo>
                    <a:cubicBezTo>
                      <a:pt x="103" y="1287"/>
                      <a:pt x="103" y="1287"/>
                      <a:pt x="103" y="1287"/>
                    </a:cubicBezTo>
                    <a:cubicBezTo>
                      <a:pt x="107" y="1295"/>
                      <a:pt x="112" y="1303"/>
                      <a:pt x="116" y="1311"/>
                    </a:cubicBezTo>
                    <a:lnTo>
                      <a:pt x="109" y="1315"/>
                    </a:lnTo>
                    <a:close/>
                    <a:moveTo>
                      <a:pt x="1675" y="1302"/>
                    </a:moveTo>
                    <a:cubicBezTo>
                      <a:pt x="1668" y="1298"/>
                      <a:pt x="1668" y="1298"/>
                      <a:pt x="1668" y="1298"/>
                    </a:cubicBezTo>
                    <a:cubicBezTo>
                      <a:pt x="1672" y="1290"/>
                      <a:pt x="1676" y="1281"/>
                      <a:pt x="1680" y="1273"/>
                    </a:cubicBezTo>
                    <a:cubicBezTo>
                      <a:pt x="1688" y="1277"/>
                      <a:pt x="1688" y="1277"/>
                      <a:pt x="1688" y="1277"/>
                    </a:cubicBezTo>
                    <a:cubicBezTo>
                      <a:pt x="1684" y="1285"/>
                      <a:pt x="1679" y="1293"/>
                      <a:pt x="1675" y="1302"/>
                    </a:cubicBezTo>
                    <a:close/>
                    <a:moveTo>
                      <a:pt x="89" y="1276"/>
                    </a:moveTo>
                    <a:cubicBezTo>
                      <a:pt x="85" y="1267"/>
                      <a:pt x="81" y="1259"/>
                      <a:pt x="77" y="1250"/>
                    </a:cubicBezTo>
                    <a:cubicBezTo>
                      <a:pt x="84" y="1247"/>
                      <a:pt x="84" y="1247"/>
                      <a:pt x="84" y="1247"/>
                    </a:cubicBezTo>
                    <a:cubicBezTo>
                      <a:pt x="88" y="1255"/>
                      <a:pt x="92" y="1264"/>
                      <a:pt x="96" y="1272"/>
                    </a:cubicBezTo>
                    <a:lnTo>
                      <a:pt x="89" y="1276"/>
                    </a:lnTo>
                    <a:close/>
                    <a:moveTo>
                      <a:pt x="1694" y="1262"/>
                    </a:moveTo>
                    <a:cubicBezTo>
                      <a:pt x="1687" y="1259"/>
                      <a:pt x="1687" y="1259"/>
                      <a:pt x="1687" y="1259"/>
                    </a:cubicBezTo>
                    <a:cubicBezTo>
                      <a:pt x="1691" y="1250"/>
                      <a:pt x="1695" y="1242"/>
                      <a:pt x="1699" y="1233"/>
                    </a:cubicBezTo>
                    <a:cubicBezTo>
                      <a:pt x="1706" y="1236"/>
                      <a:pt x="1706" y="1236"/>
                      <a:pt x="1706" y="1236"/>
                    </a:cubicBezTo>
                    <a:cubicBezTo>
                      <a:pt x="1702" y="1245"/>
                      <a:pt x="1698" y="1254"/>
                      <a:pt x="1694" y="1262"/>
                    </a:cubicBezTo>
                    <a:close/>
                    <a:moveTo>
                      <a:pt x="71" y="1235"/>
                    </a:moveTo>
                    <a:cubicBezTo>
                      <a:pt x="67" y="1227"/>
                      <a:pt x="63" y="1218"/>
                      <a:pt x="60" y="1209"/>
                    </a:cubicBezTo>
                    <a:cubicBezTo>
                      <a:pt x="67" y="1206"/>
                      <a:pt x="67" y="1206"/>
                      <a:pt x="67" y="1206"/>
                    </a:cubicBezTo>
                    <a:cubicBezTo>
                      <a:pt x="71" y="1215"/>
                      <a:pt x="74" y="1224"/>
                      <a:pt x="78" y="1232"/>
                    </a:cubicBezTo>
                    <a:lnTo>
                      <a:pt x="71" y="1235"/>
                    </a:lnTo>
                    <a:close/>
                    <a:moveTo>
                      <a:pt x="1712" y="1222"/>
                    </a:moveTo>
                    <a:cubicBezTo>
                      <a:pt x="1705" y="1219"/>
                      <a:pt x="1705" y="1219"/>
                      <a:pt x="1705" y="1219"/>
                    </a:cubicBezTo>
                    <a:cubicBezTo>
                      <a:pt x="1708" y="1210"/>
                      <a:pt x="1712" y="1201"/>
                      <a:pt x="1715" y="1193"/>
                    </a:cubicBezTo>
                    <a:cubicBezTo>
                      <a:pt x="1722" y="1195"/>
                      <a:pt x="1722" y="1195"/>
                      <a:pt x="1722" y="1195"/>
                    </a:cubicBezTo>
                    <a:cubicBezTo>
                      <a:pt x="1719" y="1204"/>
                      <a:pt x="1716" y="1213"/>
                      <a:pt x="1712" y="1222"/>
                    </a:cubicBezTo>
                    <a:close/>
                    <a:moveTo>
                      <a:pt x="54" y="1194"/>
                    </a:moveTo>
                    <a:cubicBezTo>
                      <a:pt x="51" y="1185"/>
                      <a:pt x="48" y="1177"/>
                      <a:pt x="45" y="1168"/>
                    </a:cubicBezTo>
                    <a:cubicBezTo>
                      <a:pt x="53" y="1165"/>
                      <a:pt x="53" y="1165"/>
                      <a:pt x="53" y="1165"/>
                    </a:cubicBezTo>
                    <a:cubicBezTo>
                      <a:pt x="55" y="1174"/>
                      <a:pt x="59" y="1183"/>
                      <a:pt x="62" y="1191"/>
                    </a:cubicBezTo>
                    <a:lnTo>
                      <a:pt x="54" y="1194"/>
                    </a:lnTo>
                    <a:close/>
                    <a:moveTo>
                      <a:pt x="1728" y="1180"/>
                    </a:moveTo>
                    <a:cubicBezTo>
                      <a:pt x="1720" y="1178"/>
                      <a:pt x="1720" y="1178"/>
                      <a:pt x="1720" y="1178"/>
                    </a:cubicBezTo>
                    <a:cubicBezTo>
                      <a:pt x="1723" y="1169"/>
                      <a:pt x="1726" y="1160"/>
                      <a:pt x="1729" y="1151"/>
                    </a:cubicBezTo>
                    <a:cubicBezTo>
                      <a:pt x="1736" y="1154"/>
                      <a:pt x="1736" y="1154"/>
                      <a:pt x="1736" y="1154"/>
                    </a:cubicBezTo>
                    <a:cubicBezTo>
                      <a:pt x="1734" y="1163"/>
                      <a:pt x="1731" y="1172"/>
                      <a:pt x="1728" y="1180"/>
                    </a:cubicBezTo>
                    <a:close/>
                    <a:moveTo>
                      <a:pt x="40" y="1152"/>
                    </a:moveTo>
                    <a:cubicBezTo>
                      <a:pt x="37" y="1143"/>
                      <a:pt x="35" y="1134"/>
                      <a:pt x="32" y="1125"/>
                    </a:cubicBezTo>
                    <a:cubicBezTo>
                      <a:pt x="40" y="1123"/>
                      <a:pt x="40" y="1123"/>
                      <a:pt x="40" y="1123"/>
                    </a:cubicBezTo>
                    <a:cubicBezTo>
                      <a:pt x="42" y="1132"/>
                      <a:pt x="45" y="1141"/>
                      <a:pt x="48" y="1150"/>
                    </a:cubicBezTo>
                    <a:lnTo>
                      <a:pt x="40" y="1152"/>
                    </a:lnTo>
                    <a:close/>
                    <a:moveTo>
                      <a:pt x="1741" y="1138"/>
                    </a:moveTo>
                    <a:cubicBezTo>
                      <a:pt x="1733" y="1136"/>
                      <a:pt x="1733" y="1136"/>
                      <a:pt x="1733" y="1136"/>
                    </a:cubicBezTo>
                    <a:cubicBezTo>
                      <a:pt x="1736" y="1127"/>
                      <a:pt x="1738" y="1118"/>
                      <a:pt x="1741" y="1109"/>
                    </a:cubicBezTo>
                    <a:cubicBezTo>
                      <a:pt x="1749" y="1111"/>
                      <a:pt x="1749" y="1111"/>
                      <a:pt x="1749" y="1111"/>
                    </a:cubicBezTo>
                    <a:cubicBezTo>
                      <a:pt x="1746" y="1120"/>
                      <a:pt x="1744" y="1129"/>
                      <a:pt x="1741" y="1138"/>
                    </a:cubicBezTo>
                    <a:close/>
                    <a:moveTo>
                      <a:pt x="28" y="1110"/>
                    </a:moveTo>
                    <a:cubicBezTo>
                      <a:pt x="26" y="1101"/>
                      <a:pt x="23" y="1092"/>
                      <a:pt x="21" y="1082"/>
                    </a:cubicBezTo>
                    <a:cubicBezTo>
                      <a:pt x="29" y="1081"/>
                      <a:pt x="29" y="1081"/>
                      <a:pt x="29" y="1081"/>
                    </a:cubicBezTo>
                    <a:cubicBezTo>
                      <a:pt x="31" y="1090"/>
                      <a:pt x="33" y="1099"/>
                      <a:pt x="36" y="1108"/>
                    </a:cubicBezTo>
                    <a:lnTo>
                      <a:pt x="28" y="1110"/>
                    </a:lnTo>
                    <a:close/>
                    <a:moveTo>
                      <a:pt x="1752" y="1096"/>
                    </a:moveTo>
                    <a:cubicBezTo>
                      <a:pt x="1745" y="1094"/>
                      <a:pt x="1745" y="1094"/>
                      <a:pt x="1745" y="1094"/>
                    </a:cubicBezTo>
                    <a:cubicBezTo>
                      <a:pt x="1747" y="1085"/>
                      <a:pt x="1749" y="1076"/>
                      <a:pt x="1751" y="1066"/>
                    </a:cubicBezTo>
                    <a:cubicBezTo>
                      <a:pt x="1759" y="1068"/>
                      <a:pt x="1759" y="1068"/>
                      <a:pt x="1759" y="1068"/>
                    </a:cubicBezTo>
                    <a:cubicBezTo>
                      <a:pt x="1757" y="1077"/>
                      <a:pt x="1755" y="1087"/>
                      <a:pt x="1752" y="1096"/>
                    </a:cubicBezTo>
                    <a:close/>
                    <a:moveTo>
                      <a:pt x="18" y="1067"/>
                    </a:moveTo>
                    <a:cubicBezTo>
                      <a:pt x="16" y="1057"/>
                      <a:pt x="14" y="1048"/>
                      <a:pt x="13" y="1039"/>
                    </a:cubicBezTo>
                    <a:cubicBezTo>
                      <a:pt x="21" y="1038"/>
                      <a:pt x="21" y="1038"/>
                      <a:pt x="21" y="1038"/>
                    </a:cubicBezTo>
                    <a:cubicBezTo>
                      <a:pt x="22" y="1047"/>
                      <a:pt x="24" y="1056"/>
                      <a:pt x="26" y="1065"/>
                    </a:cubicBezTo>
                    <a:lnTo>
                      <a:pt x="18" y="1067"/>
                    </a:lnTo>
                    <a:close/>
                    <a:moveTo>
                      <a:pt x="1762" y="1052"/>
                    </a:moveTo>
                    <a:cubicBezTo>
                      <a:pt x="1754" y="1051"/>
                      <a:pt x="1754" y="1051"/>
                      <a:pt x="1754" y="1051"/>
                    </a:cubicBezTo>
                    <a:cubicBezTo>
                      <a:pt x="1755" y="1042"/>
                      <a:pt x="1757" y="1033"/>
                      <a:pt x="1758" y="1023"/>
                    </a:cubicBezTo>
                    <a:cubicBezTo>
                      <a:pt x="1766" y="1025"/>
                      <a:pt x="1766" y="1025"/>
                      <a:pt x="1766" y="1025"/>
                    </a:cubicBezTo>
                    <a:cubicBezTo>
                      <a:pt x="1765" y="1034"/>
                      <a:pt x="1763" y="1043"/>
                      <a:pt x="1762" y="1052"/>
                    </a:cubicBezTo>
                    <a:close/>
                    <a:moveTo>
                      <a:pt x="10" y="1023"/>
                    </a:moveTo>
                    <a:cubicBezTo>
                      <a:pt x="9" y="1014"/>
                      <a:pt x="8" y="1005"/>
                      <a:pt x="7" y="995"/>
                    </a:cubicBezTo>
                    <a:cubicBezTo>
                      <a:pt x="14" y="994"/>
                      <a:pt x="14" y="994"/>
                      <a:pt x="14" y="994"/>
                    </a:cubicBezTo>
                    <a:cubicBezTo>
                      <a:pt x="16" y="1004"/>
                      <a:pt x="17" y="1013"/>
                      <a:pt x="18" y="1022"/>
                    </a:cubicBezTo>
                    <a:lnTo>
                      <a:pt x="10" y="1023"/>
                    </a:lnTo>
                    <a:close/>
                    <a:moveTo>
                      <a:pt x="1769" y="1009"/>
                    </a:moveTo>
                    <a:cubicBezTo>
                      <a:pt x="1761" y="1008"/>
                      <a:pt x="1761" y="1008"/>
                      <a:pt x="1761" y="1008"/>
                    </a:cubicBezTo>
                    <a:cubicBezTo>
                      <a:pt x="1762" y="999"/>
                      <a:pt x="1763" y="989"/>
                      <a:pt x="1764" y="980"/>
                    </a:cubicBezTo>
                    <a:cubicBezTo>
                      <a:pt x="1772" y="981"/>
                      <a:pt x="1772" y="981"/>
                      <a:pt x="1772" y="981"/>
                    </a:cubicBezTo>
                    <a:cubicBezTo>
                      <a:pt x="1771" y="990"/>
                      <a:pt x="1770" y="1000"/>
                      <a:pt x="1769" y="1009"/>
                    </a:cubicBezTo>
                    <a:close/>
                    <a:moveTo>
                      <a:pt x="5" y="979"/>
                    </a:moveTo>
                    <a:cubicBezTo>
                      <a:pt x="4" y="970"/>
                      <a:pt x="3" y="961"/>
                      <a:pt x="2" y="951"/>
                    </a:cubicBezTo>
                    <a:cubicBezTo>
                      <a:pt x="10" y="951"/>
                      <a:pt x="10" y="951"/>
                      <a:pt x="10" y="951"/>
                    </a:cubicBezTo>
                    <a:cubicBezTo>
                      <a:pt x="11" y="960"/>
                      <a:pt x="12" y="969"/>
                      <a:pt x="13" y="979"/>
                    </a:cubicBezTo>
                    <a:lnTo>
                      <a:pt x="5" y="979"/>
                    </a:lnTo>
                    <a:close/>
                    <a:moveTo>
                      <a:pt x="1773" y="965"/>
                    </a:moveTo>
                    <a:cubicBezTo>
                      <a:pt x="1766" y="964"/>
                      <a:pt x="1766" y="964"/>
                      <a:pt x="1766" y="964"/>
                    </a:cubicBezTo>
                    <a:cubicBezTo>
                      <a:pt x="1766" y="955"/>
                      <a:pt x="1767" y="946"/>
                      <a:pt x="1767" y="936"/>
                    </a:cubicBezTo>
                    <a:cubicBezTo>
                      <a:pt x="1775" y="937"/>
                      <a:pt x="1775" y="937"/>
                      <a:pt x="1775" y="937"/>
                    </a:cubicBezTo>
                    <a:cubicBezTo>
                      <a:pt x="1775" y="946"/>
                      <a:pt x="1774" y="955"/>
                      <a:pt x="1773" y="965"/>
                    </a:cubicBezTo>
                    <a:close/>
                    <a:moveTo>
                      <a:pt x="1" y="935"/>
                    </a:moveTo>
                    <a:cubicBezTo>
                      <a:pt x="1" y="926"/>
                      <a:pt x="1" y="917"/>
                      <a:pt x="0" y="907"/>
                    </a:cubicBezTo>
                    <a:cubicBezTo>
                      <a:pt x="8" y="907"/>
                      <a:pt x="8" y="907"/>
                      <a:pt x="8" y="907"/>
                    </a:cubicBezTo>
                    <a:cubicBezTo>
                      <a:pt x="9" y="916"/>
                      <a:pt x="9" y="926"/>
                      <a:pt x="9" y="935"/>
                    </a:cubicBezTo>
                    <a:lnTo>
                      <a:pt x="1" y="935"/>
                    </a:lnTo>
                    <a:close/>
                    <a:moveTo>
                      <a:pt x="1776" y="921"/>
                    </a:moveTo>
                    <a:cubicBezTo>
                      <a:pt x="1768" y="920"/>
                      <a:pt x="1768" y="920"/>
                      <a:pt x="1768" y="920"/>
                    </a:cubicBezTo>
                    <a:cubicBezTo>
                      <a:pt x="1768" y="911"/>
                      <a:pt x="1769" y="902"/>
                      <a:pt x="1769" y="893"/>
                    </a:cubicBezTo>
                    <a:cubicBezTo>
                      <a:pt x="1777" y="893"/>
                      <a:pt x="1777" y="893"/>
                      <a:pt x="1777" y="893"/>
                    </a:cubicBezTo>
                    <a:cubicBezTo>
                      <a:pt x="1777" y="902"/>
                      <a:pt x="1776" y="911"/>
                      <a:pt x="1776" y="921"/>
                    </a:cubicBezTo>
                    <a:close/>
                    <a:moveTo>
                      <a:pt x="0" y="891"/>
                    </a:moveTo>
                    <a:cubicBezTo>
                      <a:pt x="0" y="888"/>
                      <a:pt x="0" y="888"/>
                      <a:pt x="0" y="888"/>
                    </a:cubicBezTo>
                    <a:cubicBezTo>
                      <a:pt x="0" y="880"/>
                      <a:pt x="0" y="871"/>
                      <a:pt x="1" y="863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72"/>
                      <a:pt x="8" y="880"/>
                      <a:pt x="8" y="888"/>
                    </a:cubicBezTo>
                    <a:cubicBezTo>
                      <a:pt x="8" y="891"/>
                      <a:pt x="8" y="891"/>
                      <a:pt x="8" y="891"/>
                    </a:cubicBezTo>
                    <a:lnTo>
                      <a:pt x="0" y="891"/>
                    </a:lnTo>
                    <a:close/>
                    <a:moveTo>
                      <a:pt x="1769" y="877"/>
                    </a:moveTo>
                    <a:cubicBezTo>
                      <a:pt x="1769" y="867"/>
                      <a:pt x="1768" y="858"/>
                      <a:pt x="1768" y="849"/>
                    </a:cubicBezTo>
                    <a:cubicBezTo>
                      <a:pt x="1776" y="848"/>
                      <a:pt x="1776" y="848"/>
                      <a:pt x="1776" y="848"/>
                    </a:cubicBezTo>
                    <a:cubicBezTo>
                      <a:pt x="1776" y="858"/>
                      <a:pt x="1777" y="867"/>
                      <a:pt x="1777" y="877"/>
                    </a:cubicBezTo>
                    <a:lnTo>
                      <a:pt x="1769" y="877"/>
                    </a:lnTo>
                    <a:close/>
                    <a:moveTo>
                      <a:pt x="9" y="847"/>
                    </a:moveTo>
                    <a:cubicBezTo>
                      <a:pt x="1" y="847"/>
                      <a:pt x="1" y="847"/>
                      <a:pt x="1" y="847"/>
                    </a:cubicBezTo>
                    <a:cubicBezTo>
                      <a:pt x="2" y="838"/>
                      <a:pt x="2" y="828"/>
                      <a:pt x="3" y="819"/>
                    </a:cubicBezTo>
                    <a:cubicBezTo>
                      <a:pt x="11" y="819"/>
                      <a:pt x="11" y="819"/>
                      <a:pt x="11" y="819"/>
                    </a:cubicBezTo>
                    <a:cubicBezTo>
                      <a:pt x="10" y="829"/>
                      <a:pt x="10" y="838"/>
                      <a:pt x="9" y="847"/>
                    </a:cubicBezTo>
                    <a:close/>
                    <a:moveTo>
                      <a:pt x="1767" y="833"/>
                    </a:moveTo>
                    <a:cubicBezTo>
                      <a:pt x="1766" y="824"/>
                      <a:pt x="1766" y="814"/>
                      <a:pt x="1765" y="805"/>
                    </a:cubicBezTo>
                    <a:cubicBezTo>
                      <a:pt x="1773" y="804"/>
                      <a:pt x="1773" y="804"/>
                      <a:pt x="1773" y="804"/>
                    </a:cubicBezTo>
                    <a:cubicBezTo>
                      <a:pt x="1774" y="814"/>
                      <a:pt x="1774" y="823"/>
                      <a:pt x="1775" y="832"/>
                    </a:cubicBezTo>
                    <a:lnTo>
                      <a:pt x="1767" y="833"/>
                    </a:lnTo>
                    <a:close/>
                    <a:moveTo>
                      <a:pt x="12" y="804"/>
                    </a:moveTo>
                    <a:cubicBezTo>
                      <a:pt x="4" y="803"/>
                      <a:pt x="4" y="803"/>
                      <a:pt x="4" y="803"/>
                    </a:cubicBezTo>
                    <a:cubicBezTo>
                      <a:pt x="5" y="794"/>
                      <a:pt x="6" y="784"/>
                      <a:pt x="7" y="775"/>
                    </a:cubicBezTo>
                    <a:cubicBezTo>
                      <a:pt x="15" y="776"/>
                      <a:pt x="15" y="776"/>
                      <a:pt x="15" y="776"/>
                    </a:cubicBezTo>
                    <a:cubicBezTo>
                      <a:pt x="14" y="785"/>
                      <a:pt x="13" y="794"/>
                      <a:pt x="12" y="804"/>
                    </a:cubicBezTo>
                    <a:close/>
                    <a:moveTo>
                      <a:pt x="1763" y="789"/>
                    </a:moveTo>
                    <a:cubicBezTo>
                      <a:pt x="1762" y="780"/>
                      <a:pt x="1761" y="771"/>
                      <a:pt x="1760" y="762"/>
                    </a:cubicBezTo>
                    <a:cubicBezTo>
                      <a:pt x="1768" y="760"/>
                      <a:pt x="1768" y="760"/>
                      <a:pt x="1768" y="760"/>
                    </a:cubicBezTo>
                    <a:cubicBezTo>
                      <a:pt x="1769" y="770"/>
                      <a:pt x="1770" y="779"/>
                      <a:pt x="1771" y="788"/>
                    </a:cubicBezTo>
                    <a:lnTo>
                      <a:pt x="1763" y="789"/>
                    </a:lnTo>
                    <a:close/>
                    <a:moveTo>
                      <a:pt x="17" y="760"/>
                    </a:moveTo>
                    <a:cubicBezTo>
                      <a:pt x="10" y="759"/>
                      <a:pt x="10" y="759"/>
                      <a:pt x="10" y="759"/>
                    </a:cubicBezTo>
                    <a:cubicBezTo>
                      <a:pt x="11" y="750"/>
                      <a:pt x="12" y="740"/>
                      <a:pt x="14" y="731"/>
                    </a:cubicBezTo>
                    <a:cubicBezTo>
                      <a:pt x="22" y="733"/>
                      <a:pt x="22" y="733"/>
                      <a:pt x="22" y="733"/>
                    </a:cubicBezTo>
                    <a:cubicBezTo>
                      <a:pt x="20" y="742"/>
                      <a:pt x="19" y="751"/>
                      <a:pt x="17" y="760"/>
                    </a:cubicBezTo>
                    <a:close/>
                    <a:moveTo>
                      <a:pt x="1757" y="746"/>
                    </a:moveTo>
                    <a:cubicBezTo>
                      <a:pt x="1756" y="737"/>
                      <a:pt x="1754" y="727"/>
                      <a:pt x="1752" y="718"/>
                    </a:cubicBezTo>
                    <a:cubicBezTo>
                      <a:pt x="1760" y="717"/>
                      <a:pt x="1760" y="717"/>
                      <a:pt x="1760" y="717"/>
                    </a:cubicBezTo>
                    <a:cubicBezTo>
                      <a:pt x="1762" y="726"/>
                      <a:pt x="1764" y="735"/>
                      <a:pt x="1765" y="745"/>
                    </a:cubicBezTo>
                    <a:lnTo>
                      <a:pt x="1757" y="746"/>
                    </a:lnTo>
                    <a:close/>
                    <a:moveTo>
                      <a:pt x="25" y="717"/>
                    </a:moveTo>
                    <a:cubicBezTo>
                      <a:pt x="17" y="715"/>
                      <a:pt x="17" y="715"/>
                      <a:pt x="17" y="715"/>
                    </a:cubicBezTo>
                    <a:cubicBezTo>
                      <a:pt x="19" y="706"/>
                      <a:pt x="21" y="697"/>
                      <a:pt x="23" y="688"/>
                    </a:cubicBezTo>
                    <a:cubicBezTo>
                      <a:pt x="31" y="690"/>
                      <a:pt x="31" y="690"/>
                      <a:pt x="31" y="690"/>
                    </a:cubicBezTo>
                    <a:cubicBezTo>
                      <a:pt x="29" y="699"/>
                      <a:pt x="27" y="708"/>
                      <a:pt x="25" y="717"/>
                    </a:cubicBezTo>
                    <a:close/>
                    <a:moveTo>
                      <a:pt x="1749" y="703"/>
                    </a:moveTo>
                    <a:cubicBezTo>
                      <a:pt x="1747" y="694"/>
                      <a:pt x="1745" y="685"/>
                      <a:pt x="1743" y="676"/>
                    </a:cubicBezTo>
                    <a:cubicBezTo>
                      <a:pt x="1751" y="674"/>
                      <a:pt x="1751" y="674"/>
                      <a:pt x="1751" y="674"/>
                    </a:cubicBezTo>
                    <a:cubicBezTo>
                      <a:pt x="1753" y="683"/>
                      <a:pt x="1755" y="692"/>
                      <a:pt x="1757" y="701"/>
                    </a:cubicBezTo>
                    <a:lnTo>
                      <a:pt x="1749" y="703"/>
                    </a:lnTo>
                    <a:close/>
                    <a:moveTo>
                      <a:pt x="34" y="674"/>
                    </a:moveTo>
                    <a:cubicBezTo>
                      <a:pt x="27" y="672"/>
                      <a:pt x="27" y="672"/>
                      <a:pt x="27" y="672"/>
                    </a:cubicBezTo>
                    <a:cubicBezTo>
                      <a:pt x="29" y="663"/>
                      <a:pt x="31" y="654"/>
                      <a:pt x="34" y="645"/>
                    </a:cubicBezTo>
                    <a:cubicBezTo>
                      <a:pt x="42" y="647"/>
                      <a:pt x="42" y="647"/>
                      <a:pt x="42" y="647"/>
                    </a:cubicBezTo>
                    <a:cubicBezTo>
                      <a:pt x="39" y="656"/>
                      <a:pt x="37" y="665"/>
                      <a:pt x="34" y="674"/>
                    </a:cubicBezTo>
                    <a:close/>
                    <a:moveTo>
                      <a:pt x="1739" y="660"/>
                    </a:moveTo>
                    <a:cubicBezTo>
                      <a:pt x="1736" y="651"/>
                      <a:pt x="1734" y="642"/>
                      <a:pt x="1731" y="633"/>
                    </a:cubicBezTo>
                    <a:cubicBezTo>
                      <a:pt x="1739" y="631"/>
                      <a:pt x="1739" y="631"/>
                      <a:pt x="1739" y="631"/>
                    </a:cubicBezTo>
                    <a:cubicBezTo>
                      <a:pt x="1742" y="640"/>
                      <a:pt x="1744" y="649"/>
                      <a:pt x="1747" y="658"/>
                    </a:cubicBezTo>
                    <a:lnTo>
                      <a:pt x="1739" y="660"/>
                    </a:lnTo>
                    <a:close/>
                    <a:moveTo>
                      <a:pt x="46" y="632"/>
                    </a:moveTo>
                    <a:cubicBezTo>
                      <a:pt x="38" y="630"/>
                      <a:pt x="38" y="630"/>
                      <a:pt x="38" y="630"/>
                    </a:cubicBezTo>
                    <a:cubicBezTo>
                      <a:pt x="41" y="621"/>
                      <a:pt x="44" y="612"/>
                      <a:pt x="47" y="603"/>
                    </a:cubicBezTo>
                    <a:cubicBezTo>
                      <a:pt x="55" y="606"/>
                      <a:pt x="55" y="606"/>
                      <a:pt x="55" y="606"/>
                    </a:cubicBezTo>
                    <a:cubicBezTo>
                      <a:pt x="52" y="614"/>
                      <a:pt x="49" y="623"/>
                      <a:pt x="46" y="632"/>
                    </a:cubicBezTo>
                    <a:close/>
                    <a:moveTo>
                      <a:pt x="1726" y="618"/>
                    </a:moveTo>
                    <a:cubicBezTo>
                      <a:pt x="1724" y="609"/>
                      <a:pt x="1721" y="600"/>
                      <a:pt x="1717" y="592"/>
                    </a:cubicBezTo>
                    <a:cubicBezTo>
                      <a:pt x="1725" y="589"/>
                      <a:pt x="1725" y="589"/>
                      <a:pt x="1725" y="589"/>
                    </a:cubicBezTo>
                    <a:cubicBezTo>
                      <a:pt x="1728" y="598"/>
                      <a:pt x="1731" y="607"/>
                      <a:pt x="1734" y="616"/>
                    </a:cubicBezTo>
                    <a:lnTo>
                      <a:pt x="1726" y="618"/>
                    </a:lnTo>
                    <a:close/>
                    <a:moveTo>
                      <a:pt x="60" y="591"/>
                    </a:moveTo>
                    <a:cubicBezTo>
                      <a:pt x="52" y="588"/>
                      <a:pt x="52" y="588"/>
                      <a:pt x="52" y="588"/>
                    </a:cubicBezTo>
                    <a:cubicBezTo>
                      <a:pt x="55" y="579"/>
                      <a:pt x="59" y="570"/>
                      <a:pt x="62" y="562"/>
                    </a:cubicBezTo>
                    <a:cubicBezTo>
                      <a:pt x="70" y="565"/>
                      <a:pt x="70" y="565"/>
                      <a:pt x="70" y="565"/>
                    </a:cubicBezTo>
                    <a:cubicBezTo>
                      <a:pt x="66" y="573"/>
                      <a:pt x="63" y="582"/>
                      <a:pt x="60" y="591"/>
                    </a:cubicBezTo>
                    <a:close/>
                    <a:moveTo>
                      <a:pt x="1712" y="577"/>
                    </a:moveTo>
                    <a:cubicBezTo>
                      <a:pt x="1709" y="568"/>
                      <a:pt x="1705" y="559"/>
                      <a:pt x="1702" y="551"/>
                    </a:cubicBezTo>
                    <a:cubicBezTo>
                      <a:pt x="1709" y="548"/>
                      <a:pt x="1709" y="548"/>
                      <a:pt x="1709" y="548"/>
                    </a:cubicBezTo>
                    <a:cubicBezTo>
                      <a:pt x="1713" y="556"/>
                      <a:pt x="1716" y="565"/>
                      <a:pt x="1719" y="574"/>
                    </a:cubicBezTo>
                    <a:lnTo>
                      <a:pt x="1712" y="577"/>
                    </a:lnTo>
                    <a:close/>
                    <a:moveTo>
                      <a:pt x="76" y="550"/>
                    </a:moveTo>
                    <a:cubicBezTo>
                      <a:pt x="68" y="547"/>
                      <a:pt x="68" y="547"/>
                      <a:pt x="68" y="547"/>
                    </a:cubicBezTo>
                    <a:cubicBezTo>
                      <a:pt x="72" y="538"/>
                      <a:pt x="76" y="530"/>
                      <a:pt x="79" y="521"/>
                    </a:cubicBezTo>
                    <a:cubicBezTo>
                      <a:pt x="87" y="524"/>
                      <a:pt x="87" y="524"/>
                      <a:pt x="87" y="524"/>
                    </a:cubicBezTo>
                    <a:cubicBezTo>
                      <a:pt x="83" y="533"/>
                      <a:pt x="79" y="541"/>
                      <a:pt x="76" y="550"/>
                    </a:cubicBezTo>
                    <a:close/>
                    <a:moveTo>
                      <a:pt x="1695" y="536"/>
                    </a:moveTo>
                    <a:cubicBezTo>
                      <a:pt x="1692" y="528"/>
                      <a:pt x="1688" y="519"/>
                      <a:pt x="1684" y="511"/>
                    </a:cubicBezTo>
                    <a:cubicBezTo>
                      <a:pt x="1691" y="507"/>
                      <a:pt x="1691" y="507"/>
                      <a:pt x="1691" y="507"/>
                    </a:cubicBezTo>
                    <a:cubicBezTo>
                      <a:pt x="1695" y="516"/>
                      <a:pt x="1699" y="524"/>
                      <a:pt x="1703" y="533"/>
                    </a:cubicBezTo>
                    <a:lnTo>
                      <a:pt x="1695" y="536"/>
                    </a:lnTo>
                    <a:close/>
                    <a:moveTo>
                      <a:pt x="93" y="510"/>
                    </a:moveTo>
                    <a:cubicBezTo>
                      <a:pt x="86" y="507"/>
                      <a:pt x="86" y="507"/>
                      <a:pt x="86" y="507"/>
                    </a:cubicBezTo>
                    <a:cubicBezTo>
                      <a:pt x="90" y="498"/>
                      <a:pt x="94" y="490"/>
                      <a:pt x="99" y="481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2" y="493"/>
                      <a:pt x="97" y="502"/>
                      <a:pt x="93" y="510"/>
                    </a:cubicBezTo>
                    <a:close/>
                    <a:moveTo>
                      <a:pt x="1677" y="496"/>
                    </a:moveTo>
                    <a:cubicBezTo>
                      <a:pt x="1673" y="488"/>
                      <a:pt x="1668" y="480"/>
                      <a:pt x="1664" y="472"/>
                    </a:cubicBezTo>
                    <a:cubicBezTo>
                      <a:pt x="1671" y="468"/>
                      <a:pt x="1671" y="468"/>
                      <a:pt x="1671" y="468"/>
                    </a:cubicBezTo>
                    <a:cubicBezTo>
                      <a:pt x="1675" y="476"/>
                      <a:pt x="1680" y="484"/>
                      <a:pt x="1684" y="493"/>
                    </a:cubicBezTo>
                    <a:lnTo>
                      <a:pt x="1677" y="496"/>
                    </a:lnTo>
                    <a:close/>
                    <a:moveTo>
                      <a:pt x="113" y="471"/>
                    </a:moveTo>
                    <a:cubicBezTo>
                      <a:pt x="106" y="467"/>
                      <a:pt x="106" y="467"/>
                      <a:pt x="106" y="467"/>
                    </a:cubicBezTo>
                    <a:cubicBezTo>
                      <a:pt x="111" y="459"/>
                      <a:pt x="115" y="451"/>
                      <a:pt x="120" y="443"/>
                    </a:cubicBezTo>
                    <a:cubicBezTo>
                      <a:pt x="127" y="447"/>
                      <a:pt x="127" y="447"/>
                      <a:pt x="127" y="447"/>
                    </a:cubicBezTo>
                    <a:cubicBezTo>
                      <a:pt x="122" y="455"/>
                      <a:pt x="118" y="463"/>
                      <a:pt x="113" y="471"/>
                    </a:cubicBezTo>
                    <a:close/>
                    <a:moveTo>
                      <a:pt x="1656" y="458"/>
                    </a:moveTo>
                    <a:cubicBezTo>
                      <a:pt x="1652" y="450"/>
                      <a:pt x="1647" y="441"/>
                      <a:pt x="1642" y="433"/>
                    </a:cubicBezTo>
                    <a:cubicBezTo>
                      <a:pt x="1649" y="429"/>
                      <a:pt x="1649" y="429"/>
                      <a:pt x="1649" y="429"/>
                    </a:cubicBezTo>
                    <a:cubicBezTo>
                      <a:pt x="1654" y="437"/>
                      <a:pt x="1659" y="446"/>
                      <a:pt x="1663" y="454"/>
                    </a:cubicBezTo>
                    <a:lnTo>
                      <a:pt x="1656" y="458"/>
                    </a:lnTo>
                    <a:close/>
                    <a:moveTo>
                      <a:pt x="135" y="433"/>
                    </a:moveTo>
                    <a:cubicBezTo>
                      <a:pt x="128" y="429"/>
                      <a:pt x="128" y="429"/>
                      <a:pt x="128" y="429"/>
                    </a:cubicBezTo>
                    <a:cubicBezTo>
                      <a:pt x="133" y="421"/>
                      <a:pt x="138" y="413"/>
                      <a:pt x="143" y="405"/>
                    </a:cubicBezTo>
                    <a:cubicBezTo>
                      <a:pt x="150" y="409"/>
                      <a:pt x="150" y="409"/>
                      <a:pt x="150" y="409"/>
                    </a:cubicBezTo>
                    <a:cubicBezTo>
                      <a:pt x="145" y="417"/>
                      <a:pt x="140" y="425"/>
                      <a:pt x="135" y="433"/>
                    </a:cubicBezTo>
                    <a:close/>
                    <a:moveTo>
                      <a:pt x="1634" y="420"/>
                    </a:moveTo>
                    <a:cubicBezTo>
                      <a:pt x="1629" y="412"/>
                      <a:pt x="1624" y="404"/>
                      <a:pt x="1619" y="397"/>
                    </a:cubicBezTo>
                    <a:cubicBezTo>
                      <a:pt x="1625" y="392"/>
                      <a:pt x="1625" y="392"/>
                      <a:pt x="1625" y="392"/>
                    </a:cubicBezTo>
                    <a:cubicBezTo>
                      <a:pt x="1630" y="400"/>
                      <a:pt x="1636" y="408"/>
                      <a:pt x="1641" y="416"/>
                    </a:cubicBezTo>
                    <a:lnTo>
                      <a:pt x="1634" y="420"/>
                    </a:lnTo>
                    <a:close/>
                    <a:moveTo>
                      <a:pt x="158" y="396"/>
                    </a:moveTo>
                    <a:cubicBezTo>
                      <a:pt x="152" y="392"/>
                      <a:pt x="152" y="392"/>
                      <a:pt x="152" y="392"/>
                    </a:cubicBezTo>
                    <a:cubicBezTo>
                      <a:pt x="157" y="384"/>
                      <a:pt x="162" y="376"/>
                      <a:pt x="168" y="369"/>
                    </a:cubicBezTo>
                    <a:cubicBezTo>
                      <a:pt x="174" y="373"/>
                      <a:pt x="174" y="373"/>
                      <a:pt x="174" y="373"/>
                    </a:cubicBezTo>
                    <a:cubicBezTo>
                      <a:pt x="169" y="381"/>
                      <a:pt x="164" y="389"/>
                      <a:pt x="158" y="396"/>
                    </a:cubicBezTo>
                    <a:close/>
                    <a:moveTo>
                      <a:pt x="1610" y="383"/>
                    </a:moveTo>
                    <a:cubicBezTo>
                      <a:pt x="1604" y="376"/>
                      <a:pt x="1599" y="368"/>
                      <a:pt x="1593" y="361"/>
                    </a:cubicBezTo>
                    <a:cubicBezTo>
                      <a:pt x="1600" y="356"/>
                      <a:pt x="1600" y="356"/>
                      <a:pt x="1600" y="356"/>
                    </a:cubicBezTo>
                    <a:cubicBezTo>
                      <a:pt x="1605" y="363"/>
                      <a:pt x="1611" y="371"/>
                      <a:pt x="1616" y="379"/>
                    </a:cubicBezTo>
                    <a:lnTo>
                      <a:pt x="1610" y="383"/>
                    </a:lnTo>
                    <a:close/>
                    <a:moveTo>
                      <a:pt x="184" y="361"/>
                    </a:moveTo>
                    <a:cubicBezTo>
                      <a:pt x="177" y="356"/>
                      <a:pt x="177" y="356"/>
                      <a:pt x="177" y="356"/>
                    </a:cubicBezTo>
                    <a:cubicBezTo>
                      <a:pt x="183" y="348"/>
                      <a:pt x="189" y="341"/>
                      <a:pt x="195" y="334"/>
                    </a:cubicBezTo>
                    <a:cubicBezTo>
                      <a:pt x="201" y="339"/>
                      <a:pt x="201" y="339"/>
                      <a:pt x="201" y="339"/>
                    </a:cubicBezTo>
                    <a:cubicBezTo>
                      <a:pt x="195" y="346"/>
                      <a:pt x="189" y="353"/>
                      <a:pt x="184" y="361"/>
                    </a:cubicBezTo>
                    <a:close/>
                    <a:moveTo>
                      <a:pt x="1584" y="348"/>
                    </a:moveTo>
                    <a:cubicBezTo>
                      <a:pt x="1578" y="341"/>
                      <a:pt x="1572" y="334"/>
                      <a:pt x="1566" y="326"/>
                    </a:cubicBezTo>
                    <a:cubicBezTo>
                      <a:pt x="1572" y="321"/>
                      <a:pt x="1572" y="321"/>
                      <a:pt x="1572" y="321"/>
                    </a:cubicBezTo>
                    <a:cubicBezTo>
                      <a:pt x="1578" y="328"/>
                      <a:pt x="1584" y="336"/>
                      <a:pt x="1590" y="343"/>
                    </a:cubicBezTo>
                    <a:lnTo>
                      <a:pt x="1584" y="348"/>
                    </a:lnTo>
                    <a:close/>
                    <a:moveTo>
                      <a:pt x="211" y="326"/>
                    </a:move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11" y="314"/>
                      <a:pt x="217" y="307"/>
                      <a:pt x="223" y="300"/>
                    </a:cubicBezTo>
                    <a:cubicBezTo>
                      <a:pt x="229" y="305"/>
                      <a:pt x="229" y="305"/>
                      <a:pt x="229" y="305"/>
                    </a:cubicBezTo>
                    <a:cubicBezTo>
                      <a:pt x="223" y="312"/>
                      <a:pt x="217" y="319"/>
                      <a:pt x="211" y="326"/>
                    </a:cubicBezTo>
                    <a:close/>
                    <a:moveTo>
                      <a:pt x="1556" y="314"/>
                    </a:moveTo>
                    <a:cubicBezTo>
                      <a:pt x="1550" y="307"/>
                      <a:pt x="1544" y="300"/>
                      <a:pt x="1537" y="293"/>
                    </a:cubicBezTo>
                    <a:cubicBezTo>
                      <a:pt x="1543" y="288"/>
                      <a:pt x="1543" y="288"/>
                      <a:pt x="1543" y="288"/>
                    </a:cubicBezTo>
                    <a:cubicBezTo>
                      <a:pt x="1549" y="295"/>
                      <a:pt x="1556" y="302"/>
                      <a:pt x="1562" y="309"/>
                    </a:cubicBezTo>
                    <a:lnTo>
                      <a:pt x="1556" y="314"/>
                    </a:lnTo>
                    <a:close/>
                    <a:moveTo>
                      <a:pt x="240" y="293"/>
                    </a:moveTo>
                    <a:cubicBezTo>
                      <a:pt x="234" y="288"/>
                      <a:pt x="234" y="288"/>
                      <a:pt x="234" y="288"/>
                    </a:cubicBezTo>
                    <a:cubicBezTo>
                      <a:pt x="240" y="281"/>
                      <a:pt x="247" y="274"/>
                      <a:pt x="253" y="267"/>
                    </a:cubicBezTo>
                    <a:cubicBezTo>
                      <a:pt x="259" y="273"/>
                      <a:pt x="259" y="273"/>
                      <a:pt x="259" y="273"/>
                    </a:cubicBezTo>
                    <a:cubicBezTo>
                      <a:pt x="252" y="280"/>
                      <a:pt x="246" y="286"/>
                      <a:pt x="240" y="293"/>
                    </a:cubicBezTo>
                    <a:close/>
                    <a:moveTo>
                      <a:pt x="1526" y="282"/>
                    </a:moveTo>
                    <a:cubicBezTo>
                      <a:pt x="1520" y="275"/>
                      <a:pt x="1513" y="268"/>
                      <a:pt x="1507" y="262"/>
                    </a:cubicBezTo>
                    <a:cubicBezTo>
                      <a:pt x="1512" y="256"/>
                      <a:pt x="1512" y="256"/>
                      <a:pt x="1512" y="256"/>
                    </a:cubicBezTo>
                    <a:cubicBezTo>
                      <a:pt x="1519" y="263"/>
                      <a:pt x="1526" y="269"/>
                      <a:pt x="1532" y="276"/>
                    </a:cubicBezTo>
                    <a:lnTo>
                      <a:pt x="1526" y="282"/>
                    </a:lnTo>
                    <a:close/>
                    <a:moveTo>
                      <a:pt x="270" y="262"/>
                    </a:moveTo>
                    <a:cubicBezTo>
                      <a:pt x="265" y="256"/>
                      <a:pt x="265" y="256"/>
                      <a:pt x="265" y="256"/>
                    </a:cubicBezTo>
                    <a:cubicBezTo>
                      <a:pt x="271" y="249"/>
                      <a:pt x="278" y="243"/>
                      <a:pt x="285" y="237"/>
                    </a:cubicBezTo>
                    <a:cubicBezTo>
                      <a:pt x="290" y="242"/>
                      <a:pt x="290" y="242"/>
                      <a:pt x="290" y="242"/>
                    </a:cubicBezTo>
                    <a:cubicBezTo>
                      <a:pt x="284" y="249"/>
                      <a:pt x="277" y="255"/>
                      <a:pt x="270" y="262"/>
                    </a:cubicBezTo>
                    <a:close/>
                    <a:moveTo>
                      <a:pt x="1495" y="251"/>
                    </a:moveTo>
                    <a:cubicBezTo>
                      <a:pt x="1489" y="244"/>
                      <a:pt x="1482" y="238"/>
                      <a:pt x="1475" y="232"/>
                    </a:cubicBezTo>
                    <a:cubicBezTo>
                      <a:pt x="1480" y="226"/>
                      <a:pt x="1480" y="226"/>
                      <a:pt x="1480" y="226"/>
                    </a:cubicBezTo>
                    <a:cubicBezTo>
                      <a:pt x="1487" y="232"/>
                      <a:pt x="1494" y="239"/>
                      <a:pt x="1501" y="245"/>
                    </a:cubicBezTo>
                    <a:lnTo>
                      <a:pt x="1495" y="251"/>
                    </a:lnTo>
                    <a:close/>
                    <a:moveTo>
                      <a:pt x="302" y="232"/>
                    </a:moveTo>
                    <a:cubicBezTo>
                      <a:pt x="297" y="226"/>
                      <a:pt x="297" y="226"/>
                      <a:pt x="297" y="226"/>
                    </a:cubicBezTo>
                    <a:cubicBezTo>
                      <a:pt x="304" y="220"/>
                      <a:pt x="311" y="213"/>
                      <a:pt x="318" y="207"/>
                    </a:cubicBezTo>
                    <a:cubicBezTo>
                      <a:pt x="323" y="214"/>
                      <a:pt x="323" y="214"/>
                      <a:pt x="323" y="214"/>
                    </a:cubicBezTo>
                    <a:cubicBezTo>
                      <a:pt x="316" y="219"/>
                      <a:pt x="309" y="226"/>
                      <a:pt x="302" y="232"/>
                    </a:cubicBezTo>
                    <a:close/>
                    <a:moveTo>
                      <a:pt x="1463" y="221"/>
                    </a:moveTo>
                    <a:cubicBezTo>
                      <a:pt x="1456" y="215"/>
                      <a:pt x="1449" y="209"/>
                      <a:pt x="1442" y="204"/>
                    </a:cubicBezTo>
                    <a:cubicBezTo>
                      <a:pt x="1447" y="197"/>
                      <a:pt x="1447" y="197"/>
                      <a:pt x="1447" y="197"/>
                    </a:cubicBezTo>
                    <a:cubicBezTo>
                      <a:pt x="1454" y="203"/>
                      <a:pt x="1461" y="209"/>
                      <a:pt x="1468" y="215"/>
                    </a:cubicBezTo>
                    <a:lnTo>
                      <a:pt x="1463" y="221"/>
                    </a:lnTo>
                    <a:close/>
                    <a:moveTo>
                      <a:pt x="336" y="203"/>
                    </a:moveTo>
                    <a:cubicBezTo>
                      <a:pt x="330" y="197"/>
                      <a:pt x="330" y="197"/>
                      <a:pt x="330" y="197"/>
                    </a:cubicBezTo>
                    <a:cubicBezTo>
                      <a:pt x="338" y="191"/>
                      <a:pt x="345" y="185"/>
                      <a:pt x="353" y="180"/>
                    </a:cubicBezTo>
                    <a:cubicBezTo>
                      <a:pt x="357" y="186"/>
                      <a:pt x="357" y="186"/>
                      <a:pt x="357" y="186"/>
                    </a:cubicBezTo>
                    <a:cubicBezTo>
                      <a:pt x="350" y="192"/>
                      <a:pt x="343" y="198"/>
                      <a:pt x="336" y="203"/>
                    </a:cubicBezTo>
                    <a:close/>
                    <a:moveTo>
                      <a:pt x="1429" y="194"/>
                    </a:moveTo>
                    <a:cubicBezTo>
                      <a:pt x="1422" y="188"/>
                      <a:pt x="1414" y="182"/>
                      <a:pt x="1407" y="177"/>
                    </a:cubicBezTo>
                    <a:cubicBezTo>
                      <a:pt x="1412" y="170"/>
                      <a:pt x="1412" y="170"/>
                      <a:pt x="1412" y="170"/>
                    </a:cubicBezTo>
                    <a:cubicBezTo>
                      <a:pt x="1419" y="176"/>
                      <a:pt x="1427" y="182"/>
                      <a:pt x="1434" y="187"/>
                    </a:cubicBezTo>
                    <a:lnTo>
                      <a:pt x="1429" y="194"/>
                    </a:lnTo>
                    <a:close/>
                    <a:moveTo>
                      <a:pt x="370" y="177"/>
                    </a:moveTo>
                    <a:cubicBezTo>
                      <a:pt x="366" y="170"/>
                      <a:pt x="366" y="170"/>
                      <a:pt x="366" y="170"/>
                    </a:cubicBezTo>
                    <a:cubicBezTo>
                      <a:pt x="373" y="165"/>
                      <a:pt x="381" y="159"/>
                      <a:pt x="389" y="154"/>
                    </a:cubicBezTo>
                    <a:cubicBezTo>
                      <a:pt x="393" y="161"/>
                      <a:pt x="393" y="161"/>
                      <a:pt x="393" y="161"/>
                    </a:cubicBezTo>
                    <a:cubicBezTo>
                      <a:pt x="385" y="166"/>
                      <a:pt x="378" y="171"/>
                      <a:pt x="370" y="177"/>
                    </a:cubicBezTo>
                    <a:close/>
                    <a:moveTo>
                      <a:pt x="1394" y="168"/>
                    </a:moveTo>
                    <a:cubicBezTo>
                      <a:pt x="1386" y="162"/>
                      <a:pt x="1379" y="157"/>
                      <a:pt x="1371" y="152"/>
                    </a:cubicBezTo>
                    <a:cubicBezTo>
                      <a:pt x="1375" y="145"/>
                      <a:pt x="1375" y="145"/>
                      <a:pt x="1375" y="145"/>
                    </a:cubicBezTo>
                    <a:cubicBezTo>
                      <a:pt x="1383" y="150"/>
                      <a:pt x="1391" y="156"/>
                      <a:pt x="1399" y="161"/>
                    </a:cubicBezTo>
                    <a:lnTo>
                      <a:pt x="1394" y="168"/>
                    </a:lnTo>
                    <a:close/>
                    <a:moveTo>
                      <a:pt x="406" y="152"/>
                    </a:moveTo>
                    <a:cubicBezTo>
                      <a:pt x="402" y="145"/>
                      <a:pt x="402" y="145"/>
                      <a:pt x="402" y="145"/>
                    </a:cubicBezTo>
                    <a:cubicBezTo>
                      <a:pt x="410" y="140"/>
                      <a:pt x="418" y="135"/>
                      <a:pt x="426" y="130"/>
                    </a:cubicBezTo>
                    <a:cubicBezTo>
                      <a:pt x="430" y="137"/>
                      <a:pt x="430" y="137"/>
                      <a:pt x="430" y="137"/>
                    </a:cubicBezTo>
                    <a:cubicBezTo>
                      <a:pt x="422" y="142"/>
                      <a:pt x="414" y="147"/>
                      <a:pt x="406" y="152"/>
                    </a:cubicBezTo>
                    <a:close/>
                    <a:moveTo>
                      <a:pt x="1358" y="143"/>
                    </a:moveTo>
                    <a:cubicBezTo>
                      <a:pt x="1350" y="138"/>
                      <a:pt x="1342" y="134"/>
                      <a:pt x="1334" y="129"/>
                    </a:cubicBezTo>
                    <a:cubicBezTo>
                      <a:pt x="1338" y="122"/>
                      <a:pt x="1338" y="122"/>
                      <a:pt x="1338" y="122"/>
                    </a:cubicBezTo>
                    <a:cubicBezTo>
                      <a:pt x="1346" y="127"/>
                      <a:pt x="1354" y="132"/>
                      <a:pt x="1362" y="137"/>
                    </a:cubicBezTo>
                    <a:lnTo>
                      <a:pt x="1358" y="143"/>
                    </a:lnTo>
                    <a:close/>
                    <a:moveTo>
                      <a:pt x="444" y="129"/>
                    </a:moveTo>
                    <a:cubicBezTo>
                      <a:pt x="439" y="122"/>
                      <a:pt x="439" y="122"/>
                      <a:pt x="439" y="122"/>
                    </a:cubicBezTo>
                    <a:cubicBezTo>
                      <a:pt x="448" y="117"/>
                      <a:pt x="456" y="112"/>
                      <a:pt x="464" y="108"/>
                    </a:cubicBezTo>
                    <a:cubicBezTo>
                      <a:pt x="468" y="115"/>
                      <a:pt x="468" y="115"/>
                      <a:pt x="468" y="115"/>
                    </a:cubicBezTo>
                    <a:cubicBezTo>
                      <a:pt x="460" y="119"/>
                      <a:pt x="452" y="124"/>
                      <a:pt x="444" y="129"/>
                    </a:cubicBezTo>
                    <a:close/>
                    <a:moveTo>
                      <a:pt x="1320" y="121"/>
                    </a:moveTo>
                    <a:cubicBezTo>
                      <a:pt x="1312" y="116"/>
                      <a:pt x="1304" y="112"/>
                      <a:pt x="1296" y="108"/>
                    </a:cubicBezTo>
                    <a:cubicBezTo>
                      <a:pt x="1299" y="101"/>
                      <a:pt x="1299" y="101"/>
                      <a:pt x="1299" y="101"/>
                    </a:cubicBezTo>
                    <a:cubicBezTo>
                      <a:pt x="1308" y="105"/>
                      <a:pt x="1316" y="109"/>
                      <a:pt x="1324" y="114"/>
                    </a:cubicBezTo>
                    <a:lnTo>
                      <a:pt x="1320" y="121"/>
                    </a:lnTo>
                    <a:close/>
                    <a:moveTo>
                      <a:pt x="482" y="107"/>
                    </a:moveTo>
                    <a:cubicBezTo>
                      <a:pt x="478" y="100"/>
                      <a:pt x="478" y="100"/>
                      <a:pt x="478" y="100"/>
                    </a:cubicBezTo>
                    <a:cubicBezTo>
                      <a:pt x="487" y="96"/>
                      <a:pt x="495" y="92"/>
                      <a:pt x="503" y="88"/>
                    </a:cubicBezTo>
                    <a:cubicBezTo>
                      <a:pt x="507" y="95"/>
                      <a:pt x="507" y="95"/>
                      <a:pt x="507" y="95"/>
                    </a:cubicBezTo>
                    <a:cubicBezTo>
                      <a:pt x="499" y="99"/>
                      <a:pt x="490" y="103"/>
                      <a:pt x="482" y="107"/>
                    </a:cubicBezTo>
                    <a:close/>
                    <a:moveTo>
                      <a:pt x="1282" y="100"/>
                    </a:moveTo>
                    <a:cubicBezTo>
                      <a:pt x="1273" y="96"/>
                      <a:pt x="1265" y="92"/>
                      <a:pt x="1256" y="88"/>
                    </a:cubicBezTo>
                    <a:cubicBezTo>
                      <a:pt x="1260" y="81"/>
                      <a:pt x="1260" y="81"/>
                      <a:pt x="1260" y="81"/>
                    </a:cubicBezTo>
                    <a:cubicBezTo>
                      <a:pt x="1268" y="85"/>
                      <a:pt x="1277" y="89"/>
                      <a:pt x="1285" y="93"/>
                    </a:cubicBezTo>
                    <a:lnTo>
                      <a:pt x="1282" y="100"/>
                    </a:lnTo>
                    <a:close/>
                    <a:moveTo>
                      <a:pt x="521" y="88"/>
                    </a:moveTo>
                    <a:cubicBezTo>
                      <a:pt x="518" y="81"/>
                      <a:pt x="518" y="81"/>
                      <a:pt x="518" y="81"/>
                    </a:cubicBezTo>
                    <a:cubicBezTo>
                      <a:pt x="526" y="77"/>
                      <a:pt x="535" y="73"/>
                      <a:pt x="544" y="69"/>
                    </a:cubicBezTo>
                    <a:cubicBezTo>
                      <a:pt x="547" y="77"/>
                      <a:pt x="547" y="77"/>
                      <a:pt x="547" y="77"/>
                    </a:cubicBezTo>
                    <a:cubicBezTo>
                      <a:pt x="538" y="80"/>
                      <a:pt x="530" y="84"/>
                      <a:pt x="521" y="88"/>
                    </a:cubicBezTo>
                    <a:close/>
                    <a:moveTo>
                      <a:pt x="1242" y="82"/>
                    </a:moveTo>
                    <a:cubicBezTo>
                      <a:pt x="1234" y="78"/>
                      <a:pt x="1225" y="75"/>
                      <a:pt x="1216" y="71"/>
                    </a:cubicBezTo>
                    <a:cubicBezTo>
                      <a:pt x="1219" y="64"/>
                      <a:pt x="1219" y="64"/>
                      <a:pt x="1219" y="64"/>
                    </a:cubicBezTo>
                    <a:cubicBezTo>
                      <a:pt x="1228" y="67"/>
                      <a:pt x="1237" y="71"/>
                      <a:pt x="1245" y="75"/>
                    </a:cubicBezTo>
                    <a:lnTo>
                      <a:pt x="1242" y="82"/>
                    </a:lnTo>
                    <a:close/>
                    <a:moveTo>
                      <a:pt x="562" y="71"/>
                    </a:moveTo>
                    <a:cubicBezTo>
                      <a:pt x="559" y="63"/>
                      <a:pt x="559" y="63"/>
                      <a:pt x="559" y="63"/>
                    </a:cubicBezTo>
                    <a:cubicBezTo>
                      <a:pt x="567" y="60"/>
                      <a:pt x="576" y="56"/>
                      <a:pt x="585" y="53"/>
                    </a:cubicBezTo>
                    <a:cubicBezTo>
                      <a:pt x="588" y="61"/>
                      <a:pt x="588" y="61"/>
                      <a:pt x="588" y="61"/>
                    </a:cubicBezTo>
                    <a:cubicBezTo>
                      <a:pt x="579" y="64"/>
                      <a:pt x="570" y="67"/>
                      <a:pt x="562" y="71"/>
                    </a:cubicBezTo>
                    <a:close/>
                    <a:moveTo>
                      <a:pt x="1202" y="65"/>
                    </a:moveTo>
                    <a:cubicBezTo>
                      <a:pt x="1193" y="62"/>
                      <a:pt x="1184" y="59"/>
                      <a:pt x="1175" y="56"/>
                    </a:cubicBezTo>
                    <a:cubicBezTo>
                      <a:pt x="1178" y="48"/>
                      <a:pt x="1178" y="48"/>
                      <a:pt x="1178" y="48"/>
                    </a:cubicBezTo>
                    <a:cubicBezTo>
                      <a:pt x="1187" y="51"/>
                      <a:pt x="1196" y="55"/>
                      <a:pt x="1204" y="58"/>
                    </a:cubicBezTo>
                    <a:lnTo>
                      <a:pt x="1202" y="65"/>
                    </a:lnTo>
                    <a:close/>
                    <a:moveTo>
                      <a:pt x="603" y="56"/>
                    </a:moveTo>
                    <a:cubicBezTo>
                      <a:pt x="600" y="48"/>
                      <a:pt x="600" y="48"/>
                      <a:pt x="600" y="48"/>
                    </a:cubicBezTo>
                    <a:cubicBezTo>
                      <a:pt x="609" y="45"/>
                      <a:pt x="618" y="42"/>
                      <a:pt x="627" y="39"/>
                    </a:cubicBezTo>
                    <a:cubicBezTo>
                      <a:pt x="629" y="47"/>
                      <a:pt x="629" y="47"/>
                      <a:pt x="629" y="47"/>
                    </a:cubicBezTo>
                    <a:cubicBezTo>
                      <a:pt x="620" y="50"/>
                      <a:pt x="612" y="52"/>
                      <a:pt x="603" y="56"/>
                    </a:cubicBezTo>
                    <a:close/>
                    <a:moveTo>
                      <a:pt x="1160" y="51"/>
                    </a:moveTo>
                    <a:cubicBezTo>
                      <a:pt x="1151" y="48"/>
                      <a:pt x="1142" y="45"/>
                      <a:pt x="1134" y="43"/>
                    </a:cubicBezTo>
                    <a:cubicBezTo>
                      <a:pt x="1136" y="35"/>
                      <a:pt x="1136" y="35"/>
                      <a:pt x="1136" y="35"/>
                    </a:cubicBezTo>
                    <a:cubicBezTo>
                      <a:pt x="1145" y="38"/>
                      <a:pt x="1154" y="40"/>
                      <a:pt x="1163" y="43"/>
                    </a:cubicBezTo>
                    <a:lnTo>
                      <a:pt x="1160" y="51"/>
                    </a:lnTo>
                    <a:close/>
                    <a:moveTo>
                      <a:pt x="645" y="42"/>
                    </a:moveTo>
                    <a:cubicBezTo>
                      <a:pt x="642" y="35"/>
                      <a:pt x="642" y="35"/>
                      <a:pt x="642" y="35"/>
                    </a:cubicBezTo>
                    <a:cubicBezTo>
                      <a:pt x="651" y="32"/>
                      <a:pt x="661" y="30"/>
                      <a:pt x="670" y="27"/>
                    </a:cubicBezTo>
                    <a:cubicBezTo>
                      <a:pt x="672" y="35"/>
                      <a:pt x="672" y="35"/>
                      <a:pt x="672" y="35"/>
                    </a:cubicBezTo>
                    <a:cubicBezTo>
                      <a:pt x="663" y="37"/>
                      <a:pt x="654" y="40"/>
                      <a:pt x="645" y="42"/>
                    </a:cubicBezTo>
                    <a:close/>
                    <a:moveTo>
                      <a:pt x="1118" y="38"/>
                    </a:moveTo>
                    <a:cubicBezTo>
                      <a:pt x="1109" y="36"/>
                      <a:pt x="1100" y="34"/>
                      <a:pt x="1091" y="32"/>
                    </a:cubicBezTo>
                    <a:cubicBezTo>
                      <a:pt x="1093" y="24"/>
                      <a:pt x="1093" y="24"/>
                      <a:pt x="1093" y="24"/>
                    </a:cubicBezTo>
                    <a:cubicBezTo>
                      <a:pt x="1102" y="26"/>
                      <a:pt x="1111" y="28"/>
                      <a:pt x="1120" y="31"/>
                    </a:cubicBezTo>
                    <a:lnTo>
                      <a:pt x="1118" y="38"/>
                    </a:lnTo>
                    <a:close/>
                    <a:moveTo>
                      <a:pt x="687" y="31"/>
                    </a:moveTo>
                    <a:cubicBezTo>
                      <a:pt x="685" y="23"/>
                      <a:pt x="685" y="23"/>
                      <a:pt x="685" y="23"/>
                    </a:cubicBezTo>
                    <a:cubicBezTo>
                      <a:pt x="694" y="21"/>
                      <a:pt x="704" y="19"/>
                      <a:pt x="713" y="17"/>
                    </a:cubicBezTo>
                    <a:cubicBezTo>
                      <a:pt x="714" y="25"/>
                      <a:pt x="714" y="25"/>
                      <a:pt x="714" y="25"/>
                    </a:cubicBezTo>
                    <a:cubicBezTo>
                      <a:pt x="705" y="27"/>
                      <a:pt x="696" y="29"/>
                      <a:pt x="687" y="31"/>
                    </a:cubicBezTo>
                    <a:close/>
                    <a:moveTo>
                      <a:pt x="1076" y="28"/>
                    </a:moveTo>
                    <a:cubicBezTo>
                      <a:pt x="1067" y="26"/>
                      <a:pt x="1057" y="24"/>
                      <a:pt x="1048" y="23"/>
                    </a:cubicBezTo>
                    <a:cubicBezTo>
                      <a:pt x="1050" y="15"/>
                      <a:pt x="1050" y="15"/>
                      <a:pt x="1050" y="15"/>
                    </a:cubicBezTo>
                    <a:cubicBezTo>
                      <a:pt x="1059" y="16"/>
                      <a:pt x="1068" y="18"/>
                      <a:pt x="1077" y="20"/>
                    </a:cubicBezTo>
                    <a:lnTo>
                      <a:pt x="1076" y="28"/>
                    </a:lnTo>
                    <a:close/>
                    <a:moveTo>
                      <a:pt x="730" y="22"/>
                    </a:moveTo>
                    <a:cubicBezTo>
                      <a:pt x="729" y="14"/>
                      <a:pt x="729" y="14"/>
                      <a:pt x="729" y="14"/>
                    </a:cubicBezTo>
                    <a:cubicBezTo>
                      <a:pt x="738" y="13"/>
                      <a:pt x="747" y="11"/>
                      <a:pt x="756" y="10"/>
                    </a:cubicBezTo>
                    <a:cubicBezTo>
                      <a:pt x="757" y="18"/>
                      <a:pt x="757" y="18"/>
                      <a:pt x="757" y="18"/>
                    </a:cubicBezTo>
                    <a:cubicBezTo>
                      <a:pt x="748" y="19"/>
                      <a:pt x="739" y="21"/>
                      <a:pt x="730" y="22"/>
                    </a:cubicBezTo>
                    <a:close/>
                    <a:moveTo>
                      <a:pt x="1033" y="20"/>
                    </a:moveTo>
                    <a:cubicBezTo>
                      <a:pt x="1024" y="18"/>
                      <a:pt x="1014" y="17"/>
                      <a:pt x="1005" y="16"/>
                    </a:cubicBezTo>
                    <a:cubicBezTo>
                      <a:pt x="1006" y="8"/>
                      <a:pt x="1006" y="8"/>
                      <a:pt x="1006" y="8"/>
                    </a:cubicBezTo>
                    <a:cubicBezTo>
                      <a:pt x="1015" y="9"/>
                      <a:pt x="1025" y="10"/>
                      <a:pt x="1034" y="12"/>
                    </a:cubicBezTo>
                    <a:lnTo>
                      <a:pt x="1033" y="20"/>
                    </a:lnTo>
                    <a:close/>
                    <a:moveTo>
                      <a:pt x="773" y="16"/>
                    </a:moveTo>
                    <a:cubicBezTo>
                      <a:pt x="772" y="8"/>
                      <a:pt x="772" y="8"/>
                      <a:pt x="772" y="8"/>
                    </a:cubicBezTo>
                    <a:cubicBezTo>
                      <a:pt x="776" y="7"/>
                      <a:pt x="776" y="7"/>
                      <a:pt x="776" y="7"/>
                    </a:cubicBezTo>
                    <a:cubicBezTo>
                      <a:pt x="784" y="6"/>
                      <a:pt x="792" y="5"/>
                      <a:pt x="800" y="4"/>
                    </a:cubicBezTo>
                    <a:cubicBezTo>
                      <a:pt x="801" y="12"/>
                      <a:pt x="801" y="12"/>
                      <a:pt x="801" y="12"/>
                    </a:cubicBezTo>
                    <a:cubicBezTo>
                      <a:pt x="793" y="13"/>
                      <a:pt x="785" y="14"/>
                      <a:pt x="777" y="15"/>
                    </a:cubicBezTo>
                    <a:lnTo>
                      <a:pt x="773" y="16"/>
                    </a:lnTo>
                    <a:close/>
                    <a:moveTo>
                      <a:pt x="989" y="14"/>
                    </a:moveTo>
                    <a:cubicBezTo>
                      <a:pt x="980" y="13"/>
                      <a:pt x="971" y="12"/>
                      <a:pt x="962" y="11"/>
                    </a:cubicBezTo>
                    <a:cubicBezTo>
                      <a:pt x="962" y="3"/>
                      <a:pt x="962" y="3"/>
                      <a:pt x="962" y="3"/>
                    </a:cubicBezTo>
                    <a:cubicBezTo>
                      <a:pt x="972" y="4"/>
                      <a:pt x="981" y="5"/>
                      <a:pt x="990" y="6"/>
                    </a:cubicBezTo>
                    <a:lnTo>
                      <a:pt x="989" y="14"/>
                    </a:lnTo>
                    <a:close/>
                    <a:moveTo>
                      <a:pt x="817" y="11"/>
                    </a:moveTo>
                    <a:cubicBezTo>
                      <a:pt x="816" y="3"/>
                      <a:pt x="816" y="3"/>
                      <a:pt x="816" y="3"/>
                    </a:cubicBezTo>
                    <a:cubicBezTo>
                      <a:pt x="825" y="2"/>
                      <a:pt x="835" y="2"/>
                      <a:pt x="844" y="1"/>
                    </a:cubicBezTo>
                    <a:cubicBezTo>
                      <a:pt x="845" y="9"/>
                      <a:pt x="845" y="9"/>
                      <a:pt x="845" y="9"/>
                    </a:cubicBezTo>
                    <a:cubicBezTo>
                      <a:pt x="835" y="10"/>
                      <a:pt x="826" y="10"/>
                      <a:pt x="817" y="11"/>
                    </a:cubicBezTo>
                    <a:close/>
                    <a:moveTo>
                      <a:pt x="946" y="10"/>
                    </a:moveTo>
                    <a:cubicBezTo>
                      <a:pt x="937" y="9"/>
                      <a:pt x="927" y="9"/>
                      <a:pt x="918" y="9"/>
                    </a:cubicBezTo>
                    <a:cubicBezTo>
                      <a:pt x="918" y="1"/>
                      <a:pt x="918" y="1"/>
                      <a:pt x="918" y="1"/>
                    </a:cubicBezTo>
                    <a:cubicBezTo>
                      <a:pt x="928" y="1"/>
                      <a:pt x="937" y="1"/>
                      <a:pt x="946" y="2"/>
                    </a:cubicBezTo>
                    <a:lnTo>
                      <a:pt x="946" y="10"/>
                    </a:lnTo>
                    <a:close/>
                    <a:moveTo>
                      <a:pt x="861" y="9"/>
                    </a:moveTo>
                    <a:cubicBezTo>
                      <a:pt x="860" y="1"/>
                      <a:pt x="860" y="1"/>
                      <a:pt x="860" y="1"/>
                    </a:cubicBezTo>
                    <a:cubicBezTo>
                      <a:pt x="870" y="0"/>
                      <a:pt x="879" y="0"/>
                      <a:pt x="889" y="0"/>
                    </a:cubicBezTo>
                    <a:cubicBezTo>
                      <a:pt x="893" y="0"/>
                      <a:pt x="898" y="0"/>
                      <a:pt x="902" y="0"/>
                    </a:cubicBezTo>
                    <a:cubicBezTo>
                      <a:pt x="902" y="8"/>
                      <a:pt x="902" y="8"/>
                      <a:pt x="902" y="8"/>
                    </a:cubicBezTo>
                    <a:cubicBezTo>
                      <a:pt x="897" y="8"/>
                      <a:pt x="893" y="8"/>
                      <a:pt x="888" y="8"/>
                    </a:cubicBezTo>
                    <a:cubicBezTo>
                      <a:pt x="879" y="8"/>
                      <a:pt x="870" y="8"/>
                      <a:pt x="861" y="9"/>
                    </a:cubicBezTo>
                    <a:close/>
                  </a:path>
                </a:pathLst>
              </a:custGeom>
              <a:solidFill>
                <a:srgbClr val="56A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308350" y="3146425"/>
                <a:ext cx="369887" cy="214313"/>
              </a:xfrm>
              <a:custGeom>
                <a:avLst/>
                <a:gdLst>
                  <a:gd name="T0" fmla="*/ 520805850 w 224"/>
                  <a:gd name="T1" fmla="*/ 157322355 h 129"/>
                  <a:gd name="T2" fmla="*/ 507171221 w 224"/>
                  <a:gd name="T3" fmla="*/ 160083504 h 129"/>
                  <a:gd name="T4" fmla="*/ 507171221 w 224"/>
                  <a:gd name="T5" fmla="*/ 157322355 h 129"/>
                  <a:gd name="T6" fmla="*/ 417189603 w 224"/>
                  <a:gd name="T7" fmla="*/ 57960868 h 129"/>
                  <a:gd name="T8" fmla="*/ 370834835 w 224"/>
                  <a:gd name="T9" fmla="*/ 74521116 h 129"/>
                  <a:gd name="T10" fmla="*/ 291759930 w 224"/>
                  <a:gd name="T11" fmla="*/ 5520636 h 129"/>
                  <a:gd name="T12" fmla="*/ 256311876 w 224"/>
                  <a:gd name="T13" fmla="*/ 0 h 129"/>
                  <a:gd name="T14" fmla="*/ 128155938 w 224"/>
                  <a:gd name="T15" fmla="*/ 143523256 h 129"/>
                  <a:gd name="T16" fmla="*/ 130883854 w 224"/>
                  <a:gd name="T17" fmla="*/ 168363628 h 129"/>
                  <a:gd name="T18" fmla="*/ 89981618 w 224"/>
                  <a:gd name="T19" fmla="*/ 157322355 h 129"/>
                  <a:gd name="T20" fmla="*/ 0 w 224"/>
                  <a:gd name="T21" fmla="*/ 256685504 h 129"/>
                  <a:gd name="T22" fmla="*/ 79074905 w 224"/>
                  <a:gd name="T23" fmla="*/ 356046992 h 129"/>
                  <a:gd name="T24" fmla="*/ 291759930 w 224"/>
                  <a:gd name="T25" fmla="*/ 353287504 h 129"/>
                  <a:gd name="T26" fmla="*/ 534438828 w 224"/>
                  <a:gd name="T27" fmla="*/ 353287504 h 129"/>
                  <a:gd name="T28" fmla="*/ 610787468 w 224"/>
                  <a:gd name="T29" fmla="*/ 256685504 h 129"/>
                  <a:gd name="T30" fmla="*/ 520805850 w 224"/>
                  <a:gd name="T31" fmla="*/ 157322355 h 1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4" h="129">
                    <a:moveTo>
                      <a:pt x="191" y="57"/>
                    </a:moveTo>
                    <a:cubicBezTo>
                      <a:pt x="189" y="57"/>
                      <a:pt x="187" y="57"/>
                      <a:pt x="186" y="58"/>
                    </a:cubicBezTo>
                    <a:cubicBezTo>
                      <a:pt x="186" y="58"/>
                      <a:pt x="186" y="57"/>
                      <a:pt x="186" y="57"/>
                    </a:cubicBezTo>
                    <a:cubicBezTo>
                      <a:pt x="186" y="37"/>
                      <a:pt x="171" y="21"/>
                      <a:pt x="153" y="21"/>
                    </a:cubicBezTo>
                    <a:cubicBezTo>
                      <a:pt x="147" y="21"/>
                      <a:pt x="141" y="23"/>
                      <a:pt x="136" y="27"/>
                    </a:cubicBezTo>
                    <a:cubicBezTo>
                      <a:pt x="130" y="15"/>
                      <a:pt x="119" y="6"/>
                      <a:pt x="107" y="2"/>
                    </a:cubicBezTo>
                    <a:cubicBezTo>
                      <a:pt x="103" y="1"/>
                      <a:pt x="99" y="0"/>
                      <a:pt x="94" y="0"/>
                    </a:cubicBezTo>
                    <a:cubicBezTo>
                      <a:pt x="68" y="0"/>
                      <a:pt x="47" y="23"/>
                      <a:pt x="47" y="52"/>
                    </a:cubicBezTo>
                    <a:cubicBezTo>
                      <a:pt x="47" y="55"/>
                      <a:pt x="47" y="58"/>
                      <a:pt x="48" y="61"/>
                    </a:cubicBezTo>
                    <a:cubicBezTo>
                      <a:pt x="43" y="59"/>
                      <a:pt x="39" y="57"/>
                      <a:pt x="33" y="57"/>
                    </a:cubicBezTo>
                    <a:cubicBezTo>
                      <a:pt x="15" y="57"/>
                      <a:pt x="0" y="73"/>
                      <a:pt x="0" y="93"/>
                    </a:cubicBezTo>
                    <a:cubicBezTo>
                      <a:pt x="0" y="111"/>
                      <a:pt x="13" y="126"/>
                      <a:pt x="29" y="129"/>
                    </a:cubicBezTo>
                    <a:cubicBezTo>
                      <a:pt x="107" y="128"/>
                      <a:pt x="107" y="128"/>
                      <a:pt x="107" y="128"/>
                    </a:cubicBezTo>
                    <a:cubicBezTo>
                      <a:pt x="196" y="128"/>
                      <a:pt x="196" y="128"/>
                      <a:pt x="196" y="128"/>
                    </a:cubicBezTo>
                    <a:cubicBezTo>
                      <a:pt x="212" y="126"/>
                      <a:pt x="224" y="111"/>
                      <a:pt x="224" y="93"/>
                    </a:cubicBezTo>
                    <a:cubicBezTo>
                      <a:pt x="224" y="73"/>
                      <a:pt x="209" y="57"/>
                      <a:pt x="191" y="57"/>
                    </a:cubicBezTo>
                    <a:close/>
                  </a:path>
                </a:pathLst>
              </a:custGeom>
              <a:solidFill>
                <a:srgbClr val="037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1590675" y="3297238"/>
                <a:ext cx="1114425" cy="1522413"/>
              </a:xfrm>
              <a:custGeom>
                <a:avLst/>
                <a:gdLst>
                  <a:gd name="T0" fmla="*/ 350302513 w 702"/>
                  <a:gd name="T1" fmla="*/ 0 h 959"/>
                  <a:gd name="T2" fmla="*/ 0 w 702"/>
                  <a:gd name="T3" fmla="*/ 352821991 h 959"/>
                  <a:gd name="T4" fmla="*/ 0 w 702"/>
                  <a:gd name="T5" fmla="*/ 2147483647 h 959"/>
                  <a:gd name="T6" fmla="*/ 1769149688 w 702"/>
                  <a:gd name="T7" fmla="*/ 2147483647 h 959"/>
                  <a:gd name="T8" fmla="*/ 1769149688 w 702"/>
                  <a:gd name="T9" fmla="*/ 0 h 959"/>
                  <a:gd name="T10" fmla="*/ 350302513 w 702"/>
                  <a:gd name="T11" fmla="*/ 0 h 9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2" h="959">
                    <a:moveTo>
                      <a:pt x="139" y="0"/>
                    </a:moveTo>
                    <a:lnTo>
                      <a:pt x="0" y="140"/>
                    </a:lnTo>
                    <a:lnTo>
                      <a:pt x="0" y="959"/>
                    </a:lnTo>
                    <a:lnTo>
                      <a:pt x="702" y="959"/>
                    </a:lnTo>
                    <a:lnTo>
                      <a:pt x="702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37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1590675" y="3297238"/>
                <a:ext cx="220662" cy="222250"/>
              </a:xfrm>
              <a:custGeom>
                <a:avLst/>
                <a:gdLst>
                  <a:gd name="T0" fmla="*/ 350300131 w 139"/>
                  <a:gd name="T1" fmla="*/ 352821875 h 140"/>
                  <a:gd name="T2" fmla="*/ 350300131 w 139"/>
                  <a:gd name="T3" fmla="*/ 0 h 140"/>
                  <a:gd name="T4" fmla="*/ 0 w 139"/>
                  <a:gd name="T5" fmla="*/ 352821875 h 140"/>
                  <a:gd name="T6" fmla="*/ 350300131 w 139"/>
                  <a:gd name="T7" fmla="*/ 352821875 h 1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" h="140">
                    <a:moveTo>
                      <a:pt x="139" y="140"/>
                    </a:moveTo>
                    <a:lnTo>
                      <a:pt x="139" y="0"/>
                    </a:lnTo>
                    <a:lnTo>
                      <a:pt x="0" y="140"/>
                    </a:lnTo>
                    <a:lnTo>
                      <a:pt x="139" y="140"/>
                    </a:lnTo>
                    <a:close/>
                  </a:path>
                </a:pathLst>
              </a:custGeom>
              <a:solidFill>
                <a:srgbClr val="013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Oval 11"/>
              <p:cNvSpPr>
                <a:spLocks noChangeArrowheads="1"/>
              </p:cNvSpPr>
              <p:nvPr/>
            </p:nvSpPr>
            <p:spPr bwMode="auto">
              <a:xfrm>
                <a:off x="665163" y="3451225"/>
                <a:ext cx="757237" cy="758825"/>
              </a:xfrm>
              <a:prstGeom prst="ellipse">
                <a:avLst/>
              </a:pr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5" name="Freeform 12"/>
              <p:cNvSpPr>
                <a:spLocks noEditPoints="1"/>
              </p:cNvSpPr>
              <p:nvPr/>
            </p:nvSpPr>
            <p:spPr bwMode="auto">
              <a:xfrm>
                <a:off x="1077913" y="3776663"/>
                <a:ext cx="161925" cy="133350"/>
              </a:xfrm>
              <a:custGeom>
                <a:avLst/>
                <a:gdLst>
                  <a:gd name="T0" fmla="*/ 133774834 w 98"/>
                  <a:gd name="T1" fmla="*/ 219533611 h 81"/>
                  <a:gd name="T2" fmla="*/ 0 w 98"/>
                  <a:gd name="T3" fmla="*/ 108411904 h 81"/>
                  <a:gd name="T4" fmla="*/ 133774834 w 98"/>
                  <a:gd name="T5" fmla="*/ 0 h 81"/>
                  <a:gd name="T6" fmla="*/ 267548017 w 98"/>
                  <a:gd name="T7" fmla="*/ 108411904 h 81"/>
                  <a:gd name="T8" fmla="*/ 133774834 w 98"/>
                  <a:gd name="T9" fmla="*/ 219533611 h 81"/>
                  <a:gd name="T10" fmla="*/ 133774834 w 98"/>
                  <a:gd name="T11" fmla="*/ 46074894 h 81"/>
                  <a:gd name="T12" fmla="*/ 46411340 w 98"/>
                  <a:gd name="T13" fmla="*/ 108411904 h 81"/>
                  <a:gd name="T14" fmla="*/ 133774834 w 98"/>
                  <a:gd name="T15" fmla="*/ 173458717 h 81"/>
                  <a:gd name="T16" fmla="*/ 221136677 w 98"/>
                  <a:gd name="T17" fmla="*/ 108411904 h 81"/>
                  <a:gd name="T18" fmla="*/ 133774834 w 98"/>
                  <a:gd name="T19" fmla="*/ 46074894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81">
                    <a:moveTo>
                      <a:pt x="49" y="81"/>
                    </a:moveTo>
                    <a:cubicBezTo>
                      <a:pt x="22" y="81"/>
                      <a:pt x="0" y="63"/>
                      <a:pt x="0" y="40"/>
                    </a:cubicBezTo>
                    <a:cubicBezTo>
                      <a:pt x="0" y="18"/>
                      <a:pt x="22" y="0"/>
                      <a:pt x="49" y="0"/>
                    </a:cubicBezTo>
                    <a:cubicBezTo>
                      <a:pt x="76" y="0"/>
                      <a:pt x="98" y="18"/>
                      <a:pt x="98" y="40"/>
                    </a:cubicBezTo>
                    <a:cubicBezTo>
                      <a:pt x="98" y="63"/>
                      <a:pt x="76" y="81"/>
                      <a:pt x="49" y="81"/>
                    </a:cubicBezTo>
                    <a:close/>
                    <a:moveTo>
                      <a:pt x="49" y="17"/>
                    </a:moveTo>
                    <a:cubicBezTo>
                      <a:pt x="31" y="17"/>
                      <a:pt x="17" y="27"/>
                      <a:pt x="17" y="40"/>
                    </a:cubicBezTo>
                    <a:cubicBezTo>
                      <a:pt x="17" y="54"/>
                      <a:pt x="31" y="64"/>
                      <a:pt x="49" y="64"/>
                    </a:cubicBezTo>
                    <a:cubicBezTo>
                      <a:pt x="67" y="64"/>
                      <a:pt x="81" y="54"/>
                      <a:pt x="81" y="40"/>
                    </a:cubicBezTo>
                    <a:cubicBezTo>
                      <a:pt x="81" y="27"/>
                      <a:pt x="67" y="17"/>
                      <a:pt x="49" y="17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903288" y="3722688"/>
                <a:ext cx="255587" cy="311150"/>
              </a:xfrm>
              <a:custGeom>
                <a:avLst/>
                <a:gdLst>
                  <a:gd name="T0" fmla="*/ 424186458 w 154"/>
                  <a:gd name="T1" fmla="*/ 63001255 h 188"/>
                  <a:gd name="T2" fmla="*/ 424186458 w 154"/>
                  <a:gd name="T3" fmla="*/ 19173791 h 188"/>
                  <a:gd name="T4" fmla="*/ 404904577 w 154"/>
                  <a:gd name="T5" fmla="*/ 0 h 188"/>
                  <a:gd name="T6" fmla="*/ 19281882 w 154"/>
                  <a:gd name="T7" fmla="*/ 0 h 188"/>
                  <a:gd name="T8" fmla="*/ 0 w 154"/>
                  <a:gd name="T9" fmla="*/ 19173791 h 188"/>
                  <a:gd name="T10" fmla="*/ 0 w 154"/>
                  <a:gd name="T11" fmla="*/ 63001255 h 188"/>
                  <a:gd name="T12" fmla="*/ 0 w 154"/>
                  <a:gd name="T13" fmla="*/ 63001255 h 188"/>
                  <a:gd name="T14" fmla="*/ 0 w 154"/>
                  <a:gd name="T15" fmla="*/ 454707659 h 188"/>
                  <a:gd name="T16" fmla="*/ 60597354 w 154"/>
                  <a:gd name="T17" fmla="*/ 514969801 h 188"/>
                  <a:gd name="T18" fmla="*/ 363589104 w 154"/>
                  <a:gd name="T19" fmla="*/ 514969801 h 188"/>
                  <a:gd name="T20" fmla="*/ 424186458 w 154"/>
                  <a:gd name="T21" fmla="*/ 454707659 h 188"/>
                  <a:gd name="T22" fmla="*/ 424186458 w 154"/>
                  <a:gd name="T23" fmla="*/ 63001255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4" h="188">
                    <a:moveTo>
                      <a:pt x="154" y="23"/>
                    </a:moveTo>
                    <a:cubicBezTo>
                      <a:pt x="154" y="7"/>
                      <a:pt x="154" y="7"/>
                      <a:pt x="154" y="7"/>
                    </a:cubicBezTo>
                    <a:cubicBezTo>
                      <a:pt x="154" y="3"/>
                      <a:pt x="151" y="0"/>
                      <a:pt x="14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78"/>
                      <a:pt x="10" y="188"/>
                      <a:pt x="22" y="188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44" y="188"/>
                      <a:pt x="154" y="178"/>
                      <a:pt x="154" y="166"/>
                    </a:cubicBezTo>
                    <a:cubicBezTo>
                      <a:pt x="154" y="23"/>
                      <a:pt x="154" y="23"/>
                      <a:pt x="154" y="23"/>
                    </a:cubicBezTo>
                    <a:close/>
                  </a:path>
                </a:pathLst>
              </a:cu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903288" y="3981450"/>
                <a:ext cx="255587" cy="52388"/>
              </a:xfrm>
              <a:custGeom>
                <a:avLst/>
                <a:gdLst>
                  <a:gd name="T0" fmla="*/ 363589104 w 154"/>
                  <a:gd name="T1" fmla="*/ 58964331 h 32"/>
                  <a:gd name="T2" fmla="*/ 60597354 w 154"/>
                  <a:gd name="T3" fmla="*/ 58964331 h 32"/>
                  <a:gd name="T4" fmla="*/ 0 w 154"/>
                  <a:gd name="T5" fmla="*/ 0 h 32"/>
                  <a:gd name="T6" fmla="*/ 0 w 154"/>
                  <a:gd name="T7" fmla="*/ 26801373 h 32"/>
                  <a:gd name="T8" fmla="*/ 60597354 w 154"/>
                  <a:gd name="T9" fmla="*/ 85765705 h 32"/>
                  <a:gd name="T10" fmla="*/ 363589104 w 154"/>
                  <a:gd name="T11" fmla="*/ 85765705 h 32"/>
                  <a:gd name="T12" fmla="*/ 424186458 w 154"/>
                  <a:gd name="T13" fmla="*/ 26801373 h 32"/>
                  <a:gd name="T14" fmla="*/ 424186458 w 154"/>
                  <a:gd name="T15" fmla="*/ 0 h 32"/>
                  <a:gd name="T16" fmla="*/ 363589104 w 154"/>
                  <a:gd name="T17" fmla="*/ 58964331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32">
                    <a:moveTo>
                      <a:pt x="13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10" y="22"/>
                      <a:pt x="0" y="12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2"/>
                      <a:pt x="10" y="32"/>
                      <a:pt x="22" y="32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44" y="32"/>
                      <a:pt x="154" y="22"/>
                      <a:pt x="154" y="1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2"/>
                      <a:pt x="144" y="22"/>
                      <a:pt x="132" y="22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15"/>
              <p:cNvSpPr>
                <a:spLocks/>
              </p:cNvSpPr>
              <p:nvPr/>
            </p:nvSpPr>
            <p:spPr bwMode="auto">
              <a:xfrm>
                <a:off x="946150" y="3763963"/>
                <a:ext cx="22225" cy="212725"/>
              </a:xfrm>
              <a:custGeom>
                <a:avLst/>
                <a:gdLst>
                  <a:gd name="T0" fmla="*/ 20458967 w 13"/>
                  <a:gd name="T1" fmla="*/ 353530669 h 128"/>
                  <a:gd name="T2" fmla="*/ 0 w 13"/>
                  <a:gd name="T3" fmla="*/ 336959724 h 128"/>
                  <a:gd name="T4" fmla="*/ 0 w 13"/>
                  <a:gd name="T5" fmla="*/ 19333046 h 128"/>
                  <a:gd name="T6" fmla="*/ 20458967 w 13"/>
                  <a:gd name="T7" fmla="*/ 0 h 128"/>
                  <a:gd name="T8" fmla="*/ 37996202 w 13"/>
                  <a:gd name="T9" fmla="*/ 19333046 h 128"/>
                  <a:gd name="T10" fmla="*/ 37996202 w 13"/>
                  <a:gd name="T11" fmla="*/ 336959724 h 128"/>
                  <a:gd name="T12" fmla="*/ 20458967 w 13"/>
                  <a:gd name="T13" fmla="*/ 353530669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8">
                    <a:moveTo>
                      <a:pt x="7" y="128"/>
                    </a:moveTo>
                    <a:cubicBezTo>
                      <a:pt x="3" y="128"/>
                      <a:pt x="0" y="125"/>
                      <a:pt x="0" y="1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25"/>
                      <a:pt x="10" y="128"/>
                      <a:pt x="7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Freeform 16"/>
              <p:cNvSpPr>
                <a:spLocks/>
              </p:cNvSpPr>
              <p:nvPr/>
            </p:nvSpPr>
            <p:spPr bwMode="auto">
              <a:xfrm>
                <a:off x="1158875" y="3803650"/>
                <a:ext cx="52387" cy="77788"/>
              </a:xfrm>
              <a:custGeom>
                <a:avLst/>
                <a:gdLst>
                  <a:gd name="T0" fmla="*/ 85762430 w 32"/>
                  <a:gd name="T1" fmla="*/ 63001660 h 47"/>
                  <a:gd name="T2" fmla="*/ 0 w 32"/>
                  <a:gd name="T3" fmla="*/ 0 h 47"/>
                  <a:gd name="T4" fmla="*/ 0 w 32"/>
                  <a:gd name="T5" fmla="*/ 128744105 h 47"/>
                  <a:gd name="T6" fmla="*/ 85762430 w 32"/>
                  <a:gd name="T7" fmla="*/ 6300166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32" y="23"/>
                    </a:moveTo>
                    <a:cubicBezTo>
                      <a:pt x="32" y="10"/>
                      <a:pt x="18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8" y="47"/>
                      <a:pt x="32" y="37"/>
                      <a:pt x="32" y="23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17"/>
              <p:cNvSpPr>
                <a:spLocks/>
              </p:cNvSpPr>
              <p:nvPr/>
            </p:nvSpPr>
            <p:spPr bwMode="auto">
              <a:xfrm>
                <a:off x="931863" y="3729038"/>
                <a:ext cx="487362" cy="452438"/>
              </a:xfrm>
              <a:custGeom>
                <a:avLst/>
                <a:gdLst>
                  <a:gd name="T0" fmla="*/ 807897004 w 294"/>
                  <a:gd name="T1" fmla="*/ 252685794 h 273"/>
                  <a:gd name="T2" fmla="*/ 373720454 w 294"/>
                  <a:gd name="T3" fmla="*/ 0 h 273"/>
                  <a:gd name="T4" fmla="*/ 376468910 w 294"/>
                  <a:gd name="T5" fmla="*/ 8240006 h 273"/>
                  <a:gd name="T6" fmla="*/ 376468910 w 294"/>
                  <a:gd name="T7" fmla="*/ 52184497 h 273"/>
                  <a:gd name="T8" fmla="*/ 376468910 w 294"/>
                  <a:gd name="T9" fmla="*/ 52184497 h 273"/>
                  <a:gd name="T10" fmla="*/ 376468910 w 294"/>
                  <a:gd name="T11" fmla="*/ 76904516 h 273"/>
                  <a:gd name="T12" fmla="*/ 511118411 w 294"/>
                  <a:gd name="T13" fmla="*/ 186767401 h 273"/>
                  <a:gd name="T14" fmla="*/ 376468910 w 294"/>
                  <a:gd name="T15" fmla="*/ 299378059 h 273"/>
                  <a:gd name="T16" fmla="*/ 376468910 w 294"/>
                  <a:gd name="T17" fmla="*/ 417480950 h 273"/>
                  <a:gd name="T18" fmla="*/ 376468910 w 294"/>
                  <a:gd name="T19" fmla="*/ 444947085 h 273"/>
                  <a:gd name="T20" fmla="*/ 316014472 w 294"/>
                  <a:gd name="T21" fmla="*/ 505371589 h 273"/>
                  <a:gd name="T22" fmla="*/ 13738967 w 294"/>
                  <a:gd name="T23" fmla="*/ 505371589 h 273"/>
                  <a:gd name="T24" fmla="*/ 0 w 294"/>
                  <a:gd name="T25" fmla="*/ 505371589 h 273"/>
                  <a:gd name="T26" fmla="*/ 423184382 w 294"/>
                  <a:gd name="T27" fmla="*/ 749817377 h 273"/>
                  <a:gd name="T28" fmla="*/ 807897004 w 294"/>
                  <a:gd name="T29" fmla="*/ 252685794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4" h="273">
                    <a:moveTo>
                      <a:pt x="294" y="92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1"/>
                      <a:pt x="137" y="2"/>
                      <a:pt x="137" y="3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64" y="28"/>
                      <a:pt x="186" y="46"/>
                      <a:pt x="186" y="68"/>
                    </a:cubicBezTo>
                    <a:cubicBezTo>
                      <a:pt x="186" y="91"/>
                      <a:pt x="164" y="109"/>
                      <a:pt x="137" y="109"/>
                    </a:cubicBezTo>
                    <a:cubicBezTo>
                      <a:pt x="137" y="152"/>
                      <a:pt x="137" y="152"/>
                      <a:pt x="137" y="152"/>
                    </a:cubicBezTo>
                    <a:cubicBezTo>
                      <a:pt x="137" y="162"/>
                      <a:pt x="137" y="162"/>
                      <a:pt x="137" y="162"/>
                    </a:cubicBezTo>
                    <a:cubicBezTo>
                      <a:pt x="137" y="174"/>
                      <a:pt x="127" y="184"/>
                      <a:pt x="11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3" y="184"/>
                      <a:pt x="2" y="184"/>
                      <a:pt x="0" y="184"/>
                    </a:cubicBezTo>
                    <a:cubicBezTo>
                      <a:pt x="154" y="273"/>
                      <a:pt x="154" y="273"/>
                      <a:pt x="154" y="273"/>
                    </a:cubicBezTo>
                    <a:cubicBezTo>
                      <a:pt x="228" y="243"/>
                      <a:pt x="283" y="174"/>
                      <a:pt x="294" y="92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Freeform 18"/>
              <p:cNvSpPr>
                <a:spLocks/>
              </p:cNvSpPr>
              <p:nvPr/>
            </p:nvSpPr>
            <p:spPr bwMode="auto">
              <a:xfrm>
                <a:off x="992188" y="3584575"/>
                <a:ext cx="53975" cy="109538"/>
              </a:xfrm>
              <a:custGeom>
                <a:avLst/>
                <a:gdLst>
                  <a:gd name="T0" fmla="*/ 51210468 w 32"/>
                  <a:gd name="T1" fmla="*/ 163046496 h 67"/>
                  <a:gd name="T2" fmla="*/ 45521166 w 32"/>
                  <a:gd name="T3" fmla="*/ 179083186 h 67"/>
                  <a:gd name="T4" fmla="*/ 45521166 w 32"/>
                  <a:gd name="T5" fmla="*/ 179083186 h 67"/>
                  <a:gd name="T6" fmla="*/ 19915088 w 32"/>
                  <a:gd name="T7" fmla="*/ 163046496 h 67"/>
                  <a:gd name="T8" fmla="*/ 36984682 w 32"/>
                  <a:gd name="T9" fmla="*/ 16036690 h 67"/>
                  <a:gd name="T10" fmla="*/ 45521166 w 32"/>
                  <a:gd name="T11" fmla="*/ 0 h 67"/>
                  <a:gd name="T12" fmla="*/ 45521166 w 32"/>
                  <a:gd name="T13" fmla="*/ 0 h 67"/>
                  <a:gd name="T14" fmla="*/ 71125556 w 32"/>
                  <a:gd name="T15" fmla="*/ 16036690 h 67"/>
                  <a:gd name="T16" fmla="*/ 51210468 w 32"/>
                  <a:gd name="T17" fmla="*/ 16304649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67">
                    <a:moveTo>
                      <a:pt x="18" y="61"/>
                    </a:moveTo>
                    <a:cubicBezTo>
                      <a:pt x="20" y="65"/>
                      <a:pt x="19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2" y="67"/>
                      <a:pt x="8" y="65"/>
                      <a:pt x="7" y="61"/>
                    </a:cubicBezTo>
                    <a:cubicBezTo>
                      <a:pt x="0" y="43"/>
                      <a:pt x="20" y="25"/>
                      <a:pt x="13" y="6"/>
                    </a:cubicBezTo>
                    <a:cubicBezTo>
                      <a:pt x="12" y="3"/>
                      <a:pt x="12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4" y="3"/>
                      <a:pt x="25" y="6"/>
                    </a:cubicBezTo>
                    <a:cubicBezTo>
                      <a:pt x="32" y="25"/>
                      <a:pt x="11" y="43"/>
                      <a:pt x="18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Freeform 19"/>
              <p:cNvSpPr>
                <a:spLocks/>
              </p:cNvSpPr>
              <p:nvPr/>
            </p:nvSpPr>
            <p:spPr bwMode="auto">
              <a:xfrm>
                <a:off x="1038225" y="3584575"/>
                <a:ext cx="52387" cy="109538"/>
              </a:xfrm>
              <a:custGeom>
                <a:avLst/>
                <a:gdLst>
                  <a:gd name="T0" fmla="*/ 50921801 w 32"/>
                  <a:gd name="T1" fmla="*/ 163046496 h 67"/>
                  <a:gd name="T2" fmla="*/ 42882034 w 32"/>
                  <a:gd name="T3" fmla="*/ 179083186 h 67"/>
                  <a:gd name="T4" fmla="*/ 42882034 w 32"/>
                  <a:gd name="T5" fmla="*/ 179083186 h 67"/>
                  <a:gd name="T6" fmla="*/ 18761094 w 32"/>
                  <a:gd name="T7" fmla="*/ 163046496 h 67"/>
                  <a:gd name="T8" fmla="*/ 37520552 w 32"/>
                  <a:gd name="T9" fmla="*/ 16036690 h 67"/>
                  <a:gd name="T10" fmla="*/ 42882034 w 32"/>
                  <a:gd name="T11" fmla="*/ 0 h 67"/>
                  <a:gd name="T12" fmla="*/ 42882034 w 32"/>
                  <a:gd name="T13" fmla="*/ 0 h 67"/>
                  <a:gd name="T14" fmla="*/ 67001336 w 32"/>
                  <a:gd name="T15" fmla="*/ 16036690 h 67"/>
                  <a:gd name="T16" fmla="*/ 50921801 w 32"/>
                  <a:gd name="T17" fmla="*/ 16304649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67">
                    <a:moveTo>
                      <a:pt x="19" y="61"/>
                    </a:moveTo>
                    <a:cubicBezTo>
                      <a:pt x="20" y="65"/>
                      <a:pt x="20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3" y="67"/>
                      <a:pt x="8" y="65"/>
                      <a:pt x="7" y="61"/>
                    </a:cubicBezTo>
                    <a:cubicBezTo>
                      <a:pt x="0" y="43"/>
                      <a:pt x="21" y="25"/>
                      <a:pt x="14" y="6"/>
                    </a:cubicBezTo>
                    <a:cubicBezTo>
                      <a:pt x="12" y="3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0"/>
                      <a:pt x="24" y="3"/>
                      <a:pt x="25" y="6"/>
                    </a:cubicBezTo>
                    <a:cubicBezTo>
                      <a:pt x="32" y="25"/>
                      <a:pt x="12" y="43"/>
                      <a:pt x="1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Oval 20"/>
              <p:cNvSpPr>
                <a:spLocks noChangeArrowheads="1"/>
              </p:cNvSpPr>
              <p:nvPr/>
            </p:nvSpPr>
            <p:spPr bwMode="auto">
              <a:xfrm>
                <a:off x="3711575" y="4146550"/>
                <a:ext cx="638175" cy="638175"/>
              </a:xfrm>
              <a:prstGeom prst="ellipse">
                <a:avLst/>
              </a:pr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4" name="Freeform 21"/>
              <p:cNvSpPr>
                <a:spLocks/>
              </p:cNvSpPr>
              <p:nvPr/>
            </p:nvSpPr>
            <p:spPr bwMode="auto">
              <a:xfrm>
                <a:off x="3935413" y="4341813"/>
                <a:ext cx="128587" cy="12700"/>
              </a:xfrm>
              <a:custGeom>
                <a:avLst/>
                <a:gdLst>
                  <a:gd name="T0" fmla="*/ 204131069 w 81"/>
                  <a:gd name="T1" fmla="*/ 20161250 h 8"/>
                  <a:gd name="T2" fmla="*/ 10080586 w 81"/>
                  <a:gd name="T3" fmla="*/ 20161250 h 8"/>
                  <a:gd name="T4" fmla="*/ 0 w 81"/>
                  <a:gd name="T5" fmla="*/ 0 h 8"/>
                  <a:gd name="T6" fmla="*/ 199090776 w 81"/>
                  <a:gd name="T7" fmla="*/ 0 h 8"/>
                  <a:gd name="T8" fmla="*/ 204131069 w 81"/>
                  <a:gd name="T9" fmla="*/ 201612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8">
                    <a:moveTo>
                      <a:pt x="81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22"/>
              <p:cNvSpPr>
                <a:spLocks/>
              </p:cNvSpPr>
              <p:nvPr/>
            </p:nvSpPr>
            <p:spPr bwMode="auto">
              <a:xfrm>
                <a:off x="3840163" y="4383088"/>
                <a:ext cx="88900" cy="103188"/>
              </a:xfrm>
              <a:custGeom>
                <a:avLst/>
                <a:gdLst>
                  <a:gd name="T0" fmla="*/ 124674019 w 54"/>
                  <a:gd name="T1" fmla="*/ 116339477 h 62"/>
                  <a:gd name="T2" fmla="*/ 35234033 w 54"/>
                  <a:gd name="T3" fmla="*/ 157887626 h 62"/>
                  <a:gd name="T4" fmla="*/ 21681722 w 54"/>
                  <a:gd name="T5" fmla="*/ 58169739 h 62"/>
                  <a:gd name="T6" fmla="*/ 111121707 w 54"/>
                  <a:gd name="T7" fmla="*/ 16619925 h 62"/>
                  <a:gd name="T8" fmla="*/ 124674019 w 54"/>
                  <a:gd name="T9" fmla="*/ 11633947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62">
                    <a:moveTo>
                      <a:pt x="46" y="42"/>
                    </a:moveTo>
                    <a:cubicBezTo>
                      <a:pt x="38" y="56"/>
                      <a:pt x="23" y="62"/>
                      <a:pt x="13" y="57"/>
                    </a:cubicBezTo>
                    <a:cubicBezTo>
                      <a:pt x="2" y="51"/>
                      <a:pt x="0" y="35"/>
                      <a:pt x="8" y="21"/>
                    </a:cubicBezTo>
                    <a:cubicBezTo>
                      <a:pt x="16" y="6"/>
                      <a:pt x="31" y="0"/>
                      <a:pt x="41" y="6"/>
                    </a:cubicBezTo>
                    <a:cubicBezTo>
                      <a:pt x="52" y="12"/>
                      <a:pt x="54" y="28"/>
                      <a:pt x="4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23"/>
              <p:cNvSpPr>
                <a:spLocks/>
              </p:cNvSpPr>
              <p:nvPr/>
            </p:nvSpPr>
            <p:spPr bwMode="auto">
              <a:xfrm>
                <a:off x="3910013" y="4337050"/>
                <a:ext cx="46037" cy="49213"/>
              </a:xfrm>
              <a:custGeom>
                <a:avLst/>
                <a:gdLst>
                  <a:gd name="T0" fmla="*/ 64879286 w 28"/>
                  <a:gd name="T1" fmla="*/ 59203239 h 30"/>
                  <a:gd name="T2" fmla="*/ 27033584 w 28"/>
                  <a:gd name="T3" fmla="*/ 75348384 h 30"/>
                  <a:gd name="T4" fmla="*/ 10813762 w 28"/>
                  <a:gd name="T5" fmla="*/ 64583860 h 30"/>
                  <a:gd name="T6" fmla="*/ 13516792 w 28"/>
                  <a:gd name="T7" fmla="*/ 24219358 h 30"/>
                  <a:gd name="T8" fmla="*/ 13516792 w 28"/>
                  <a:gd name="T9" fmla="*/ 24219358 h 30"/>
                  <a:gd name="T10" fmla="*/ 51362494 w 28"/>
                  <a:gd name="T11" fmla="*/ 8072572 h 30"/>
                  <a:gd name="T12" fmla="*/ 64879286 w 28"/>
                  <a:gd name="T13" fmla="*/ 18837096 h 30"/>
                  <a:gd name="T14" fmla="*/ 64879286 w 28"/>
                  <a:gd name="T15" fmla="*/ 59203239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24" y="22"/>
                    </a:moveTo>
                    <a:cubicBezTo>
                      <a:pt x="20" y="28"/>
                      <a:pt x="13" y="30"/>
                      <a:pt x="10" y="2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21"/>
                      <a:pt x="1" y="14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9" y="3"/>
                      <a:pt x="15" y="0"/>
                      <a:pt x="19" y="3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8" y="10"/>
                      <a:pt x="28" y="16"/>
                      <a:pt x="24" y="22"/>
                    </a:cubicBezTo>
                    <a:close/>
                  </a:path>
                </a:pathLst>
              </a:cu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24"/>
              <p:cNvSpPr>
                <a:spLocks/>
              </p:cNvSpPr>
              <p:nvPr/>
            </p:nvSpPr>
            <p:spPr bwMode="auto">
              <a:xfrm>
                <a:off x="4059238" y="4341813"/>
                <a:ext cx="66675" cy="211138"/>
              </a:xfrm>
              <a:custGeom>
                <a:avLst/>
                <a:gdLst>
                  <a:gd name="T0" fmla="*/ 105846563 w 42"/>
                  <a:gd name="T1" fmla="*/ 335182369 h 133"/>
                  <a:gd name="T2" fmla="*/ 83165950 w 42"/>
                  <a:gd name="T3" fmla="*/ 335182369 h 133"/>
                  <a:gd name="T4" fmla="*/ 0 w 42"/>
                  <a:gd name="T5" fmla="*/ 0 h 133"/>
                  <a:gd name="T6" fmla="*/ 22682200 w 42"/>
                  <a:gd name="T7" fmla="*/ 0 h 133"/>
                  <a:gd name="T8" fmla="*/ 105846563 w 42"/>
                  <a:gd name="T9" fmla="*/ 335182369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133">
                    <a:moveTo>
                      <a:pt x="42" y="133"/>
                    </a:moveTo>
                    <a:lnTo>
                      <a:pt x="33" y="1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42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Oval 25"/>
              <p:cNvSpPr>
                <a:spLocks noChangeArrowheads="1"/>
              </p:cNvSpPr>
              <p:nvPr/>
            </p:nvSpPr>
            <p:spPr bwMode="auto">
              <a:xfrm>
                <a:off x="4049713" y="4335463"/>
                <a:ext cx="31750" cy="31750"/>
              </a:xfrm>
              <a:prstGeom prst="ellipse">
                <a:avLst/>
              </a:pr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9" name="Freeform 26"/>
              <p:cNvSpPr>
                <a:spLocks/>
              </p:cNvSpPr>
              <p:nvPr/>
            </p:nvSpPr>
            <p:spPr bwMode="auto">
              <a:xfrm>
                <a:off x="3987800" y="4541838"/>
                <a:ext cx="209550" cy="53975"/>
              </a:xfrm>
              <a:custGeom>
                <a:avLst/>
                <a:gdLst>
                  <a:gd name="T0" fmla="*/ 255915000 w 127"/>
                  <a:gd name="T1" fmla="*/ 0 h 33"/>
                  <a:gd name="T2" fmla="*/ 89842500 w 127"/>
                  <a:gd name="T3" fmla="*/ 0 h 33"/>
                  <a:gd name="T4" fmla="*/ 0 w 127"/>
                  <a:gd name="T5" fmla="*/ 88281837 h 33"/>
                  <a:gd name="T6" fmla="*/ 345757500 w 127"/>
                  <a:gd name="T7" fmla="*/ 88281837 h 33"/>
                  <a:gd name="T8" fmla="*/ 255915000 w 12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33">
                    <a:moveTo>
                      <a:pt x="94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27" y="14"/>
                      <a:pt x="112" y="0"/>
                      <a:pt x="94" y="0"/>
                    </a:cubicBezTo>
                    <a:close/>
                  </a:path>
                </a:pathLst>
              </a:cu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27"/>
              <p:cNvSpPr>
                <a:spLocks/>
              </p:cNvSpPr>
              <p:nvPr/>
            </p:nvSpPr>
            <p:spPr bwMode="auto">
              <a:xfrm>
                <a:off x="3811588" y="4330700"/>
                <a:ext cx="182562" cy="147638"/>
              </a:xfrm>
              <a:custGeom>
                <a:avLst/>
                <a:gdLst>
                  <a:gd name="T0" fmla="*/ 203828813 w 110"/>
                  <a:gd name="T1" fmla="*/ 41277262 h 89"/>
                  <a:gd name="T2" fmla="*/ 0 w 110"/>
                  <a:gd name="T3" fmla="*/ 96313059 h 89"/>
                  <a:gd name="T4" fmla="*/ 261672753 w 110"/>
                  <a:gd name="T5" fmla="*/ 244909877 h 89"/>
                  <a:gd name="T6" fmla="*/ 203828813 w 110"/>
                  <a:gd name="T7" fmla="*/ 41277262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89">
                    <a:moveTo>
                      <a:pt x="74" y="15"/>
                    </a:moveTo>
                    <a:cubicBezTo>
                      <a:pt x="48" y="0"/>
                      <a:pt x="15" y="9"/>
                      <a:pt x="0" y="35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110" y="63"/>
                      <a:pt x="100" y="30"/>
                      <a:pt x="74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Freeform 28"/>
              <p:cNvSpPr>
                <a:spLocks/>
              </p:cNvSpPr>
              <p:nvPr/>
            </p:nvSpPr>
            <p:spPr bwMode="auto">
              <a:xfrm>
                <a:off x="3803650" y="4383088"/>
                <a:ext cx="171450" cy="104775"/>
              </a:xfrm>
              <a:custGeom>
                <a:avLst/>
                <a:gdLst>
                  <a:gd name="T0" fmla="*/ 277209922 w 104"/>
                  <a:gd name="T1" fmla="*/ 165953621 h 63"/>
                  <a:gd name="T2" fmla="*/ 266339332 w 104"/>
                  <a:gd name="T3" fmla="*/ 171485076 h 63"/>
                  <a:gd name="T4" fmla="*/ 5435295 w 104"/>
                  <a:gd name="T5" fmla="*/ 22127482 h 63"/>
                  <a:gd name="T6" fmla="*/ 2718472 w 104"/>
                  <a:gd name="T7" fmla="*/ 8297182 h 63"/>
                  <a:gd name="T8" fmla="*/ 2718472 w 104"/>
                  <a:gd name="T9" fmla="*/ 8297182 h 63"/>
                  <a:gd name="T10" fmla="*/ 16305884 w 104"/>
                  <a:gd name="T11" fmla="*/ 0 h 63"/>
                  <a:gd name="T12" fmla="*/ 277209922 w 104"/>
                  <a:gd name="T13" fmla="*/ 152123321 h 63"/>
                  <a:gd name="T14" fmla="*/ 277209922 w 104"/>
                  <a:gd name="T15" fmla="*/ 165953621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63">
                    <a:moveTo>
                      <a:pt x="102" y="60"/>
                    </a:moveTo>
                    <a:cubicBezTo>
                      <a:pt x="101" y="62"/>
                      <a:pt x="99" y="63"/>
                      <a:pt x="98" y="6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3" y="55"/>
                      <a:pt x="104" y="58"/>
                      <a:pt x="102" y="60"/>
                    </a:cubicBezTo>
                    <a:close/>
                  </a:path>
                </a:pathLst>
              </a:cu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Freeform 29"/>
              <p:cNvSpPr>
                <a:spLocks/>
              </p:cNvSpPr>
              <p:nvPr/>
            </p:nvSpPr>
            <p:spPr bwMode="auto">
              <a:xfrm>
                <a:off x="3990975" y="4340225"/>
                <a:ext cx="357187" cy="385763"/>
              </a:xfrm>
              <a:custGeom>
                <a:avLst/>
                <a:gdLst>
                  <a:gd name="T0" fmla="*/ 590659967 w 216"/>
                  <a:gd name="T1" fmla="*/ 260406581 h 233"/>
                  <a:gd name="T2" fmla="*/ 144930279 w 216"/>
                  <a:gd name="T3" fmla="*/ 0 h 233"/>
                  <a:gd name="T4" fmla="*/ 150398878 w 216"/>
                  <a:gd name="T5" fmla="*/ 19187156 h 233"/>
                  <a:gd name="T6" fmla="*/ 144930279 w 216"/>
                  <a:gd name="T7" fmla="*/ 35634236 h 233"/>
                  <a:gd name="T8" fmla="*/ 218762155 w 216"/>
                  <a:gd name="T9" fmla="*/ 331676710 h 233"/>
                  <a:gd name="T10" fmla="*/ 251577057 w 216"/>
                  <a:gd name="T11" fmla="*/ 331676710 h 233"/>
                  <a:gd name="T12" fmla="*/ 341816383 w 216"/>
                  <a:gd name="T13" fmla="*/ 422133994 h 233"/>
                  <a:gd name="T14" fmla="*/ 0 w 216"/>
                  <a:gd name="T15" fmla="*/ 422133994 h 233"/>
                  <a:gd name="T16" fmla="*/ 371897813 w 216"/>
                  <a:gd name="T17" fmla="*/ 638682799 h 233"/>
                  <a:gd name="T18" fmla="*/ 590659967 w 216"/>
                  <a:gd name="T19" fmla="*/ 260406581 h 2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233">
                    <a:moveTo>
                      <a:pt x="216" y="95"/>
                    </a:moveTo>
                    <a:cubicBezTo>
                      <a:pt x="162" y="63"/>
                      <a:pt x="107" y="32"/>
                      <a:pt x="53" y="0"/>
                    </a:cubicBezTo>
                    <a:cubicBezTo>
                      <a:pt x="54" y="2"/>
                      <a:pt x="55" y="4"/>
                      <a:pt x="55" y="7"/>
                    </a:cubicBezTo>
                    <a:cubicBezTo>
                      <a:pt x="55" y="9"/>
                      <a:pt x="54" y="11"/>
                      <a:pt x="53" y="13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110" y="121"/>
                      <a:pt x="125" y="135"/>
                      <a:pt x="125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5" y="180"/>
                      <a:pt x="91" y="206"/>
                      <a:pt x="136" y="233"/>
                    </a:cubicBezTo>
                    <a:cubicBezTo>
                      <a:pt x="180" y="201"/>
                      <a:pt x="210" y="152"/>
                      <a:pt x="216" y="95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Freeform 30"/>
              <p:cNvSpPr>
                <a:spLocks/>
              </p:cNvSpPr>
              <p:nvPr/>
            </p:nvSpPr>
            <p:spPr bwMode="auto">
              <a:xfrm>
                <a:off x="3863975" y="4354513"/>
                <a:ext cx="246062" cy="239713"/>
              </a:xfrm>
              <a:custGeom>
                <a:avLst/>
                <a:gdLst>
                  <a:gd name="T0" fmla="*/ 295766524 w 148"/>
                  <a:gd name="T1" fmla="*/ 308834657 h 145"/>
                  <a:gd name="T2" fmla="*/ 409098026 w 148"/>
                  <a:gd name="T3" fmla="*/ 308834657 h 145"/>
                  <a:gd name="T4" fmla="*/ 334464761 w 148"/>
                  <a:gd name="T5" fmla="*/ 21865132 h 145"/>
                  <a:gd name="T6" fmla="*/ 309587561 w 148"/>
                  <a:gd name="T7" fmla="*/ 0 h 145"/>
                  <a:gd name="T8" fmla="*/ 146501657 w 148"/>
                  <a:gd name="T9" fmla="*/ 0 h 145"/>
                  <a:gd name="T10" fmla="*/ 146501657 w 148"/>
                  <a:gd name="T11" fmla="*/ 24597860 h 145"/>
                  <a:gd name="T12" fmla="*/ 176906940 w 148"/>
                  <a:gd name="T13" fmla="*/ 196779575 h 145"/>
                  <a:gd name="T14" fmla="*/ 179671812 w 148"/>
                  <a:gd name="T15" fmla="*/ 199512303 h 145"/>
                  <a:gd name="T16" fmla="*/ 179671812 w 148"/>
                  <a:gd name="T17" fmla="*/ 213177597 h 145"/>
                  <a:gd name="T18" fmla="*/ 168613986 w 148"/>
                  <a:gd name="T19" fmla="*/ 218643054 h 145"/>
                  <a:gd name="T20" fmla="*/ 82924557 w 148"/>
                  <a:gd name="T21" fmla="*/ 169448987 h 145"/>
                  <a:gd name="T22" fmla="*/ 0 w 148"/>
                  <a:gd name="T23" fmla="*/ 204977760 h 145"/>
                  <a:gd name="T24" fmla="*/ 204549013 w 148"/>
                  <a:gd name="T25" fmla="*/ 325232679 h 145"/>
                  <a:gd name="T26" fmla="*/ 204549013 w 148"/>
                  <a:gd name="T27" fmla="*/ 396291878 h 145"/>
                  <a:gd name="T28" fmla="*/ 204549013 w 148"/>
                  <a:gd name="T29" fmla="*/ 396291878 h 145"/>
                  <a:gd name="T30" fmla="*/ 295766524 w 148"/>
                  <a:gd name="T31" fmla="*/ 308834657 h 1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" h="145">
                    <a:moveTo>
                      <a:pt x="107" y="113"/>
                    </a:move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16" y="8"/>
                      <a:pt x="112" y="5"/>
                      <a:pt x="11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3"/>
                      <a:pt x="54" y="6"/>
                      <a:pt x="53" y="9"/>
                    </a:cubicBezTo>
                    <a:cubicBezTo>
                      <a:pt x="70" y="25"/>
                      <a:pt x="75" y="50"/>
                      <a:pt x="64" y="72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6" y="73"/>
                      <a:pt x="67" y="76"/>
                      <a:pt x="65" y="78"/>
                    </a:cubicBezTo>
                    <a:cubicBezTo>
                      <a:pt x="64" y="80"/>
                      <a:pt x="62" y="81"/>
                      <a:pt x="61" y="80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2" y="74"/>
                      <a:pt x="9" y="79"/>
                      <a:pt x="0" y="75"/>
                    </a:cubicBezTo>
                    <a:cubicBezTo>
                      <a:pt x="24" y="90"/>
                      <a:pt x="49" y="104"/>
                      <a:pt x="74" y="119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5" y="127"/>
                      <a:pt x="89" y="113"/>
                      <a:pt x="107" y="113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>
                <a:off x="3857625" y="4475163"/>
                <a:ext cx="6350" cy="3175"/>
              </a:xfrm>
              <a:custGeom>
                <a:avLst/>
                <a:gdLst>
                  <a:gd name="T0" fmla="*/ 5040313 w 4"/>
                  <a:gd name="T1" fmla="*/ 5040313 h 2"/>
                  <a:gd name="T2" fmla="*/ 10080625 w 4"/>
                  <a:gd name="T3" fmla="*/ 5040313 h 2"/>
                  <a:gd name="T4" fmla="*/ 0 w 4"/>
                  <a:gd name="T5" fmla="*/ 0 h 2"/>
                  <a:gd name="T6" fmla="*/ 5040313 w 4"/>
                  <a:gd name="T7" fmla="*/ 5040313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003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4070350" y="4335463"/>
                <a:ext cx="7937" cy="4763"/>
              </a:xfrm>
              <a:custGeom>
                <a:avLst/>
                <a:gdLst>
                  <a:gd name="T0" fmla="*/ 0 w 5"/>
                  <a:gd name="T1" fmla="*/ 0 h 3"/>
                  <a:gd name="T2" fmla="*/ 12599194 w 5"/>
                  <a:gd name="T3" fmla="*/ 7562056 h 3"/>
                  <a:gd name="T4" fmla="*/ 0 w 5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3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Freeform 33"/>
              <p:cNvSpPr>
                <a:spLocks/>
              </p:cNvSpPr>
              <p:nvPr/>
            </p:nvSpPr>
            <p:spPr bwMode="auto">
              <a:xfrm>
                <a:off x="3987800" y="4594225"/>
                <a:ext cx="3175" cy="1588"/>
              </a:xfrm>
              <a:custGeom>
                <a:avLst/>
                <a:gdLst>
                  <a:gd name="T0" fmla="*/ 0 w 2"/>
                  <a:gd name="T1" fmla="*/ 2521744 h 1"/>
                  <a:gd name="T2" fmla="*/ 5040313 w 2"/>
                  <a:gd name="T3" fmla="*/ 2521744 h 1"/>
                  <a:gd name="T4" fmla="*/ 0 w 2"/>
                  <a:gd name="T5" fmla="*/ 0 h 1"/>
                  <a:gd name="T6" fmla="*/ 0 w 2"/>
                  <a:gd name="T7" fmla="*/ 252174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3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Oval 34"/>
              <p:cNvSpPr>
                <a:spLocks noChangeArrowheads="1"/>
              </p:cNvSpPr>
              <p:nvPr/>
            </p:nvSpPr>
            <p:spPr bwMode="auto">
              <a:xfrm>
                <a:off x="1031875" y="4576763"/>
                <a:ext cx="482600" cy="484188"/>
              </a:xfrm>
              <a:prstGeom prst="ellipse">
                <a:avLst/>
              </a:pr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8" name="Freeform 35"/>
              <p:cNvSpPr>
                <a:spLocks/>
              </p:cNvSpPr>
              <p:nvPr/>
            </p:nvSpPr>
            <p:spPr bwMode="auto">
              <a:xfrm>
                <a:off x="1128713" y="4648200"/>
                <a:ext cx="273050" cy="307975"/>
              </a:xfrm>
              <a:custGeom>
                <a:avLst/>
                <a:gdLst>
                  <a:gd name="T0" fmla="*/ 446378830 w 165"/>
                  <a:gd name="T1" fmla="*/ 438657403 h 186"/>
                  <a:gd name="T2" fmla="*/ 290283592 w 165"/>
                  <a:gd name="T3" fmla="*/ 216587558 h 186"/>
                  <a:gd name="T4" fmla="*/ 279330150 w 165"/>
                  <a:gd name="T5" fmla="*/ 186429189 h 186"/>
                  <a:gd name="T6" fmla="*/ 279330150 w 165"/>
                  <a:gd name="T7" fmla="*/ 38382626 h 186"/>
                  <a:gd name="T8" fmla="*/ 298498260 w 165"/>
                  <a:gd name="T9" fmla="*/ 19190485 h 186"/>
                  <a:gd name="T10" fmla="*/ 279330150 w 165"/>
                  <a:gd name="T11" fmla="*/ 0 h 186"/>
                  <a:gd name="T12" fmla="*/ 262897505 w 165"/>
                  <a:gd name="T13" fmla="*/ 0 h 186"/>
                  <a:gd name="T14" fmla="*/ 240990620 w 165"/>
                  <a:gd name="T15" fmla="*/ 0 h 186"/>
                  <a:gd name="T16" fmla="*/ 208126984 w 165"/>
                  <a:gd name="T17" fmla="*/ 0 h 186"/>
                  <a:gd name="T18" fmla="*/ 186220100 w 165"/>
                  <a:gd name="T19" fmla="*/ 0 h 186"/>
                  <a:gd name="T20" fmla="*/ 169789109 w 165"/>
                  <a:gd name="T21" fmla="*/ 0 h 186"/>
                  <a:gd name="T22" fmla="*/ 150619345 w 165"/>
                  <a:gd name="T23" fmla="*/ 19190485 h 186"/>
                  <a:gd name="T24" fmla="*/ 169789109 w 165"/>
                  <a:gd name="T25" fmla="*/ 38382626 h 186"/>
                  <a:gd name="T26" fmla="*/ 169789109 w 165"/>
                  <a:gd name="T27" fmla="*/ 186429189 h 186"/>
                  <a:gd name="T28" fmla="*/ 161572787 w 165"/>
                  <a:gd name="T29" fmla="*/ 216587558 h 186"/>
                  <a:gd name="T30" fmla="*/ 5477548 w 165"/>
                  <a:gd name="T31" fmla="*/ 438657403 h 186"/>
                  <a:gd name="T32" fmla="*/ 2738774 w 165"/>
                  <a:gd name="T33" fmla="*/ 466073801 h 186"/>
                  <a:gd name="T34" fmla="*/ 21908539 w 165"/>
                  <a:gd name="T35" fmla="*/ 496230514 h 186"/>
                  <a:gd name="T36" fmla="*/ 46554198 w 165"/>
                  <a:gd name="T37" fmla="*/ 509938713 h 186"/>
                  <a:gd name="T38" fmla="*/ 208126984 w 165"/>
                  <a:gd name="T39" fmla="*/ 509938713 h 186"/>
                  <a:gd name="T40" fmla="*/ 240990620 w 165"/>
                  <a:gd name="T41" fmla="*/ 509938713 h 186"/>
                  <a:gd name="T42" fmla="*/ 402563407 w 165"/>
                  <a:gd name="T43" fmla="*/ 509938713 h 186"/>
                  <a:gd name="T44" fmla="*/ 427209065 w 165"/>
                  <a:gd name="T45" fmla="*/ 496230514 h 186"/>
                  <a:gd name="T46" fmla="*/ 446378830 w 165"/>
                  <a:gd name="T47" fmla="*/ 466073801 h 186"/>
                  <a:gd name="T48" fmla="*/ 446378830 w 165"/>
                  <a:gd name="T49" fmla="*/ 438657403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5" h="186">
                    <a:moveTo>
                      <a:pt x="163" y="160"/>
                    </a:moveTo>
                    <a:cubicBezTo>
                      <a:pt x="106" y="79"/>
                      <a:pt x="106" y="79"/>
                      <a:pt x="106" y="79"/>
                    </a:cubicBezTo>
                    <a:cubicBezTo>
                      <a:pt x="104" y="76"/>
                      <a:pt x="102" y="71"/>
                      <a:pt x="102" y="68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6" y="14"/>
                      <a:pt x="109" y="11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5" y="0"/>
                      <a:pt x="80" y="0"/>
                      <a:pt x="7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8" y="0"/>
                      <a:pt x="55" y="3"/>
                      <a:pt x="55" y="7"/>
                    </a:cubicBezTo>
                    <a:cubicBezTo>
                      <a:pt x="55" y="11"/>
                      <a:pt x="58" y="14"/>
                      <a:pt x="62" y="14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71"/>
                      <a:pt x="61" y="76"/>
                      <a:pt x="59" y="79"/>
                    </a:cubicBezTo>
                    <a:cubicBezTo>
                      <a:pt x="2" y="160"/>
                      <a:pt x="2" y="160"/>
                      <a:pt x="2" y="160"/>
                    </a:cubicBezTo>
                    <a:cubicBezTo>
                      <a:pt x="0" y="163"/>
                      <a:pt x="0" y="168"/>
                      <a:pt x="1" y="170"/>
                    </a:cubicBezTo>
                    <a:cubicBezTo>
                      <a:pt x="8" y="181"/>
                      <a:pt x="8" y="181"/>
                      <a:pt x="8" y="181"/>
                    </a:cubicBezTo>
                    <a:cubicBezTo>
                      <a:pt x="10" y="184"/>
                      <a:pt x="14" y="186"/>
                      <a:pt x="17" y="186"/>
                    </a:cubicBezTo>
                    <a:cubicBezTo>
                      <a:pt x="76" y="186"/>
                      <a:pt x="76" y="186"/>
                      <a:pt x="76" y="186"/>
                    </a:cubicBezTo>
                    <a:cubicBezTo>
                      <a:pt x="80" y="186"/>
                      <a:pt x="85" y="186"/>
                      <a:pt x="88" y="186"/>
                    </a:cubicBezTo>
                    <a:cubicBezTo>
                      <a:pt x="147" y="186"/>
                      <a:pt x="147" y="186"/>
                      <a:pt x="147" y="186"/>
                    </a:cubicBezTo>
                    <a:cubicBezTo>
                      <a:pt x="151" y="186"/>
                      <a:pt x="155" y="184"/>
                      <a:pt x="156" y="18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65" y="168"/>
                      <a:pt x="165" y="163"/>
                      <a:pt x="163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Freeform 36"/>
              <p:cNvSpPr>
                <a:spLocks/>
              </p:cNvSpPr>
              <p:nvPr/>
            </p:nvSpPr>
            <p:spPr bwMode="auto">
              <a:xfrm>
                <a:off x="1157288" y="4845050"/>
                <a:ext cx="215900" cy="85725"/>
              </a:xfrm>
              <a:custGeom>
                <a:avLst/>
                <a:gdLst>
                  <a:gd name="T0" fmla="*/ 85685313 w 136"/>
                  <a:gd name="T1" fmla="*/ 0 h 54"/>
                  <a:gd name="T2" fmla="*/ 0 w 136"/>
                  <a:gd name="T3" fmla="*/ 123488450 h 54"/>
                  <a:gd name="T4" fmla="*/ 7561263 w 136"/>
                  <a:gd name="T5" fmla="*/ 136088438 h 54"/>
                  <a:gd name="T6" fmla="*/ 335181575 w 136"/>
                  <a:gd name="T7" fmla="*/ 136088438 h 54"/>
                  <a:gd name="T8" fmla="*/ 342741250 w 136"/>
                  <a:gd name="T9" fmla="*/ 123488450 h 54"/>
                  <a:gd name="T10" fmla="*/ 257055938 w 136"/>
                  <a:gd name="T11" fmla="*/ 0 h 54"/>
                  <a:gd name="T12" fmla="*/ 85685313 w 136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6" h="54">
                    <a:moveTo>
                      <a:pt x="34" y="0"/>
                    </a:moveTo>
                    <a:lnTo>
                      <a:pt x="0" y="49"/>
                    </a:lnTo>
                    <a:lnTo>
                      <a:pt x="3" y="54"/>
                    </a:lnTo>
                    <a:lnTo>
                      <a:pt x="133" y="54"/>
                    </a:lnTo>
                    <a:lnTo>
                      <a:pt x="136" y="49"/>
                    </a:lnTo>
                    <a:lnTo>
                      <a:pt x="102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B2D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Oval 37"/>
              <p:cNvSpPr>
                <a:spLocks noChangeArrowheads="1"/>
              </p:cNvSpPr>
              <p:nvPr/>
            </p:nvSpPr>
            <p:spPr bwMode="auto">
              <a:xfrm>
                <a:off x="1204913" y="4867275"/>
                <a:ext cx="28575" cy="28575"/>
              </a:xfrm>
              <a:prstGeom prst="ellipse">
                <a:avLst/>
              </a:prstGeom>
              <a:solidFill>
                <a:srgbClr val="8EA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1" name="Oval 38"/>
              <p:cNvSpPr>
                <a:spLocks noChangeArrowheads="1"/>
              </p:cNvSpPr>
              <p:nvPr/>
            </p:nvSpPr>
            <p:spPr bwMode="auto">
              <a:xfrm>
                <a:off x="1239838" y="4884738"/>
                <a:ext cx="34925" cy="34925"/>
              </a:xfrm>
              <a:prstGeom prst="ellipse">
                <a:avLst/>
              </a:prstGeom>
              <a:solidFill>
                <a:srgbClr val="8EA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2" name="Oval 39"/>
              <p:cNvSpPr>
                <a:spLocks noChangeArrowheads="1"/>
              </p:cNvSpPr>
              <p:nvPr/>
            </p:nvSpPr>
            <p:spPr bwMode="auto">
              <a:xfrm>
                <a:off x="1289050" y="4862513"/>
                <a:ext cx="26987" cy="26988"/>
              </a:xfrm>
              <a:prstGeom prst="ellipse">
                <a:avLst/>
              </a:prstGeom>
              <a:solidFill>
                <a:srgbClr val="8EA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" name="Oval 40"/>
              <p:cNvSpPr>
                <a:spLocks noChangeArrowheads="1"/>
              </p:cNvSpPr>
              <p:nvPr/>
            </p:nvSpPr>
            <p:spPr bwMode="auto">
              <a:xfrm>
                <a:off x="2151063" y="1985962"/>
                <a:ext cx="793750" cy="793750"/>
              </a:xfrm>
              <a:prstGeom prst="ellipse">
                <a:avLst/>
              </a:pr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" name="Freeform 50"/>
              <p:cNvSpPr>
                <a:spLocks noEditPoints="1"/>
              </p:cNvSpPr>
              <p:nvPr/>
            </p:nvSpPr>
            <p:spPr bwMode="auto">
              <a:xfrm>
                <a:off x="3395663" y="2371725"/>
                <a:ext cx="528637" cy="563563"/>
              </a:xfrm>
              <a:custGeom>
                <a:avLst/>
                <a:gdLst>
                  <a:gd name="T0" fmla="*/ 711268655 w 319"/>
                  <a:gd name="T1" fmla="*/ 934127220 h 340"/>
                  <a:gd name="T2" fmla="*/ 631628414 w 319"/>
                  <a:gd name="T3" fmla="*/ 851704474 h 340"/>
                  <a:gd name="T4" fmla="*/ 648105648 w 319"/>
                  <a:gd name="T5" fmla="*/ 832472058 h 340"/>
                  <a:gd name="T6" fmla="*/ 735983677 w 319"/>
                  <a:gd name="T7" fmla="*/ 912148263 h 340"/>
                  <a:gd name="T8" fmla="*/ 711268655 w 319"/>
                  <a:gd name="T9" fmla="*/ 934127220 h 340"/>
                  <a:gd name="T10" fmla="*/ 826609294 w 319"/>
                  <a:gd name="T11" fmla="*/ 772028269 h 340"/>
                  <a:gd name="T12" fmla="*/ 722254030 w 319"/>
                  <a:gd name="T13" fmla="*/ 722575616 h 340"/>
                  <a:gd name="T14" fmla="*/ 730491818 w 319"/>
                  <a:gd name="T15" fmla="*/ 697848460 h 340"/>
                  <a:gd name="T16" fmla="*/ 840340598 w 319"/>
                  <a:gd name="T17" fmla="*/ 741806374 h 340"/>
                  <a:gd name="T18" fmla="*/ 826609294 w 319"/>
                  <a:gd name="T19" fmla="*/ 772028269 h 340"/>
                  <a:gd name="T20" fmla="*/ 876040996 w 319"/>
                  <a:gd name="T21" fmla="*/ 574212683 h 340"/>
                  <a:gd name="T22" fmla="*/ 760700357 w 319"/>
                  <a:gd name="T23" fmla="*/ 568717944 h 340"/>
                  <a:gd name="T24" fmla="*/ 760700357 w 319"/>
                  <a:gd name="T25" fmla="*/ 543992446 h 340"/>
                  <a:gd name="T26" fmla="*/ 760700357 w 319"/>
                  <a:gd name="T27" fmla="*/ 541244248 h 340"/>
                  <a:gd name="T28" fmla="*/ 876040996 w 319"/>
                  <a:gd name="T29" fmla="*/ 541244248 h 340"/>
                  <a:gd name="T30" fmla="*/ 876040996 w 319"/>
                  <a:gd name="T31" fmla="*/ 543992446 h 340"/>
                  <a:gd name="T32" fmla="*/ 876040996 w 319"/>
                  <a:gd name="T33" fmla="*/ 574212683 h 340"/>
                  <a:gd name="T34" fmla="*/ 738731264 w 319"/>
                  <a:gd name="T35" fmla="*/ 409367191 h 340"/>
                  <a:gd name="T36" fmla="*/ 730491818 w 319"/>
                  <a:gd name="T37" fmla="*/ 387388234 h 340"/>
                  <a:gd name="T38" fmla="*/ 840340598 w 319"/>
                  <a:gd name="T39" fmla="*/ 343428662 h 340"/>
                  <a:gd name="T40" fmla="*/ 851324316 w 319"/>
                  <a:gd name="T41" fmla="*/ 373650557 h 340"/>
                  <a:gd name="T42" fmla="*/ 738731264 w 319"/>
                  <a:gd name="T43" fmla="*/ 409367191 h 340"/>
                  <a:gd name="T44" fmla="*/ 661836952 w 319"/>
                  <a:gd name="T45" fmla="*/ 271995394 h 340"/>
                  <a:gd name="T46" fmla="*/ 648105648 w 319"/>
                  <a:gd name="T47" fmla="*/ 252764636 h 340"/>
                  <a:gd name="T48" fmla="*/ 733237748 w 319"/>
                  <a:gd name="T49" fmla="*/ 173088430 h 340"/>
                  <a:gd name="T50" fmla="*/ 752460911 w 319"/>
                  <a:gd name="T51" fmla="*/ 197815586 h 340"/>
                  <a:gd name="T52" fmla="*/ 661836952 w 319"/>
                  <a:gd name="T53" fmla="*/ 271995394 h 340"/>
                  <a:gd name="T54" fmla="*/ 71400796 w 319"/>
                  <a:gd name="T55" fmla="*/ 203310325 h 340"/>
                  <a:gd name="T56" fmla="*/ 0 w 319"/>
                  <a:gd name="T57" fmla="*/ 109898100 h 340"/>
                  <a:gd name="T58" fmla="*/ 24716680 w 319"/>
                  <a:gd name="T59" fmla="*/ 90665684 h 340"/>
                  <a:gd name="T60" fmla="*/ 90625616 w 319"/>
                  <a:gd name="T61" fmla="*/ 186826107 h 340"/>
                  <a:gd name="T62" fmla="*/ 71400796 w 319"/>
                  <a:gd name="T63" fmla="*/ 203310325 h 340"/>
                  <a:gd name="T64" fmla="*/ 543750384 w 319"/>
                  <a:gd name="T65" fmla="*/ 170340232 h 340"/>
                  <a:gd name="T66" fmla="*/ 521779634 w 319"/>
                  <a:gd name="T67" fmla="*/ 159350753 h 340"/>
                  <a:gd name="T68" fmla="*/ 571211336 w 319"/>
                  <a:gd name="T69" fmla="*/ 54949050 h 340"/>
                  <a:gd name="T70" fmla="*/ 601419875 w 319"/>
                  <a:gd name="T71" fmla="*/ 68685069 h 340"/>
                  <a:gd name="T72" fmla="*/ 543750384 w 319"/>
                  <a:gd name="T73" fmla="*/ 170340232 h 340"/>
                  <a:gd name="T74" fmla="*/ 211458114 w 319"/>
                  <a:gd name="T75" fmla="*/ 131877057 h 340"/>
                  <a:gd name="T76" fmla="*/ 178503646 w 319"/>
                  <a:gd name="T77" fmla="*/ 19232416 h 340"/>
                  <a:gd name="T78" fmla="*/ 208712185 w 319"/>
                  <a:gd name="T79" fmla="*/ 10989479 h 340"/>
                  <a:gd name="T80" fmla="*/ 236174794 w 319"/>
                  <a:gd name="T81" fmla="*/ 123634119 h 340"/>
                  <a:gd name="T82" fmla="*/ 211458114 w 319"/>
                  <a:gd name="T83" fmla="*/ 131877057 h 340"/>
                  <a:gd name="T84" fmla="*/ 392707690 w 319"/>
                  <a:gd name="T85" fmla="*/ 118139380 h 340"/>
                  <a:gd name="T86" fmla="*/ 367992667 w 319"/>
                  <a:gd name="T87" fmla="*/ 115392839 h 340"/>
                  <a:gd name="T88" fmla="*/ 378976385 w 319"/>
                  <a:gd name="T89" fmla="*/ 0 h 340"/>
                  <a:gd name="T90" fmla="*/ 409184924 w 319"/>
                  <a:gd name="T91" fmla="*/ 2748198 h 340"/>
                  <a:gd name="T92" fmla="*/ 392707690 w 319"/>
                  <a:gd name="T93" fmla="*/ 118139380 h 3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19" h="340">
                    <a:moveTo>
                      <a:pt x="259" y="340"/>
                    </a:moveTo>
                    <a:cubicBezTo>
                      <a:pt x="230" y="310"/>
                      <a:pt x="230" y="310"/>
                      <a:pt x="230" y="310"/>
                    </a:cubicBezTo>
                    <a:cubicBezTo>
                      <a:pt x="232" y="308"/>
                      <a:pt x="234" y="306"/>
                      <a:pt x="236" y="303"/>
                    </a:cubicBezTo>
                    <a:cubicBezTo>
                      <a:pt x="268" y="332"/>
                      <a:pt x="268" y="332"/>
                      <a:pt x="268" y="332"/>
                    </a:cubicBezTo>
                    <a:cubicBezTo>
                      <a:pt x="265" y="335"/>
                      <a:pt x="262" y="338"/>
                      <a:pt x="259" y="340"/>
                    </a:cubicBezTo>
                    <a:close/>
                    <a:moveTo>
                      <a:pt x="301" y="281"/>
                    </a:moveTo>
                    <a:cubicBezTo>
                      <a:pt x="263" y="263"/>
                      <a:pt x="263" y="263"/>
                      <a:pt x="263" y="263"/>
                    </a:cubicBezTo>
                    <a:cubicBezTo>
                      <a:pt x="264" y="260"/>
                      <a:pt x="265" y="257"/>
                      <a:pt x="266" y="254"/>
                    </a:cubicBezTo>
                    <a:cubicBezTo>
                      <a:pt x="306" y="270"/>
                      <a:pt x="306" y="270"/>
                      <a:pt x="306" y="270"/>
                    </a:cubicBezTo>
                    <a:cubicBezTo>
                      <a:pt x="305" y="273"/>
                      <a:pt x="303" y="277"/>
                      <a:pt x="301" y="281"/>
                    </a:cubicBezTo>
                    <a:close/>
                    <a:moveTo>
                      <a:pt x="319" y="209"/>
                    </a:moveTo>
                    <a:cubicBezTo>
                      <a:pt x="277" y="207"/>
                      <a:pt x="277" y="207"/>
                      <a:pt x="277" y="207"/>
                    </a:cubicBezTo>
                    <a:cubicBezTo>
                      <a:pt x="277" y="204"/>
                      <a:pt x="277" y="201"/>
                      <a:pt x="277" y="198"/>
                    </a:cubicBezTo>
                    <a:cubicBezTo>
                      <a:pt x="277" y="197"/>
                      <a:pt x="277" y="197"/>
                      <a:pt x="277" y="197"/>
                    </a:cubicBezTo>
                    <a:cubicBezTo>
                      <a:pt x="319" y="197"/>
                      <a:pt x="319" y="197"/>
                      <a:pt x="319" y="197"/>
                    </a:cubicBezTo>
                    <a:cubicBezTo>
                      <a:pt x="319" y="198"/>
                      <a:pt x="319" y="198"/>
                      <a:pt x="319" y="198"/>
                    </a:cubicBezTo>
                    <a:cubicBezTo>
                      <a:pt x="319" y="202"/>
                      <a:pt x="319" y="206"/>
                      <a:pt x="319" y="209"/>
                    </a:cubicBezTo>
                    <a:close/>
                    <a:moveTo>
                      <a:pt x="269" y="149"/>
                    </a:moveTo>
                    <a:cubicBezTo>
                      <a:pt x="268" y="147"/>
                      <a:pt x="267" y="144"/>
                      <a:pt x="266" y="141"/>
                    </a:cubicBezTo>
                    <a:cubicBezTo>
                      <a:pt x="306" y="125"/>
                      <a:pt x="306" y="125"/>
                      <a:pt x="306" y="125"/>
                    </a:cubicBezTo>
                    <a:cubicBezTo>
                      <a:pt x="307" y="129"/>
                      <a:pt x="308" y="133"/>
                      <a:pt x="310" y="136"/>
                    </a:cubicBezTo>
                    <a:lnTo>
                      <a:pt x="269" y="149"/>
                    </a:lnTo>
                    <a:close/>
                    <a:moveTo>
                      <a:pt x="241" y="99"/>
                    </a:moveTo>
                    <a:cubicBezTo>
                      <a:pt x="240" y="97"/>
                      <a:pt x="238" y="94"/>
                      <a:pt x="236" y="92"/>
                    </a:cubicBezTo>
                    <a:cubicBezTo>
                      <a:pt x="267" y="63"/>
                      <a:pt x="267" y="63"/>
                      <a:pt x="267" y="63"/>
                    </a:cubicBezTo>
                    <a:cubicBezTo>
                      <a:pt x="269" y="66"/>
                      <a:pt x="272" y="69"/>
                      <a:pt x="274" y="72"/>
                    </a:cubicBezTo>
                    <a:lnTo>
                      <a:pt x="241" y="99"/>
                    </a:lnTo>
                    <a:close/>
                    <a:moveTo>
                      <a:pt x="26" y="7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7"/>
                      <a:pt x="6" y="35"/>
                      <a:pt x="9" y="33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1" y="70"/>
                      <a:pt x="28" y="72"/>
                      <a:pt x="26" y="74"/>
                    </a:cubicBezTo>
                    <a:close/>
                    <a:moveTo>
                      <a:pt x="198" y="62"/>
                    </a:moveTo>
                    <a:cubicBezTo>
                      <a:pt x="195" y="61"/>
                      <a:pt x="192" y="59"/>
                      <a:pt x="190" y="58"/>
                    </a:cubicBezTo>
                    <a:cubicBezTo>
                      <a:pt x="208" y="20"/>
                      <a:pt x="208" y="20"/>
                      <a:pt x="208" y="20"/>
                    </a:cubicBezTo>
                    <a:cubicBezTo>
                      <a:pt x="212" y="21"/>
                      <a:pt x="215" y="23"/>
                      <a:pt x="219" y="25"/>
                    </a:cubicBezTo>
                    <a:lnTo>
                      <a:pt x="198" y="62"/>
                    </a:lnTo>
                    <a:close/>
                    <a:moveTo>
                      <a:pt x="77" y="48"/>
                    </a:moveTo>
                    <a:cubicBezTo>
                      <a:pt x="65" y="7"/>
                      <a:pt x="65" y="7"/>
                      <a:pt x="65" y="7"/>
                    </a:cubicBezTo>
                    <a:cubicBezTo>
                      <a:pt x="69" y="6"/>
                      <a:pt x="73" y="5"/>
                      <a:pt x="76" y="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3" y="46"/>
                      <a:pt x="80" y="47"/>
                      <a:pt x="77" y="48"/>
                    </a:cubicBezTo>
                    <a:close/>
                    <a:moveTo>
                      <a:pt x="143" y="43"/>
                    </a:moveTo>
                    <a:cubicBezTo>
                      <a:pt x="140" y="43"/>
                      <a:pt x="137" y="43"/>
                      <a:pt x="134" y="42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2" y="0"/>
                      <a:pt x="146" y="1"/>
                      <a:pt x="149" y="1"/>
                    </a:cubicBezTo>
                    <a:lnTo>
                      <a:pt x="143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51"/>
              <p:cNvSpPr>
                <a:spLocks/>
              </p:cNvSpPr>
              <p:nvPr/>
            </p:nvSpPr>
            <p:spPr bwMode="auto">
              <a:xfrm>
                <a:off x="3335338" y="2439988"/>
                <a:ext cx="522287" cy="520700"/>
              </a:xfrm>
              <a:custGeom>
                <a:avLst/>
                <a:gdLst>
                  <a:gd name="T0" fmla="*/ 692784690 w 315"/>
                  <a:gd name="T1" fmla="*/ 718637080 h 315"/>
                  <a:gd name="T2" fmla="*/ 142955755 w 315"/>
                  <a:gd name="T3" fmla="*/ 688580292 h 315"/>
                  <a:gd name="T4" fmla="*/ 175944397 w 315"/>
                  <a:gd name="T5" fmla="*/ 142088285 h 315"/>
                  <a:gd name="T6" fmla="*/ 723024278 w 315"/>
                  <a:gd name="T7" fmla="*/ 174877508 h 315"/>
                  <a:gd name="T8" fmla="*/ 692784690 w 315"/>
                  <a:gd name="T9" fmla="*/ 71863708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" h="315">
                    <a:moveTo>
                      <a:pt x="252" y="263"/>
                    </a:moveTo>
                    <a:cubicBezTo>
                      <a:pt x="194" y="315"/>
                      <a:pt x="104" y="310"/>
                      <a:pt x="52" y="252"/>
                    </a:cubicBezTo>
                    <a:cubicBezTo>
                      <a:pt x="0" y="194"/>
                      <a:pt x="6" y="104"/>
                      <a:pt x="64" y="52"/>
                    </a:cubicBezTo>
                    <a:cubicBezTo>
                      <a:pt x="122" y="0"/>
                      <a:pt x="211" y="6"/>
                      <a:pt x="263" y="64"/>
                    </a:cubicBezTo>
                    <a:cubicBezTo>
                      <a:pt x="315" y="122"/>
                      <a:pt x="310" y="211"/>
                      <a:pt x="252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52"/>
              <p:cNvSpPr>
                <a:spLocks/>
              </p:cNvSpPr>
              <p:nvPr/>
            </p:nvSpPr>
            <p:spPr bwMode="auto">
              <a:xfrm>
                <a:off x="3494088" y="2535238"/>
                <a:ext cx="203200" cy="255588"/>
              </a:xfrm>
              <a:custGeom>
                <a:avLst/>
                <a:gdLst>
                  <a:gd name="T0" fmla="*/ 169211083 w 123"/>
                  <a:gd name="T1" fmla="*/ 0 h 154"/>
                  <a:gd name="T2" fmla="*/ 335693008 w 123"/>
                  <a:gd name="T3" fmla="*/ 168022555 h 154"/>
                  <a:gd name="T4" fmla="*/ 308401431 w 123"/>
                  <a:gd name="T5" fmla="*/ 264430681 h 154"/>
                  <a:gd name="T6" fmla="*/ 308401431 w 123"/>
                  <a:gd name="T7" fmla="*/ 264430681 h 154"/>
                  <a:gd name="T8" fmla="*/ 292024833 w 123"/>
                  <a:gd name="T9" fmla="*/ 283710978 h 154"/>
                  <a:gd name="T10" fmla="*/ 231983363 w 123"/>
                  <a:gd name="T11" fmla="*/ 424189778 h 154"/>
                  <a:gd name="T12" fmla="*/ 169211083 w 123"/>
                  <a:gd name="T13" fmla="*/ 424189778 h 154"/>
                  <a:gd name="T14" fmla="*/ 103709646 w 123"/>
                  <a:gd name="T15" fmla="*/ 424189778 h 154"/>
                  <a:gd name="T16" fmla="*/ 43668176 w 123"/>
                  <a:gd name="T17" fmla="*/ 283710978 h 154"/>
                  <a:gd name="T18" fmla="*/ 30020735 w 123"/>
                  <a:gd name="T19" fmla="*/ 264430681 h 154"/>
                  <a:gd name="T20" fmla="*/ 30020735 w 123"/>
                  <a:gd name="T21" fmla="*/ 264430681 h 154"/>
                  <a:gd name="T22" fmla="*/ 0 w 123"/>
                  <a:gd name="T23" fmla="*/ 168022555 h 154"/>
                  <a:gd name="T24" fmla="*/ 169211083 w 123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3" h="154">
                    <a:moveTo>
                      <a:pt x="62" y="0"/>
                    </a:moveTo>
                    <a:cubicBezTo>
                      <a:pt x="96" y="0"/>
                      <a:pt x="123" y="27"/>
                      <a:pt x="123" y="61"/>
                    </a:cubicBezTo>
                    <a:cubicBezTo>
                      <a:pt x="123" y="74"/>
                      <a:pt x="119" y="86"/>
                      <a:pt x="113" y="96"/>
                    </a:cubicBezTo>
                    <a:cubicBezTo>
                      <a:pt x="113" y="96"/>
                      <a:pt x="113" y="96"/>
                      <a:pt x="113" y="96"/>
                    </a:cubicBezTo>
                    <a:cubicBezTo>
                      <a:pt x="111" y="98"/>
                      <a:pt x="109" y="101"/>
                      <a:pt x="107" y="103"/>
                    </a:cubicBezTo>
                    <a:cubicBezTo>
                      <a:pt x="99" y="114"/>
                      <a:pt x="85" y="135"/>
                      <a:pt x="85" y="154"/>
                    </a:cubicBezTo>
                    <a:cubicBezTo>
                      <a:pt x="62" y="154"/>
                      <a:pt x="62" y="154"/>
                      <a:pt x="62" y="154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9" y="135"/>
                      <a:pt x="25" y="114"/>
                      <a:pt x="16" y="103"/>
                    </a:cubicBezTo>
                    <a:cubicBezTo>
                      <a:pt x="14" y="101"/>
                      <a:pt x="12" y="98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4" y="86"/>
                      <a:pt x="0" y="74"/>
                      <a:pt x="0" y="61"/>
                    </a:cubicBezTo>
                    <a:cubicBezTo>
                      <a:pt x="0" y="27"/>
                      <a:pt x="28" y="0"/>
                      <a:pt x="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53"/>
              <p:cNvSpPr>
                <a:spLocks/>
              </p:cNvSpPr>
              <p:nvPr/>
            </p:nvSpPr>
            <p:spPr bwMode="auto">
              <a:xfrm>
                <a:off x="3546475" y="2805113"/>
                <a:ext cx="98425" cy="12700"/>
              </a:xfrm>
              <a:custGeom>
                <a:avLst/>
                <a:gdLst>
                  <a:gd name="T0" fmla="*/ 164194587 w 59"/>
                  <a:gd name="T1" fmla="*/ 9875157 h 7"/>
                  <a:gd name="T2" fmla="*/ 158629404 w 59"/>
                  <a:gd name="T3" fmla="*/ 23041429 h 7"/>
                  <a:gd name="T4" fmla="*/ 5565183 w 59"/>
                  <a:gd name="T5" fmla="*/ 23041429 h 7"/>
                  <a:gd name="T6" fmla="*/ 0 w 59"/>
                  <a:gd name="T7" fmla="*/ 9875157 h 7"/>
                  <a:gd name="T8" fmla="*/ 0 w 59"/>
                  <a:gd name="T9" fmla="*/ 9875157 h 7"/>
                  <a:gd name="T10" fmla="*/ 5565183 w 59"/>
                  <a:gd name="T11" fmla="*/ 0 h 7"/>
                  <a:gd name="T12" fmla="*/ 158629404 w 59"/>
                  <a:gd name="T13" fmla="*/ 0 h 7"/>
                  <a:gd name="T14" fmla="*/ 164194587 w 59"/>
                  <a:gd name="T15" fmla="*/ 987515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7">
                    <a:moveTo>
                      <a:pt x="59" y="3"/>
                    </a:moveTo>
                    <a:cubicBezTo>
                      <a:pt x="59" y="5"/>
                      <a:pt x="58" y="7"/>
                      <a:pt x="57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0"/>
                      <a:pt x="59" y="1"/>
                      <a:pt x="59" y="3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3546475" y="2822575"/>
                <a:ext cx="98425" cy="11113"/>
              </a:xfrm>
              <a:custGeom>
                <a:avLst/>
                <a:gdLst>
                  <a:gd name="T0" fmla="*/ 164194587 w 59"/>
                  <a:gd name="T1" fmla="*/ 7561603 h 7"/>
                  <a:gd name="T2" fmla="*/ 158629404 w 59"/>
                  <a:gd name="T3" fmla="*/ 17642681 h 7"/>
                  <a:gd name="T4" fmla="*/ 5565183 w 59"/>
                  <a:gd name="T5" fmla="*/ 17642681 h 7"/>
                  <a:gd name="T6" fmla="*/ 0 w 59"/>
                  <a:gd name="T7" fmla="*/ 7561603 h 7"/>
                  <a:gd name="T8" fmla="*/ 0 w 59"/>
                  <a:gd name="T9" fmla="*/ 7561603 h 7"/>
                  <a:gd name="T10" fmla="*/ 5565183 w 59"/>
                  <a:gd name="T11" fmla="*/ 0 h 7"/>
                  <a:gd name="T12" fmla="*/ 158629404 w 59"/>
                  <a:gd name="T13" fmla="*/ 0 h 7"/>
                  <a:gd name="T14" fmla="*/ 164194587 w 59"/>
                  <a:gd name="T15" fmla="*/ 7561603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7">
                    <a:moveTo>
                      <a:pt x="59" y="3"/>
                    </a:moveTo>
                    <a:cubicBezTo>
                      <a:pt x="59" y="5"/>
                      <a:pt x="58" y="7"/>
                      <a:pt x="57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0"/>
                      <a:pt x="59" y="2"/>
                      <a:pt x="59" y="3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3546475" y="2838450"/>
                <a:ext cx="98425" cy="11113"/>
              </a:xfrm>
              <a:custGeom>
                <a:avLst/>
                <a:gdLst>
                  <a:gd name="T0" fmla="*/ 164194587 w 59"/>
                  <a:gd name="T1" fmla="*/ 10081079 h 7"/>
                  <a:gd name="T2" fmla="*/ 158629404 w 59"/>
                  <a:gd name="T3" fmla="*/ 17642681 h 7"/>
                  <a:gd name="T4" fmla="*/ 5565183 w 59"/>
                  <a:gd name="T5" fmla="*/ 17642681 h 7"/>
                  <a:gd name="T6" fmla="*/ 0 w 59"/>
                  <a:gd name="T7" fmla="*/ 10081079 h 7"/>
                  <a:gd name="T8" fmla="*/ 0 w 59"/>
                  <a:gd name="T9" fmla="*/ 10081079 h 7"/>
                  <a:gd name="T10" fmla="*/ 5565183 w 59"/>
                  <a:gd name="T11" fmla="*/ 0 h 7"/>
                  <a:gd name="T12" fmla="*/ 158629404 w 59"/>
                  <a:gd name="T13" fmla="*/ 0 h 7"/>
                  <a:gd name="T14" fmla="*/ 164194587 w 59"/>
                  <a:gd name="T15" fmla="*/ 10081079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7">
                    <a:moveTo>
                      <a:pt x="59" y="4"/>
                    </a:moveTo>
                    <a:cubicBezTo>
                      <a:pt x="59" y="6"/>
                      <a:pt x="58" y="7"/>
                      <a:pt x="57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0"/>
                      <a:pt x="59" y="2"/>
                      <a:pt x="59" y="4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3529013" y="2628900"/>
                <a:ext cx="133350" cy="166688"/>
              </a:xfrm>
              <a:custGeom>
                <a:avLst/>
                <a:gdLst>
                  <a:gd name="T0" fmla="*/ 146355741 w 81"/>
                  <a:gd name="T1" fmla="*/ 275097914 h 101"/>
                  <a:gd name="T2" fmla="*/ 135514880 w 81"/>
                  <a:gd name="T3" fmla="*/ 275097914 h 101"/>
                  <a:gd name="T4" fmla="*/ 135514880 w 81"/>
                  <a:gd name="T5" fmla="*/ 84436549 h 101"/>
                  <a:gd name="T6" fmla="*/ 84018731 w 81"/>
                  <a:gd name="T7" fmla="*/ 84436549 h 101"/>
                  <a:gd name="T8" fmla="*/ 84018731 w 81"/>
                  <a:gd name="T9" fmla="*/ 275097914 h 101"/>
                  <a:gd name="T10" fmla="*/ 75887674 w 81"/>
                  <a:gd name="T11" fmla="*/ 275097914 h 101"/>
                  <a:gd name="T12" fmla="*/ 75887674 w 81"/>
                  <a:gd name="T13" fmla="*/ 84436549 h 101"/>
                  <a:gd name="T14" fmla="*/ 43365091 w 81"/>
                  <a:gd name="T15" fmla="*/ 84436549 h 101"/>
                  <a:gd name="T16" fmla="*/ 0 w 81"/>
                  <a:gd name="T17" fmla="*/ 40856714 h 101"/>
                  <a:gd name="T18" fmla="*/ 43365091 w 81"/>
                  <a:gd name="T19" fmla="*/ 0 h 101"/>
                  <a:gd name="T20" fmla="*/ 84018731 w 81"/>
                  <a:gd name="T21" fmla="*/ 40856714 h 101"/>
                  <a:gd name="T22" fmla="*/ 84018731 w 81"/>
                  <a:gd name="T23" fmla="*/ 73540765 h 101"/>
                  <a:gd name="T24" fmla="*/ 135514880 w 81"/>
                  <a:gd name="T25" fmla="*/ 73540765 h 101"/>
                  <a:gd name="T26" fmla="*/ 135514880 w 81"/>
                  <a:gd name="T27" fmla="*/ 40856714 h 101"/>
                  <a:gd name="T28" fmla="*/ 178879970 w 81"/>
                  <a:gd name="T29" fmla="*/ 0 h 101"/>
                  <a:gd name="T30" fmla="*/ 219533611 w 81"/>
                  <a:gd name="T31" fmla="*/ 40856714 h 101"/>
                  <a:gd name="T32" fmla="*/ 178879970 w 81"/>
                  <a:gd name="T33" fmla="*/ 84436549 h 101"/>
                  <a:gd name="T34" fmla="*/ 146355741 w 81"/>
                  <a:gd name="T35" fmla="*/ 84436549 h 101"/>
                  <a:gd name="T36" fmla="*/ 146355741 w 81"/>
                  <a:gd name="T37" fmla="*/ 275097914 h 101"/>
                  <a:gd name="T38" fmla="*/ 146355741 w 81"/>
                  <a:gd name="T39" fmla="*/ 73540765 h 101"/>
                  <a:gd name="T40" fmla="*/ 178879970 w 81"/>
                  <a:gd name="T41" fmla="*/ 73540765 h 101"/>
                  <a:gd name="T42" fmla="*/ 208692750 w 81"/>
                  <a:gd name="T43" fmla="*/ 40856714 h 101"/>
                  <a:gd name="T44" fmla="*/ 178879970 w 81"/>
                  <a:gd name="T45" fmla="*/ 10895784 h 101"/>
                  <a:gd name="T46" fmla="*/ 146355741 w 81"/>
                  <a:gd name="T47" fmla="*/ 40856714 h 101"/>
                  <a:gd name="T48" fmla="*/ 146355741 w 81"/>
                  <a:gd name="T49" fmla="*/ 73540765 h 101"/>
                  <a:gd name="T50" fmla="*/ 43365091 w 81"/>
                  <a:gd name="T51" fmla="*/ 10895784 h 101"/>
                  <a:gd name="T52" fmla="*/ 10840861 w 81"/>
                  <a:gd name="T53" fmla="*/ 40856714 h 101"/>
                  <a:gd name="T54" fmla="*/ 43365091 w 81"/>
                  <a:gd name="T55" fmla="*/ 73540765 h 101"/>
                  <a:gd name="T56" fmla="*/ 75887674 w 81"/>
                  <a:gd name="T57" fmla="*/ 73540765 h 101"/>
                  <a:gd name="T58" fmla="*/ 75887674 w 81"/>
                  <a:gd name="T59" fmla="*/ 40856714 h 101"/>
                  <a:gd name="T60" fmla="*/ 43365091 w 81"/>
                  <a:gd name="T61" fmla="*/ 10895784 h 10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1" h="101">
                    <a:moveTo>
                      <a:pt x="54" y="101"/>
                    </a:move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4" y="0"/>
                      <a:pt x="31" y="7"/>
                      <a:pt x="31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7"/>
                      <a:pt x="57" y="0"/>
                      <a:pt x="66" y="0"/>
                    </a:cubicBezTo>
                    <a:cubicBezTo>
                      <a:pt x="74" y="0"/>
                      <a:pt x="81" y="7"/>
                      <a:pt x="81" y="15"/>
                    </a:cubicBezTo>
                    <a:cubicBezTo>
                      <a:pt x="81" y="24"/>
                      <a:pt x="74" y="31"/>
                      <a:pt x="66" y="31"/>
                    </a:cubicBezTo>
                    <a:cubicBezTo>
                      <a:pt x="54" y="31"/>
                      <a:pt x="54" y="31"/>
                      <a:pt x="54" y="31"/>
                    </a:cubicBezTo>
                    <a:lnTo>
                      <a:pt x="54" y="101"/>
                    </a:lnTo>
                    <a:close/>
                    <a:moveTo>
                      <a:pt x="54" y="27"/>
                    </a:moveTo>
                    <a:cubicBezTo>
                      <a:pt x="66" y="27"/>
                      <a:pt x="66" y="27"/>
                      <a:pt x="66" y="27"/>
                    </a:cubicBezTo>
                    <a:cubicBezTo>
                      <a:pt x="72" y="27"/>
                      <a:pt x="77" y="22"/>
                      <a:pt x="77" y="15"/>
                    </a:cubicBezTo>
                    <a:cubicBezTo>
                      <a:pt x="77" y="9"/>
                      <a:pt x="72" y="4"/>
                      <a:pt x="66" y="4"/>
                    </a:cubicBezTo>
                    <a:cubicBezTo>
                      <a:pt x="59" y="4"/>
                      <a:pt x="54" y="9"/>
                      <a:pt x="54" y="15"/>
                    </a:cubicBezTo>
                    <a:lnTo>
                      <a:pt x="54" y="27"/>
                    </a:lnTo>
                    <a:close/>
                    <a:moveTo>
                      <a:pt x="16" y="4"/>
                    </a:moveTo>
                    <a:cubicBezTo>
                      <a:pt x="9" y="4"/>
                      <a:pt x="4" y="9"/>
                      <a:pt x="4" y="15"/>
                    </a:cubicBezTo>
                    <a:cubicBezTo>
                      <a:pt x="4" y="22"/>
                      <a:pt x="9" y="27"/>
                      <a:pt x="16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9"/>
                      <a:pt x="22" y="4"/>
                      <a:pt x="16" y="4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57"/>
              <p:cNvSpPr>
                <a:spLocks noEditPoints="1"/>
              </p:cNvSpPr>
              <p:nvPr/>
            </p:nvSpPr>
            <p:spPr bwMode="auto">
              <a:xfrm>
                <a:off x="3484563" y="2525713"/>
                <a:ext cx="222250" cy="274638"/>
              </a:xfrm>
              <a:custGeom>
                <a:avLst/>
                <a:gdLst>
                  <a:gd name="T0" fmla="*/ 184309935 w 134"/>
                  <a:gd name="T1" fmla="*/ 0 h 166"/>
                  <a:gd name="T2" fmla="*/ 0 w 134"/>
                  <a:gd name="T3" fmla="*/ 183392006 h 166"/>
                  <a:gd name="T4" fmla="*/ 30259172 w 134"/>
                  <a:gd name="T5" fmla="*/ 287405358 h 166"/>
                  <a:gd name="T6" fmla="*/ 46765381 w 134"/>
                  <a:gd name="T7" fmla="*/ 306565495 h 166"/>
                  <a:gd name="T8" fmla="*/ 104533795 w 134"/>
                  <a:gd name="T9" fmla="*/ 437949998 h 166"/>
                  <a:gd name="T10" fmla="*/ 107285382 w 134"/>
                  <a:gd name="T11" fmla="*/ 448899120 h 166"/>
                  <a:gd name="T12" fmla="*/ 118288416 w 134"/>
                  <a:gd name="T13" fmla="*/ 454373681 h 166"/>
                  <a:gd name="T14" fmla="*/ 184309935 w 134"/>
                  <a:gd name="T15" fmla="*/ 454373681 h 166"/>
                  <a:gd name="T16" fmla="*/ 247579866 w 134"/>
                  <a:gd name="T17" fmla="*/ 454373681 h 166"/>
                  <a:gd name="T18" fmla="*/ 258584558 w 134"/>
                  <a:gd name="T19" fmla="*/ 448899120 h 166"/>
                  <a:gd name="T20" fmla="*/ 264086075 w 134"/>
                  <a:gd name="T21" fmla="*/ 437949998 h 166"/>
                  <a:gd name="T22" fmla="*/ 319104560 w 134"/>
                  <a:gd name="T23" fmla="*/ 306565495 h 166"/>
                  <a:gd name="T24" fmla="*/ 335609110 w 134"/>
                  <a:gd name="T25" fmla="*/ 287405358 h 166"/>
                  <a:gd name="T26" fmla="*/ 368619869 w 134"/>
                  <a:gd name="T27" fmla="*/ 183392006 h 166"/>
                  <a:gd name="T28" fmla="*/ 184309935 w 134"/>
                  <a:gd name="T29" fmla="*/ 0 h 166"/>
                  <a:gd name="T30" fmla="*/ 324606076 w 134"/>
                  <a:gd name="T31" fmla="*/ 279192689 h 166"/>
                  <a:gd name="T32" fmla="*/ 324606076 w 134"/>
                  <a:gd name="T33" fmla="*/ 279192689 h 166"/>
                  <a:gd name="T34" fmla="*/ 308099868 w 134"/>
                  <a:gd name="T35" fmla="*/ 298354480 h 166"/>
                  <a:gd name="T36" fmla="*/ 247579866 w 134"/>
                  <a:gd name="T37" fmla="*/ 437949998 h 166"/>
                  <a:gd name="T38" fmla="*/ 184309935 w 134"/>
                  <a:gd name="T39" fmla="*/ 437949998 h 166"/>
                  <a:gd name="T40" fmla="*/ 118288416 w 134"/>
                  <a:gd name="T41" fmla="*/ 437949998 h 166"/>
                  <a:gd name="T42" fmla="*/ 57768414 w 134"/>
                  <a:gd name="T43" fmla="*/ 298354480 h 166"/>
                  <a:gd name="T44" fmla="*/ 44013793 w 134"/>
                  <a:gd name="T45" fmla="*/ 279192689 h 166"/>
                  <a:gd name="T46" fmla="*/ 44013793 w 134"/>
                  <a:gd name="T47" fmla="*/ 279192689 h 166"/>
                  <a:gd name="T48" fmla="*/ 13754621 w 134"/>
                  <a:gd name="T49" fmla="*/ 183392006 h 166"/>
                  <a:gd name="T50" fmla="*/ 184309935 w 134"/>
                  <a:gd name="T51" fmla="*/ 16423683 h 166"/>
                  <a:gd name="T52" fmla="*/ 352115319 w 134"/>
                  <a:gd name="T53" fmla="*/ 183392006 h 166"/>
                  <a:gd name="T54" fmla="*/ 324606076 w 134"/>
                  <a:gd name="T55" fmla="*/ 279192689 h 1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4" h="166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81"/>
                      <a:pt x="4" y="94"/>
                      <a:pt x="11" y="105"/>
                    </a:cubicBezTo>
                    <a:cubicBezTo>
                      <a:pt x="13" y="107"/>
                      <a:pt x="15" y="110"/>
                      <a:pt x="17" y="112"/>
                    </a:cubicBezTo>
                    <a:cubicBezTo>
                      <a:pt x="24" y="121"/>
                      <a:pt x="38" y="142"/>
                      <a:pt x="38" y="160"/>
                    </a:cubicBezTo>
                    <a:cubicBezTo>
                      <a:pt x="38" y="162"/>
                      <a:pt x="38" y="163"/>
                      <a:pt x="39" y="164"/>
                    </a:cubicBezTo>
                    <a:cubicBezTo>
                      <a:pt x="40" y="165"/>
                      <a:pt x="42" y="166"/>
                      <a:pt x="43" y="166"/>
                    </a:cubicBezTo>
                    <a:cubicBezTo>
                      <a:pt x="67" y="166"/>
                      <a:pt x="67" y="166"/>
                      <a:pt x="67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91" y="166"/>
                      <a:pt x="93" y="165"/>
                      <a:pt x="94" y="164"/>
                    </a:cubicBezTo>
                    <a:cubicBezTo>
                      <a:pt x="95" y="163"/>
                      <a:pt x="96" y="162"/>
                      <a:pt x="96" y="160"/>
                    </a:cubicBezTo>
                    <a:cubicBezTo>
                      <a:pt x="95" y="142"/>
                      <a:pt x="110" y="121"/>
                      <a:pt x="116" y="112"/>
                    </a:cubicBezTo>
                    <a:cubicBezTo>
                      <a:pt x="118" y="110"/>
                      <a:pt x="120" y="107"/>
                      <a:pt x="122" y="105"/>
                    </a:cubicBezTo>
                    <a:cubicBezTo>
                      <a:pt x="130" y="94"/>
                      <a:pt x="134" y="81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lose/>
                    <a:moveTo>
                      <a:pt x="118" y="102"/>
                    </a:moveTo>
                    <a:cubicBezTo>
                      <a:pt x="118" y="102"/>
                      <a:pt x="118" y="102"/>
                      <a:pt x="118" y="102"/>
                    </a:cubicBezTo>
                    <a:cubicBezTo>
                      <a:pt x="116" y="104"/>
                      <a:pt x="114" y="107"/>
                      <a:pt x="112" y="109"/>
                    </a:cubicBezTo>
                    <a:cubicBezTo>
                      <a:pt x="104" y="120"/>
                      <a:pt x="90" y="141"/>
                      <a:pt x="90" y="160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4" y="141"/>
                      <a:pt x="30" y="120"/>
                      <a:pt x="21" y="109"/>
                    </a:cubicBezTo>
                    <a:cubicBezTo>
                      <a:pt x="19" y="107"/>
                      <a:pt x="17" y="104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9" y="92"/>
                      <a:pt x="5" y="80"/>
                      <a:pt x="5" y="67"/>
                    </a:cubicBezTo>
                    <a:cubicBezTo>
                      <a:pt x="5" y="33"/>
                      <a:pt x="33" y="6"/>
                      <a:pt x="67" y="6"/>
                    </a:cubicBezTo>
                    <a:cubicBezTo>
                      <a:pt x="101" y="6"/>
                      <a:pt x="128" y="33"/>
                      <a:pt x="128" y="67"/>
                    </a:cubicBezTo>
                    <a:cubicBezTo>
                      <a:pt x="128" y="80"/>
                      <a:pt x="124" y="92"/>
                      <a:pt x="118" y="102"/>
                    </a:cubicBezTo>
                    <a:close/>
                  </a:path>
                </a:pathLst>
              </a:cu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Oval 58"/>
              <p:cNvSpPr>
                <a:spLocks noChangeArrowheads="1"/>
              </p:cNvSpPr>
              <p:nvPr/>
            </p:nvSpPr>
            <p:spPr bwMode="auto">
              <a:xfrm>
                <a:off x="3806825" y="3124200"/>
                <a:ext cx="569912" cy="568325"/>
              </a:xfrm>
              <a:prstGeom prst="ellipse">
                <a:avLst/>
              </a:pr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2" name="Freeform 59"/>
              <p:cNvSpPr>
                <a:spLocks/>
              </p:cNvSpPr>
              <p:nvPr/>
            </p:nvSpPr>
            <p:spPr bwMode="auto">
              <a:xfrm>
                <a:off x="3968750" y="3438525"/>
                <a:ext cx="134937" cy="217488"/>
              </a:xfrm>
              <a:custGeom>
                <a:avLst/>
                <a:gdLst>
                  <a:gd name="T0" fmla="*/ 222014678 w 81"/>
                  <a:gd name="T1" fmla="*/ 111302779 h 132"/>
                  <a:gd name="T2" fmla="*/ 183162817 w 81"/>
                  <a:gd name="T3" fmla="*/ 266040548 h 132"/>
                  <a:gd name="T4" fmla="*/ 105457430 w 81"/>
                  <a:gd name="T5" fmla="*/ 0 h 132"/>
                  <a:gd name="T6" fmla="*/ 222014678 w 81"/>
                  <a:gd name="T7" fmla="*/ 111302779 h 1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132">
                    <a:moveTo>
                      <a:pt x="80" y="41"/>
                    </a:moveTo>
                    <a:cubicBezTo>
                      <a:pt x="72" y="48"/>
                      <a:pt x="52" y="67"/>
                      <a:pt x="66" y="98"/>
                    </a:cubicBezTo>
                    <a:cubicBezTo>
                      <a:pt x="81" y="132"/>
                      <a:pt x="0" y="59"/>
                      <a:pt x="38" y="0"/>
                    </a:cubicBezTo>
                    <a:cubicBezTo>
                      <a:pt x="51" y="19"/>
                      <a:pt x="66" y="33"/>
                      <a:pt x="80" y="41"/>
                    </a:cubicBezTo>
                    <a:close/>
                  </a:path>
                </a:pathLst>
              </a:custGeom>
              <a:solidFill>
                <a:srgbClr val="AD4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Freeform 60"/>
              <p:cNvSpPr>
                <a:spLocks/>
              </p:cNvSpPr>
              <p:nvPr/>
            </p:nvSpPr>
            <p:spPr bwMode="auto">
              <a:xfrm>
                <a:off x="4148138" y="3376613"/>
                <a:ext cx="139700" cy="180975"/>
              </a:xfrm>
              <a:custGeom>
                <a:avLst/>
                <a:gdLst>
                  <a:gd name="T0" fmla="*/ 0 w 84"/>
                  <a:gd name="T1" fmla="*/ 0 h 109"/>
                  <a:gd name="T2" fmla="*/ 27658937 w 84"/>
                  <a:gd name="T3" fmla="*/ 159887262 h 109"/>
                  <a:gd name="T4" fmla="*/ 177016531 w 84"/>
                  <a:gd name="T5" fmla="*/ 215019884 h 109"/>
                  <a:gd name="T6" fmla="*/ 0 w 84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109">
                    <a:moveTo>
                      <a:pt x="0" y="0"/>
                    </a:moveTo>
                    <a:cubicBezTo>
                      <a:pt x="8" y="21"/>
                      <a:pt x="12" y="42"/>
                      <a:pt x="10" y="58"/>
                    </a:cubicBezTo>
                    <a:cubicBezTo>
                      <a:pt x="21" y="55"/>
                      <a:pt x="47" y="50"/>
                      <a:pt x="64" y="78"/>
                    </a:cubicBezTo>
                    <a:cubicBezTo>
                      <a:pt x="84" y="109"/>
                      <a:pt x="70" y="3"/>
                      <a:pt x="0" y="0"/>
                    </a:cubicBezTo>
                    <a:close/>
                  </a:path>
                </a:pathLst>
              </a:custGeom>
              <a:solidFill>
                <a:srgbClr val="AD4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61"/>
              <p:cNvSpPr>
                <a:spLocks/>
              </p:cNvSpPr>
              <p:nvPr/>
            </p:nvSpPr>
            <p:spPr bwMode="auto">
              <a:xfrm>
                <a:off x="3970338" y="3252788"/>
                <a:ext cx="222250" cy="295275"/>
              </a:xfrm>
              <a:custGeom>
                <a:avLst/>
                <a:gdLst>
                  <a:gd name="T0" fmla="*/ 0 w 134"/>
                  <a:gd name="T1" fmla="*/ 90808674 h 178"/>
                  <a:gd name="T2" fmla="*/ 60520002 w 134"/>
                  <a:gd name="T3" fmla="*/ 266921965 h 178"/>
                  <a:gd name="T4" fmla="*/ 316352972 w 134"/>
                  <a:gd name="T5" fmla="*/ 478809978 h 178"/>
                  <a:gd name="T6" fmla="*/ 283342213 w 134"/>
                  <a:gd name="T7" fmla="*/ 148596314 h 178"/>
                  <a:gd name="T8" fmla="*/ 170555313 w 134"/>
                  <a:gd name="T9" fmla="*/ 0 h 178"/>
                  <a:gd name="T10" fmla="*/ 90779174 w 134"/>
                  <a:gd name="T11" fmla="*/ 57787640 h 178"/>
                  <a:gd name="T12" fmla="*/ 0 w 134"/>
                  <a:gd name="T13" fmla="*/ 90808674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4" h="178">
                    <a:moveTo>
                      <a:pt x="0" y="33"/>
                    </a:moveTo>
                    <a:cubicBezTo>
                      <a:pt x="3" y="53"/>
                      <a:pt x="10" y="75"/>
                      <a:pt x="22" y="97"/>
                    </a:cubicBezTo>
                    <a:cubicBezTo>
                      <a:pt x="48" y="147"/>
                      <a:pt x="87" y="178"/>
                      <a:pt x="115" y="174"/>
                    </a:cubicBezTo>
                    <a:cubicBezTo>
                      <a:pt x="134" y="153"/>
                      <a:pt x="129" y="103"/>
                      <a:pt x="103" y="54"/>
                    </a:cubicBezTo>
                    <a:cubicBezTo>
                      <a:pt x="91" y="32"/>
                      <a:pt x="77" y="14"/>
                      <a:pt x="62" y="0"/>
                    </a:cubicBezTo>
                    <a:cubicBezTo>
                      <a:pt x="55" y="8"/>
                      <a:pt x="45" y="15"/>
                      <a:pt x="33" y="21"/>
                    </a:cubicBezTo>
                    <a:cubicBezTo>
                      <a:pt x="22" y="27"/>
                      <a:pt x="10" y="31"/>
                      <a:pt x="0" y="33"/>
                    </a:cubicBezTo>
                    <a:close/>
                  </a:path>
                </a:pathLst>
              </a:cu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62"/>
              <p:cNvSpPr>
                <a:spLocks/>
              </p:cNvSpPr>
              <p:nvPr/>
            </p:nvSpPr>
            <p:spPr bwMode="auto">
              <a:xfrm>
                <a:off x="4017963" y="3309938"/>
                <a:ext cx="84137" cy="84138"/>
              </a:xfrm>
              <a:custGeom>
                <a:avLst/>
                <a:gdLst>
                  <a:gd name="T0" fmla="*/ 124591752 w 50"/>
                  <a:gd name="T1" fmla="*/ 42474545 h 50"/>
                  <a:gd name="T2" fmla="*/ 99106655 w 50"/>
                  <a:gd name="T3" fmla="*/ 124593233 h 50"/>
                  <a:gd name="T4" fmla="*/ 16988943 w 50"/>
                  <a:gd name="T5" fmla="*/ 99109516 h 50"/>
                  <a:gd name="T6" fmla="*/ 42474040 w 50"/>
                  <a:gd name="T7" fmla="*/ 16990828 h 50"/>
                  <a:gd name="T8" fmla="*/ 124591752 w 50"/>
                  <a:gd name="T9" fmla="*/ 4247454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4" y="15"/>
                    </a:moveTo>
                    <a:cubicBezTo>
                      <a:pt x="50" y="26"/>
                      <a:pt x="46" y="39"/>
                      <a:pt x="35" y="44"/>
                    </a:cubicBezTo>
                    <a:cubicBezTo>
                      <a:pt x="25" y="50"/>
                      <a:pt x="12" y="46"/>
                      <a:pt x="6" y="35"/>
                    </a:cubicBezTo>
                    <a:cubicBezTo>
                      <a:pt x="0" y="25"/>
                      <a:pt x="4" y="12"/>
                      <a:pt x="15" y="6"/>
                    </a:cubicBezTo>
                    <a:cubicBezTo>
                      <a:pt x="26" y="0"/>
                      <a:pt x="39" y="4"/>
                      <a:pt x="44" y="15"/>
                    </a:cubicBezTo>
                    <a:close/>
                  </a:path>
                </a:pathLst>
              </a:cu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Freeform 63"/>
              <p:cNvSpPr>
                <a:spLocks/>
              </p:cNvSpPr>
              <p:nvPr/>
            </p:nvSpPr>
            <p:spPr bwMode="auto">
              <a:xfrm>
                <a:off x="4027488" y="3319463"/>
                <a:ext cx="66675" cy="65088"/>
              </a:xfrm>
              <a:custGeom>
                <a:avLst/>
                <a:gdLst>
                  <a:gd name="T0" fmla="*/ 95205395 w 41"/>
                  <a:gd name="T1" fmla="*/ 31772707 h 40"/>
                  <a:gd name="T2" fmla="*/ 76692512 w 41"/>
                  <a:gd name="T3" fmla="*/ 95319749 h 40"/>
                  <a:gd name="T4" fmla="*/ 13222791 w 41"/>
                  <a:gd name="T5" fmla="*/ 76785941 h 40"/>
                  <a:gd name="T6" fmla="*/ 31735674 w 41"/>
                  <a:gd name="T7" fmla="*/ 13238899 h 40"/>
                  <a:gd name="T8" fmla="*/ 95205395 w 41"/>
                  <a:gd name="T9" fmla="*/ 317727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36" y="12"/>
                    </a:moveTo>
                    <a:cubicBezTo>
                      <a:pt x="41" y="21"/>
                      <a:pt x="37" y="31"/>
                      <a:pt x="29" y="36"/>
                    </a:cubicBezTo>
                    <a:cubicBezTo>
                      <a:pt x="20" y="40"/>
                      <a:pt x="9" y="37"/>
                      <a:pt x="5" y="29"/>
                    </a:cubicBezTo>
                    <a:cubicBezTo>
                      <a:pt x="0" y="20"/>
                      <a:pt x="3" y="9"/>
                      <a:pt x="12" y="5"/>
                    </a:cubicBezTo>
                    <a:cubicBezTo>
                      <a:pt x="21" y="0"/>
                      <a:pt x="31" y="3"/>
                      <a:pt x="3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64"/>
              <p:cNvSpPr>
                <a:spLocks/>
              </p:cNvSpPr>
              <p:nvPr/>
            </p:nvSpPr>
            <p:spPr bwMode="auto">
              <a:xfrm>
                <a:off x="3968750" y="3236913"/>
                <a:ext cx="104775" cy="69850"/>
              </a:xfrm>
              <a:custGeom>
                <a:avLst/>
                <a:gdLst>
                  <a:gd name="T0" fmla="*/ 74679629 w 63"/>
                  <a:gd name="T1" fmla="*/ 47498000 h 43"/>
                  <a:gd name="T2" fmla="*/ 0 w 63"/>
                  <a:gd name="T3" fmla="*/ 73885056 h 43"/>
                  <a:gd name="T4" fmla="*/ 2765727 w 63"/>
                  <a:gd name="T5" fmla="*/ 113465640 h 43"/>
                  <a:gd name="T6" fmla="*/ 94039720 w 63"/>
                  <a:gd name="T7" fmla="*/ 81800848 h 43"/>
                  <a:gd name="T8" fmla="*/ 174250804 w 63"/>
                  <a:gd name="T9" fmla="*/ 26387056 h 43"/>
                  <a:gd name="T10" fmla="*/ 141060412 w 63"/>
                  <a:gd name="T11" fmla="*/ 0 h 43"/>
                  <a:gd name="T12" fmla="*/ 74679629 w 63"/>
                  <a:gd name="T13" fmla="*/ 4749800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3">
                    <a:moveTo>
                      <a:pt x="27" y="18"/>
                    </a:moveTo>
                    <a:cubicBezTo>
                      <a:pt x="18" y="23"/>
                      <a:pt x="9" y="26"/>
                      <a:pt x="0" y="28"/>
                    </a:cubicBezTo>
                    <a:cubicBezTo>
                      <a:pt x="0" y="33"/>
                      <a:pt x="0" y="38"/>
                      <a:pt x="1" y="43"/>
                    </a:cubicBezTo>
                    <a:cubicBezTo>
                      <a:pt x="11" y="41"/>
                      <a:pt x="23" y="37"/>
                      <a:pt x="34" y="31"/>
                    </a:cubicBezTo>
                    <a:cubicBezTo>
                      <a:pt x="46" y="25"/>
                      <a:pt x="56" y="18"/>
                      <a:pt x="63" y="10"/>
                    </a:cubicBezTo>
                    <a:cubicBezTo>
                      <a:pt x="59" y="7"/>
                      <a:pt x="55" y="3"/>
                      <a:pt x="51" y="0"/>
                    </a:cubicBezTo>
                    <a:cubicBezTo>
                      <a:pt x="44" y="7"/>
                      <a:pt x="37" y="13"/>
                      <a:pt x="27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Freeform 65"/>
              <p:cNvSpPr>
                <a:spLocks/>
              </p:cNvSpPr>
              <p:nvPr/>
            </p:nvSpPr>
            <p:spPr bwMode="auto">
              <a:xfrm>
                <a:off x="3967163" y="3213100"/>
                <a:ext cx="85725" cy="69850"/>
              </a:xfrm>
              <a:custGeom>
                <a:avLst/>
                <a:gdLst>
                  <a:gd name="T0" fmla="*/ 32613417 w 52"/>
                  <a:gd name="T1" fmla="*/ 2765727 h 42"/>
                  <a:gd name="T2" fmla="*/ 2718472 w 52"/>
                  <a:gd name="T3" fmla="*/ 116167202 h 42"/>
                  <a:gd name="T4" fmla="*/ 76097423 w 52"/>
                  <a:gd name="T5" fmla="*/ 88508265 h 42"/>
                  <a:gd name="T6" fmla="*/ 141322608 w 52"/>
                  <a:gd name="T7" fmla="*/ 38721846 h 42"/>
                  <a:gd name="T8" fmla="*/ 32613417 w 52"/>
                  <a:gd name="T9" fmla="*/ 276572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12" y="1"/>
                    </a:moveTo>
                    <a:cubicBezTo>
                      <a:pt x="4" y="10"/>
                      <a:pt x="0" y="24"/>
                      <a:pt x="1" y="42"/>
                    </a:cubicBezTo>
                    <a:cubicBezTo>
                      <a:pt x="10" y="40"/>
                      <a:pt x="19" y="37"/>
                      <a:pt x="28" y="32"/>
                    </a:cubicBezTo>
                    <a:cubicBezTo>
                      <a:pt x="38" y="27"/>
                      <a:pt x="45" y="21"/>
                      <a:pt x="52" y="14"/>
                    </a:cubicBezTo>
                    <a:cubicBezTo>
                      <a:pt x="38" y="5"/>
                      <a:pt x="24" y="0"/>
                      <a:pt x="12" y="1"/>
                    </a:cubicBezTo>
                    <a:close/>
                  </a:path>
                </a:pathLst>
              </a:cu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Freeform 66"/>
              <p:cNvSpPr>
                <a:spLocks/>
              </p:cNvSpPr>
              <p:nvPr/>
            </p:nvSpPr>
            <p:spPr bwMode="auto">
              <a:xfrm>
                <a:off x="4087813" y="3409950"/>
                <a:ext cx="92075" cy="158750"/>
              </a:xfrm>
              <a:custGeom>
                <a:avLst/>
                <a:gdLst>
                  <a:gd name="T0" fmla="*/ 16816243 w 55"/>
                  <a:gd name="T1" fmla="*/ 2735130 h 96"/>
                  <a:gd name="T2" fmla="*/ 5604856 w 55"/>
                  <a:gd name="T3" fmla="*/ 2735130 h 96"/>
                  <a:gd name="T4" fmla="*/ 5604856 w 55"/>
                  <a:gd name="T5" fmla="*/ 2735130 h 96"/>
                  <a:gd name="T6" fmla="*/ 2802428 w 55"/>
                  <a:gd name="T7" fmla="*/ 10938867 h 96"/>
                  <a:gd name="T8" fmla="*/ 137325677 w 55"/>
                  <a:gd name="T9" fmla="*/ 259781146 h 96"/>
                  <a:gd name="T10" fmla="*/ 148537064 w 55"/>
                  <a:gd name="T11" fmla="*/ 262516276 h 96"/>
                  <a:gd name="T12" fmla="*/ 148537064 w 55"/>
                  <a:gd name="T13" fmla="*/ 262516276 h 96"/>
                  <a:gd name="T14" fmla="*/ 154141920 w 55"/>
                  <a:gd name="T15" fmla="*/ 251577409 h 96"/>
                  <a:gd name="T16" fmla="*/ 16816243 w 55"/>
                  <a:gd name="T17" fmla="*/ 273513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96">
                    <a:moveTo>
                      <a:pt x="6" y="1"/>
                    </a:moveTo>
                    <a:cubicBezTo>
                      <a:pt x="6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50" y="96"/>
                      <a:pt x="51" y="96"/>
                      <a:pt x="53" y="96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4" y="95"/>
                      <a:pt x="55" y="93"/>
                      <a:pt x="55" y="92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AD4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Freeform 67"/>
              <p:cNvSpPr>
                <a:spLocks noEditPoints="1"/>
              </p:cNvSpPr>
              <p:nvPr/>
            </p:nvSpPr>
            <p:spPr bwMode="auto">
              <a:xfrm>
                <a:off x="2035175" y="3794125"/>
                <a:ext cx="1050925" cy="1077913"/>
              </a:xfrm>
              <a:custGeom>
                <a:avLst/>
                <a:gdLst>
                  <a:gd name="T0" fmla="*/ 1742024220 w 634"/>
                  <a:gd name="T1" fmla="*/ 652503292 h 651"/>
                  <a:gd name="T2" fmla="*/ 1739275902 w 634"/>
                  <a:gd name="T3" fmla="*/ 647019348 h 651"/>
                  <a:gd name="T4" fmla="*/ 1739275902 w 634"/>
                  <a:gd name="T5" fmla="*/ 0 h 651"/>
                  <a:gd name="T6" fmla="*/ 0 w 634"/>
                  <a:gd name="T7" fmla="*/ 0 h 651"/>
                  <a:gd name="T8" fmla="*/ 0 w 634"/>
                  <a:gd name="T9" fmla="*/ 1066486460 h 651"/>
                  <a:gd name="T10" fmla="*/ 189589191 w 634"/>
                  <a:gd name="T11" fmla="*/ 1066486460 h 651"/>
                  <a:gd name="T12" fmla="*/ 186842530 w 634"/>
                  <a:gd name="T13" fmla="*/ 1066486460 h 651"/>
                  <a:gd name="T14" fmla="*/ 0 w 634"/>
                  <a:gd name="T15" fmla="*/ 1066486460 h 651"/>
                  <a:gd name="T16" fmla="*/ 0 w 634"/>
                  <a:gd name="T17" fmla="*/ 1124059598 h 651"/>
                  <a:gd name="T18" fmla="*/ 686918727 w 634"/>
                  <a:gd name="T19" fmla="*/ 1784787151 h 651"/>
                  <a:gd name="T20" fmla="*/ 1060602130 w 634"/>
                  <a:gd name="T21" fmla="*/ 1784787151 h 651"/>
                  <a:gd name="T22" fmla="*/ 1742024220 w 634"/>
                  <a:gd name="T23" fmla="*/ 1346129545 h 651"/>
                  <a:gd name="T24" fmla="*/ 1742024220 w 634"/>
                  <a:gd name="T25" fmla="*/ 1066486460 h 651"/>
                  <a:gd name="T26" fmla="*/ 1742024220 w 634"/>
                  <a:gd name="T27" fmla="*/ 652503292 h 651"/>
                  <a:gd name="T28" fmla="*/ 406654931 w 634"/>
                  <a:gd name="T29" fmla="*/ 1066486460 h 651"/>
                  <a:gd name="T30" fmla="*/ 403908271 w 634"/>
                  <a:gd name="T31" fmla="*/ 1066486460 h 651"/>
                  <a:gd name="T32" fmla="*/ 829796456 w 634"/>
                  <a:gd name="T33" fmla="*/ 1066486460 h 651"/>
                  <a:gd name="T34" fmla="*/ 829796456 w 634"/>
                  <a:gd name="T35" fmla="*/ 1066486460 h 651"/>
                  <a:gd name="T36" fmla="*/ 406654931 w 634"/>
                  <a:gd name="T37" fmla="*/ 1066486460 h 6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4" h="651">
                    <a:moveTo>
                      <a:pt x="634" y="238"/>
                    </a:move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3" y="0"/>
                      <a:pt x="633" y="0"/>
                      <a:pt x="6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68" y="389"/>
                      <a:pt x="68" y="389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0" y="402"/>
                      <a:pt x="0" y="410"/>
                      <a:pt x="0" y="410"/>
                    </a:cubicBezTo>
                    <a:cubicBezTo>
                      <a:pt x="0" y="555"/>
                      <a:pt x="105" y="651"/>
                      <a:pt x="250" y="651"/>
                    </a:cubicBezTo>
                    <a:cubicBezTo>
                      <a:pt x="386" y="651"/>
                      <a:pt x="386" y="651"/>
                      <a:pt x="386" y="651"/>
                    </a:cubicBezTo>
                    <a:cubicBezTo>
                      <a:pt x="551" y="651"/>
                      <a:pt x="634" y="517"/>
                      <a:pt x="634" y="491"/>
                    </a:cubicBezTo>
                    <a:cubicBezTo>
                      <a:pt x="634" y="389"/>
                      <a:pt x="634" y="389"/>
                      <a:pt x="634" y="389"/>
                    </a:cubicBezTo>
                    <a:lnTo>
                      <a:pt x="634" y="238"/>
                    </a:lnTo>
                    <a:close/>
                    <a:moveTo>
                      <a:pt x="148" y="389"/>
                    </a:moveTo>
                    <a:cubicBezTo>
                      <a:pt x="148" y="389"/>
                      <a:pt x="148" y="389"/>
                      <a:pt x="147" y="389"/>
                    </a:cubicBezTo>
                    <a:cubicBezTo>
                      <a:pt x="302" y="389"/>
                      <a:pt x="302" y="389"/>
                      <a:pt x="302" y="389"/>
                    </a:cubicBezTo>
                    <a:cubicBezTo>
                      <a:pt x="302" y="389"/>
                      <a:pt x="302" y="389"/>
                      <a:pt x="302" y="389"/>
                    </a:cubicBezTo>
                    <a:lnTo>
                      <a:pt x="148" y="3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68"/>
              <p:cNvSpPr>
                <a:spLocks/>
              </p:cNvSpPr>
              <p:nvPr/>
            </p:nvSpPr>
            <p:spPr bwMode="auto">
              <a:xfrm>
                <a:off x="1835150" y="3794125"/>
                <a:ext cx="1385887" cy="449263"/>
              </a:xfrm>
              <a:custGeom>
                <a:avLst/>
                <a:gdLst>
                  <a:gd name="T0" fmla="*/ 79507195 w 837"/>
                  <a:gd name="T1" fmla="*/ 744786875 h 271"/>
                  <a:gd name="T2" fmla="*/ 2147483647 w 837"/>
                  <a:gd name="T3" fmla="*/ 744786875 h 271"/>
                  <a:gd name="T4" fmla="*/ 2147483647 w 837"/>
                  <a:gd name="T5" fmla="*/ 629359440 h 271"/>
                  <a:gd name="T6" fmla="*/ 2147483647 w 837"/>
                  <a:gd name="T7" fmla="*/ 566147639 h 271"/>
                  <a:gd name="T8" fmla="*/ 2147483647 w 837"/>
                  <a:gd name="T9" fmla="*/ 401249882 h 271"/>
                  <a:gd name="T10" fmla="*/ 2147483647 w 837"/>
                  <a:gd name="T11" fmla="*/ 338039738 h 271"/>
                  <a:gd name="T12" fmla="*/ 2147483647 w 837"/>
                  <a:gd name="T13" fmla="*/ 173141981 h 271"/>
                  <a:gd name="T14" fmla="*/ 2147483647 w 837"/>
                  <a:gd name="T15" fmla="*/ 109931838 h 271"/>
                  <a:gd name="T16" fmla="*/ 2147483647 w 837"/>
                  <a:gd name="T17" fmla="*/ 0 h 271"/>
                  <a:gd name="T18" fmla="*/ 79507195 w 837"/>
                  <a:gd name="T19" fmla="*/ 0 h 271"/>
                  <a:gd name="T20" fmla="*/ 21932448 w 837"/>
                  <a:gd name="T21" fmla="*/ 109931838 h 271"/>
                  <a:gd name="T22" fmla="*/ 10966224 w 837"/>
                  <a:gd name="T23" fmla="*/ 173141981 h 271"/>
                  <a:gd name="T24" fmla="*/ 0 w 837"/>
                  <a:gd name="T25" fmla="*/ 338039738 h 271"/>
                  <a:gd name="T26" fmla="*/ 0 w 837"/>
                  <a:gd name="T27" fmla="*/ 373766922 h 271"/>
                  <a:gd name="T28" fmla="*/ 0 w 837"/>
                  <a:gd name="T29" fmla="*/ 401249882 h 271"/>
                  <a:gd name="T30" fmla="*/ 10966224 w 837"/>
                  <a:gd name="T31" fmla="*/ 566147639 h 271"/>
                  <a:gd name="T32" fmla="*/ 21932448 w 837"/>
                  <a:gd name="T33" fmla="*/ 629359440 h 271"/>
                  <a:gd name="T34" fmla="*/ 79507195 w 837"/>
                  <a:gd name="T35" fmla="*/ 744786875 h 2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7" h="271">
                    <a:moveTo>
                      <a:pt x="29" y="271"/>
                    </a:moveTo>
                    <a:cubicBezTo>
                      <a:pt x="837" y="271"/>
                      <a:pt x="837" y="271"/>
                      <a:pt x="837" y="271"/>
                    </a:cubicBezTo>
                    <a:cubicBezTo>
                      <a:pt x="837" y="229"/>
                      <a:pt x="837" y="229"/>
                      <a:pt x="837" y="229"/>
                    </a:cubicBezTo>
                    <a:cubicBezTo>
                      <a:pt x="837" y="206"/>
                      <a:pt x="837" y="206"/>
                      <a:pt x="837" y="206"/>
                    </a:cubicBezTo>
                    <a:cubicBezTo>
                      <a:pt x="837" y="146"/>
                      <a:pt x="837" y="146"/>
                      <a:pt x="837" y="146"/>
                    </a:cubicBezTo>
                    <a:cubicBezTo>
                      <a:pt x="837" y="123"/>
                      <a:pt x="837" y="123"/>
                      <a:pt x="837" y="123"/>
                    </a:cubicBezTo>
                    <a:cubicBezTo>
                      <a:pt x="837" y="63"/>
                      <a:pt x="837" y="63"/>
                      <a:pt x="837" y="63"/>
                    </a:cubicBezTo>
                    <a:cubicBezTo>
                      <a:pt x="837" y="40"/>
                      <a:pt x="837" y="40"/>
                      <a:pt x="837" y="40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1" y="0"/>
                      <a:pt x="13" y="15"/>
                      <a:pt x="8" y="40"/>
                    </a:cubicBezTo>
                    <a:cubicBezTo>
                      <a:pt x="7" y="47"/>
                      <a:pt x="5" y="55"/>
                      <a:pt x="4" y="63"/>
                    </a:cubicBezTo>
                    <a:cubicBezTo>
                      <a:pt x="2" y="81"/>
                      <a:pt x="0" y="101"/>
                      <a:pt x="0" y="123"/>
                    </a:cubicBezTo>
                    <a:cubicBezTo>
                      <a:pt x="0" y="127"/>
                      <a:pt x="0" y="131"/>
                      <a:pt x="0" y="136"/>
                    </a:cubicBezTo>
                    <a:cubicBezTo>
                      <a:pt x="0" y="139"/>
                      <a:pt x="0" y="143"/>
                      <a:pt x="0" y="146"/>
                    </a:cubicBezTo>
                    <a:cubicBezTo>
                      <a:pt x="0" y="168"/>
                      <a:pt x="2" y="189"/>
                      <a:pt x="4" y="206"/>
                    </a:cubicBezTo>
                    <a:cubicBezTo>
                      <a:pt x="5" y="215"/>
                      <a:pt x="6" y="222"/>
                      <a:pt x="8" y="229"/>
                    </a:cubicBezTo>
                    <a:cubicBezTo>
                      <a:pt x="13" y="255"/>
                      <a:pt x="21" y="271"/>
                      <a:pt x="29" y="271"/>
                    </a:cubicBezTo>
                    <a:close/>
                  </a:path>
                </a:pathLst>
              </a:cu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Freeform 69"/>
              <p:cNvSpPr>
                <a:spLocks/>
              </p:cNvSpPr>
              <p:nvPr/>
            </p:nvSpPr>
            <p:spPr bwMode="auto">
              <a:xfrm>
                <a:off x="3429000" y="3889375"/>
                <a:ext cx="280987" cy="257175"/>
              </a:xfrm>
              <a:custGeom>
                <a:avLst/>
                <a:gdLst>
                  <a:gd name="T0" fmla="*/ 60483642 w 177"/>
                  <a:gd name="T1" fmla="*/ 380544388 h 162"/>
                  <a:gd name="T2" fmla="*/ 446066069 w 177"/>
                  <a:gd name="T3" fmla="*/ 204133450 h 162"/>
                  <a:gd name="T4" fmla="*/ 60483642 w 177"/>
                  <a:gd name="T5" fmla="*/ 25201563 h 162"/>
                  <a:gd name="T6" fmla="*/ 0 w 177"/>
                  <a:gd name="T7" fmla="*/ 0 h 162"/>
                  <a:gd name="T8" fmla="*/ 0 w 177"/>
                  <a:gd name="T9" fmla="*/ 408265313 h 162"/>
                  <a:gd name="T10" fmla="*/ 60483642 w 177"/>
                  <a:gd name="T11" fmla="*/ 380544388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" h="162">
                    <a:moveTo>
                      <a:pt x="24" y="151"/>
                    </a:moveTo>
                    <a:lnTo>
                      <a:pt x="177" y="81"/>
                    </a:lnTo>
                    <a:lnTo>
                      <a:pt x="24" y="1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4" y="151"/>
                    </a:lnTo>
                    <a:close/>
                  </a:path>
                </a:pathLst>
              </a:custGeom>
              <a:solidFill>
                <a:srgbClr val="F2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Freeform 70"/>
              <p:cNvSpPr>
                <a:spLocks/>
              </p:cNvSpPr>
              <p:nvPr/>
            </p:nvSpPr>
            <p:spPr bwMode="auto">
              <a:xfrm>
                <a:off x="3221038" y="3794125"/>
                <a:ext cx="207962" cy="449263"/>
              </a:xfrm>
              <a:custGeom>
                <a:avLst/>
                <a:gdLst>
                  <a:gd name="T0" fmla="*/ 330138881 w 131"/>
                  <a:gd name="T1" fmla="*/ 559475310 h 283"/>
                  <a:gd name="T2" fmla="*/ 330138881 w 131"/>
                  <a:gd name="T3" fmla="*/ 151209543 h 283"/>
                  <a:gd name="T4" fmla="*/ 0 w 131"/>
                  <a:gd name="T5" fmla="*/ 0 h 283"/>
                  <a:gd name="T6" fmla="*/ 0 w 131"/>
                  <a:gd name="T7" fmla="*/ 105846680 h 283"/>
                  <a:gd name="T8" fmla="*/ 0 w 131"/>
                  <a:gd name="T9" fmla="*/ 166330498 h 283"/>
                  <a:gd name="T10" fmla="*/ 0 w 131"/>
                  <a:gd name="T11" fmla="*/ 322580359 h 283"/>
                  <a:gd name="T12" fmla="*/ 0 w 131"/>
                  <a:gd name="T13" fmla="*/ 355343220 h 283"/>
                  <a:gd name="T14" fmla="*/ 0 w 131"/>
                  <a:gd name="T15" fmla="*/ 383064176 h 283"/>
                  <a:gd name="T16" fmla="*/ 0 w 131"/>
                  <a:gd name="T17" fmla="*/ 541834991 h 283"/>
                  <a:gd name="T18" fmla="*/ 0 w 131"/>
                  <a:gd name="T19" fmla="*/ 602318808 h 283"/>
                  <a:gd name="T20" fmla="*/ 0 w 131"/>
                  <a:gd name="T21" fmla="*/ 713205806 h 283"/>
                  <a:gd name="T22" fmla="*/ 330138881 w 131"/>
                  <a:gd name="T23" fmla="*/ 559475310 h 2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" h="283">
                    <a:moveTo>
                      <a:pt x="131" y="222"/>
                    </a:moveTo>
                    <a:lnTo>
                      <a:pt x="131" y="6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0" y="128"/>
                    </a:lnTo>
                    <a:lnTo>
                      <a:pt x="0" y="141"/>
                    </a:lnTo>
                    <a:lnTo>
                      <a:pt x="0" y="152"/>
                    </a:lnTo>
                    <a:lnTo>
                      <a:pt x="0" y="215"/>
                    </a:lnTo>
                    <a:lnTo>
                      <a:pt x="0" y="239"/>
                    </a:lnTo>
                    <a:lnTo>
                      <a:pt x="0" y="283"/>
                    </a:lnTo>
                    <a:lnTo>
                      <a:pt x="131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Freeform 71"/>
              <p:cNvSpPr>
                <a:spLocks/>
              </p:cNvSpPr>
              <p:nvPr/>
            </p:nvSpPr>
            <p:spPr bwMode="auto">
              <a:xfrm>
                <a:off x="1846263" y="3841750"/>
                <a:ext cx="1374775" cy="28575"/>
              </a:xfrm>
              <a:custGeom>
                <a:avLst/>
                <a:gdLst>
                  <a:gd name="T0" fmla="*/ 2147483647 w 830"/>
                  <a:gd name="T1" fmla="*/ 0 h 17"/>
                  <a:gd name="T2" fmla="*/ 10973355 w 830"/>
                  <a:gd name="T3" fmla="*/ 0 h 17"/>
                  <a:gd name="T4" fmla="*/ 2742925 w 830"/>
                  <a:gd name="T5" fmla="*/ 31079515 h 17"/>
                  <a:gd name="T6" fmla="*/ 0 w 830"/>
                  <a:gd name="T7" fmla="*/ 48031213 h 17"/>
                  <a:gd name="T8" fmla="*/ 2147483647 w 830"/>
                  <a:gd name="T9" fmla="*/ 48031213 h 17"/>
                  <a:gd name="T10" fmla="*/ 2147483647 w 830"/>
                  <a:gd name="T11" fmla="*/ 31079515 h 17"/>
                  <a:gd name="T12" fmla="*/ 2147483647 w 830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0" h="17">
                    <a:moveTo>
                      <a:pt x="83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1" y="11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830" y="17"/>
                      <a:pt x="830" y="17"/>
                      <a:pt x="830" y="17"/>
                    </a:cubicBezTo>
                    <a:cubicBezTo>
                      <a:pt x="830" y="11"/>
                      <a:pt x="830" y="11"/>
                      <a:pt x="830" y="11"/>
                    </a:cubicBezTo>
                    <a:lnTo>
                      <a:pt x="830" y="0"/>
                    </a:ln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72"/>
              <p:cNvSpPr>
                <a:spLocks/>
              </p:cNvSpPr>
              <p:nvPr/>
            </p:nvSpPr>
            <p:spPr bwMode="auto">
              <a:xfrm>
                <a:off x="1846263" y="4165600"/>
                <a:ext cx="1374775" cy="26988"/>
              </a:xfrm>
              <a:custGeom>
                <a:avLst/>
                <a:gdLst>
                  <a:gd name="T0" fmla="*/ 2742925 w 830"/>
                  <a:gd name="T1" fmla="*/ 12601808 h 17"/>
                  <a:gd name="T2" fmla="*/ 8230430 w 830"/>
                  <a:gd name="T3" fmla="*/ 42844244 h 17"/>
                  <a:gd name="T4" fmla="*/ 2147483647 w 830"/>
                  <a:gd name="T5" fmla="*/ 42844244 h 17"/>
                  <a:gd name="T6" fmla="*/ 2147483647 w 830"/>
                  <a:gd name="T7" fmla="*/ 12601808 h 17"/>
                  <a:gd name="T8" fmla="*/ 2147483647 w 830"/>
                  <a:gd name="T9" fmla="*/ 0 h 17"/>
                  <a:gd name="T10" fmla="*/ 0 w 830"/>
                  <a:gd name="T11" fmla="*/ 0 h 17"/>
                  <a:gd name="T12" fmla="*/ 2742925 w 830"/>
                  <a:gd name="T13" fmla="*/ 12601808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0" h="17">
                    <a:moveTo>
                      <a:pt x="1" y="5"/>
                    </a:moveTo>
                    <a:cubicBezTo>
                      <a:pt x="2" y="9"/>
                      <a:pt x="2" y="13"/>
                      <a:pt x="3" y="17"/>
                    </a:cubicBezTo>
                    <a:cubicBezTo>
                      <a:pt x="830" y="17"/>
                      <a:pt x="830" y="17"/>
                      <a:pt x="830" y="17"/>
                    </a:cubicBezTo>
                    <a:cubicBezTo>
                      <a:pt x="830" y="5"/>
                      <a:pt x="830" y="5"/>
                      <a:pt x="830" y="5"/>
                    </a:cubicBezTo>
                    <a:cubicBezTo>
                      <a:pt x="830" y="0"/>
                      <a:pt x="830" y="0"/>
                      <a:pt x="8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73"/>
              <p:cNvSpPr>
                <a:spLocks/>
              </p:cNvSpPr>
              <p:nvPr/>
            </p:nvSpPr>
            <p:spPr bwMode="auto">
              <a:xfrm>
                <a:off x="1835150" y="3949700"/>
                <a:ext cx="1385887" cy="28575"/>
              </a:xfrm>
              <a:custGeom>
                <a:avLst/>
                <a:gdLst>
                  <a:gd name="T0" fmla="*/ 0 w 837"/>
                  <a:gd name="T1" fmla="*/ 48031213 h 17"/>
                  <a:gd name="T2" fmla="*/ 2147483647 w 837"/>
                  <a:gd name="T3" fmla="*/ 48031213 h 17"/>
                  <a:gd name="T4" fmla="*/ 2147483647 w 837"/>
                  <a:gd name="T5" fmla="*/ 0 h 17"/>
                  <a:gd name="T6" fmla="*/ 2741970 w 837"/>
                  <a:gd name="T7" fmla="*/ 0 h 17"/>
                  <a:gd name="T8" fmla="*/ 0 w 837"/>
                  <a:gd name="T9" fmla="*/ 480312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7" h="17">
                    <a:moveTo>
                      <a:pt x="0" y="17"/>
                    </a:moveTo>
                    <a:cubicBezTo>
                      <a:pt x="837" y="17"/>
                      <a:pt x="837" y="17"/>
                      <a:pt x="837" y="17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74"/>
              <p:cNvSpPr>
                <a:spLocks/>
              </p:cNvSpPr>
              <p:nvPr/>
            </p:nvSpPr>
            <p:spPr bwMode="auto">
              <a:xfrm>
                <a:off x="1835150" y="4057650"/>
                <a:ext cx="1385887" cy="28575"/>
              </a:xfrm>
              <a:custGeom>
                <a:avLst/>
                <a:gdLst>
                  <a:gd name="T0" fmla="*/ 2741970 w 837"/>
                  <a:gd name="T1" fmla="*/ 48031213 h 17"/>
                  <a:gd name="T2" fmla="*/ 2147483647 w 837"/>
                  <a:gd name="T3" fmla="*/ 48031213 h 17"/>
                  <a:gd name="T4" fmla="*/ 2147483647 w 837"/>
                  <a:gd name="T5" fmla="*/ 0 h 17"/>
                  <a:gd name="T6" fmla="*/ 0 w 837"/>
                  <a:gd name="T7" fmla="*/ 0 h 17"/>
                  <a:gd name="T8" fmla="*/ 2741970 w 837"/>
                  <a:gd name="T9" fmla="*/ 480312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7" h="17">
                    <a:moveTo>
                      <a:pt x="1" y="17"/>
                    </a:moveTo>
                    <a:cubicBezTo>
                      <a:pt x="837" y="17"/>
                      <a:pt x="837" y="17"/>
                      <a:pt x="837" y="17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1"/>
                      <a:pt x="1" y="17"/>
                    </a:cubicBezTo>
                    <a:close/>
                  </a:path>
                </a:pathLst>
              </a:custGeom>
              <a:solidFill>
                <a:srgbClr val="C25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Freeform 75"/>
              <p:cNvSpPr>
                <a:spLocks/>
              </p:cNvSpPr>
              <p:nvPr/>
            </p:nvSpPr>
            <p:spPr bwMode="auto">
              <a:xfrm>
                <a:off x="2579688" y="3579813"/>
                <a:ext cx="231775" cy="523875"/>
              </a:xfrm>
              <a:custGeom>
                <a:avLst/>
                <a:gdLst>
                  <a:gd name="T0" fmla="*/ 383692674 w 139"/>
                  <a:gd name="T1" fmla="*/ 189639434 h 316"/>
                  <a:gd name="T2" fmla="*/ 383692674 w 139"/>
                  <a:gd name="T3" fmla="*/ 189639434 h 316"/>
                  <a:gd name="T4" fmla="*/ 191846337 w 139"/>
                  <a:gd name="T5" fmla="*/ 0 h 316"/>
                  <a:gd name="T6" fmla="*/ 0 w 139"/>
                  <a:gd name="T7" fmla="*/ 189639434 h 316"/>
                  <a:gd name="T8" fmla="*/ 2779633 w 139"/>
                  <a:gd name="T9" fmla="*/ 678857451 h 316"/>
                  <a:gd name="T10" fmla="*/ 194625970 w 139"/>
                  <a:gd name="T11" fmla="*/ 868496885 h 316"/>
                  <a:gd name="T12" fmla="*/ 386472307 w 139"/>
                  <a:gd name="T13" fmla="*/ 678857451 h 316"/>
                  <a:gd name="T14" fmla="*/ 383692674 w 139"/>
                  <a:gd name="T15" fmla="*/ 189639434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9" h="316">
                    <a:moveTo>
                      <a:pt x="138" y="69"/>
                    </a:moveTo>
                    <a:cubicBezTo>
                      <a:pt x="138" y="69"/>
                      <a:pt x="138" y="69"/>
                      <a:pt x="138" y="69"/>
                    </a:cubicBezTo>
                    <a:cubicBezTo>
                      <a:pt x="138" y="31"/>
                      <a:pt x="107" y="0"/>
                      <a:pt x="69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85"/>
                      <a:pt x="32" y="316"/>
                      <a:pt x="70" y="316"/>
                    </a:cubicBezTo>
                    <a:cubicBezTo>
                      <a:pt x="108" y="316"/>
                      <a:pt x="139" y="285"/>
                      <a:pt x="139" y="247"/>
                    </a:cubicBezTo>
                    <a:lnTo>
                      <a:pt x="138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Freeform 76"/>
              <p:cNvSpPr>
                <a:spLocks/>
              </p:cNvSpPr>
              <p:nvPr/>
            </p:nvSpPr>
            <p:spPr bwMode="auto">
              <a:xfrm>
                <a:off x="2306638" y="3579813"/>
                <a:ext cx="230187" cy="523875"/>
              </a:xfrm>
              <a:custGeom>
                <a:avLst/>
                <a:gdLst>
                  <a:gd name="T0" fmla="*/ 378452268 w 139"/>
                  <a:gd name="T1" fmla="*/ 189639434 h 316"/>
                  <a:gd name="T2" fmla="*/ 189225306 w 139"/>
                  <a:gd name="T3" fmla="*/ 0 h 316"/>
                  <a:gd name="T4" fmla="*/ 0 w 139"/>
                  <a:gd name="T5" fmla="*/ 189639434 h 316"/>
                  <a:gd name="T6" fmla="*/ 2742372 w 139"/>
                  <a:gd name="T7" fmla="*/ 678857451 h 316"/>
                  <a:gd name="T8" fmla="*/ 2742372 w 139"/>
                  <a:gd name="T9" fmla="*/ 678857451 h 316"/>
                  <a:gd name="T10" fmla="*/ 191969334 w 139"/>
                  <a:gd name="T11" fmla="*/ 868496885 h 316"/>
                  <a:gd name="T12" fmla="*/ 381194640 w 139"/>
                  <a:gd name="T13" fmla="*/ 678857451 h 316"/>
                  <a:gd name="T14" fmla="*/ 378452268 w 139"/>
                  <a:gd name="T15" fmla="*/ 189639434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9" h="316">
                    <a:moveTo>
                      <a:pt x="138" y="69"/>
                    </a:moveTo>
                    <a:cubicBezTo>
                      <a:pt x="138" y="31"/>
                      <a:pt x="107" y="0"/>
                      <a:pt x="69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85"/>
                      <a:pt x="32" y="316"/>
                      <a:pt x="70" y="316"/>
                    </a:cubicBezTo>
                    <a:cubicBezTo>
                      <a:pt x="108" y="316"/>
                      <a:pt x="139" y="285"/>
                      <a:pt x="139" y="247"/>
                    </a:cubicBezTo>
                    <a:lnTo>
                      <a:pt x="138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auto">
              <a:xfrm>
                <a:off x="2855913" y="3579813"/>
                <a:ext cx="228600" cy="523875"/>
              </a:xfrm>
              <a:custGeom>
                <a:avLst/>
                <a:gdLst>
                  <a:gd name="T0" fmla="*/ 378680870 w 138"/>
                  <a:gd name="T1" fmla="*/ 340802239 h 316"/>
                  <a:gd name="T2" fmla="*/ 378680870 w 138"/>
                  <a:gd name="T3" fmla="*/ 189639434 h 316"/>
                  <a:gd name="T4" fmla="*/ 189340435 w 138"/>
                  <a:gd name="T5" fmla="*/ 0 h 316"/>
                  <a:gd name="T6" fmla="*/ 0 w 138"/>
                  <a:gd name="T7" fmla="*/ 189639434 h 316"/>
                  <a:gd name="T8" fmla="*/ 0 w 138"/>
                  <a:gd name="T9" fmla="*/ 527694646 h 316"/>
                  <a:gd name="T10" fmla="*/ 0 w 138"/>
                  <a:gd name="T11" fmla="*/ 527694646 h 316"/>
                  <a:gd name="T12" fmla="*/ 0 w 138"/>
                  <a:gd name="T13" fmla="*/ 678857451 h 316"/>
                  <a:gd name="T14" fmla="*/ 189340435 w 138"/>
                  <a:gd name="T15" fmla="*/ 868496885 h 316"/>
                  <a:gd name="T16" fmla="*/ 378680870 w 138"/>
                  <a:gd name="T17" fmla="*/ 678857451 h 316"/>
                  <a:gd name="T18" fmla="*/ 378680870 w 138"/>
                  <a:gd name="T19" fmla="*/ 340802239 h 3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316">
                    <a:moveTo>
                      <a:pt x="138" y="124"/>
                    </a:moveTo>
                    <a:cubicBezTo>
                      <a:pt x="138" y="69"/>
                      <a:pt x="138" y="69"/>
                      <a:pt x="138" y="69"/>
                    </a:cubicBezTo>
                    <a:cubicBezTo>
                      <a:pt x="138" y="31"/>
                      <a:pt x="107" y="0"/>
                      <a:pt x="69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5"/>
                      <a:pt x="31" y="316"/>
                      <a:pt x="69" y="316"/>
                    </a:cubicBezTo>
                    <a:cubicBezTo>
                      <a:pt x="107" y="316"/>
                      <a:pt x="138" y="285"/>
                      <a:pt x="138" y="247"/>
                    </a:cubicBezTo>
                    <a:cubicBezTo>
                      <a:pt x="138" y="124"/>
                      <a:pt x="138" y="124"/>
                      <a:pt x="138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78"/>
              <p:cNvSpPr>
                <a:spLocks/>
              </p:cNvSpPr>
              <p:nvPr/>
            </p:nvSpPr>
            <p:spPr bwMode="auto">
              <a:xfrm>
                <a:off x="2033588" y="3579813"/>
                <a:ext cx="228600" cy="523875"/>
              </a:xfrm>
              <a:custGeom>
                <a:avLst/>
                <a:gdLst>
                  <a:gd name="T0" fmla="*/ 378680870 w 138"/>
                  <a:gd name="T1" fmla="*/ 189639434 h 316"/>
                  <a:gd name="T2" fmla="*/ 189340435 w 138"/>
                  <a:gd name="T3" fmla="*/ 0 h 316"/>
                  <a:gd name="T4" fmla="*/ 0 w 138"/>
                  <a:gd name="T5" fmla="*/ 189639434 h 316"/>
                  <a:gd name="T6" fmla="*/ 0 w 138"/>
                  <a:gd name="T7" fmla="*/ 678857451 h 316"/>
                  <a:gd name="T8" fmla="*/ 189340435 w 138"/>
                  <a:gd name="T9" fmla="*/ 868496885 h 316"/>
                  <a:gd name="T10" fmla="*/ 378680870 w 138"/>
                  <a:gd name="T11" fmla="*/ 678857451 h 316"/>
                  <a:gd name="T12" fmla="*/ 378680870 w 138"/>
                  <a:gd name="T13" fmla="*/ 189639434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16">
                    <a:moveTo>
                      <a:pt x="138" y="69"/>
                    </a:moveTo>
                    <a:cubicBezTo>
                      <a:pt x="138" y="31"/>
                      <a:pt x="107" y="0"/>
                      <a:pt x="69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5"/>
                      <a:pt x="31" y="316"/>
                      <a:pt x="69" y="316"/>
                    </a:cubicBezTo>
                    <a:cubicBezTo>
                      <a:pt x="107" y="316"/>
                      <a:pt x="138" y="285"/>
                      <a:pt x="138" y="247"/>
                    </a:cubicBezTo>
                    <a:lnTo>
                      <a:pt x="138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Freeform 79"/>
              <p:cNvSpPr>
                <a:spLocks/>
              </p:cNvSpPr>
              <p:nvPr/>
            </p:nvSpPr>
            <p:spPr bwMode="auto">
              <a:xfrm>
                <a:off x="2324100" y="3814763"/>
                <a:ext cx="801688" cy="1057275"/>
              </a:xfrm>
              <a:custGeom>
                <a:avLst/>
                <a:gdLst>
                  <a:gd name="T0" fmla="*/ 484 w 484"/>
                  <a:gd name="T1" fmla="*/ 354 h 639"/>
                  <a:gd name="T2" fmla="*/ 455 w 484"/>
                  <a:gd name="T3" fmla="*/ 214 h 639"/>
                  <a:gd name="T4" fmla="*/ 404 w 484"/>
                  <a:gd name="T5" fmla="*/ 68 h 639"/>
                  <a:gd name="T6" fmla="*/ 333 w 484"/>
                  <a:gd name="T7" fmla="*/ 2 h 639"/>
                  <a:gd name="T8" fmla="*/ 273 w 484"/>
                  <a:gd name="T9" fmla="*/ 31 h 639"/>
                  <a:gd name="T10" fmla="*/ 255 w 484"/>
                  <a:gd name="T11" fmla="*/ 80 h 639"/>
                  <a:gd name="T12" fmla="*/ 304 w 484"/>
                  <a:gd name="T13" fmla="*/ 284 h 639"/>
                  <a:gd name="T14" fmla="*/ 128 w 484"/>
                  <a:gd name="T15" fmla="*/ 377 h 639"/>
                  <a:gd name="T16" fmla="*/ 111 w 484"/>
                  <a:gd name="T17" fmla="*/ 639 h 639"/>
                  <a:gd name="T18" fmla="*/ 212 w 484"/>
                  <a:gd name="T19" fmla="*/ 639 h 639"/>
                  <a:gd name="T20" fmla="*/ 459 w 484"/>
                  <a:gd name="T21" fmla="*/ 485 h 639"/>
                  <a:gd name="T22" fmla="*/ 484 w 484"/>
                  <a:gd name="T23" fmla="*/ 35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639">
                    <a:moveTo>
                      <a:pt x="484" y="354"/>
                    </a:moveTo>
                    <a:cubicBezTo>
                      <a:pt x="484" y="300"/>
                      <a:pt x="472" y="246"/>
                      <a:pt x="455" y="214"/>
                    </a:cubicBezTo>
                    <a:cubicBezTo>
                      <a:pt x="404" y="68"/>
                      <a:pt x="404" y="68"/>
                      <a:pt x="404" y="68"/>
                    </a:cubicBezTo>
                    <a:cubicBezTo>
                      <a:pt x="392" y="31"/>
                      <a:pt x="371" y="0"/>
                      <a:pt x="333" y="2"/>
                    </a:cubicBezTo>
                    <a:cubicBezTo>
                      <a:pt x="315" y="2"/>
                      <a:pt x="286" y="17"/>
                      <a:pt x="273" y="31"/>
                    </a:cubicBezTo>
                    <a:cubicBezTo>
                      <a:pt x="261" y="44"/>
                      <a:pt x="254" y="62"/>
                      <a:pt x="255" y="80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128" y="377"/>
                      <a:pt x="128" y="377"/>
                      <a:pt x="128" y="377"/>
                    </a:cubicBezTo>
                    <a:cubicBezTo>
                      <a:pt x="0" y="445"/>
                      <a:pt x="54" y="639"/>
                      <a:pt x="111" y="639"/>
                    </a:cubicBezTo>
                    <a:cubicBezTo>
                      <a:pt x="212" y="639"/>
                      <a:pt x="212" y="639"/>
                      <a:pt x="212" y="639"/>
                    </a:cubicBezTo>
                    <a:cubicBezTo>
                      <a:pt x="368" y="639"/>
                      <a:pt x="451" y="520"/>
                      <a:pt x="459" y="485"/>
                    </a:cubicBezTo>
                    <a:cubicBezTo>
                      <a:pt x="474" y="454"/>
                      <a:pt x="484" y="405"/>
                      <a:pt x="484" y="3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3" name="Freeform 80"/>
              <p:cNvSpPr>
                <a:spLocks/>
              </p:cNvSpPr>
              <p:nvPr/>
            </p:nvSpPr>
            <p:spPr bwMode="auto">
              <a:xfrm>
                <a:off x="2060575" y="4773613"/>
                <a:ext cx="246062" cy="177800"/>
              </a:xfrm>
              <a:custGeom>
                <a:avLst/>
                <a:gdLst>
                  <a:gd name="T0" fmla="*/ 406352402 w 149"/>
                  <a:gd name="T1" fmla="*/ 0 h 108"/>
                  <a:gd name="T2" fmla="*/ 87271090 w 149"/>
                  <a:gd name="T3" fmla="*/ 0 h 108"/>
                  <a:gd name="T4" fmla="*/ 0 w 149"/>
                  <a:gd name="T5" fmla="*/ 92149789 h 108"/>
                  <a:gd name="T6" fmla="*/ 0 w 149"/>
                  <a:gd name="T7" fmla="*/ 292711481 h 108"/>
                  <a:gd name="T8" fmla="*/ 406352402 w 149"/>
                  <a:gd name="T9" fmla="*/ 292711481 h 108"/>
                  <a:gd name="T10" fmla="*/ 406352402 w 149"/>
                  <a:gd name="T11" fmla="*/ 0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9" h="108">
                    <a:moveTo>
                      <a:pt x="149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4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149" y="108"/>
                      <a:pt x="149" y="108"/>
                      <a:pt x="149" y="108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11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81"/>
              <p:cNvSpPr>
                <a:spLocks/>
              </p:cNvSpPr>
              <p:nvPr/>
            </p:nvSpPr>
            <p:spPr bwMode="auto">
              <a:xfrm>
                <a:off x="2306638" y="4773613"/>
                <a:ext cx="754062" cy="177800"/>
              </a:xfrm>
              <a:custGeom>
                <a:avLst/>
                <a:gdLst>
                  <a:gd name="T0" fmla="*/ 1161800725 w 455"/>
                  <a:gd name="T1" fmla="*/ 0 h 108"/>
                  <a:gd name="T2" fmla="*/ 0 w 455"/>
                  <a:gd name="T3" fmla="*/ 0 h 108"/>
                  <a:gd name="T4" fmla="*/ 0 w 455"/>
                  <a:gd name="T5" fmla="*/ 292711481 h 108"/>
                  <a:gd name="T6" fmla="*/ 1249691208 w 455"/>
                  <a:gd name="T7" fmla="*/ 292711481 h 108"/>
                  <a:gd name="T8" fmla="*/ 1249691208 w 455"/>
                  <a:gd name="T9" fmla="*/ 92149789 h 108"/>
                  <a:gd name="T10" fmla="*/ 1161800725 w 455"/>
                  <a:gd name="T11" fmla="*/ 0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5" h="108">
                    <a:moveTo>
                      <a:pt x="4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455" y="108"/>
                      <a:pt x="455" y="108"/>
                      <a:pt x="455" y="108"/>
                    </a:cubicBezTo>
                    <a:cubicBezTo>
                      <a:pt x="455" y="34"/>
                      <a:pt x="455" y="34"/>
                      <a:pt x="455" y="34"/>
                    </a:cubicBezTo>
                    <a:cubicBezTo>
                      <a:pt x="455" y="15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0133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Rectangle 82"/>
              <p:cNvSpPr>
                <a:spLocks noChangeArrowheads="1"/>
              </p:cNvSpPr>
              <p:nvPr/>
            </p:nvSpPr>
            <p:spPr bwMode="auto">
              <a:xfrm>
                <a:off x="2060575" y="4951413"/>
                <a:ext cx="246062" cy="1947863"/>
              </a:xfrm>
              <a:prstGeom prst="rect">
                <a:avLst/>
              </a:pr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6" name="Rectangle 83"/>
              <p:cNvSpPr>
                <a:spLocks noChangeArrowheads="1"/>
              </p:cNvSpPr>
              <p:nvPr/>
            </p:nvSpPr>
            <p:spPr bwMode="auto">
              <a:xfrm>
                <a:off x="2306638" y="4951413"/>
                <a:ext cx="754062" cy="1947863"/>
              </a:xfrm>
              <a:prstGeom prst="rect">
                <a:avLst/>
              </a:pr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7" name="Freeform 84"/>
              <p:cNvSpPr>
                <a:spLocks/>
              </p:cNvSpPr>
              <p:nvPr/>
            </p:nvSpPr>
            <p:spPr bwMode="auto">
              <a:xfrm>
                <a:off x="3246438" y="5033963"/>
                <a:ext cx="646112" cy="1193800"/>
              </a:xfrm>
              <a:custGeom>
                <a:avLst/>
                <a:gdLst>
                  <a:gd name="T0" fmla="*/ 422674874 w 390"/>
                  <a:gd name="T1" fmla="*/ 1976641387 h 721"/>
                  <a:gd name="T2" fmla="*/ 389739728 w 390"/>
                  <a:gd name="T3" fmla="*/ 1976641387 h 721"/>
                  <a:gd name="T4" fmla="*/ 389739728 w 390"/>
                  <a:gd name="T5" fmla="*/ 1551704883 h 721"/>
                  <a:gd name="T6" fmla="*/ 307400209 w 390"/>
                  <a:gd name="T7" fmla="*/ 1469458520 h 721"/>
                  <a:gd name="T8" fmla="*/ 299166423 w 390"/>
                  <a:gd name="T9" fmla="*/ 1469458520 h 721"/>
                  <a:gd name="T10" fmla="*/ 205847970 w 390"/>
                  <a:gd name="T11" fmla="*/ 1433818374 h 721"/>
                  <a:gd name="T12" fmla="*/ 183891759 w 390"/>
                  <a:gd name="T13" fmla="*/ 1384471882 h 721"/>
                  <a:gd name="T14" fmla="*/ 301911571 w 390"/>
                  <a:gd name="T15" fmla="*/ 1299483587 h 721"/>
                  <a:gd name="T16" fmla="*/ 790458391 w 390"/>
                  <a:gd name="T17" fmla="*/ 1299483587 h 721"/>
                  <a:gd name="T18" fmla="*/ 872797910 w 390"/>
                  <a:gd name="T19" fmla="*/ 1244653231 h 721"/>
                  <a:gd name="T20" fmla="*/ 790458391 w 390"/>
                  <a:gd name="T21" fmla="*/ 1189822874 h 721"/>
                  <a:gd name="T22" fmla="*/ 115274664 w 390"/>
                  <a:gd name="T23" fmla="*/ 1189822874 h 721"/>
                  <a:gd name="T24" fmla="*/ 0 w 390"/>
                  <a:gd name="T25" fmla="*/ 1104836236 h 721"/>
                  <a:gd name="T26" fmla="*/ 115274664 w 390"/>
                  <a:gd name="T27" fmla="*/ 1019847941 h 721"/>
                  <a:gd name="T28" fmla="*/ 955137429 w 390"/>
                  <a:gd name="T29" fmla="*/ 1019847941 h 721"/>
                  <a:gd name="T30" fmla="*/ 1037476949 w 390"/>
                  <a:gd name="T31" fmla="*/ 970501449 h 721"/>
                  <a:gd name="T32" fmla="*/ 955137429 w 390"/>
                  <a:gd name="T33" fmla="*/ 921153300 h 721"/>
                  <a:gd name="T34" fmla="*/ 351314288 w 390"/>
                  <a:gd name="T35" fmla="*/ 921153300 h 721"/>
                  <a:gd name="T36" fmla="*/ 236039624 w 390"/>
                  <a:gd name="T37" fmla="*/ 838906937 h 721"/>
                  <a:gd name="T38" fmla="*/ 351314288 w 390"/>
                  <a:gd name="T39" fmla="*/ 759402507 h 721"/>
                  <a:gd name="T40" fmla="*/ 510504688 w 390"/>
                  <a:gd name="T41" fmla="*/ 759402507 h 721"/>
                  <a:gd name="T42" fmla="*/ 592844207 w 390"/>
                  <a:gd name="T43" fmla="*/ 677157800 h 721"/>
                  <a:gd name="T44" fmla="*/ 592844207 w 390"/>
                  <a:gd name="T45" fmla="*/ 0 h 721"/>
                  <a:gd name="T46" fmla="*/ 625779352 w 390"/>
                  <a:gd name="T47" fmla="*/ 0 h 721"/>
                  <a:gd name="T48" fmla="*/ 625779352 w 390"/>
                  <a:gd name="T49" fmla="*/ 677157800 h 721"/>
                  <a:gd name="T50" fmla="*/ 510504688 w 390"/>
                  <a:gd name="T51" fmla="*/ 792300720 h 721"/>
                  <a:gd name="T52" fmla="*/ 351314288 w 390"/>
                  <a:gd name="T53" fmla="*/ 792300720 h 721"/>
                  <a:gd name="T54" fmla="*/ 268974769 w 390"/>
                  <a:gd name="T55" fmla="*/ 838906937 h 721"/>
                  <a:gd name="T56" fmla="*/ 351314288 w 390"/>
                  <a:gd name="T57" fmla="*/ 888255086 h 721"/>
                  <a:gd name="T58" fmla="*/ 955137429 w 390"/>
                  <a:gd name="T59" fmla="*/ 888255086 h 721"/>
                  <a:gd name="T60" fmla="*/ 1070412094 w 390"/>
                  <a:gd name="T61" fmla="*/ 970501449 h 721"/>
                  <a:gd name="T62" fmla="*/ 955137429 w 390"/>
                  <a:gd name="T63" fmla="*/ 1052746155 h 721"/>
                  <a:gd name="T64" fmla="*/ 115274664 w 390"/>
                  <a:gd name="T65" fmla="*/ 1052746155 h 721"/>
                  <a:gd name="T66" fmla="*/ 32935145 w 390"/>
                  <a:gd name="T67" fmla="*/ 1104836236 h 721"/>
                  <a:gd name="T68" fmla="*/ 115274664 w 390"/>
                  <a:gd name="T69" fmla="*/ 1156924660 h 721"/>
                  <a:gd name="T70" fmla="*/ 790458391 w 390"/>
                  <a:gd name="T71" fmla="*/ 1156924660 h 721"/>
                  <a:gd name="T72" fmla="*/ 905733055 w 390"/>
                  <a:gd name="T73" fmla="*/ 1244653231 h 721"/>
                  <a:gd name="T74" fmla="*/ 790458391 w 390"/>
                  <a:gd name="T75" fmla="*/ 1332381801 h 721"/>
                  <a:gd name="T76" fmla="*/ 301911571 w 390"/>
                  <a:gd name="T77" fmla="*/ 1332381801 h 721"/>
                  <a:gd name="T78" fmla="*/ 216826904 w 390"/>
                  <a:gd name="T79" fmla="*/ 1384471882 h 721"/>
                  <a:gd name="T80" fmla="*/ 230550985 w 390"/>
                  <a:gd name="T81" fmla="*/ 1411886232 h 721"/>
                  <a:gd name="T82" fmla="*/ 299166423 w 390"/>
                  <a:gd name="T83" fmla="*/ 1436560306 h 721"/>
                  <a:gd name="T84" fmla="*/ 307400209 w 390"/>
                  <a:gd name="T85" fmla="*/ 1436560306 h 721"/>
                  <a:gd name="T86" fmla="*/ 422674874 w 390"/>
                  <a:gd name="T87" fmla="*/ 1551704883 h 721"/>
                  <a:gd name="T88" fmla="*/ 422674874 w 390"/>
                  <a:gd name="T89" fmla="*/ 1976641387 h 7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90" h="721">
                    <a:moveTo>
                      <a:pt x="154" y="721"/>
                    </a:moveTo>
                    <a:cubicBezTo>
                      <a:pt x="142" y="721"/>
                      <a:pt x="142" y="721"/>
                      <a:pt x="142" y="721"/>
                    </a:cubicBezTo>
                    <a:cubicBezTo>
                      <a:pt x="142" y="566"/>
                      <a:pt x="142" y="566"/>
                      <a:pt x="142" y="566"/>
                    </a:cubicBezTo>
                    <a:cubicBezTo>
                      <a:pt x="142" y="549"/>
                      <a:pt x="128" y="536"/>
                      <a:pt x="112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96" y="536"/>
                      <a:pt x="83" y="531"/>
                      <a:pt x="75" y="523"/>
                    </a:cubicBezTo>
                    <a:cubicBezTo>
                      <a:pt x="70" y="518"/>
                      <a:pt x="67" y="512"/>
                      <a:pt x="67" y="505"/>
                    </a:cubicBezTo>
                    <a:cubicBezTo>
                      <a:pt x="68" y="488"/>
                      <a:pt x="87" y="474"/>
                      <a:pt x="110" y="474"/>
                    </a:cubicBezTo>
                    <a:cubicBezTo>
                      <a:pt x="288" y="474"/>
                      <a:pt x="288" y="474"/>
                      <a:pt x="288" y="474"/>
                    </a:cubicBezTo>
                    <a:cubicBezTo>
                      <a:pt x="305" y="474"/>
                      <a:pt x="318" y="465"/>
                      <a:pt x="318" y="454"/>
                    </a:cubicBezTo>
                    <a:cubicBezTo>
                      <a:pt x="318" y="443"/>
                      <a:pt x="305" y="434"/>
                      <a:pt x="288" y="434"/>
                    </a:cubicBezTo>
                    <a:cubicBezTo>
                      <a:pt x="42" y="434"/>
                      <a:pt x="42" y="434"/>
                      <a:pt x="42" y="434"/>
                    </a:cubicBezTo>
                    <a:cubicBezTo>
                      <a:pt x="19" y="434"/>
                      <a:pt x="0" y="420"/>
                      <a:pt x="0" y="403"/>
                    </a:cubicBezTo>
                    <a:cubicBezTo>
                      <a:pt x="0" y="386"/>
                      <a:pt x="19" y="372"/>
                      <a:pt x="42" y="372"/>
                    </a:cubicBezTo>
                    <a:cubicBezTo>
                      <a:pt x="348" y="372"/>
                      <a:pt x="348" y="372"/>
                      <a:pt x="348" y="372"/>
                    </a:cubicBezTo>
                    <a:cubicBezTo>
                      <a:pt x="364" y="372"/>
                      <a:pt x="378" y="364"/>
                      <a:pt x="378" y="354"/>
                    </a:cubicBezTo>
                    <a:cubicBezTo>
                      <a:pt x="378" y="344"/>
                      <a:pt x="364" y="336"/>
                      <a:pt x="348" y="336"/>
                    </a:cubicBezTo>
                    <a:cubicBezTo>
                      <a:pt x="128" y="336"/>
                      <a:pt x="128" y="336"/>
                      <a:pt x="128" y="336"/>
                    </a:cubicBezTo>
                    <a:cubicBezTo>
                      <a:pt x="104" y="336"/>
                      <a:pt x="86" y="323"/>
                      <a:pt x="86" y="306"/>
                    </a:cubicBezTo>
                    <a:cubicBezTo>
                      <a:pt x="86" y="290"/>
                      <a:pt x="104" y="277"/>
                      <a:pt x="128" y="277"/>
                    </a:cubicBezTo>
                    <a:cubicBezTo>
                      <a:pt x="186" y="277"/>
                      <a:pt x="186" y="277"/>
                      <a:pt x="186" y="277"/>
                    </a:cubicBezTo>
                    <a:cubicBezTo>
                      <a:pt x="203" y="277"/>
                      <a:pt x="216" y="264"/>
                      <a:pt x="216" y="247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247"/>
                      <a:pt x="228" y="247"/>
                      <a:pt x="228" y="247"/>
                    </a:cubicBezTo>
                    <a:cubicBezTo>
                      <a:pt x="228" y="270"/>
                      <a:pt x="209" y="289"/>
                      <a:pt x="186" y="289"/>
                    </a:cubicBezTo>
                    <a:cubicBezTo>
                      <a:pt x="128" y="289"/>
                      <a:pt x="128" y="289"/>
                      <a:pt x="128" y="289"/>
                    </a:cubicBezTo>
                    <a:cubicBezTo>
                      <a:pt x="112" y="289"/>
                      <a:pt x="98" y="297"/>
                      <a:pt x="98" y="306"/>
                    </a:cubicBezTo>
                    <a:cubicBezTo>
                      <a:pt x="98" y="315"/>
                      <a:pt x="112" y="324"/>
                      <a:pt x="128" y="324"/>
                    </a:cubicBezTo>
                    <a:cubicBezTo>
                      <a:pt x="348" y="324"/>
                      <a:pt x="348" y="324"/>
                      <a:pt x="348" y="324"/>
                    </a:cubicBezTo>
                    <a:cubicBezTo>
                      <a:pt x="371" y="324"/>
                      <a:pt x="390" y="337"/>
                      <a:pt x="390" y="354"/>
                    </a:cubicBezTo>
                    <a:cubicBezTo>
                      <a:pt x="390" y="371"/>
                      <a:pt x="371" y="384"/>
                      <a:pt x="348" y="384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25" y="384"/>
                      <a:pt x="12" y="393"/>
                      <a:pt x="12" y="403"/>
                    </a:cubicBezTo>
                    <a:cubicBezTo>
                      <a:pt x="12" y="414"/>
                      <a:pt x="25" y="422"/>
                      <a:pt x="42" y="422"/>
                    </a:cubicBezTo>
                    <a:cubicBezTo>
                      <a:pt x="288" y="422"/>
                      <a:pt x="288" y="422"/>
                      <a:pt x="288" y="422"/>
                    </a:cubicBezTo>
                    <a:cubicBezTo>
                      <a:pt x="311" y="422"/>
                      <a:pt x="330" y="437"/>
                      <a:pt x="330" y="454"/>
                    </a:cubicBezTo>
                    <a:cubicBezTo>
                      <a:pt x="330" y="472"/>
                      <a:pt x="311" y="486"/>
                      <a:pt x="288" y="486"/>
                    </a:cubicBezTo>
                    <a:cubicBezTo>
                      <a:pt x="110" y="486"/>
                      <a:pt x="110" y="486"/>
                      <a:pt x="110" y="486"/>
                    </a:cubicBezTo>
                    <a:cubicBezTo>
                      <a:pt x="93" y="486"/>
                      <a:pt x="79" y="495"/>
                      <a:pt x="79" y="505"/>
                    </a:cubicBezTo>
                    <a:cubicBezTo>
                      <a:pt x="79" y="509"/>
                      <a:pt x="82" y="513"/>
                      <a:pt x="84" y="515"/>
                    </a:cubicBezTo>
                    <a:cubicBezTo>
                      <a:pt x="89" y="520"/>
                      <a:pt x="99" y="524"/>
                      <a:pt x="109" y="524"/>
                    </a:cubicBezTo>
                    <a:cubicBezTo>
                      <a:pt x="112" y="524"/>
                      <a:pt x="112" y="524"/>
                      <a:pt x="112" y="524"/>
                    </a:cubicBezTo>
                    <a:cubicBezTo>
                      <a:pt x="135" y="524"/>
                      <a:pt x="154" y="543"/>
                      <a:pt x="154" y="566"/>
                    </a:cubicBezTo>
                    <a:lnTo>
                      <a:pt x="154" y="721"/>
                    </a:lnTo>
                    <a:close/>
                  </a:path>
                </a:pathLst>
              </a:custGeom>
              <a:solidFill>
                <a:srgbClr val="319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Rectangle 85"/>
              <p:cNvSpPr>
                <a:spLocks noChangeArrowheads="1"/>
              </p:cNvSpPr>
              <p:nvPr/>
            </p:nvSpPr>
            <p:spPr bwMode="auto">
              <a:xfrm>
                <a:off x="3459163" y="6081713"/>
                <a:ext cx="46037" cy="595313"/>
              </a:xfrm>
              <a:prstGeom prst="rect">
                <a:avLst/>
              </a:prstGeom>
              <a:solidFill>
                <a:srgbClr val="02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9" name="Freeform 86"/>
              <p:cNvSpPr>
                <a:spLocks/>
              </p:cNvSpPr>
              <p:nvPr/>
            </p:nvSpPr>
            <p:spPr bwMode="auto">
              <a:xfrm>
                <a:off x="3287713" y="6081713"/>
                <a:ext cx="339725" cy="595313"/>
              </a:xfrm>
              <a:custGeom>
                <a:avLst/>
                <a:gdLst>
                  <a:gd name="T0" fmla="*/ 562990613 w 205"/>
                  <a:gd name="T1" fmla="*/ 669965250 h 360"/>
                  <a:gd name="T2" fmla="*/ 562990613 w 205"/>
                  <a:gd name="T3" fmla="*/ 382837522 h 360"/>
                  <a:gd name="T4" fmla="*/ 562990613 w 205"/>
                  <a:gd name="T5" fmla="*/ 317207571 h 360"/>
                  <a:gd name="T6" fmla="*/ 282868293 w 205"/>
                  <a:gd name="T7" fmla="*/ 0 h 360"/>
                  <a:gd name="T8" fmla="*/ 0 w 205"/>
                  <a:gd name="T9" fmla="*/ 317207571 h 360"/>
                  <a:gd name="T10" fmla="*/ 0 w 205"/>
                  <a:gd name="T11" fmla="*/ 382837522 h 360"/>
                  <a:gd name="T12" fmla="*/ 0 w 205"/>
                  <a:gd name="T13" fmla="*/ 669965250 h 360"/>
                  <a:gd name="T14" fmla="*/ 282868293 w 205"/>
                  <a:gd name="T15" fmla="*/ 984437689 h 360"/>
                  <a:gd name="T16" fmla="*/ 562990613 w 205"/>
                  <a:gd name="T17" fmla="*/ 66996525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60">
                    <a:moveTo>
                      <a:pt x="205" y="245"/>
                    </a:moveTo>
                    <a:cubicBezTo>
                      <a:pt x="205" y="140"/>
                      <a:pt x="205" y="140"/>
                      <a:pt x="205" y="140"/>
                    </a:cubicBezTo>
                    <a:cubicBezTo>
                      <a:pt x="205" y="116"/>
                      <a:pt x="205" y="116"/>
                      <a:pt x="205" y="116"/>
                    </a:cubicBezTo>
                    <a:cubicBezTo>
                      <a:pt x="205" y="52"/>
                      <a:pt x="159" y="0"/>
                      <a:pt x="103" y="0"/>
                    </a:cubicBezTo>
                    <a:cubicBezTo>
                      <a:pt x="46" y="0"/>
                      <a:pt x="0" y="52"/>
                      <a:pt x="0" y="116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308"/>
                      <a:pt x="46" y="360"/>
                      <a:pt x="103" y="360"/>
                    </a:cubicBezTo>
                    <a:cubicBezTo>
                      <a:pt x="159" y="360"/>
                      <a:pt x="205" y="308"/>
                      <a:pt x="205" y="245"/>
                    </a:cubicBezTo>
                    <a:close/>
                  </a:path>
                </a:pathLst>
              </a:custGeom>
              <a:solidFill>
                <a:srgbClr val="026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3327400" y="6269038"/>
                <a:ext cx="338137" cy="407988"/>
              </a:xfrm>
              <a:custGeom>
                <a:avLst/>
                <a:gdLst>
                  <a:gd name="T0" fmla="*/ 280237669 w 204"/>
                  <a:gd name="T1" fmla="*/ 673903677 h 247"/>
                  <a:gd name="T2" fmla="*/ 560473680 w 204"/>
                  <a:gd name="T3" fmla="*/ 360142735 h 247"/>
                  <a:gd name="T4" fmla="*/ 560473680 w 204"/>
                  <a:gd name="T5" fmla="*/ 73665785 h 247"/>
                  <a:gd name="T6" fmla="*/ 280237669 w 204"/>
                  <a:gd name="T7" fmla="*/ 0 h 247"/>
                  <a:gd name="T8" fmla="*/ 0 w 204"/>
                  <a:gd name="T9" fmla="*/ 73665785 h 247"/>
                  <a:gd name="T10" fmla="*/ 0 w 204"/>
                  <a:gd name="T11" fmla="*/ 360142735 h 247"/>
                  <a:gd name="T12" fmla="*/ 280237669 w 204"/>
                  <a:gd name="T13" fmla="*/ 673903677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247">
                    <a:moveTo>
                      <a:pt x="102" y="247"/>
                    </a:moveTo>
                    <a:cubicBezTo>
                      <a:pt x="159" y="247"/>
                      <a:pt x="204" y="195"/>
                      <a:pt x="204" y="132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174" y="10"/>
                      <a:pt x="139" y="0"/>
                      <a:pt x="102" y="0"/>
                    </a:cubicBezTo>
                    <a:cubicBezTo>
                      <a:pt x="65" y="0"/>
                      <a:pt x="30" y="10"/>
                      <a:pt x="0" y="27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95"/>
                      <a:pt x="46" y="247"/>
                      <a:pt x="102" y="247"/>
                    </a:cubicBezTo>
                    <a:close/>
                  </a:path>
                </a:pathLst>
              </a:custGeom>
              <a:solidFill>
                <a:srgbClr val="56A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3327400" y="6081713"/>
                <a:ext cx="169862" cy="231775"/>
              </a:xfrm>
              <a:custGeom>
                <a:avLst/>
                <a:gdLst>
                  <a:gd name="T0" fmla="*/ 0 w 102"/>
                  <a:gd name="T1" fmla="*/ 317932390 h 140"/>
                  <a:gd name="T2" fmla="*/ 0 w 102"/>
                  <a:gd name="T3" fmla="*/ 383711790 h 140"/>
                  <a:gd name="T4" fmla="*/ 282873520 w 102"/>
                  <a:gd name="T5" fmla="*/ 309710999 h 140"/>
                  <a:gd name="T6" fmla="*/ 282873520 w 102"/>
                  <a:gd name="T7" fmla="*/ 0 h 140"/>
                  <a:gd name="T8" fmla="*/ 0 w 102"/>
                  <a:gd name="T9" fmla="*/ 31793239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140">
                    <a:moveTo>
                      <a:pt x="0" y="116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30" y="123"/>
                      <a:pt x="65" y="113"/>
                      <a:pt x="102" y="11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6" y="0"/>
                      <a:pt x="0" y="52"/>
                      <a:pt x="0" y="116"/>
                    </a:cubicBezTo>
                    <a:close/>
                  </a:path>
                </a:pathLst>
              </a:custGeom>
              <a:solidFill>
                <a:srgbClr val="037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3497263" y="6081713"/>
                <a:ext cx="168275" cy="231775"/>
              </a:xfrm>
              <a:custGeom>
                <a:avLst/>
                <a:gdLst>
                  <a:gd name="T0" fmla="*/ 0 w 102"/>
                  <a:gd name="T1" fmla="*/ 0 h 140"/>
                  <a:gd name="T2" fmla="*/ 0 w 102"/>
                  <a:gd name="T3" fmla="*/ 309710999 h 140"/>
                  <a:gd name="T4" fmla="*/ 0 w 102"/>
                  <a:gd name="T5" fmla="*/ 309710999 h 140"/>
                  <a:gd name="T6" fmla="*/ 277612506 w 102"/>
                  <a:gd name="T7" fmla="*/ 383711790 h 140"/>
                  <a:gd name="T8" fmla="*/ 277612506 w 102"/>
                  <a:gd name="T9" fmla="*/ 317932390 h 140"/>
                  <a:gd name="T10" fmla="*/ 0 w 102"/>
                  <a:gd name="T11" fmla="*/ 0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140">
                    <a:moveTo>
                      <a:pt x="0" y="0"/>
                    </a:move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37" y="113"/>
                      <a:pt x="72" y="123"/>
                      <a:pt x="102" y="140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2" y="52"/>
                      <a:pt x="57" y="0"/>
                      <a:pt x="0" y="0"/>
                    </a:cubicBezTo>
                    <a:close/>
                  </a:path>
                </a:pathLst>
              </a:custGeom>
              <a:solidFill>
                <a:srgbClr val="319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3479800" y="6135688"/>
                <a:ext cx="33337" cy="95250"/>
              </a:xfrm>
              <a:custGeom>
                <a:avLst/>
                <a:gdLst>
                  <a:gd name="T0" fmla="*/ 55567778 w 20"/>
                  <a:gd name="T1" fmla="*/ 125658145 h 57"/>
                  <a:gd name="T2" fmla="*/ 27784723 w 20"/>
                  <a:gd name="T3" fmla="*/ 159167763 h 57"/>
                  <a:gd name="T4" fmla="*/ 27784723 w 20"/>
                  <a:gd name="T5" fmla="*/ 159167763 h 57"/>
                  <a:gd name="T6" fmla="*/ 0 w 20"/>
                  <a:gd name="T7" fmla="*/ 125658145 h 57"/>
                  <a:gd name="T8" fmla="*/ 0 w 20"/>
                  <a:gd name="T9" fmla="*/ 30717289 h 57"/>
                  <a:gd name="T10" fmla="*/ 27784723 w 20"/>
                  <a:gd name="T11" fmla="*/ 0 h 57"/>
                  <a:gd name="T12" fmla="*/ 27784723 w 20"/>
                  <a:gd name="T13" fmla="*/ 0 h 57"/>
                  <a:gd name="T14" fmla="*/ 55567778 w 20"/>
                  <a:gd name="T15" fmla="*/ 30717289 h 57"/>
                  <a:gd name="T16" fmla="*/ 55567778 w 20"/>
                  <a:gd name="T17" fmla="*/ 12565814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57">
                    <a:moveTo>
                      <a:pt x="20" y="45"/>
                    </a:moveTo>
                    <a:cubicBezTo>
                      <a:pt x="20" y="52"/>
                      <a:pt x="16" y="57"/>
                      <a:pt x="10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5" y="57"/>
                      <a:pt x="0" y="52"/>
                      <a:pt x="0" y="4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lnTo>
                      <a:pt x="20" y="45"/>
                    </a:lnTo>
                    <a:close/>
                  </a:path>
                </a:pathLst>
              </a:custGeom>
              <a:solidFill>
                <a:srgbClr val="026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Oval 91"/>
              <p:cNvSpPr>
                <a:spLocks noChangeArrowheads="1"/>
              </p:cNvSpPr>
              <p:nvPr/>
            </p:nvSpPr>
            <p:spPr bwMode="auto">
              <a:xfrm>
                <a:off x="765175" y="2913063"/>
                <a:ext cx="257175" cy="257175"/>
              </a:xfrm>
              <a:prstGeom prst="ellipse">
                <a:avLst/>
              </a:prstGeom>
              <a:solidFill>
                <a:srgbClr val="319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5" name="Freeform 92"/>
              <p:cNvSpPr>
                <a:spLocks/>
              </p:cNvSpPr>
              <p:nvPr/>
            </p:nvSpPr>
            <p:spPr bwMode="auto">
              <a:xfrm>
                <a:off x="820738" y="2968625"/>
                <a:ext cx="147637" cy="146050"/>
              </a:xfrm>
              <a:custGeom>
                <a:avLst/>
                <a:gdLst>
                  <a:gd name="T0" fmla="*/ 11006421 w 89"/>
                  <a:gd name="T1" fmla="*/ 107715978 h 89"/>
                  <a:gd name="T2" fmla="*/ 110070848 w 89"/>
                  <a:gd name="T3" fmla="*/ 107715978 h 89"/>
                  <a:gd name="T4" fmla="*/ 110070848 w 89"/>
                  <a:gd name="T5" fmla="*/ 10771598 h 89"/>
                  <a:gd name="T6" fmla="*/ 123829290 w 89"/>
                  <a:gd name="T7" fmla="*/ 0 h 89"/>
                  <a:gd name="T8" fmla="*/ 134835711 w 89"/>
                  <a:gd name="T9" fmla="*/ 10771598 h 89"/>
                  <a:gd name="T10" fmla="*/ 134835711 w 89"/>
                  <a:gd name="T11" fmla="*/ 107715978 h 89"/>
                  <a:gd name="T12" fmla="*/ 233900138 w 89"/>
                  <a:gd name="T13" fmla="*/ 107715978 h 89"/>
                  <a:gd name="T14" fmla="*/ 244906559 w 89"/>
                  <a:gd name="T15" fmla="*/ 121182116 h 89"/>
                  <a:gd name="T16" fmla="*/ 233900138 w 89"/>
                  <a:gd name="T17" fmla="*/ 131953713 h 89"/>
                  <a:gd name="T18" fmla="*/ 134835711 w 89"/>
                  <a:gd name="T19" fmla="*/ 131953713 h 89"/>
                  <a:gd name="T20" fmla="*/ 134835711 w 89"/>
                  <a:gd name="T21" fmla="*/ 228898093 h 89"/>
                  <a:gd name="T22" fmla="*/ 123829290 w 89"/>
                  <a:gd name="T23" fmla="*/ 239669691 h 89"/>
                  <a:gd name="T24" fmla="*/ 110070848 w 89"/>
                  <a:gd name="T25" fmla="*/ 228898093 h 89"/>
                  <a:gd name="T26" fmla="*/ 110070848 w 89"/>
                  <a:gd name="T27" fmla="*/ 131953713 h 89"/>
                  <a:gd name="T28" fmla="*/ 11006421 w 89"/>
                  <a:gd name="T29" fmla="*/ 131953713 h 89"/>
                  <a:gd name="T30" fmla="*/ 0 w 89"/>
                  <a:gd name="T31" fmla="*/ 121182116 h 89"/>
                  <a:gd name="T32" fmla="*/ 11006421 w 89"/>
                  <a:gd name="T33" fmla="*/ 107715978 h 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89">
                    <a:moveTo>
                      <a:pt x="4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2" y="0"/>
                      <a:pt x="45" y="0"/>
                    </a:cubicBezTo>
                    <a:cubicBezTo>
                      <a:pt x="47" y="0"/>
                      <a:pt x="49" y="2"/>
                      <a:pt x="49" y="4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7" y="40"/>
                      <a:pt x="89" y="42"/>
                      <a:pt x="89" y="45"/>
                    </a:cubicBezTo>
                    <a:cubicBezTo>
                      <a:pt x="89" y="47"/>
                      <a:pt x="87" y="49"/>
                      <a:pt x="85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7"/>
                      <a:pt x="47" y="89"/>
                      <a:pt x="45" y="89"/>
                    </a:cubicBezTo>
                    <a:cubicBezTo>
                      <a:pt x="42" y="89"/>
                      <a:pt x="40" y="87"/>
                      <a:pt x="40" y="85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0" y="42"/>
                      <a:pt x="2" y="40"/>
                      <a:pt x="4" y="40"/>
                    </a:cubicBezTo>
                    <a:close/>
                  </a:path>
                </a:pathLst>
              </a:custGeom>
              <a:solidFill>
                <a:srgbClr val="037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Freeform 93"/>
              <p:cNvSpPr>
                <a:spLocks/>
              </p:cNvSpPr>
              <p:nvPr/>
            </p:nvSpPr>
            <p:spPr bwMode="auto">
              <a:xfrm>
                <a:off x="479426" y="3108325"/>
                <a:ext cx="112712" cy="111125"/>
              </a:xfrm>
              <a:custGeom>
                <a:avLst/>
                <a:gdLst>
                  <a:gd name="T0" fmla="*/ 10989420 w 68"/>
                  <a:gd name="T1" fmla="*/ 82526069 h 67"/>
                  <a:gd name="T2" fmla="*/ 85168834 w 68"/>
                  <a:gd name="T3" fmla="*/ 82526069 h 67"/>
                  <a:gd name="T4" fmla="*/ 85168834 w 68"/>
                  <a:gd name="T5" fmla="*/ 8253104 h 67"/>
                  <a:gd name="T6" fmla="*/ 93411728 w 68"/>
                  <a:gd name="T7" fmla="*/ 0 h 67"/>
                  <a:gd name="T8" fmla="*/ 101654621 w 68"/>
                  <a:gd name="T9" fmla="*/ 8253104 h 67"/>
                  <a:gd name="T10" fmla="*/ 101654621 w 68"/>
                  <a:gd name="T11" fmla="*/ 82526069 h 67"/>
                  <a:gd name="T12" fmla="*/ 175834035 w 68"/>
                  <a:gd name="T13" fmla="*/ 82526069 h 67"/>
                  <a:gd name="T14" fmla="*/ 186823455 w 68"/>
                  <a:gd name="T15" fmla="*/ 90779174 h 67"/>
                  <a:gd name="T16" fmla="*/ 175834035 w 68"/>
                  <a:gd name="T17" fmla="*/ 101783866 h 67"/>
                  <a:gd name="T18" fmla="*/ 101654621 w 68"/>
                  <a:gd name="T19" fmla="*/ 101783866 h 67"/>
                  <a:gd name="T20" fmla="*/ 101654621 w 68"/>
                  <a:gd name="T21" fmla="*/ 176056830 h 67"/>
                  <a:gd name="T22" fmla="*/ 93411728 w 68"/>
                  <a:gd name="T23" fmla="*/ 184309935 h 67"/>
                  <a:gd name="T24" fmla="*/ 85168834 w 68"/>
                  <a:gd name="T25" fmla="*/ 176056830 h 67"/>
                  <a:gd name="T26" fmla="*/ 85168834 w 68"/>
                  <a:gd name="T27" fmla="*/ 101783866 h 67"/>
                  <a:gd name="T28" fmla="*/ 10989420 w 68"/>
                  <a:gd name="T29" fmla="*/ 101783866 h 67"/>
                  <a:gd name="T30" fmla="*/ 0 w 68"/>
                  <a:gd name="T31" fmla="*/ 90779174 h 67"/>
                  <a:gd name="T32" fmla="*/ 10989420 w 68"/>
                  <a:gd name="T33" fmla="*/ 82526069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67">
                    <a:moveTo>
                      <a:pt x="4" y="30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2" y="0"/>
                      <a:pt x="34" y="0"/>
                    </a:cubicBezTo>
                    <a:cubicBezTo>
                      <a:pt x="36" y="0"/>
                      <a:pt x="37" y="1"/>
                      <a:pt x="37" y="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6" y="30"/>
                      <a:pt x="68" y="32"/>
                      <a:pt x="68" y="33"/>
                    </a:cubicBezTo>
                    <a:cubicBezTo>
                      <a:pt x="68" y="35"/>
                      <a:pt x="66" y="37"/>
                      <a:pt x="64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6"/>
                      <a:pt x="36" y="67"/>
                      <a:pt x="34" y="67"/>
                    </a:cubicBezTo>
                    <a:cubicBezTo>
                      <a:pt x="32" y="67"/>
                      <a:pt x="31" y="66"/>
                      <a:pt x="31" y="64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7"/>
                      <a:pt x="0" y="35"/>
                      <a:pt x="0" y="33"/>
                    </a:cubicBezTo>
                    <a:cubicBezTo>
                      <a:pt x="0" y="32"/>
                      <a:pt x="2" y="30"/>
                      <a:pt x="4" y="30"/>
                    </a:cubicBezTo>
                    <a:close/>
                  </a:path>
                </a:pathLst>
              </a:custGeom>
              <a:solidFill>
                <a:srgbClr val="B2D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Freeform 94"/>
              <p:cNvSpPr>
                <a:spLocks/>
              </p:cNvSpPr>
              <p:nvPr/>
            </p:nvSpPr>
            <p:spPr bwMode="auto">
              <a:xfrm>
                <a:off x="588963" y="3030538"/>
                <a:ext cx="155575" cy="155575"/>
              </a:xfrm>
              <a:custGeom>
                <a:avLst/>
                <a:gdLst>
                  <a:gd name="T0" fmla="*/ 13695565 w 94"/>
                  <a:gd name="T1" fmla="*/ 115046057 h 94"/>
                  <a:gd name="T2" fmla="*/ 115046057 w 94"/>
                  <a:gd name="T3" fmla="*/ 115046057 h 94"/>
                  <a:gd name="T4" fmla="*/ 115046057 w 94"/>
                  <a:gd name="T5" fmla="*/ 13695565 h 94"/>
                  <a:gd name="T6" fmla="*/ 128743278 w 94"/>
                  <a:gd name="T7" fmla="*/ 0 h 94"/>
                  <a:gd name="T8" fmla="*/ 142438843 w 94"/>
                  <a:gd name="T9" fmla="*/ 13695565 h 94"/>
                  <a:gd name="T10" fmla="*/ 142438843 w 94"/>
                  <a:gd name="T11" fmla="*/ 115046057 h 94"/>
                  <a:gd name="T12" fmla="*/ 243789335 w 94"/>
                  <a:gd name="T13" fmla="*/ 115046057 h 94"/>
                  <a:gd name="T14" fmla="*/ 257484900 w 94"/>
                  <a:gd name="T15" fmla="*/ 128743278 h 94"/>
                  <a:gd name="T16" fmla="*/ 243789335 w 94"/>
                  <a:gd name="T17" fmla="*/ 139699730 h 94"/>
                  <a:gd name="T18" fmla="*/ 142438843 w 94"/>
                  <a:gd name="T19" fmla="*/ 139699730 h 94"/>
                  <a:gd name="T20" fmla="*/ 142438843 w 94"/>
                  <a:gd name="T21" fmla="*/ 243789335 h 94"/>
                  <a:gd name="T22" fmla="*/ 128743278 w 94"/>
                  <a:gd name="T23" fmla="*/ 257484900 h 94"/>
                  <a:gd name="T24" fmla="*/ 115046057 w 94"/>
                  <a:gd name="T25" fmla="*/ 243789335 h 94"/>
                  <a:gd name="T26" fmla="*/ 115046057 w 94"/>
                  <a:gd name="T27" fmla="*/ 139699730 h 94"/>
                  <a:gd name="T28" fmla="*/ 13695565 w 94"/>
                  <a:gd name="T29" fmla="*/ 139699730 h 94"/>
                  <a:gd name="T30" fmla="*/ 0 w 94"/>
                  <a:gd name="T31" fmla="*/ 128743278 h 94"/>
                  <a:gd name="T32" fmla="*/ 13695565 w 94"/>
                  <a:gd name="T33" fmla="*/ 115046057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5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2"/>
                      <a:pt x="44" y="0"/>
                      <a:pt x="47" y="0"/>
                    </a:cubicBezTo>
                    <a:cubicBezTo>
                      <a:pt x="50" y="0"/>
                      <a:pt x="52" y="2"/>
                      <a:pt x="52" y="5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2" y="42"/>
                      <a:pt x="94" y="44"/>
                      <a:pt x="94" y="47"/>
                    </a:cubicBezTo>
                    <a:cubicBezTo>
                      <a:pt x="94" y="49"/>
                      <a:pt x="92" y="51"/>
                      <a:pt x="89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2"/>
                      <a:pt x="50" y="94"/>
                      <a:pt x="47" y="94"/>
                    </a:cubicBezTo>
                    <a:cubicBezTo>
                      <a:pt x="44" y="94"/>
                      <a:pt x="42" y="92"/>
                      <a:pt x="42" y="89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4"/>
                      <a:pt x="2" y="42"/>
                      <a:pt x="5" y="42"/>
                    </a:cubicBezTo>
                    <a:close/>
                  </a:path>
                </a:pathLst>
              </a:custGeom>
              <a:solidFill>
                <a:srgbClr val="319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Oval 95"/>
              <p:cNvSpPr>
                <a:spLocks noChangeArrowheads="1"/>
              </p:cNvSpPr>
              <p:nvPr/>
            </p:nvSpPr>
            <p:spPr bwMode="auto">
              <a:xfrm>
                <a:off x="1223963" y="2482850"/>
                <a:ext cx="582612" cy="584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9" name="Freeform 96"/>
              <p:cNvSpPr>
                <a:spLocks noEditPoints="1"/>
              </p:cNvSpPr>
              <p:nvPr/>
            </p:nvSpPr>
            <p:spPr bwMode="auto">
              <a:xfrm>
                <a:off x="1331913" y="2601913"/>
                <a:ext cx="365125" cy="344488"/>
              </a:xfrm>
              <a:custGeom>
                <a:avLst/>
                <a:gdLst>
                  <a:gd name="T0" fmla="*/ 24790328 w 220"/>
                  <a:gd name="T1" fmla="*/ 0 h 208"/>
                  <a:gd name="T2" fmla="*/ 0 w 220"/>
                  <a:gd name="T3" fmla="*/ 57602368 h 208"/>
                  <a:gd name="T4" fmla="*/ 24790328 w 220"/>
                  <a:gd name="T5" fmla="*/ 570538376 h 208"/>
                  <a:gd name="T6" fmla="*/ 605983026 w 220"/>
                  <a:gd name="T7" fmla="*/ 548593828 h 208"/>
                  <a:gd name="T8" fmla="*/ 605983026 w 220"/>
                  <a:gd name="T9" fmla="*/ 24687203 h 208"/>
                  <a:gd name="T10" fmla="*/ 267183538 w 220"/>
                  <a:gd name="T11" fmla="*/ 24687203 h 208"/>
                  <a:gd name="T12" fmla="*/ 583947732 w 220"/>
                  <a:gd name="T13" fmla="*/ 38402131 h 208"/>
                  <a:gd name="T14" fmla="*/ 267183538 w 220"/>
                  <a:gd name="T15" fmla="*/ 52117060 h 208"/>
                  <a:gd name="T16" fmla="*/ 267183538 w 220"/>
                  <a:gd name="T17" fmla="*/ 24687203 h 208"/>
                  <a:gd name="T18" fmla="*/ 140478524 w 220"/>
                  <a:gd name="T19" fmla="*/ 38402131 h 208"/>
                  <a:gd name="T20" fmla="*/ 110178128 w 220"/>
                  <a:gd name="T21" fmla="*/ 38402131 h 208"/>
                  <a:gd name="T22" fmla="*/ 85387801 w 220"/>
                  <a:gd name="T23" fmla="*/ 21944548 h 208"/>
                  <a:gd name="T24" fmla="*/ 85387801 w 220"/>
                  <a:gd name="T25" fmla="*/ 52117060 h 208"/>
                  <a:gd name="T26" fmla="*/ 85387801 w 220"/>
                  <a:gd name="T27" fmla="*/ 21944548 h 208"/>
                  <a:gd name="T28" fmla="*/ 63352507 w 220"/>
                  <a:gd name="T29" fmla="*/ 38402131 h 208"/>
                  <a:gd name="T30" fmla="*/ 33053770 w 220"/>
                  <a:gd name="T31" fmla="*/ 38402131 h 208"/>
                  <a:gd name="T32" fmla="*/ 360834781 w 220"/>
                  <a:gd name="T33" fmla="*/ 556823447 h 208"/>
                  <a:gd name="T34" fmla="*/ 429697356 w 220"/>
                  <a:gd name="T35" fmla="*/ 452590984 h 208"/>
                  <a:gd name="T36" fmla="*/ 308500751 w 220"/>
                  <a:gd name="T37" fmla="*/ 227666819 h 208"/>
                  <a:gd name="T38" fmla="*/ 308500751 w 220"/>
                  <a:gd name="T39" fmla="*/ 227666819 h 208"/>
                  <a:gd name="T40" fmla="*/ 308500751 w 220"/>
                  <a:gd name="T41" fmla="*/ 416931508 h 208"/>
                  <a:gd name="T42" fmla="*/ 302992343 w 220"/>
                  <a:gd name="T43" fmla="*/ 463563258 h 208"/>
                  <a:gd name="T44" fmla="*/ 300237309 w 220"/>
                  <a:gd name="T45" fmla="*/ 416931508 h 208"/>
                  <a:gd name="T46" fmla="*/ 297482274 w 220"/>
                  <a:gd name="T47" fmla="*/ 227666819 h 208"/>
                  <a:gd name="T48" fmla="*/ 297482274 w 220"/>
                  <a:gd name="T49" fmla="*/ 227666819 h 208"/>
                  <a:gd name="T50" fmla="*/ 176285669 w 220"/>
                  <a:gd name="T51" fmla="*/ 452590984 h 208"/>
                  <a:gd name="T52" fmla="*/ 247901619 w 220"/>
                  <a:gd name="T53" fmla="*/ 556823447 h 208"/>
                  <a:gd name="T54" fmla="*/ 104669720 w 220"/>
                  <a:gd name="T55" fmla="*/ 416931508 h 208"/>
                  <a:gd name="T56" fmla="*/ 501313306 w 220"/>
                  <a:gd name="T57" fmla="*/ 416931508 h 208"/>
                  <a:gd name="T58" fmla="*/ 360834781 w 220"/>
                  <a:gd name="T59" fmla="*/ 556823447 h 208"/>
                  <a:gd name="T60" fmla="*/ 581192698 w 220"/>
                  <a:gd name="T61" fmla="*/ 556823447 h 208"/>
                  <a:gd name="T62" fmla="*/ 512331782 w 220"/>
                  <a:gd name="T63" fmla="*/ 416931508 h 208"/>
                  <a:gd name="T64" fmla="*/ 501313306 w 220"/>
                  <a:gd name="T65" fmla="*/ 219437200 h 208"/>
                  <a:gd name="T66" fmla="*/ 531612042 w 220"/>
                  <a:gd name="T67" fmla="*/ 241381748 h 208"/>
                  <a:gd name="T68" fmla="*/ 550893961 w 220"/>
                  <a:gd name="T69" fmla="*/ 211209236 h 208"/>
                  <a:gd name="T70" fmla="*/ 520595225 w 220"/>
                  <a:gd name="T71" fmla="*/ 192007343 h 208"/>
                  <a:gd name="T72" fmla="*/ 104669720 w 220"/>
                  <a:gd name="T73" fmla="*/ 211209236 h 208"/>
                  <a:gd name="T74" fmla="*/ 74370984 w 220"/>
                  <a:gd name="T75" fmla="*/ 192007343 h 208"/>
                  <a:gd name="T76" fmla="*/ 55089064 w 220"/>
                  <a:gd name="T77" fmla="*/ 219437200 h 208"/>
                  <a:gd name="T78" fmla="*/ 85387801 w 220"/>
                  <a:gd name="T79" fmla="*/ 241381748 h 208"/>
                  <a:gd name="T80" fmla="*/ 239638176 w 220"/>
                  <a:gd name="T81" fmla="*/ 219437200 h 208"/>
                  <a:gd name="T82" fmla="*/ 145986933 w 220"/>
                  <a:gd name="T83" fmla="*/ 556823447 h 208"/>
                  <a:gd name="T84" fmla="*/ 16526885 w 220"/>
                  <a:gd name="T85" fmla="*/ 548593828 h 208"/>
                  <a:gd name="T86" fmla="*/ 589456140 w 220"/>
                  <a:gd name="T87" fmla="*/ 74059951 h 208"/>
                  <a:gd name="T88" fmla="*/ 512331782 w 220"/>
                  <a:gd name="T89" fmla="*/ 219437200 h 208"/>
                  <a:gd name="T90" fmla="*/ 520595225 w 220"/>
                  <a:gd name="T91" fmla="*/ 200236962 h 208"/>
                  <a:gd name="T92" fmla="*/ 542630519 w 220"/>
                  <a:gd name="T93" fmla="*/ 211209236 h 208"/>
                  <a:gd name="T94" fmla="*/ 531612042 w 220"/>
                  <a:gd name="T95" fmla="*/ 230409474 h 208"/>
                  <a:gd name="T96" fmla="*/ 512331782 w 220"/>
                  <a:gd name="T97" fmla="*/ 219437200 h 208"/>
                  <a:gd name="T98" fmla="*/ 93651243 w 220"/>
                  <a:gd name="T99" fmla="*/ 219437200 h 208"/>
                  <a:gd name="T100" fmla="*/ 74370984 w 220"/>
                  <a:gd name="T101" fmla="*/ 230409474 h 208"/>
                  <a:gd name="T102" fmla="*/ 63352507 w 220"/>
                  <a:gd name="T103" fmla="*/ 211209236 h 208"/>
                  <a:gd name="T104" fmla="*/ 85387801 w 220"/>
                  <a:gd name="T105" fmla="*/ 200236962 h 2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" h="208">
                    <a:moveTo>
                      <a:pt x="21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5"/>
                      <a:pt x="4" y="208"/>
                      <a:pt x="9" y="208"/>
                    </a:cubicBezTo>
                    <a:cubicBezTo>
                      <a:pt x="211" y="208"/>
                      <a:pt x="211" y="208"/>
                      <a:pt x="211" y="208"/>
                    </a:cubicBezTo>
                    <a:cubicBezTo>
                      <a:pt x="216" y="208"/>
                      <a:pt x="220" y="205"/>
                      <a:pt x="220" y="200"/>
                    </a:cubicBezTo>
                    <a:cubicBezTo>
                      <a:pt x="220" y="21"/>
                      <a:pt x="220" y="21"/>
                      <a:pt x="220" y="21"/>
                    </a:cubicBezTo>
                    <a:cubicBezTo>
                      <a:pt x="220" y="9"/>
                      <a:pt x="220" y="9"/>
                      <a:pt x="220" y="9"/>
                    </a:cubicBezTo>
                    <a:cubicBezTo>
                      <a:pt x="220" y="4"/>
                      <a:pt x="216" y="0"/>
                      <a:pt x="211" y="0"/>
                    </a:cubicBezTo>
                    <a:close/>
                    <a:moveTo>
                      <a:pt x="97" y="9"/>
                    </a:moveTo>
                    <a:cubicBezTo>
                      <a:pt x="207" y="9"/>
                      <a:pt x="207" y="9"/>
                      <a:pt x="207" y="9"/>
                    </a:cubicBezTo>
                    <a:cubicBezTo>
                      <a:pt x="210" y="9"/>
                      <a:pt x="212" y="11"/>
                      <a:pt x="212" y="14"/>
                    </a:cubicBezTo>
                    <a:cubicBezTo>
                      <a:pt x="212" y="17"/>
                      <a:pt x="210" y="19"/>
                      <a:pt x="20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19"/>
                      <a:pt x="92" y="17"/>
                      <a:pt x="92" y="14"/>
                    </a:cubicBezTo>
                    <a:cubicBezTo>
                      <a:pt x="92" y="11"/>
                      <a:pt x="95" y="9"/>
                      <a:pt x="97" y="9"/>
                    </a:cubicBezTo>
                    <a:close/>
                    <a:moveTo>
                      <a:pt x="45" y="8"/>
                    </a:moveTo>
                    <a:cubicBezTo>
                      <a:pt x="48" y="8"/>
                      <a:pt x="51" y="11"/>
                      <a:pt x="51" y="14"/>
                    </a:cubicBezTo>
                    <a:cubicBezTo>
                      <a:pt x="51" y="17"/>
                      <a:pt x="48" y="19"/>
                      <a:pt x="45" y="19"/>
                    </a:cubicBezTo>
                    <a:cubicBezTo>
                      <a:pt x="43" y="19"/>
                      <a:pt x="40" y="17"/>
                      <a:pt x="40" y="14"/>
                    </a:cubicBezTo>
                    <a:cubicBezTo>
                      <a:pt x="40" y="11"/>
                      <a:pt x="43" y="8"/>
                      <a:pt x="45" y="8"/>
                    </a:cubicBezTo>
                    <a:close/>
                    <a:moveTo>
                      <a:pt x="31" y="8"/>
                    </a:moveTo>
                    <a:cubicBezTo>
                      <a:pt x="34" y="8"/>
                      <a:pt x="37" y="11"/>
                      <a:pt x="37" y="14"/>
                    </a:cubicBezTo>
                    <a:cubicBezTo>
                      <a:pt x="37" y="17"/>
                      <a:pt x="34" y="19"/>
                      <a:pt x="31" y="19"/>
                    </a:cubicBezTo>
                    <a:cubicBezTo>
                      <a:pt x="28" y="19"/>
                      <a:pt x="26" y="17"/>
                      <a:pt x="26" y="14"/>
                    </a:cubicBezTo>
                    <a:cubicBezTo>
                      <a:pt x="26" y="11"/>
                      <a:pt x="28" y="8"/>
                      <a:pt x="31" y="8"/>
                    </a:cubicBezTo>
                    <a:close/>
                    <a:moveTo>
                      <a:pt x="17" y="8"/>
                    </a:moveTo>
                    <a:cubicBezTo>
                      <a:pt x="20" y="8"/>
                      <a:pt x="23" y="11"/>
                      <a:pt x="23" y="14"/>
                    </a:cubicBezTo>
                    <a:cubicBezTo>
                      <a:pt x="23" y="17"/>
                      <a:pt x="20" y="19"/>
                      <a:pt x="17" y="19"/>
                    </a:cubicBezTo>
                    <a:cubicBezTo>
                      <a:pt x="14" y="19"/>
                      <a:pt x="12" y="17"/>
                      <a:pt x="12" y="14"/>
                    </a:cubicBezTo>
                    <a:cubicBezTo>
                      <a:pt x="12" y="11"/>
                      <a:pt x="14" y="8"/>
                      <a:pt x="17" y="8"/>
                    </a:cubicBezTo>
                    <a:close/>
                    <a:moveTo>
                      <a:pt x="131" y="203"/>
                    </a:moveTo>
                    <a:cubicBezTo>
                      <a:pt x="131" y="201"/>
                      <a:pt x="131" y="199"/>
                      <a:pt x="131" y="197"/>
                    </a:cubicBezTo>
                    <a:cubicBezTo>
                      <a:pt x="135" y="171"/>
                      <a:pt x="156" y="165"/>
                      <a:pt x="156" y="165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2" y="83"/>
                      <a:pt x="112" y="83"/>
                      <a:pt x="112" y="83"/>
                    </a:cubicBezTo>
                    <a:cubicBezTo>
                      <a:pt x="112" y="83"/>
                      <a:pt x="112" y="83"/>
                      <a:pt x="112" y="83"/>
                    </a:cubicBezTo>
                    <a:cubicBezTo>
                      <a:pt x="112" y="83"/>
                      <a:pt x="112" y="83"/>
                      <a:pt x="112" y="83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6" y="152"/>
                      <a:pt x="119" y="156"/>
                      <a:pt x="119" y="160"/>
                    </a:cubicBezTo>
                    <a:cubicBezTo>
                      <a:pt x="119" y="165"/>
                      <a:pt x="115" y="169"/>
                      <a:pt x="110" y="169"/>
                    </a:cubicBezTo>
                    <a:cubicBezTo>
                      <a:pt x="105" y="169"/>
                      <a:pt x="101" y="165"/>
                      <a:pt x="101" y="160"/>
                    </a:cubicBezTo>
                    <a:cubicBezTo>
                      <a:pt x="101" y="156"/>
                      <a:pt x="104" y="152"/>
                      <a:pt x="109" y="152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64" y="165"/>
                      <a:pt x="64" y="165"/>
                      <a:pt x="64" y="165"/>
                    </a:cubicBezTo>
                    <a:cubicBezTo>
                      <a:pt x="64" y="165"/>
                      <a:pt x="86" y="171"/>
                      <a:pt x="89" y="197"/>
                    </a:cubicBezTo>
                    <a:cubicBezTo>
                      <a:pt x="89" y="199"/>
                      <a:pt x="89" y="201"/>
                      <a:pt x="90" y="203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46" y="190"/>
                      <a:pt x="38" y="172"/>
                      <a:pt x="38" y="152"/>
                    </a:cubicBezTo>
                    <a:cubicBezTo>
                      <a:pt x="38" y="113"/>
                      <a:pt x="70" y="80"/>
                      <a:pt x="110" y="80"/>
                    </a:cubicBezTo>
                    <a:cubicBezTo>
                      <a:pt x="150" y="80"/>
                      <a:pt x="182" y="113"/>
                      <a:pt x="182" y="152"/>
                    </a:cubicBezTo>
                    <a:cubicBezTo>
                      <a:pt x="182" y="172"/>
                      <a:pt x="174" y="190"/>
                      <a:pt x="162" y="203"/>
                    </a:cubicBezTo>
                    <a:lnTo>
                      <a:pt x="131" y="203"/>
                    </a:lnTo>
                    <a:close/>
                    <a:moveTo>
                      <a:pt x="214" y="200"/>
                    </a:moveTo>
                    <a:cubicBezTo>
                      <a:pt x="214" y="201"/>
                      <a:pt x="213" y="203"/>
                      <a:pt x="211" y="203"/>
                    </a:cubicBezTo>
                    <a:cubicBezTo>
                      <a:pt x="167" y="203"/>
                      <a:pt x="167" y="203"/>
                      <a:pt x="167" y="203"/>
                    </a:cubicBezTo>
                    <a:cubicBezTo>
                      <a:pt x="179" y="189"/>
                      <a:pt x="186" y="172"/>
                      <a:pt x="186" y="152"/>
                    </a:cubicBezTo>
                    <a:cubicBezTo>
                      <a:pt x="186" y="119"/>
                      <a:pt x="164" y="90"/>
                      <a:pt x="133" y="80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82" y="84"/>
                      <a:pt x="185" y="88"/>
                      <a:pt x="189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7" y="88"/>
                      <a:pt x="200" y="84"/>
                      <a:pt x="200" y="80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3"/>
                      <a:pt x="197" y="70"/>
                      <a:pt x="193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85" y="70"/>
                      <a:pt x="182" y="73"/>
                      <a:pt x="182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8" y="73"/>
                      <a:pt x="35" y="70"/>
                      <a:pt x="31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3" y="70"/>
                      <a:pt x="20" y="73"/>
                      <a:pt x="20" y="7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4"/>
                      <a:pt x="23" y="88"/>
                      <a:pt x="27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5" y="88"/>
                      <a:pt x="38" y="84"/>
                      <a:pt x="38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56" y="90"/>
                      <a:pt x="34" y="119"/>
                      <a:pt x="34" y="152"/>
                    </a:cubicBezTo>
                    <a:cubicBezTo>
                      <a:pt x="34" y="172"/>
                      <a:pt x="42" y="189"/>
                      <a:pt x="53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7" y="203"/>
                      <a:pt x="6" y="201"/>
                      <a:pt x="6" y="200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214" y="27"/>
                      <a:pt x="214" y="27"/>
                      <a:pt x="214" y="27"/>
                    </a:cubicBezTo>
                    <a:lnTo>
                      <a:pt x="214" y="200"/>
                    </a:lnTo>
                    <a:close/>
                    <a:moveTo>
                      <a:pt x="186" y="80"/>
                    </a:move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5"/>
                      <a:pt x="187" y="73"/>
                      <a:pt x="189" y="73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5" y="73"/>
                      <a:pt x="197" y="75"/>
                      <a:pt x="197" y="77"/>
                    </a:cubicBezTo>
                    <a:cubicBezTo>
                      <a:pt x="197" y="80"/>
                      <a:pt x="197" y="80"/>
                      <a:pt x="197" y="80"/>
                    </a:cubicBezTo>
                    <a:cubicBezTo>
                      <a:pt x="197" y="82"/>
                      <a:pt x="195" y="84"/>
                      <a:pt x="193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7" y="84"/>
                      <a:pt x="186" y="82"/>
                      <a:pt x="186" y="80"/>
                    </a:cubicBezTo>
                    <a:close/>
                    <a:moveTo>
                      <a:pt x="34" y="77"/>
                    </a:move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2"/>
                      <a:pt x="33" y="84"/>
                      <a:pt x="31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5" y="84"/>
                      <a:pt x="23" y="82"/>
                      <a:pt x="23" y="80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5"/>
                      <a:pt x="25" y="73"/>
                      <a:pt x="27" y="73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3" y="73"/>
                      <a:pt x="34" y="75"/>
                      <a:pt x="34" y="77"/>
                    </a:cubicBezTo>
                    <a:close/>
                  </a:path>
                </a:pathLst>
              </a:custGeom>
              <a:solidFill>
                <a:srgbClr val="02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298268" y="2025275"/>
              <a:ext cx="357753" cy="499228"/>
              <a:chOff x="-4251009" y="1228046"/>
              <a:chExt cx="3021014" cy="4215690"/>
            </a:xfrm>
          </p:grpSpPr>
          <p:grpSp>
            <p:nvGrpSpPr>
              <p:cNvPr id="1156" name="组合 1155">
                <a:extLst>
                  <a:ext uri="{FF2B5EF4-FFF2-40B4-BE49-F238E27FC236}">
                    <a16:creationId xmlns="" xmlns:a16="http://schemas.microsoft.com/office/drawing/2014/main" id="{F7C5000D-41B2-437D-8312-3422ADC439DE}"/>
                  </a:ext>
                </a:extLst>
              </p:cNvPr>
              <p:cNvGrpSpPr/>
              <p:nvPr/>
            </p:nvGrpSpPr>
            <p:grpSpPr>
              <a:xfrm>
                <a:off x="-3666807" y="1228046"/>
                <a:ext cx="2436812" cy="4215690"/>
                <a:chOff x="493713" y="3395663"/>
                <a:chExt cx="2436812" cy="1704506"/>
              </a:xfrm>
            </p:grpSpPr>
            <p:grpSp>
              <p:nvGrpSpPr>
                <p:cNvPr id="1155" name="组合 1154">
                  <a:extLst>
                    <a:ext uri="{FF2B5EF4-FFF2-40B4-BE49-F238E27FC236}">
                      <a16:creationId xmlns="" xmlns:a16="http://schemas.microsoft.com/office/drawing/2014/main" id="{77BBF6CA-7340-4E88-AA38-00A9F3A66862}"/>
                    </a:ext>
                  </a:extLst>
                </p:cNvPr>
                <p:cNvGrpSpPr/>
                <p:nvPr/>
              </p:nvGrpSpPr>
              <p:grpSpPr>
                <a:xfrm>
                  <a:off x="493713" y="3395663"/>
                  <a:ext cx="2436812" cy="1704506"/>
                  <a:chOff x="493713" y="3395663"/>
                  <a:chExt cx="2436812" cy="1704506"/>
                </a:xfrm>
              </p:grpSpPr>
              <p:sp>
                <p:nvSpPr>
                  <p:cNvPr id="1086" name="Freeform 81">
                    <a:extLst>
                      <a:ext uri="{FF2B5EF4-FFF2-40B4-BE49-F238E27FC236}">
                        <a16:creationId xmlns="" xmlns:a16="http://schemas.microsoft.com/office/drawing/2014/main" id="{F059DE24-D31A-4B7B-81AE-3E8F7421D7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713" y="3395663"/>
                    <a:ext cx="2436812" cy="1536700"/>
                  </a:xfrm>
                  <a:custGeom>
                    <a:avLst/>
                    <a:gdLst>
                      <a:gd name="T0" fmla="*/ 1469 w 1535"/>
                      <a:gd name="T1" fmla="*/ 0 h 968"/>
                      <a:gd name="T2" fmla="*/ 66 w 1535"/>
                      <a:gd name="T3" fmla="*/ 0 h 968"/>
                      <a:gd name="T4" fmla="*/ 66 w 1535"/>
                      <a:gd name="T5" fmla="*/ 0 h 968"/>
                      <a:gd name="T6" fmla="*/ 52 w 1535"/>
                      <a:gd name="T7" fmla="*/ 2 h 968"/>
                      <a:gd name="T8" fmla="*/ 40 w 1535"/>
                      <a:gd name="T9" fmla="*/ 6 h 968"/>
                      <a:gd name="T10" fmla="*/ 30 w 1535"/>
                      <a:gd name="T11" fmla="*/ 12 h 968"/>
                      <a:gd name="T12" fmla="*/ 20 w 1535"/>
                      <a:gd name="T13" fmla="*/ 20 h 968"/>
                      <a:gd name="T14" fmla="*/ 12 w 1535"/>
                      <a:gd name="T15" fmla="*/ 28 h 968"/>
                      <a:gd name="T16" fmla="*/ 6 w 1535"/>
                      <a:gd name="T17" fmla="*/ 40 h 968"/>
                      <a:gd name="T18" fmla="*/ 2 w 1535"/>
                      <a:gd name="T19" fmla="*/ 52 h 968"/>
                      <a:gd name="T20" fmla="*/ 0 w 1535"/>
                      <a:gd name="T21" fmla="*/ 66 h 968"/>
                      <a:gd name="T22" fmla="*/ 0 w 1535"/>
                      <a:gd name="T23" fmla="*/ 902 h 968"/>
                      <a:gd name="T24" fmla="*/ 0 w 1535"/>
                      <a:gd name="T25" fmla="*/ 968 h 968"/>
                      <a:gd name="T26" fmla="*/ 66 w 1535"/>
                      <a:gd name="T27" fmla="*/ 968 h 968"/>
                      <a:gd name="T28" fmla="*/ 1469 w 1535"/>
                      <a:gd name="T29" fmla="*/ 968 h 968"/>
                      <a:gd name="T30" fmla="*/ 1535 w 1535"/>
                      <a:gd name="T31" fmla="*/ 968 h 968"/>
                      <a:gd name="T32" fmla="*/ 1535 w 1535"/>
                      <a:gd name="T33" fmla="*/ 902 h 968"/>
                      <a:gd name="T34" fmla="*/ 1535 w 1535"/>
                      <a:gd name="T35" fmla="*/ 66 h 968"/>
                      <a:gd name="T36" fmla="*/ 1535 w 1535"/>
                      <a:gd name="T37" fmla="*/ 66 h 968"/>
                      <a:gd name="T38" fmla="*/ 1533 w 1535"/>
                      <a:gd name="T39" fmla="*/ 52 h 968"/>
                      <a:gd name="T40" fmla="*/ 1529 w 1535"/>
                      <a:gd name="T41" fmla="*/ 40 h 968"/>
                      <a:gd name="T42" fmla="*/ 1523 w 1535"/>
                      <a:gd name="T43" fmla="*/ 28 h 968"/>
                      <a:gd name="T44" fmla="*/ 1515 w 1535"/>
                      <a:gd name="T45" fmla="*/ 20 h 968"/>
                      <a:gd name="T46" fmla="*/ 1507 w 1535"/>
                      <a:gd name="T47" fmla="*/ 12 h 968"/>
                      <a:gd name="T48" fmla="*/ 1495 w 1535"/>
                      <a:gd name="T49" fmla="*/ 6 h 968"/>
                      <a:gd name="T50" fmla="*/ 1483 w 1535"/>
                      <a:gd name="T51" fmla="*/ 2 h 968"/>
                      <a:gd name="T52" fmla="*/ 1469 w 1535"/>
                      <a:gd name="T53" fmla="*/ 0 h 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35" h="968">
                        <a:moveTo>
                          <a:pt x="1469" y="0"/>
                        </a:moveTo>
                        <a:lnTo>
                          <a:pt x="66" y="0"/>
                        </a:lnTo>
                        <a:lnTo>
                          <a:pt x="66" y="0"/>
                        </a:lnTo>
                        <a:lnTo>
                          <a:pt x="52" y="2"/>
                        </a:lnTo>
                        <a:lnTo>
                          <a:pt x="40" y="6"/>
                        </a:lnTo>
                        <a:lnTo>
                          <a:pt x="30" y="12"/>
                        </a:lnTo>
                        <a:lnTo>
                          <a:pt x="20" y="20"/>
                        </a:lnTo>
                        <a:lnTo>
                          <a:pt x="12" y="28"/>
                        </a:lnTo>
                        <a:lnTo>
                          <a:pt x="6" y="40"/>
                        </a:lnTo>
                        <a:lnTo>
                          <a:pt x="2" y="52"/>
                        </a:lnTo>
                        <a:lnTo>
                          <a:pt x="0" y="66"/>
                        </a:lnTo>
                        <a:lnTo>
                          <a:pt x="0" y="902"/>
                        </a:lnTo>
                        <a:lnTo>
                          <a:pt x="0" y="968"/>
                        </a:lnTo>
                        <a:lnTo>
                          <a:pt x="66" y="968"/>
                        </a:lnTo>
                        <a:lnTo>
                          <a:pt x="1469" y="968"/>
                        </a:lnTo>
                        <a:lnTo>
                          <a:pt x="1535" y="968"/>
                        </a:lnTo>
                        <a:lnTo>
                          <a:pt x="1535" y="902"/>
                        </a:lnTo>
                        <a:lnTo>
                          <a:pt x="1535" y="66"/>
                        </a:lnTo>
                        <a:lnTo>
                          <a:pt x="1535" y="66"/>
                        </a:lnTo>
                        <a:lnTo>
                          <a:pt x="1533" y="52"/>
                        </a:lnTo>
                        <a:lnTo>
                          <a:pt x="1529" y="40"/>
                        </a:lnTo>
                        <a:lnTo>
                          <a:pt x="1523" y="28"/>
                        </a:lnTo>
                        <a:lnTo>
                          <a:pt x="1515" y="20"/>
                        </a:lnTo>
                        <a:lnTo>
                          <a:pt x="1507" y="12"/>
                        </a:lnTo>
                        <a:lnTo>
                          <a:pt x="1495" y="6"/>
                        </a:lnTo>
                        <a:lnTo>
                          <a:pt x="1483" y="2"/>
                        </a:lnTo>
                        <a:lnTo>
                          <a:pt x="1469" y="0"/>
                        </a:lnTo>
                        <a:close/>
                      </a:path>
                    </a:pathLst>
                  </a:custGeom>
                  <a:solidFill>
                    <a:srgbClr val="2D33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8" name="Freeform 83">
                    <a:extLst>
                      <a:ext uri="{FF2B5EF4-FFF2-40B4-BE49-F238E27FC236}">
                        <a16:creationId xmlns="" xmlns:a16="http://schemas.microsoft.com/office/drawing/2014/main" id="{7C557027-6D44-4E30-BD3F-2DD35E4D52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713" y="4932363"/>
                    <a:ext cx="2436812" cy="167806"/>
                  </a:xfrm>
                  <a:custGeom>
                    <a:avLst/>
                    <a:gdLst>
                      <a:gd name="T0" fmla="*/ 1469 w 1535"/>
                      <a:gd name="T1" fmla="*/ 0 h 154"/>
                      <a:gd name="T2" fmla="*/ 66 w 1535"/>
                      <a:gd name="T3" fmla="*/ 0 h 154"/>
                      <a:gd name="T4" fmla="*/ 0 w 1535"/>
                      <a:gd name="T5" fmla="*/ 0 h 154"/>
                      <a:gd name="T6" fmla="*/ 0 w 1535"/>
                      <a:gd name="T7" fmla="*/ 64 h 154"/>
                      <a:gd name="T8" fmla="*/ 0 w 1535"/>
                      <a:gd name="T9" fmla="*/ 88 h 154"/>
                      <a:gd name="T10" fmla="*/ 0 w 1535"/>
                      <a:gd name="T11" fmla="*/ 88 h 154"/>
                      <a:gd name="T12" fmla="*/ 2 w 1535"/>
                      <a:gd name="T13" fmla="*/ 102 h 154"/>
                      <a:gd name="T14" fmla="*/ 6 w 1535"/>
                      <a:gd name="T15" fmla="*/ 114 h 154"/>
                      <a:gd name="T16" fmla="*/ 12 w 1535"/>
                      <a:gd name="T17" fmla="*/ 124 h 154"/>
                      <a:gd name="T18" fmla="*/ 20 w 1535"/>
                      <a:gd name="T19" fmla="*/ 134 h 154"/>
                      <a:gd name="T20" fmla="*/ 30 w 1535"/>
                      <a:gd name="T21" fmla="*/ 142 h 154"/>
                      <a:gd name="T22" fmla="*/ 40 w 1535"/>
                      <a:gd name="T23" fmla="*/ 148 h 154"/>
                      <a:gd name="T24" fmla="*/ 52 w 1535"/>
                      <a:gd name="T25" fmla="*/ 152 h 154"/>
                      <a:gd name="T26" fmla="*/ 66 w 1535"/>
                      <a:gd name="T27" fmla="*/ 154 h 154"/>
                      <a:gd name="T28" fmla="*/ 1469 w 1535"/>
                      <a:gd name="T29" fmla="*/ 154 h 154"/>
                      <a:gd name="T30" fmla="*/ 1469 w 1535"/>
                      <a:gd name="T31" fmla="*/ 154 h 154"/>
                      <a:gd name="T32" fmla="*/ 1483 w 1535"/>
                      <a:gd name="T33" fmla="*/ 152 h 154"/>
                      <a:gd name="T34" fmla="*/ 1495 w 1535"/>
                      <a:gd name="T35" fmla="*/ 148 h 154"/>
                      <a:gd name="T36" fmla="*/ 1507 w 1535"/>
                      <a:gd name="T37" fmla="*/ 142 h 154"/>
                      <a:gd name="T38" fmla="*/ 1515 w 1535"/>
                      <a:gd name="T39" fmla="*/ 134 h 154"/>
                      <a:gd name="T40" fmla="*/ 1523 w 1535"/>
                      <a:gd name="T41" fmla="*/ 124 h 154"/>
                      <a:gd name="T42" fmla="*/ 1529 w 1535"/>
                      <a:gd name="T43" fmla="*/ 114 h 154"/>
                      <a:gd name="T44" fmla="*/ 1533 w 1535"/>
                      <a:gd name="T45" fmla="*/ 102 h 154"/>
                      <a:gd name="T46" fmla="*/ 1535 w 1535"/>
                      <a:gd name="T47" fmla="*/ 88 h 154"/>
                      <a:gd name="T48" fmla="*/ 1535 w 1535"/>
                      <a:gd name="T49" fmla="*/ 64 h 154"/>
                      <a:gd name="T50" fmla="*/ 1535 w 1535"/>
                      <a:gd name="T51" fmla="*/ 0 h 154"/>
                      <a:gd name="T52" fmla="*/ 1469 w 1535"/>
                      <a:gd name="T53" fmla="*/ 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35" h="154">
                        <a:moveTo>
                          <a:pt x="1469" y="0"/>
                        </a:moveTo>
                        <a:lnTo>
                          <a:pt x="6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lnTo>
                          <a:pt x="2" y="102"/>
                        </a:lnTo>
                        <a:lnTo>
                          <a:pt x="6" y="114"/>
                        </a:lnTo>
                        <a:lnTo>
                          <a:pt x="12" y="124"/>
                        </a:lnTo>
                        <a:lnTo>
                          <a:pt x="20" y="134"/>
                        </a:lnTo>
                        <a:lnTo>
                          <a:pt x="30" y="142"/>
                        </a:lnTo>
                        <a:lnTo>
                          <a:pt x="40" y="148"/>
                        </a:lnTo>
                        <a:lnTo>
                          <a:pt x="52" y="152"/>
                        </a:lnTo>
                        <a:lnTo>
                          <a:pt x="66" y="154"/>
                        </a:lnTo>
                        <a:lnTo>
                          <a:pt x="1469" y="154"/>
                        </a:lnTo>
                        <a:lnTo>
                          <a:pt x="1469" y="154"/>
                        </a:lnTo>
                        <a:lnTo>
                          <a:pt x="1483" y="152"/>
                        </a:lnTo>
                        <a:lnTo>
                          <a:pt x="1495" y="148"/>
                        </a:lnTo>
                        <a:lnTo>
                          <a:pt x="1507" y="142"/>
                        </a:lnTo>
                        <a:lnTo>
                          <a:pt x="1515" y="134"/>
                        </a:lnTo>
                        <a:lnTo>
                          <a:pt x="1523" y="124"/>
                        </a:lnTo>
                        <a:lnTo>
                          <a:pt x="1529" y="114"/>
                        </a:lnTo>
                        <a:lnTo>
                          <a:pt x="1533" y="102"/>
                        </a:lnTo>
                        <a:lnTo>
                          <a:pt x="1535" y="88"/>
                        </a:lnTo>
                        <a:lnTo>
                          <a:pt x="1535" y="64"/>
                        </a:lnTo>
                        <a:lnTo>
                          <a:pt x="1535" y="0"/>
                        </a:lnTo>
                        <a:lnTo>
                          <a:pt x="146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089" name="Freeform 84">
                    <a:extLst>
                      <a:ext uri="{FF2B5EF4-FFF2-40B4-BE49-F238E27FC236}">
                        <a16:creationId xmlns="" xmlns:a16="http://schemas.microsoft.com/office/drawing/2014/main" id="{BEC19A97-7FD7-4957-8B62-E49CA73D49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3" y="3484563"/>
                    <a:ext cx="2246312" cy="1343025"/>
                  </a:xfrm>
                  <a:custGeom>
                    <a:avLst/>
                    <a:gdLst>
                      <a:gd name="T0" fmla="*/ 1415 w 1415"/>
                      <a:gd name="T1" fmla="*/ 846 h 846"/>
                      <a:gd name="T2" fmla="*/ 1415 w 1415"/>
                      <a:gd name="T3" fmla="*/ 0 h 846"/>
                      <a:gd name="T4" fmla="*/ 0 w 1415"/>
                      <a:gd name="T5" fmla="*/ 846 h 846"/>
                      <a:gd name="T6" fmla="*/ 1415 w 1415"/>
                      <a:gd name="T7" fmla="*/ 846 h 8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5" h="846">
                        <a:moveTo>
                          <a:pt x="1415" y="846"/>
                        </a:moveTo>
                        <a:lnTo>
                          <a:pt x="1415" y="0"/>
                        </a:lnTo>
                        <a:lnTo>
                          <a:pt x="0" y="846"/>
                        </a:lnTo>
                        <a:lnTo>
                          <a:pt x="1415" y="846"/>
                        </a:lnTo>
                        <a:close/>
                      </a:path>
                    </a:pathLst>
                  </a:custGeom>
                  <a:solidFill>
                    <a:srgbClr val="23A7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1090" name="Freeform 85">
                  <a:extLst>
                    <a:ext uri="{FF2B5EF4-FFF2-40B4-BE49-F238E27FC236}">
                      <a16:creationId xmlns="" xmlns:a16="http://schemas.microsoft.com/office/drawing/2014/main" id="{F3759C65-3B21-48AF-A459-27DB3A6C2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963" y="3484563"/>
                  <a:ext cx="2246312" cy="1343025"/>
                </a:xfrm>
                <a:custGeom>
                  <a:avLst/>
                  <a:gdLst>
                    <a:gd name="T0" fmla="*/ 0 w 1415"/>
                    <a:gd name="T1" fmla="*/ 846 h 846"/>
                    <a:gd name="T2" fmla="*/ 1415 w 1415"/>
                    <a:gd name="T3" fmla="*/ 0 h 846"/>
                    <a:gd name="T4" fmla="*/ 0 w 1415"/>
                    <a:gd name="T5" fmla="*/ 0 h 846"/>
                    <a:gd name="T6" fmla="*/ 0 w 1415"/>
                    <a:gd name="T7" fmla="*/ 846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5" h="846">
                      <a:moveTo>
                        <a:pt x="0" y="846"/>
                      </a:moveTo>
                      <a:lnTo>
                        <a:pt x="1415" y="0"/>
                      </a:lnTo>
                      <a:lnTo>
                        <a:pt x="0" y="0"/>
                      </a:lnTo>
                      <a:lnTo>
                        <a:pt x="0" y="846"/>
                      </a:lnTo>
                      <a:close/>
                    </a:path>
                  </a:pathLst>
                </a:custGeom>
                <a:solidFill>
                  <a:srgbClr val="C1E5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102" name="Freeform 97">
                <a:extLst>
                  <a:ext uri="{FF2B5EF4-FFF2-40B4-BE49-F238E27FC236}">
                    <a16:creationId xmlns="" xmlns:a16="http://schemas.microsoft.com/office/drawing/2014/main" id="{E72E1FF4-E924-4172-B088-F5D9332C2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71557" y="2749906"/>
                <a:ext cx="390525" cy="663575"/>
              </a:xfrm>
              <a:custGeom>
                <a:avLst/>
                <a:gdLst>
                  <a:gd name="T0" fmla="*/ 0 w 246"/>
                  <a:gd name="T1" fmla="*/ 0 h 418"/>
                  <a:gd name="T2" fmla="*/ 0 w 246"/>
                  <a:gd name="T3" fmla="*/ 280 h 418"/>
                  <a:gd name="T4" fmla="*/ 0 w 246"/>
                  <a:gd name="T5" fmla="*/ 280 h 418"/>
                  <a:gd name="T6" fmla="*/ 0 w 246"/>
                  <a:gd name="T7" fmla="*/ 294 h 418"/>
                  <a:gd name="T8" fmla="*/ 2 w 246"/>
                  <a:gd name="T9" fmla="*/ 308 h 418"/>
                  <a:gd name="T10" fmla="*/ 4 w 246"/>
                  <a:gd name="T11" fmla="*/ 320 h 418"/>
                  <a:gd name="T12" fmla="*/ 8 w 246"/>
                  <a:gd name="T13" fmla="*/ 334 h 418"/>
                  <a:gd name="T14" fmla="*/ 20 w 246"/>
                  <a:gd name="T15" fmla="*/ 356 h 418"/>
                  <a:gd name="T16" fmla="*/ 36 w 246"/>
                  <a:gd name="T17" fmla="*/ 378 h 418"/>
                  <a:gd name="T18" fmla="*/ 44 w 246"/>
                  <a:gd name="T19" fmla="*/ 386 h 418"/>
                  <a:gd name="T20" fmla="*/ 54 w 246"/>
                  <a:gd name="T21" fmla="*/ 394 h 418"/>
                  <a:gd name="T22" fmla="*/ 64 w 246"/>
                  <a:gd name="T23" fmla="*/ 402 h 418"/>
                  <a:gd name="T24" fmla="*/ 74 w 246"/>
                  <a:gd name="T25" fmla="*/ 408 h 418"/>
                  <a:gd name="T26" fmla="*/ 86 w 246"/>
                  <a:gd name="T27" fmla="*/ 412 h 418"/>
                  <a:gd name="T28" fmla="*/ 98 w 246"/>
                  <a:gd name="T29" fmla="*/ 416 h 418"/>
                  <a:gd name="T30" fmla="*/ 110 w 246"/>
                  <a:gd name="T31" fmla="*/ 418 h 418"/>
                  <a:gd name="T32" fmla="*/ 122 w 246"/>
                  <a:gd name="T33" fmla="*/ 418 h 418"/>
                  <a:gd name="T34" fmla="*/ 122 w 246"/>
                  <a:gd name="T35" fmla="*/ 418 h 418"/>
                  <a:gd name="T36" fmla="*/ 136 w 246"/>
                  <a:gd name="T37" fmla="*/ 418 h 418"/>
                  <a:gd name="T38" fmla="*/ 148 w 246"/>
                  <a:gd name="T39" fmla="*/ 416 h 418"/>
                  <a:gd name="T40" fmla="*/ 160 w 246"/>
                  <a:gd name="T41" fmla="*/ 412 h 418"/>
                  <a:gd name="T42" fmla="*/ 170 w 246"/>
                  <a:gd name="T43" fmla="*/ 408 h 418"/>
                  <a:gd name="T44" fmla="*/ 182 w 246"/>
                  <a:gd name="T45" fmla="*/ 402 h 418"/>
                  <a:gd name="T46" fmla="*/ 192 w 246"/>
                  <a:gd name="T47" fmla="*/ 394 h 418"/>
                  <a:gd name="T48" fmla="*/ 202 w 246"/>
                  <a:gd name="T49" fmla="*/ 386 h 418"/>
                  <a:gd name="T50" fmla="*/ 210 w 246"/>
                  <a:gd name="T51" fmla="*/ 378 h 418"/>
                  <a:gd name="T52" fmla="*/ 226 w 246"/>
                  <a:gd name="T53" fmla="*/ 356 h 418"/>
                  <a:gd name="T54" fmla="*/ 236 w 246"/>
                  <a:gd name="T55" fmla="*/ 334 h 418"/>
                  <a:gd name="T56" fmla="*/ 240 w 246"/>
                  <a:gd name="T57" fmla="*/ 320 h 418"/>
                  <a:gd name="T58" fmla="*/ 244 w 246"/>
                  <a:gd name="T59" fmla="*/ 308 h 418"/>
                  <a:gd name="T60" fmla="*/ 246 w 246"/>
                  <a:gd name="T61" fmla="*/ 294 h 418"/>
                  <a:gd name="T62" fmla="*/ 246 w 246"/>
                  <a:gd name="T63" fmla="*/ 280 h 418"/>
                  <a:gd name="T64" fmla="*/ 246 w 246"/>
                  <a:gd name="T65" fmla="*/ 0 h 418"/>
                  <a:gd name="T66" fmla="*/ 0 w 246"/>
                  <a:gd name="T6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418">
                    <a:moveTo>
                      <a:pt x="0" y="0"/>
                    </a:moveTo>
                    <a:lnTo>
                      <a:pt x="0" y="280"/>
                    </a:lnTo>
                    <a:lnTo>
                      <a:pt x="0" y="280"/>
                    </a:lnTo>
                    <a:lnTo>
                      <a:pt x="0" y="294"/>
                    </a:lnTo>
                    <a:lnTo>
                      <a:pt x="2" y="308"/>
                    </a:lnTo>
                    <a:lnTo>
                      <a:pt x="4" y="320"/>
                    </a:lnTo>
                    <a:lnTo>
                      <a:pt x="8" y="334"/>
                    </a:lnTo>
                    <a:lnTo>
                      <a:pt x="20" y="356"/>
                    </a:lnTo>
                    <a:lnTo>
                      <a:pt x="36" y="378"/>
                    </a:lnTo>
                    <a:lnTo>
                      <a:pt x="44" y="386"/>
                    </a:lnTo>
                    <a:lnTo>
                      <a:pt x="54" y="394"/>
                    </a:lnTo>
                    <a:lnTo>
                      <a:pt x="64" y="402"/>
                    </a:lnTo>
                    <a:lnTo>
                      <a:pt x="74" y="408"/>
                    </a:lnTo>
                    <a:lnTo>
                      <a:pt x="86" y="412"/>
                    </a:lnTo>
                    <a:lnTo>
                      <a:pt x="98" y="416"/>
                    </a:lnTo>
                    <a:lnTo>
                      <a:pt x="110" y="418"/>
                    </a:lnTo>
                    <a:lnTo>
                      <a:pt x="122" y="418"/>
                    </a:lnTo>
                    <a:lnTo>
                      <a:pt x="122" y="418"/>
                    </a:lnTo>
                    <a:lnTo>
                      <a:pt x="136" y="418"/>
                    </a:lnTo>
                    <a:lnTo>
                      <a:pt x="148" y="416"/>
                    </a:lnTo>
                    <a:lnTo>
                      <a:pt x="160" y="412"/>
                    </a:lnTo>
                    <a:lnTo>
                      <a:pt x="170" y="408"/>
                    </a:lnTo>
                    <a:lnTo>
                      <a:pt x="182" y="402"/>
                    </a:lnTo>
                    <a:lnTo>
                      <a:pt x="192" y="394"/>
                    </a:lnTo>
                    <a:lnTo>
                      <a:pt x="202" y="386"/>
                    </a:lnTo>
                    <a:lnTo>
                      <a:pt x="210" y="378"/>
                    </a:lnTo>
                    <a:lnTo>
                      <a:pt x="226" y="356"/>
                    </a:lnTo>
                    <a:lnTo>
                      <a:pt x="236" y="334"/>
                    </a:lnTo>
                    <a:lnTo>
                      <a:pt x="240" y="320"/>
                    </a:lnTo>
                    <a:lnTo>
                      <a:pt x="244" y="308"/>
                    </a:lnTo>
                    <a:lnTo>
                      <a:pt x="246" y="294"/>
                    </a:lnTo>
                    <a:lnTo>
                      <a:pt x="246" y="280"/>
                    </a:lnTo>
                    <a:lnTo>
                      <a:pt x="24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Freeform 99">
                <a:extLst>
                  <a:ext uri="{FF2B5EF4-FFF2-40B4-BE49-F238E27FC236}">
                    <a16:creationId xmlns="" xmlns:a16="http://schemas.microsoft.com/office/drawing/2014/main" id="{1BB59E73-A373-46FA-86E3-7814C6F8F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81032" y="2749906"/>
                <a:ext cx="393700" cy="663575"/>
              </a:xfrm>
              <a:custGeom>
                <a:avLst/>
                <a:gdLst>
                  <a:gd name="T0" fmla="*/ 0 w 248"/>
                  <a:gd name="T1" fmla="*/ 0 h 418"/>
                  <a:gd name="T2" fmla="*/ 0 w 248"/>
                  <a:gd name="T3" fmla="*/ 280 h 418"/>
                  <a:gd name="T4" fmla="*/ 0 w 248"/>
                  <a:gd name="T5" fmla="*/ 280 h 418"/>
                  <a:gd name="T6" fmla="*/ 2 w 248"/>
                  <a:gd name="T7" fmla="*/ 294 h 418"/>
                  <a:gd name="T8" fmla="*/ 2 w 248"/>
                  <a:gd name="T9" fmla="*/ 308 h 418"/>
                  <a:gd name="T10" fmla="*/ 6 w 248"/>
                  <a:gd name="T11" fmla="*/ 320 h 418"/>
                  <a:gd name="T12" fmla="*/ 10 w 248"/>
                  <a:gd name="T13" fmla="*/ 334 h 418"/>
                  <a:gd name="T14" fmla="*/ 22 w 248"/>
                  <a:gd name="T15" fmla="*/ 356 h 418"/>
                  <a:gd name="T16" fmla="*/ 36 w 248"/>
                  <a:gd name="T17" fmla="*/ 378 h 418"/>
                  <a:gd name="T18" fmla="*/ 46 w 248"/>
                  <a:gd name="T19" fmla="*/ 386 h 418"/>
                  <a:gd name="T20" fmla="*/ 54 w 248"/>
                  <a:gd name="T21" fmla="*/ 394 h 418"/>
                  <a:gd name="T22" fmla="*/ 66 w 248"/>
                  <a:gd name="T23" fmla="*/ 402 h 418"/>
                  <a:gd name="T24" fmla="*/ 76 w 248"/>
                  <a:gd name="T25" fmla="*/ 408 h 418"/>
                  <a:gd name="T26" fmla="*/ 88 w 248"/>
                  <a:gd name="T27" fmla="*/ 412 h 418"/>
                  <a:gd name="T28" fmla="*/ 100 w 248"/>
                  <a:gd name="T29" fmla="*/ 416 h 418"/>
                  <a:gd name="T30" fmla="*/ 112 w 248"/>
                  <a:gd name="T31" fmla="*/ 418 h 418"/>
                  <a:gd name="T32" fmla="*/ 124 w 248"/>
                  <a:gd name="T33" fmla="*/ 418 h 418"/>
                  <a:gd name="T34" fmla="*/ 124 w 248"/>
                  <a:gd name="T35" fmla="*/ 418 h 418"/>
                  <a:gd name="T36" fmla="*/ 136 w 248"/>
                  <a:gd name="T37" fmla="*/ 418 h 418"/>
                  <a:gd name="T38" fmla="*/ 148 w 248"/>
                  <a:gd name="T39" fmla="*/ 416 h 418"/>
                  <a:gd name="T40" fmla="*/ 160 w 248"/>
                  <a:gd name="T41" fmla="*/ 412 h 418"/>
                  <a:gd name="T42" fmla="*/ 172 w 248"/>
                  <a:gd name="T43" fmla="*/ 408 h 418"/>
                  <a:gd name="T44" fmla="*/ 182 w 248"/>
                  <a:gd name="T45" fmla="*/ 402 h 418"/>
                  <a:gd name="T46" fmla="*/ 194 w 248"/>
                  <a:gd name="T47" fmla="*/ 394 h 418"/>
                  <a:gd name="T48" fmla="*/ 202 w 248"/>
                  <a:gd name="T49" fmla="*/ 386 h 418"/>
                  <a:gd name="T50" fmla="*/ 212 w 248"/>
                  <a:gd name="T51" fmla="*/ 378 h 418"/>
                  <a:gd name="T52" fmla="*/ 226 w 248"/>
                  <a:gd name="T53" fmla="*/ 356 h 418"/>
                  <a:gd name="T54" fmla="*/ 238 w 248"/>
                  <a:gd name="T55" fmla="*/ 334 h 418"/>
                  <a:gd name="T56" fmla="*/ 242 w 248"/>
                  <a:gd name="T57" fmla="*/ 320 h 418"/>
                  <a:gd name="T58" fmla="*/ 244 w 248"/>
                  <a:gd name="T59" fmla="*/ 308 h 418"/>
                  <a:gd name="T60" fmla="*/ 246 w 248"/>
                  <a:gd name="T61" fmla="*/ 294 h 418"/>
                  <a:gd name="T62" fmla="*/ 248 w 248"/>
                  <a:gd name="T63" fmla="*/ 280 h 418"/>
                  <a:gd name="T64" fmla="*/ 248 w 248"/>
                  <a:gd name="T65" fmla="*/ 0 h 418"/>
                  <a:gd name="T66" fmla="*/ 0 w 248"/>
                  <a:gd name="T6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8" h="418">
                    <a:moveTo>
                      <a:pt x="0" y="0"/>
                    </a:moveTo>
                    <a:lnTo>
                      <a:pt x="0" y="280"/>
                    </a:lnTo>
                    <a:lnTo>
                      <a:pt x="0" y="280"/>
                    </a:lnTo>
                    <a:lnTo>
                      <a:pt x="2" y="294"/>
                    </a:lnTo>
                    <a:lnTo>
                      <a:pt x="2" y="308"/>
                    </a:lnTo>
                    <a:lnTo>
                      <a:pt x="6" y="320"/>
                    </a:lnTo>
                    <a:lnTo>
                      <a:pt x="10" y="334"/>
                    </a:lnTo>
                    <a:lnTo>
                      <a:pt x="22" y="356"/>
                    </a:lnTo>
                    <a:lnTo>
                      <a:pt x="36" y="378"/>
                    </a:lnTo>
                    <a:lnTo>
                      <a:pt x="46" y="386"/>
                    </a:lnTo>
                    <a:lnTo>
                      <a:pt x="54" y="394"/>
                    </a:lnTo>
                    <a:lnTo>
                      <a:pt x="66" y="402"/>
                    </a:lnTo>
                    <a:lnTo>
                      <a:pt x="76" y="408"/>
                    </a:lnTo>
                    <a:lnTo>
                      <a:pt x="88" y="412"/>
                    </a:lnTo>
                    <a:lnTo>
                      <a:pt x="100" y="416"/>
                    </a:lnTo>
                    <a:lnTo>
                      <a:pt x="112" y="418"/>
                    </a:lnTo>
                    <a:lnTo>
                      <a:pt x="124" y="418"/>
                    </a:lnTo>
                    <a:lnTo>
                      <a:pt x="124" y="418"/>
                    </a:lnTo>
                    <a:lnTo>
                      <a:pt x="136" y="418"/>
                    </a:lnTo>
                    <a:lnTo>
                      <a:pt x="148" y="416"/>
                    </a:lnTo>
                    <a:lnTo>
                      <a:pt x="160" y="412"/>
                    </a:lnTo>
                    <a:lnTo>
                      <a:pt x="172" y="408"/>
                    </a:lnTo>
                    <a:lnTo>
                      <a:pt x="182" y="402"/>
                    </a:lnTo>
                    <a:lnTo>
                      <a:pt x="194" y="394"/>
                    </a:lnTo>
                    <a:lnTo>
                      <a:pt x="202" y="386"/>
                    </a:lnTo>
                    <a:lnTo>
                      <a:pt x="212" y="378"/>
                    </a:lnTo>
                    <a:lnTo>
                      <a:pt x="226" y="356"/>
                    </a:lnTo>
                    <a:lnTo>
                      <a:pt x="238" y="334"/>
                    </a:lnTo>
                    <a:lnTo>
                      <a:pt x="242" y="320"/>
                    </a:lnTo>
                    <a:lnTo>
                      <a:pt x="244" y="308"/>
                    </a:lnTo>
                    <a:lnTo>
                      <a:pt x="246" y="294"/>
                    </a:lnTo>
                    <a:lnTo>
                      <a:pt x="248" y="280"/>
                    </a:lnTo>
                    <a:lnTo>
                      <a:pt x="24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161" name="组合 1160">
                <a:extLst>
                  <a:ext uri="{FF2B5EF4-FFF2-40B4-BE49-F238E27FC236}">
                    <a16:creationId xmlns="" xmlns:a16="http://schemas.microsoft.com/office/drawing/2014/main" id="{AEFB22F3-75F1-489D-B50B-9D5546EE7524}"/>
                  </a:ext>
                </a:extLst>
              </p:cNvPr>
              <p:cNvGrpSpPr/>
              <p:nvPr/>
            </p:nvGrpSpPr>
            <p:grpSpPr>
              <a:xfrm>
                <a:off x="-3119044" y="3667851"/>
                <a:ext cx="1363662" cy="669925"/>
                <a:chOff x="1030288" y="4081463"/>
                <a:chExt cx="1363662" cy="669925"/>
              </a:xfrm>
            </p:grpSpPr>
            <p:sp>
              <p:nvSpPr>
                <p:cNvPr id="1119" name="Freeform 115">
                  <a:extLst>
                    <a:ext uri="{FF2B5EF4-FFF2-40B4-BE49-F238E27FC236}">
                      <a16:creationId xmlns="" xmlns:a16="http://schemas.microsoft.com/office/drawing/2014/main" id="{701DB504-101F-4CCC-9994-E02976DEB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0288" y="4176713"/>
                  <a:ext cx="1363662" cy="574675"/>
                </a:xfrm>
                <a:custGeom>
                  <a:avLst/>
                  <a:gdLst>
                    <a:gd name="T0" fmla="*/ 859 w 859"/>
                    <a:gd name="T1" fmla="*/ 236 h 362"/>
                    <a:gd name="T2" fmla="*/ 859 w 859"/>
                    <a:gd name="T3" fmla="*/ 236 h 362"/>
                    <a:gd name="T4" fmla="*/ 857 w 859"/>
                    <a:gd name="T5" fmla="*/ 250 h 362"/>
                    <a:gd name="T6" fmla="*/ 855 w 859"/>
                    <a:gd name="T7" fmla="*/ 262 h 362"/>
                    <a:gd name="T8" fmla="*/ 853 w 859"/>
                    <a:gd name="T9" fmla="*/ 274 h 362"/>
                    <a:gd name="T10" fmla="*/ 849 w 859"/>
                    <a:gd name="T11" fmla="*/ 284 h 362"/>
                    <a:gd name="T12" fmla="*/ 837 w 859"/>
                    <a:gd name="T13" fmla="*/ 306 h 362"/>
                    <a:gd name="T14" fmla="*/ 821 w 859"/>
                    <a:gd name="T15" fmla="*/ 324 h 362"/>
                    <a:gd name="T16" fmla="*/ 803 w 859"/>
                    <a:gd name="T17" fmla="*/ 340 h 362"/>
                    <a:gd name="T18" fmla="*/ 783 w 859"/>
                    <a:gd name="T19" fmla="*/ 352 h 362"/>
                    <a:gd name="T20" fmla="*/ 771 w 859"/>
                    <a:gd name="T21" fmla="*/ 356 h 362"/>
                    <a:gd name="T22" fmla="*/ 759 w 859"/>
                    <a:gd name="T23" fmla="*/ 358 h 362"/>
                    <a:gd name="T24" fmla="*/ 747 w 859"/>
                    <a:gd name="T25" fmla="*/ 360 h 362"/>
                    <a:gd name="T26" fmla="*/ 733 w 859"/>
                    <a:gd name="T27" fmla="*/ 362 h 362"/>
                    <a:gd name="T28" fmla="*/ 126 w 859"/>
                    <a:gd name="T29" fmla="*/ 362 h 362"/>
                    <a:gd name="T30" fmla="*/ 126 w 859"/>
                    <a:gd name="T31" fmla="*/ 362 h 362"/>
                    <a:gd name="T32" fmla="*/ 112 w 859"/>
                    <a:gd name="T33" fmla="*/ 360 h 362"/>
                    <a:gd name="T34" fmla="*/ 100 w 859"/>
                    <a:gd name="T35" fmla="*/ 358 h 362"/>
                    <a:gd name="T36" fmla="*/ 88 w 859"/>
                    <a:gd name="T37" fmla="*/ 356 h 362"/>
                    <a:gd name="T38" fmla="*/ 76 w 859"/>
                    <a:gd name="T39" fmla="*/ 352 h 362"/>
                    <a:gd name="T40" fmla="*/ 56 w 859"/>
                    <a:gd name="T41" fmla="*/ 340 h 362"/>
                    <a:gd name="T42" fmla="*/ 38 w 859"/>
                    <a:gd name="T43" fmla="*/ 324 h 362"/>
                    <a:gd name="T44" fmla="*/ 22 w 859"/>
                    <a:gd name="T45" fmla="*/ 306 h 362"/>
                    <a:gd name="T46" fmla="*/ 10 w 859"/>
                    <a:gd name="T47" fmla="*/ 284 h 362"/>
                    <a:gd name="T48" fmla="*/ 6 w 859"/>
                    <a:gd name="T49" fmla="*/ 274 h 362"/>
                    <a:gd name="T50" fmla="*/ 4 w 859"/>
                    <a:gd name="T51" fmla="*/ 262 h 362"/>
                    <a:gd name="T52" fmla="*/ 2 w 859"/>
                    <a:gd name="T53" fmla="*/ 250 h 362"/>
                    <a:gd name="T54" fmla="*/ 0 w 859"/>
                    <a:gd name="T55" fmla="*/ 236 h 362"/>
                    <a:gd name="T56" fmla="*/ 0 w 859"/>
                    <a:gd name="T57" fmla="*/ 124 h 362"/>
                    <a:gd name="T58" fmla="*/ 0 w 859"/>
                    <a:gd name="T59" fmla="*/ 124 h 362"/>
                    <a:gd name="T60" fmla="*/ 2 w 859"/>
                    <a:gd name="T61" fmla="*/ 112 h 362"/>
                    <a:gd name="T62" fmla="*/ 4 w 859"/>
                    <a:gd name="T63" fmla="*/ 100 h 362"/>
                    <a:gd name="T64" fmla="*/ 6 w 859"/>
                    <a:gd name="T65" fmla="*/ 88 h 362"/>
                    <a:gd name="T66" fmla="*/ 10 w 859"/>
                    <a:gd name="T67" fmla="*/ 76 h 362"/>
                    <a:gd name="T68" fmla="*/ 22 w 859"/>
                    <a:gd name="T69" fmla="*/ 54 h 362"/>
                    <a:gd name="T70" fmla="*/ 38 w 859"/>
                    <a:gd name="T71" fmla="*/ 36 h 362"/>
                    <a:gd name="T72" fmla="*/ 56 w 859"/>
                    <a:gd name="T73" fmla="*/ 22 h 362"/>
                    <a:gd name="T74" fmla="*/ 76 w 859"/>
                    <a:gd name="T75" fmla="*/ 10 h 362"/>
                    <a:gd name="T76" fmla="*/ 88 w 859"/>
                    <a:gd name="T77" fmla="*/ 6 h 362"/>
                    <a:gd name="T78" fmla="*/ 100 w 859"/>
                    <a:gd name="T79" fmla="*/ 2 h 362"/>
                    <a:gd name="T80" fmla="*/ 112 w 859"/>
                    <a:gd name="T81" fmla="*/ 0 h 362"/>
                    <a:gd name="T82" fmla="*/ 126 w 859"/>
                    <a:gd name="T83" fmla="*/ 0 h 362"/>
                    <a:gd name="T84" fmla="*/ 733 w 859"/>
                    <a:gd name="T85" fmla="*/ 0 h 362"/>
                    <a:gd name="T86" fmla="*/ 733 w 859"/>
                    <a:gd name="T87" fmla="*/ 0 h 362"/>
                    <a:gd name="T88" fmla="*/ 747 w 859"/>
                    <a:gd name="T89" fmla="*/ 0 h 362"/>
                    <a:gd name="T90" fmla="*/ 759 w 859"/>
                    <a:gd name="T91" fmla="*/ 2 h 362"/>
                    <a:gd name="T92" fmla="*/ 771 w 859"/>
                    <a:gd name="T93" fmla="*/ 6 h 362"/>
                    <a:gd name="T94" fmla="*/ 783 w 859"/>
                    <a:gd name="T95" fmla="*/ 10 h 362"/>
                    <a:gd name="T96" fmla="*/ 803 w 859"/>
                    <a:gd name="T97" fmla="*/ 22 h 362"/>
                    <a:gd name="T98" fmla="*/ 821 w 859"/>
                    <a:gd name="T99" fmla="*/ 36 h 362"/>
                    <a:gd name="T100" fmla="*/ 837 w 859"/>
                    <a:gd name="T101" fmla="*/ 54 h 362"/>
                    <a:gd name="T102" fmla="*/ 849 w 859"/>
                    <a:gd name="T103" fmla="*/ 76 h 362"/>
                    <a:gd name="T104" fmla="*/ 853 w 859"/>
                    <a:gd name="T105" fmla="*/ 88 h 362"/>
                    <a:gd name="T106" fmla="*/ 855 w 859"/>
                    <a:gd name="T107" fmla="*/ 100 h 362"/>
                    <a:gd name="T108" fmla="*/ 857 w 859"/>
                    <a:gd name="T109" fmla="*/ 112 h 362"/>
                    <a:gd name="T110" fmla="*/ 859 w 859"/>
                    <a:gd name="T111" fmla="*/ 124 h 362"/>
                    <a:gd name="T112" fmla="*/ 859 w 859"/>
                    <a:gd name="T113" fmla="*/ 236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59" h="362">
                      <a:moveTo>
                        <a:pt x="859" y="236"/>
                      </a:moveTo>
                      <a:lnTo>
                        <a:pt x="859" y="236"/>
                      </a:lnTo>
                      <a:lnTo>
                        <a:pt x="857" y="250"/>
                      </a:lnTo>
                      <a:lnTo>
                        <a:pt x="855" y="262"/>
                      </a:lnTo>
                      <a:lnTo>
                        <a:pt x="853" y="274"/>
                      </a:lnTo>
                      <a:lnTo>
                        <a:pt x="849" y="284"/>
                      </a:lnTo>
                      <a:lnTo>
                        <a:pt x="837" y="306"/>
                      </a:lnTo>
                      <a:lnTo>
                        <a:pt x="821" y="324"/>
                      </a:lnTo>
                      <a:lnTo>
                        <a:pt x="803" y="340"/>
                      </a:lnTo>
                      <a:lnTo>
                        <a:pt x="783" y="352"/>
                      </a:lnTo>
                      <a:lnTo>
                        <a:pt x="771" y="356"/>
                      </a:lnTo>
                      <a:lnTo>
                        <a:pt x="759" y="358"/>
                      </a:lnTo>
                      <a:lnTo>
                        <a:pt x="747" y="360"/>
                      </a:lnTo>
                      <a:lnTo>
                        <a:pt x="733" y="362"/>
                      </a:lnTo>
                      <a:lnTo>
                        <a:pt x="126" y="362"/>
                      </a:lnTo>
                      <a:lnTo>
                        <a:pt x="126" y="362"/>
                      </a:lnTo>
                      <a:lnTo>
                        <a:pt x="112" y="360"/>
                      </a:lnTo>
                      <a:lnTo>
                        <a:pt x="100" y="358"/>
                      </a:lnTo>
                      <a:lnTo>
                        <a:pt x="88" y="356"/>
                      </a:lnTo>
                      <a:lnTo>
                        <a:pt x="76" y="352"/>
                      </a:lnTo>
                      <a:lnTo>
                        <a:pt x="56" y="340"/>
                      </a:lnTo>
                      <a:lnTo>
                        <a:pt x="38" y="324"/>
                      </a:lnTo>
                      <a:lnTo>
                        <a:pt x="22" y="306"/>
                      </a:lnTo>
                      <a:lnTo>
                        <a:pt x="10" y="284"/>
                      </a:lnTo>
                      <a:lnTo>
                        <a:pt x="6" y="274"/>
                      </a:lnTo>
                      <a:lnTo>
                        <a:pt x="4" y="262"/>
                      </a:lnTo>
                      <a:lnTo>
                        <a:pt x="2" y="250"/>
                      </a:lnTo>
                      <a:lnTo>
                        <a:pt x="0" y="23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2" y="112"/>
                      </a:lnTo>
                      <a:lnTo>
                        <a:pt x="4" y="100"/>
                      </a:lnTo>
                      <a:lnTo>
                        <a:pt x="6" y="88"/>
                      </a:lnTo>
                      <a:lnTo>
                        <a:pt x="10" y="76"/>
                      </a:lnTo>
                      <a:lnTo>
                        <a:pt x="22" y="54"/>
                      </a:lnTo>
                      <a:lnTo>
                        <a:pt x="38" y="36"/>
                      </a:lnTo>
                      <a:lnTo>
                        <a:pt x="56" y="22"/>
                      </a:lnTo>
                      <a:lnTo>
                        <a:pt x="76" y="10"/>
                      </a:lnTo>
                      <a:lnTo>
                        <a:pt x="88" y="6"/>
                      </a:lnTo>
                      <a:lnTo>
                        <a:pt x="100" y="2"/>
                      </a:lnTo>
                      <a:lnTo>
                        <a:pt x="112" y="0"/>
                      </a:lnTo>
                      <a:lnTo>
                        <a:pt x="126" y="0"/>
                      </a:lnTo>
                      <a:lnTo>
                        <a:pt x="733" y="0"/>
                      </a:lnTo>
                      <a:lnTo>
                        <a:pt x="733" y="0"/>
                      </a:lnTo>
                      <a:lnTo>
                        <a:pt x="747" y="0"/>
                      </a:lnTo>
                      <a:lnTo>
                        <a:pt x="759" y="2"/>
                      </a:lnTo>
                      <a:lnTo>
                        <a:pt x="771" y="6"/>
                      </a:lnTo>
                      <a:lnTo>
                        <a:pt x="783" y="10"/>
                      </a:lnTo>
                      <a:lnTo>
                        <a:pt x="803" y="22"/>
                      </a:lnTo>
                      <a:lnTo>
                        <a:pt x="821" y="36"/>
                      </a:lnTo>
                      <a:lnTo>
                        <a:pt x="837" y="54"/>
                      </a:lnTo>
                      <a:lnTo>
                        <a:pt x="849" y="76"/>
                      </a:lnTo>
                      <a:lnTo>
                        <a:pt x="853" y="88"/>
                      </a:lnTo>
                      <a:lnTo>
                        <a:pt x="855" y="100"/>
                      </a:lnTo>
                      <a:lnTo>
                        <a:pt x="857" y="112"/>
                      </a:lnTo>
                      <a:lnTo>
                        <a:pt x="859" y="124"/>
                      </a:lnTo>
                      <a:lnTo>
                        <a:pt x="859" y="236"/>
                      </a:lnTo>
                      <a:close/>
                    </a:path>
                  </a:pathLst>
                </a:custGeom>
                <a:solidFill>
                  <a:srgbClr val="AF2B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1" name="Freeform 117">
                  <a:extLst>
                    <a:ext uri="{FF2B5EF4-FFF2-40B4-BE49-F238E27FC236}">
                      <a16:creationId xmlns="" xmlns:a16="http://schemas.microsoft.com/office/drawing/2014/main" id="{2001F68A-3253-4DFD-9D73-E8B0C5A02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0288" y="4081463"/>
                  <a:ext cx="1363662" cy="574675"/>
                </a:xfrm>
                <a:custGeom>
                  <a:avLst/>
                  <a:gdLst>
                    <a:gd name="T0" fmla="*/ 859 w 859"/>
                    <a:gd name="T1" fmla="*/ 238 h 362"/>
                    <a:gd name="T2" fmla="*/ 859 w 859"/>
                    <a:gd name="T3" fmla="*/ 238 h 362"/>
                    <a:gd name="T4" fmla="*/ 857 w 859"/>
                    <a:gd name="T5" fmla="*/ 250 h 362"/>
                    <a:gd name="T6" fmla="*/ 855 w 859"/>
                    <a:gd name="T7" fmla="*/ 262 h 362"/>
                    <a:gd name="T8" fmla="*/ 853 w 859"/>
                    <a:gd name="T9" fmla="*/ 274 h 362"/>
                    <a:gd name="T10" fmla="*/ 849 w 859"/>
                    <a:gd name="T11" fmla="*/ 286 h 362"/>
                    <a:gd name="T12" fmla="*/ 837 w 859"/>
                    <a:gd name="T13" fmla="*/ 306 h 362"/>
                    <a:gd name="T14" fmla="*/ 821 w 859"/>
                    <a:gd name="T15" fmla="*/ 324 h 362"/>
                    <a:gd name="T16" fmla="*/ 803 w 859"/>
                    <a:gd name="T17" fmla="*/ 340 h 362"/>
                    <a:gd name="T18" fmla="*/ 783 w 859"/>
                    <a:gd name="T19" fmla="*/ 352 h 362"/>
                    <a:gd name="T20" fmla="*/ 771 w 859"/>
                    <a:gd name="T21" fmla="*/ 356 h 362"/>
                    <a:gd name="T22" fmla="*/ 759 w 859"/>
                    <a:gd name="T23" fmla="*/ 358 h 362"/>
                    <a:gd name="T24" fmla="*/ 747 w 859"/>
                    <a:gd name="T25" fmla="*/ 360 h 362"/>
                    <a:gd name="T26" fmla="*/ 733 w 859"/>
                    <a:gd name="T27" fmla="*/ 362 h 362"/>
                    <a:gd name="T28" fmla="*/ 126 w 859"/>
                    <a:gd name="T29" fmla="*/ 362 h 362"/>
                    <a:gd name="T30" fmla="*/ 126 w 859"/>
                    <a:gd name="T31" fmla="*/ 362 h 362"/>
                    <a:gd name="T32" fmla="*/ 112 w 859"/>
                    <a:gd name="T33" fmla="*/ 360 h 362"/>
                    <a:gd name="T34" fmla="*/ 100 w 859"/>
                    <a:gd name="T35" fmla="*/ 358 h 362"/>
                    <a:gd name="T36" fmla="*/ 88 w 859"/>
                    <a:gd name="T37" fmla="*/ 356 h 362"/>
                    <a:gd name="T38" fmla="*/ 76 w 859"/>
                    <a:gd name="T39" fmla="*/ 352 h 362"/>
                    <a:gd name="T40" fmla="*/ 56 w 859"/>
                    <a:gd name="T41" fmla="*/ 340 h 362"/>
                    <a:gd name="T42" fmla="*/ 38 w 859"/>
                    <a:gd name="T43" fmla="*/ 324 h 362"/>
                    <a:gd name="T44" fmla="*/ 22 w 859"/>
                    <a:gd name="T45" fmla="*/ 306 h 362"/>
                    <a:gd name="T46" fmla="*/ 10 w 859"/>
                    <a:gd name="T47" fmla="*/ 286 h 362"/>
                    <a:gd name="T48" fmla="*/ 6 w 859"/>
                    <a:gd name="T49" fmla="*/ 274 h 362"/>
                    <a:gd name="T50" fmla="*/ 4 w 859"/>
                    <a:gd name="T51" fmla="*/ 262 h 362"/>
                    <a:gd name="T52" fmla="*/ 2 w 859"/>
                    <a:gd name="T53" fmla="*/ 250 h 362"/>
                    <a:gd name="T54" fmla="*/ 0 w 859"/>
                    <a:gd name="T55" fmla="*/ 238 h 362"/>
                    <a:gd name="T56" fmla="*/ 0 w 859"/>
                    <a:gd name="T57" fmla="*/ 124 h 362"/>
                    <a:gd name="T58" fmla="*/ 0 w 859"/>
                    <a:gd name="T59" fmla="*/ 124 h 362"/>
                    <a:gd name="T60" fmla="*/ 2 w 859"/>
                    <a:gd name="T61" fmla="*/ 112 h 362"/>
                    <a:gd name="T62" fmla="*/ 4 w 859"/>
                    <a:gd name="T63" fmla="*/ 100 h 362"/>
                    <a:gd name="T64" fmla="*/ 6 w 859"/>
                    <a:gd name="T65" fmla="*/ 88 h 362"/>
                    <a:gd name="T66" fmla="*/ 10 w 859"/>
                    <a:gd name="T67" fmla="*/ 76 h 362"/>
                    <a:gd name="T68" fmla="*/ 22 w 859"/>
                    <a:gd name="T69" fmla="*/ 56 h 362"/>
                    <a:gd name="T70" fmla="*/ 38 w 859"/>
                    <a:gd name="T71" fmla="*/ 36 h 362"/>
                    <a:gd name="T72" fmla="*/ 56 w 859"/>
                    <a:gd name="T73" fmla="*/ 22 h 362"/>
                    <a:gd name="T74" fmla="*/ 76 w 859"/>
                    <a:gd name="T75" fmla="*/ 10 h 362"/>
                    <a:gd name="T76" fmla="*/ 88 w 859"/>
                    <a:gd name="T77" fmla="*/ 6 h 362"/>
                    <a:gd name="T78" fmla="*/ 100 w 859"/>
                    <a:gd name="T79" fmla="*/ 2 h 362"/>
                    <a:gd name="T80" fmla="*/ 112 w 859"/>
                    <a:gd name="T81" fmla="*/ 0 h 362"/>
                    <a:gd name="T82" fmla="*/ 126 w 859"/>
                    <a:gd name="T83" fmla="*/ 0 h 362"/>
                    <a:gd name="T84" fmla="*/ 733 w 859"/>
                    <a:gd name="T85" fmla="*/ 0 h 362"/>
                    <a:gd name="T86" fmla="*/ 733 w 859"/>
                    <a:gd name="T87" fmla="*/ 0 h 362"/>
                    <a:gd name="T88" fmla="*/ 747 w 859"/>
                    <a:gd name="T89" fmla="*/ 0 h 362"/>
                    <a:gd name="T90" fmla="*/ 759 w 859"/>
                    <a:gd name="T91" fmla="*/ 2 h 362"/>
                    <a:gd name="T92" fmla="*/ 771 w 859"/>
                    <a:gd name="T93" fmla="*/ 6 h 362"/>
                    <a:gd name="T94" fmla="*/ 783 w 859"/>
                    <a:gd name="T95" fmla="*/ 10 h 362"/>
                    <a:gd name="T96" fmla="*/ 803 w 859"/>
                    <a:gd name="T97" fmla="*/ 22 h 362"/>
                    <a:gd name="T98" fmla="*/ 821 w 859"/>
                    <a:gd name="T99" fmla="*/ 36 h 362"/>
                    <a:gd name="T100" fmla="*/ 837 w 859"/>
                    <a:gd name="T101" fmla="*/ 56 h 362"/>
                    <a:gd name="T102" fmla="*/ 849 w 859"/>
                    <a:gd name="T103" fmla="*/ 76 h 362"/>
                    <a:gd name="T104" fmla="*/ 853 w 859"/>
                    <a:gd name="T105" fmla="*/ 88 h 362"/>
                    <a:gd name="T106" fmla="*/ 855 w 859"/>
                    <a:gd name="T107" fmla="*/ 100 h 362"/>
                    <a:gd name="T108" fmla="*/ 857 w 859"/>
                    <a:gd name="T109" fmla="*/ 112 h 362"/>
                    <a:gd name="T110" fmla="*/ 859 w 859"/>
                    <a:gd name="T111" fmla="*/ 124 h 362"/>
                    <a:gd name="T112" fmla="*/ 859 w 859"/>
                    <a:gd name="T113" fmla="*/ 238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59" h="362">
                      <a:moveTo>
                        <a:pt x="859" y="238"/>
                      </a:moveTo>
                      <a:lnTo>
                        <a:pt x="859" y="238"/>
                      </a:lnTo>
                      <a:lnTo>
                        <a:pt x="857" y="250"/>
                      </a:lnTo>
                      <a:lnTo>
                        <a:pt x="855" y="262"/>
                      </a:lnTo>
                      <a:lnTo>
                        <a:pt x="853" y="274"/>
                      </a:lnTo>
                      <a:lnTo>
                        <a:pt x="849" y="286"/>
                      </a:lnTo>
                      <a:lnTo>
                        <a:pt x="837" y="306"/>
                      </a:lnTo>
                      <a:lnTo>
                        <a:pt x="821" y="324"/>
                      </a:lnTo>
                      <a:lnTo>
                        <a:pt x="803" y="340"/>
                      </a:lnTo>
                      <a:lnTo>
                        <a:pt x="783" y="352"/>
                      </a:lnTo>
                      <a:lnTo>
                        <a:pt x="771" y="356"/>
                      </a:lnTo>
                      <a:lnTo>
                        <a:pt x="759" y="358"/>
                      </a:lnTo>
                      <a:lnTo>
                        <a:pt x="747" y="360"/>
                      </a:lnTo>
                      <a:lnTo>
                        <a:pt x="733" y="362"/>
                      </a:lnTo>
                      <a:lnTo>
                        <a:pt x="126" y="362"/>
                      </a:lnTo>
                      <a:lnTo>
                        <a:pt x="126" y="362"/>
                      </a:lnTo>
                      <a:lnTo>
                        <a:pt x="112" y="360"/>
                      </a:lnTo>
                      <a:lnTo>
                        <a:pt x="100" y="358"/>
                      </a:lnTo>
                      <a:lnTo>
                        <a:pt x="88" y="356"/>
                      </a:lnTo>
                      <a:lnTo>
                        <a:pt x="76" y="352"/>
                      </a:lnTo>
                      <a:lnTo>
                        <a:pt x="56" y="340"/>
                      </a:lnTo>
                      <a:lnTo>
                        <a:pt x="38" y="324"/>
                      </a:lnTo>
                      <a:lnTo>
                        <a:pt x="22" y="306"/>
                      </a:lnTo>
                      <a:lnTo>
                        <a:pt x="10" y="286"/>
                      </a:lnTo>
                      <a:lnTo>
                        <a:pt x="6" y="274"/>
                      </a:lnTo>
                      <a:lnTo>
                        <a:pt x="4" y="262"/>
                      </a:lnTo>
                      <a:lnTo>
                        <a:pt x="2" y="250"/>
                      </a:lnTo>
                      <a:lnTo>
                        <a:pt x="0" y="238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2" y="112"/>
                      </a:lnTo>
                      <a:lnTo>
                        <a:pt x="4" y="100"/>
                      </a:lnTo>
                      <a:lnTo>
                        <a:pt x="6" y="88"/>
                      </a:lnTo>
                      <a:lnTo>
                        <a:pt x="10" y="76"/>
                      </a:lnTo>
                      <a:lnTo>
                        <a:pt x="22" y="56"/>
                      </a:lnTo>
                      <a:lnTo>
                        <a:pt x="38" y="36"/>
                      </a:lnTo>
                      <a:lnTo>
                        <a:pt x="56" y="22"/>
                      </a:lnTo>
                      <a:lnTo>
                        <a:pt x="76" y="10"/>
                      </a:lnTo>
                      <a:lnTo>
                        <a:pt x="88" y="6"/>
                      </a:lnTo>
                      <a:lnTo>
                        <a:pt x="100" y="2"/>
                      </a:lnTo>
                      <a:lnTo>
                        <a:pt x="112" y="0"/>
                      </a:lnTo>
                      <a:lnTo>
                        <a:pt x="126" y="0"/>
                      </a:lnTo>
                      <a:lnTo>
                        <a:pt x="733" y="0"/>
                      </a:lnTo>
                      <a:lnTo>
                        <a:pt x="733" y="0"/>
                      </a:lnTo>
                      <a:lnTo>
                        <a:pt x="747" y="0"/>
                      </a:lnTo>
                      <a:lnTo>
                        <a:pt x="759" y="2"/>
                      </a:lnTo>
                      <a:lnTo>
                        <a:pt x="771" y="6"/>
                      </a:lnTo>
                      <a:lnTo>
                        <a:pt x="783" y="10"/>
                      </a:lnTo>
                      <a:lnTo>
                        <a:pt x="803" y="22"/>
                      </a:lnTo>
                      <a:lnTo>
                        <a:pt x="821" y="36"/>
                      </a:lnTo>
                      <a:lnTo>
                        <a:pt x="837" y="56"/>
                      </a:lnTo>
                      <a:lnTo>
                        <a:pt x="849" y="76"/>
                      </a:lnTo>
                      <a:lnTo>
                        <a:pt x="853" y="88"/>
                      </a:lnTo>
                      <a:lnTo>
                        <a:pt x="855" y="100"/>
                      </a:lnTo>
                      <a:lnTo>
                        <a:pt x="857" y="112"/>
                      </a:lnTo>
                      <a:lnTo>
                        <a:pt x="859" y="124"/>
                      </a:lnTo>
                      <a:lnTo>
                        <a:pt x="859" y="238"/>
                      </a:lnTo>
                      <a:close/>
                    </a:path>
                  </a:pathLst>
                </a:custGeom>
                <a:solidFill>
                  <a:srgbClr val="D547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2" name="Freeform 118">
                  <a:extLst>
                    <a:ext uri="{FF2B5EF4-FFF2-40B4-BE49-F238E27FC236}">
                      <a16:creationId xmlns="" xmlns:a16="http://schemas.microsoft.com/office/drawing/2014/main" id="{7B01564F-2326-497A-A5B2-3F53185F4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9538" y="4195763"/>
                  <a:ext cx="184150" cy="311150"/>
                </a:xfrm>
                <a:custGeom>
                  <a:avLst/>
                  <a:gdLst>
                    <a:gd name="T0" fmla="*/ 50 w 116"/>
                    <a:gd name="T1" fmla="*/ 196 h 196"/>
                    <a:gd name="T2" fmla="*/ 22 w 116"/>
                    <a:gd name="T3" fmla="*/ 194 h 196"/>
                    <a:gd name="T4" fmla="*/ 0 w 116"/>
                    <a:gd name="T5" fmla="*/ 186 h 196"/>
                    <a:gd name="T6" fmla="*/ 0 w 116"/>
                    <a:gd name="T7" fmla="*/ 12 h 196"/>
                    <a:gd name="T8" fmla="*/ 20 w 116"/>
                    <a:gd name="T9" fmla="*/ 4 h 196"/>
                    <a:gd name="T10" fmla="*/ 50 w 116"/>
                    <a:gd name="T11" fmla="*/ 0 h 196"/>
                    <a:gd name="T12" fmla="*/ 62 w 116"/>
                    <a:gd name="T13" fmla="*/ 2 h 196"/>
                    <a:gd name="T14" fmla="*/ 86 w 116"/>
                    <a:gd name="T15" fmla="*/ 8 h 196"/>
                    <a:gd name="T16" fmla="*/ 102 w 116"/>
                    <a:gd name="T17" fmla="*/ 22 h 196"/>
                    <a:gd name="T18" fmla="*/ 110 w 116"/>
                    <a:gd name="T19" fmla="*/ 40 h 196"/>
                    <a:gd name="T20" fmla="*/ 110 w 116"/>
                    <a:gd name="T21" fmla="*/ 52 h 196"/>
                    <a:gd name="T22" fmla="*/ 108 w 116"/>
                    <a:gd name="T23" fmla="*/ 68 h 196"/>
                    <a:gd name="T24" fmla="*/ 100 w 116"/>
                    <a:gd name="T25" fmla="*/ 80 h 196"/>
                    <a:gd name="T26" fmla="*/ 82 w 116"/>
                    <a:gd name="T27" fmla="*/ 94 h 196"/>
                    <a:gd name="T28" fmla="*/ 82 w 116"/>
                    <a:gd name="T29" fmla="*/ 94 h 196"/>
                    <a:gd name="T30" fmla="*/ 104 w 116"/>
                    <a:gd name="T31" fmla="*/ 108 h 196"/>
                    <a:gd name="T32" fmla="*/ 112 w 116"/>
                    <a:gd name="T33" fmla="*/ 122 h 196"/>
                    <a:gd name="T34" fmla="*/ 116 w 116"/>
                    <a:gd name="T35" fmla="*/ 142 h 196"/>
                    <a:gd name="T36" fmla="*/ 114 w 116"/>
                    <a:gd name="T37" fmla="*/ 156 h 196"/>
                    <a:gd name="T38" fmla="*/ 104 w 116"/>
                    <a:gd name="T39" fmla="*/ 176 h 196"/>
                    <a:gd name="T40" fmla="*/ 86 w 116"/>
                    <a:gd name="T41" fmla="*/ 190 h 196"/>
                    <a:gd name="T42" fmla="*/ 64 w 116"/>
                    <a:gd name="T43" fmla="*/ 196 h 196"/>
                    <a:gd name="T44" fmla="*/ 50 w 116"/>
                    <a:gd name="T45" fmla="*/ 196 h 196"/>
                    <a:gd name="T46" fmla="*/ 50 w 116"/>
                    <a:gd name="T47" fmla="*/ 26 h 196"/>
                    <a:gd name="T48" fmla="*/ 36 w 116"/>
                    <a:gd name="T49" fmla="*/ 28 h 196"/>
                    <a:gd name="T50" fmla="*/ 42 w 116"/>
                    <a:gd name="T51" fmla="*/ 84 h 196"/>
                    <a:gd name="T52" fmla="*/ 56 w 116"/>
                    <a:gd name="T53" fmla="*/ 84 h 196"/>
                    <a:gd name="T54" fmla="*/ 66 w 116"/>
                    <a:gd name="T55" fmla="*/ 78 h 196"/>
                    <a:gd name="T56" fmla="*/ 72 w 116"/>
                    <a:gd name="T57" fmla="*/ 68 h 196"/>
                    <a:gd name="T58" fmla="*/ 74 w 116"/>
                    <a:gd name="T59" fmla="*/ 54 h 196"/>
                    <a:gd name="T60" fmla="*/ 68 w 116"/>
                    <a:gd name="T61" fmla="*/ 34 h 196"/>
                    <a:gd name="T62" fmla="*/ 50 w 116"/>
                    <a:gd name="T63" fmla="*/ 26 h 196"/>
                    <a:gd name="T64" fmla="*/ 42 w 116"/>
                    <a:gd name="T65" fmla="*/ 106 h 196"/>
                    <a:gd name="T66" fmla="*/ 36 w 116"/>
                    <a:gd name="T67" fmla="*/ 168 h 196"/>
                    <a:gd name="T68" fmla="*/ 42 w 116"/>
                    <a:gd name="T69" fmla="*/ 170 h 196"/>
                    <a:gd name="T70" fmla="*/ 50 w 116"/>
                    <a:gd name="T71" fmla="*/ 170 h 196"/>
                    <a:gd name="T72" fmla="*/ 68 w 116"/>
                    <a:gd name="T73" fmla="*/ 166 h 196"/>
                    <a:gd name="T74" fmla="*/ 74 w 116"/>
                    <a:gd name="T75" fmla="*/ 158 h 196"/>
                    <a:gd name="T76" fmla="*/ 78 w 116"/>
                    <a:gd name="T77" fmla="*/ 140 h 196"/>
                    <a:gd name="T78" fmla="*/ 76 w 116"/>
                    <a:gd name="T79" fmla="*/ 124 h 196"/>
                    <a:gd name="T80" fmla="*/ 70 w 116"/>
                    <a:gd name="T81" fmla="*/ 114 h 196"/>
                    <a:gd name="T82" fmla="*/ 58 w 116"/>
                    <a:gd name="T83" fmla="*/ 108 h 196"/>
                    <a:gd name="T84" fmla="*/ 42 w 116"/>
                    <a:gd name="T85" fmla="*/ 10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6" h="196">
                      <a:moveTo>
                        <a:pt x="50" y="196"/>
                      </a:moveTo>
                      <a:lnTo>
                        <a:pt x="50" y="196"/>
                      </a:lnTo>
                      <a:lnTo>
                        <a:pt x="34" y="196"/>
                      </a:lnTo>
                      <a:lnTo>
                        <a:pt x="22" y="194"/>
                      </a:lnTo>
                      <a:lnTo>
                        <a:pt x="10" y="190"/>
                      </a:lnTo>
                      <a:lnTo>
                        <a:pt x="0" y="18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8"/>
                      </a:lnTo>
                      <a:lnTo>
                        <a:pt x="20" y="4"/>
                      </a:lnTo>
                      <a:lnTo>
                        <a:pt x="34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62" y="2"/>
                      </a:lnTo>
                      <a:lnTo>
                        <a:pt x="76" y="4"/>
                      </a:lnTo>
                      <a:lnTo>
                        <a:pt x="86" y="8"/>
                      </a:lnTo>
                      <a:lnTo>
                        <a:pt x="94" y="14"/>
                      </a:lnTo>
                      <a:lnTo>
                        <a:pt x="102" y="22"/>
                      </a:lnTo>
                      <a:lnTo>
                        <a:pt x="106" y="30"/>
                      </a:lnTo>
                      <a:lnTo>
                        <a:pt x="110" y="40"/>
                      </a:lnTo>
                      <a:lnTo>
                        <a:pt x="110" y="52"/>
                      </a:lnTo>
                      <a:lnTo>
                        <a:pt x="110" y="52"/>
                      </a:lnTo>
                      <a:lnTo>
                        <a:pt x="110" y="60"/>
                      </a:lnTo>
                      <a:lnTo>
                        <a:pt x="108" y="68"/>
                      </a:lnTo>
                      <a:lnTo>
                        <a:pt x="104" y="74"/>
                      </a:lnTo>
                      <a:lnTo>
                        <a:pt x="100" y="80"/>
                      </a:lnTo>
                      <a:lnTo>
                        <a:pt x="92" y="88"/>
                      </a:lnTo>
                      <a:lnTo>
                        <a:pt x="82" y="94"/>
                      </a:lnTo>
                      <a:lnTo>
                        <a:pt x="82" y="94"/>
                      </a:lnTo>
                      <a:lnTo>
                        <a:pt x="82" y="94"/>
                      </a:lnTo>
                      <a:lnTo>
                        <a:pt x="92" y="100"/>
                      </a:lnTo>
                      <a:lnTo>
                        <a:pt x="104" y="108"/>
                      </a:lnTo>
                      <a:lnTo>
                        <a:pt x="108" y="114"/>
                      </a:lnTo>
                      <a:lnTo>
                        <a:pt x="112" y="122"/>
                      </a:lnTo>
                      <a:lnTo>
                        <a:pt x="114" y="132"/>
                      </a:lnTo>
                      <a:lnTo>
                        <a:pt x="116" y="142"/>
                      </a:lnTo>
                      <a:lnTo>
                        <a:pt x="116" y="142"/>
                      </a:lnTo>
                      <a:lnTo>
                        <a:pt x="114" y="156"/>
                      </a:lnTo>
                      <a:lnTo>
                        <a:pt x="110" y="168"/>
                      </a:lnTo>
                      <a:lnTo>
                        <a:pt x="104" y="176"/>
                      </a:lnTo>
                      <a:lnTo>
                        <a:pt x="96" y="184"/>
                      </a:lnTo>
                      <a:lnTo>
                        <a:pt x="86" y="190"/>
                      </a:lnTo>
                      <a:lnTo>
                        <a:pt x="76" y="194"/>
                      </a:lnTo>
                      <a:lnTo>
                        <a:pt x="64" y="196"/>
                      </a:lnTo>
                      <a:lnTo>
                        <a:pt x="50" y="196"/>
                      </a:lnTo>
                      <a:lnTo>
                        <a:pt x="50" y="196"/>
                      </a:lnTo>
                      <a:close/>
                      <a:moveTo>
                        <a:pt x="50" y="26"/>
                      </a:moveTo>
                      <a:lnTo>
                        <a:pt x="50" y="26"/>
                      </a:lnTo>
                      <a:lnTo>
                        <a:pt x="44" y="28"/>
                      </a:lnTo>
                      <a:lnTo>
                        <a:pt x="36" y="28"/>
                      </a:lnTo>
                      <a:lnTo>
                        <a:pt x="36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6" y="84"/>
                      </a:lnTo>
                      <a:lnTo>
                        <a:pt x="62" y="82"/>
                      </a:lnTo>
                      <a:lnTo>
                        <a:pt x="66" y="78"/>
                      </a:lnTo>
                      <a:lnTo>
                        <a:pt x="70" y="74"/>
                      </a:lnTo>
                      <a:lnTo>
                        <a:pt x="72" y="68"/>
                      </a:lnTo>
                      <a:lnTo>
                        <a:pt x="74" y="54"/>
                      </a:lnTo>
                      <a:lnTo>
                        <a:pt x="74" y="54"/>
                      </a:lnTo>
                      <a:lnTo>
                        <a:pt x="72" y="42"/>
                      </a:lnTo>
                      <a:lnTo>
                        <a:pt x="68" y="34"/>
                      </a:lnTo>
                      <a:lnTo>
                        <a:pt x="60" y="28"/>
                      </a:lnTo>
                      <a:lnTo>
                        <a:pt x="50" y="26"/>
                      </a:lnTo>
                      <a:lnTo>
                        <a:pt x="50" y="26"/>
                      </a:lnTo>
                      <a:close/>
                      <a:moveTo>
                        <a:pt x="42" y="106"/>
                      </a:moveTo>
                      <a:lnTo>
                        <a:pt x="36" y="106"/>
                      </a:lnTo>
                      <a:lnTo>
                        <a:pt x="36" y="168"/>
                      </a:lnTo>
                      <a:lnTo>
                        <a:pt x="36" y="168"/>
                      </a:lnTo>
                      <a:lnTo>
                        <a:pt x="42" y="170"/>
                      </a:lnTo>
                      <a:lnTo>
                        <a:pt x="50" y="170"/>
                      </a:lnTo>
                      <a:lnTo>
                        <a:pt x="50" y="170"/>
                      </a:lnTo>
                      <a:lnTo>
                        <a:pt x="62" y="168"/>
                      </a:lnTo>
                      <a:lnTo>
                        <a:pt x="68" y="166"/>
                      </a:lnTo>
                      <a:lnTo>
                        <a:pt x="70" y="162"/>
                      </a:lnTo>
                      <a:lnTo>
                        <a:pt x="74" y="158"/>
                      </a:lnTo>
                      <a:lnTo>
                        <a:pt x="76" y="152"/>
                      </a:lnTo>
                      <a:lnTo>
                        <a:pt x="78" y="140"/>
                      </a:lnTo>
                      <a:lnTo>
                        <a:pt x="78" y="140"/>
                      </a:lnTo>
                      <a:lnTo>
                        <a:pt x="76" y="124"/>
                      </a:lnTo>
                      <a:lnTo>
                        <a:pt x="74" y="118"/>
                      </a:lnTo>
                      <a:lnTo>
                        <a:pt x="70" y="114"/>
                      </a:lnTo>
                      <a:lnTo>
                        <a:pt x="66" y="110"/>
                      </a:lnTo>
                      <a:lnTo>
                        <a:pt x="58" y="108"/>
                      </a:lnTo>
                      <a:lnTo>
                        <a:pt x="42" y="106"/>
                      </a:lnTo>
                      <a:lnTo>
                        <a:pt x="42" y="1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3" name="Freeform 119">
                  <a:extLst>
                    <a:ext uri="{FF2B5EF4-FFF2-40B4-BE49-F238E27FC236}">
                      <a16:creationId xmlns="" xmlns:a16="http://schemas.microsoft.com/office/drawing/2014/main" id="{68C8E16D-ACC5-4663-9057-11AB6774F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188" y="4202113"/>
                  <a:ext cx="179387" cy="307975"/>
                </a:xfrm>
                <a:custGeom>
                  <a:avLst/>
                  <a:gdLst>
                    <a:gd name="T0" fmla="*/ 57 w 113"/>
                    <a:gd name="T1" fmla="*/ 194 h 194"/>
                    <a:gd name="T2" fmla="*/ 57 w 113"/>
                    <a:gd name="T3" fmla="*/ 194 h 194"/>
                    <a:gd name="T4" fmla="*/ 45 w 113"/>
                    <a:gd name="T5" fmla="*/ 192 h 194"/>
                    <a:gd name="T6" fmla="*/ 34 w 113"/>
                    <a:gd name="T7" fmla="*/ 190 h 194"/>
                    <a:gd name="T8" fmla="*/ 24 w 113"/>
                    <a:gd name="T9" fmla="*/ 184 h 194"/>
                    <a:gd name="T10" fmla="*/ 16 w 113"/>
                    <a:gd name="T11" fmla="*/ 178 h 194"/>
                    <a:gd name="T12" fmla="*/ 10 w 113"/>
                    <a:gd name="T13" fmla="*/ 170 h 194"/>
                    <a:gd name="T14" fmla="*/ 4 w 113"/>
                    <a:gd name="T15" fmla="*/ 160 h 194"/>
                    <a:gd name="T16" fmla="*/ 0 w 113"/>
                    <a:gd name="T17" fmla="*/ 148 h 194"/>
                    <a:gd name="T18" fmla="*/ 0 w 113"/>
                    <a:gd name="T19" fmla="*/ 136 h 194"/>
                    <a:gd name="T20" fmla="*/ 0 w 113"/>
                    <a:gd name="T21" fmla="*/ 0 h 194"/>
                    <a:gd name="T22" fmla="*/ 38 w 113"/>
                    <a:gd name="T23" fmla="*/ 0 h 194"/>
                    <a:gd name="T24" fmla="*/ 38 w 113"/>
                    <a:gd name="T25" fmla="*/ 136 h 194"/>
                    <a:gd name="T26" fmla="*/ 38 w 113"/>
                    <a:gd name="T27" fmla="*/ 136 h 194"/>
                    <a:gd name="T28" fmla="*/ 38 w 113"/>
                    <a:gd name="T29" fmla="*/ 146 h 194"/>
                    <a:gd name="T30" fmla="*/ 43 w 113"/>
                    <a:gd name="T31" fmla="*/ 154 h 194"/>
                    <a:gd name="T32" fmla="*/ 49 w 113"/>
                    <a:gd name="T33" fmla="*/ 158 h 194"/>
                    <a:gd name="T34" fmla="*/ 57 w 113"/>
                    <a:gd name="T35" fmla="*/ 160 h 194"/>
                    <a:gd name="T36" fmla="*/ 57 w 113"/>
                    <a:gd name="T37" fmla="*/ 160 h 194"/>
                    <a:gd name="T38" fmla="*/ 67 w 113"/>
                    <a:gd name="T39" fmla="*/ 158 h 194"/>
                    <a:gd name="T40" fmla="*/ 73 w 113"/>
                    <a:gd name="T41" fmla="*/ 154 h 194"/>
                    <a:gd name="T42" fmla="*/ 77 w 113"/>
                    <a:gd name="T43" fmla="*/ 146 h 194"/>
                    <a:gd name="T44" fmla="*/ 77 w 113"/>
                    <a:gd name="T45" fmla="*/ 136 h 194"/>
                    <a:gd name="T46" fmla="*/ 77 w 113"/>
                    <a:gd name="T47" fmla="*/ 0 h 194"/>
                    <a:gd name="T48" fmla="*/ 113 w 113"/>
                    <a:gd name="T49" fmla="*/ 0 h 194"/>
                    <a:gd name="T50" fmla="*/ 113 w 113"/>
                    <a:gd name="T51" fmla="*/ 136 h 194"/>
                    <a:gd name="T52" fmla="*/ 113 w 113"/>
                    <a:gd name="T53" fmla="*/ 136 h 194"/>
                    <a:gd name="T54" fmla="*/ 111 w 113"/>
                    <a:gd name="T55" fmla="*/ 148 h 194"/>
                    <a:gd name="T56" fmla="*/ 109 w 113"/>
                    <a:gd name="T57" fmla="*/ 160 h 194"/>
                    <a:gd name="T58" fmla="*/ 103 w 113"/>
                    <a:gd name="T59" fmla="*/ 170 h 194"/>
                    <a:gd name="T60" fmla="*/ 97 w 113"/>
                    <a:gd name="T61" fmla="*/ 178 h 194"/>
                    <a:gd name="T62" fmla="*/ 89 w 113"/>
                    <a:gd name="T63" fmla="*/ 184 h 194"/>
                    <a:gd name="T64" fmla="*/ 79 w 113"/>
                    <a:gd name="T65" fmla="*/ 190 h 194"/>
                    <a:gd name="T66" fmla="*/ 67 w 113"/>
                    <a:gd name="T67" fmla="*/ 192 h 194"/>
                    <a:gd name="T68" fmla="*/ 57 w 113"/>
                    <a:gd name="T69" fmla="*/ 194 h 194"/>
                    <a:gd name="T70" fmla="*/ 57 w 113"/>
                    <a:gd name="T71" fmla="*/ 19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3" h="194">
                      <a:moveTo>
                        <a:pt x="57" y="194"/>
                      </a:moveTo>
                      <a:lnTo>
                        <a:pt x="57" y="194"/>
                      </a:lnTo>
                      <a:lnTo>
                        <a:pt x="45" y="192"/>
                      </a:lnTo>
                      <a:lnTo>
                        <a:pt x="34" y="190"/>
                      </a:lnTo>
                      <a:lnTo>
                        <a:pt x="24" y="184"/>
                      </a:lnTo>
                      <a:lnTo>
                        <a:pt x="16" y="178"/>
                      </a:lnTo>
                      <a:lnTo>
                        <a:pt x="10" y="170"/>
                      </a:lnTo>
                      <a:lnTo>
                        <a:pt x="4" y="160"/>
                      </a:lnTo>
                      <a:lnTo>
                        <a:pt x="0" y="148"/>
                      </a:lnTo>
                      <a:lnTo>
                        <a:pt x="0" y="136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136"/>
                      </a:lnTo>
                      <a:lnTo>
                        <a:pt x="38" y="136"/>
                      </a:lnTo>
                      <a:lnTo>
                        <a:pt x="38" y="146"/>
                      </a:lnTo>
                      <a:lnTo>
                        <a:pt x="43" y="154"/>
                      </a:lnTo>
                      <a:lnTo>
                        <a:pt x="49" y="158"/>
                      </a:lnTo>
                      <a:lnTo>
                        <a:pt x="57" y="160"/>
                      </a:lnTo>
                      <a:lnTo>
                        <a:pt x="57" y="160"/>
                      </a:lnTo>
                      <a:lnTo>
                        <a:pt x="67" y="158"/>
                      </a:lnTo>
                      <a:lnTo>
                        <a:pt x="73" y="154"/>
                      </a:lnTo>
                      <a:lnTo>
                        <a:pt x="77" y="146"/>
                      </a:lnTo>
                      <a:lnTo>
                        <a:pt x="77" y="136"/>
                      </a:lnTo>
                      <a:lnTo>
                        <a:pt x="77" y="0"/>
                      </a:lnTo>
                      <a:lnTo>
                        <a:pt x="113" y="0"/>
                      </a:lnTo>
                      <a:lnTo>
                        <a:pt x="113" y="136"/>
                      </a:lnTo>
                      <a:lnTo>
                        <a:pt x="113" y="136"/>
                      </a:lnTo>
                      <a:lnTo>
                        <a:pt x="111" y="148"/>
                      </a:lnTo>
                      <a:lnTo>
                        <a:pt x="109" y="160"/>
                      </a:lnTo>
                      <a:lnTo>
                        <a:pt x="103" y="170"/>
                      </a:lnTo>
                      <a:lnTo>
                        <a:pt x="97" y="178"/>
                      </a:lnTo>
                      <a:lnTo>
                        <a:pt x="89" y="184"/>
                      </a:lnTo>
                      <a:lnTo>
                        <a:pt x="79" y="190"/>
                      </a:lnTo>
                      <a:lnTo>
                        <a:pt x="67" y="192"/>
                      </a:lnTo>
                      <a:lnTo>
                        <a:pt x="57" y="194"/>
                      </a:lnTo>
                      <a:lnTo>
                        <a:pt x="57" y="1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4" name="Freeform 120">
                  <a:extLst>
                    <a:ext uri="{FF2B5EF4-FFF2-40B4-BE49-F238E27FC236}">
                      <a16:creationId xmlns="" xmlns:a16="http://schemas.microsoft.com/office/drawing/2014/main" id="{50061F63-CA3E-4EF4-A12E-6BA9B747D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200" y="4202113"/>
                  <a:ext cx="193675" cy="301625"/>
                </a:xfrm>
                <a:custGeom>
                  <a:avLst/>
                  <a:gdLst>
                    <a:gd name="T0" fmla="*/ 80 w 122"/>
                    <a:gd name="T1" fmla="*/ 108 h 190"/>
                    <a:gd name="T2" fmla="*/ 80 w 122"/>
                    <a:gd name="T3" fmla="*/ 190 h 190"/>
                    <a:gd name="T4" fmla="*/ 42 w 122"/>
                    <a:gd name="T5" fmla="*/ 190 h 190"/>
                    <a:gd name="T6" fmla="*/ 42 w 122"/>
                    <a:gd name="T7" fmla="*/ 108 h 190"/>
                    <a:gd name="T8" fmla="*/ 0 w 122"/>
                    <a:gd name="T9" fmla="*/ 0 h 190"/>
                    <a:gd name="T10" fmla="*/ 40 w 122"/>
                    <a:gd name="T11" fmla="*/ 0 h 190"/>
                    <a:gd name="T12" fmla="*/ 62 w 122"/>
                    <a:gd name="T13" fmla="*/ 70 h 190"/>
                    <a:gd name="T14" fmla="*/ 64 w 122"/>
                    <a:gd name="T15" fmla="*/ 70 h 190"/>
                    <a:gd name="T16" fmla="*/ 88 w 122"/>
                    <a:gd name="T17" fmla="*/ 0 h 190"/>
                    <a:gd name="T18" fmla="*/ 122 w 122"/>
                    <a:gd name="T19" fmla="*/ 0 h 190"/>
                    <a:gd name="T20" fmla="*/ 80 w 122"/>
                    <a:gd name="T21" fmla="*/ 10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90">
                      <a:moveTo>
                        <a:pt x="80" y="108"/>
                      </a:moveTo>
                      <a:lnTo>
                        <a:pt x="80" y="190"/>
                      </a:lnTo>
                      <a:lnTo>
                        <a:pt x="42" y="190"/>
                      </a:lnTo>
                      <a:lnTo>
                        <a:pt x="42" y="108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62" y="70"/>
                      </a:lnTo>
                      <a:lnTo>
                        <a:pt x="64" y="70"/>
                      </a:lnTo>
                      <a:lnTo>
                        <a:pt x="88" y="0"/>
                      </a:lnTo>
                      <a:lnTo>
                        <a:pt x="122" y="0"/>
                      </a:lnTo>
                      <a:lnTo>
                        <a:pt x="80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2" name="组合 1161">
                <a:extLst>
                  <a:ext uri="{FF2B5EF4-FFF2-40B4-BE49-F238E27FC236}">
                    <a16:creationId xmlns="" xmlns:a16="http://schemas.microsoft.com/office/drawing/2014/main" id="{9DD7AF2B-3B59-409F-93B6-29A956240C0D}"/>
                  </a:ext>
                </a:extLst>
              </p:cNvPr>
              <p:cNvGrpSpPr/>
              <p:nvPr/>
            </p:nvGrpSpPr>
            <p:grpSpPr>
              <a:xfrm>
                <a:off x="-2011045" y="4079354"/>
                <a:ext cx="685800" cy="773430"/>
                <a:chOff x="2149475" y="4491038"/>
                <a:chExt cx="571500" cy="644525"/>
              </a:xfrm>
            </p:grpSpPr>
            <p:sp>
              <p:nvSpPr>
                <p:cNvPr id="1125" name="Freeform 121">
                  <a:extLst>
                    <a:ext uri="{FF2B5EF4-FFF2-40B4-BE49-F238E27FC236}">
                      <a16:creationId xmlns="" xmlns:a16="http://schemas.microsoft.com/office/drawing/2014/main" id="{5203C6EB-BBB0-423F-8662-347026A37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175" y="4503738"/>
                  <a:ext cx="539750" cy="612775"/>
                </a:xfrm>
                <a:custGeom>
                  <a:avLst/>
                  <a:gdLst>
                    <a:gd name="T0" fmla="*/ 340 w 340"/>
                    <a:gd name="T1" fmla="*/ 326 h 386"/>
                    <a:gd name="T2" fmla="*/ 320 w 340"/>
                    <a:gd name="T3" fmla="*/ 286 h 386"/>
                    <a:gd name="T4" fmla="*/ 324 w 340"/>
                    <a:gd name="T5" fmla="*/ 250 h 386"/>
                    <a:gd name="T6" fmla="*/ 318 w 340"/>
                    <a:gd name="T7" fmla="*/ 216 h 386"/>
                    <a:gd name="T8" fmla="*/ 294 w 340"/>
                    <a:gd name="T9" fmla="*/ 172 h 386"/>
                    <a:gd name="T10" fmla="*/ 228 w 340"/>
                    <a:gd name="T11" fmla="*/ 42 h 386"/>
                    <a:gd name="T12" fmla="*/ 218 w 340"/>
                    <a:gd name="T13" fmla="*/ 32 h 386"/>
                    <a:gd name="T14" fmla="*/ 204 w 340"/>
                    <a:gd name="T15" fmla="*/ 32 h 386"/>
                    <a:gd name="T16" fmla="*/ 198 w 340"/>
                    <a:gd name="T17" fmla="*/ 38 h 386"/>
                    <a:gd name="T18" fmla="*/ 194 w 340"/>
                    <a:gd name="T19" fmla="*/ 50 h 386"/>
                    <a:gd name="T20" fmla="*/ 232 w 340"/>
                    <a:gd name="T21" fmla="*/ 132 h 386"/>
                    <a:gd name="T22" fmla="*/ 226 w 340"/>
                    <a:gd name="T23" fmla="*/ 130 h 386"/>
                    <a:gd name="T24" fmla="*/ 176 w 340"/>
                    <a:gd name="T25" fmla="*/ 34 h 386"/>
                    <a:gd name="T26" fmla="*/ 162 w 340"/>
                    <a:gd name="T27" fmla="*/ 22 h 386"/>
                    <a:gd name="T28" fmla="*/ 144 w 340"/>
                    <a:gd name="T29" fmla="*/ 24 h 386"/>
                    <a:gd name="T30" fmla="*/ 136 w 340"/>
                    <a:gd name="T31" fmla="*/ 30 h 386"/>
                    <a:gd name="T32" fmla="*/ 130 w 340"/>
                    <a:gd name="T33" fmla="*/ 48 h 386"/>
                    <a:gd name="T34" fmla="*/ 172 w 340"/>
                    <a:gd name="T35" fmla="*/ 132 h 386"/>
                    <a:gd name="T36" fmla="*/ 168 w 340"/>
                    <a:gd name="T37" fmla="*/ 134 h 386"/>
                    <a:gd name="T38" fmla="*/ 122 w 340"/>
                    <a:gd name="T39" fmla="*/ 42 h 386"/>
                    <a:gd name="T40" fmla="*/ 106 w 340"/>
                    <a:gd name="T41" fmla="*/ 30 h 386"/>
                    <a:gd name="T42" fmla="*/ 88 w 340"/>
                    <a:gd name="T43" fmla="*/ 32 h 386"/>
                    <a:gd name="T44" fmla="*/ 80 w 340"/>
                    <a:gd name="T45" fmla="*/ 38 h 386"/>
                    <a:gd name="T46" fmla="*/ 76 w 340"/>
                    <a:gd name="T47" fmla="*/ 56 h 386"/>
                    <a:gd name="T48" fmla="*/ 128 w 340"/>
                    <a:gd name="T49" fmla="*/ 164 h 386"/>
                    <a:gd name="T50" fmla="*/ 126 w 340"/>
                    <a:gd name="T51" fmla="*/ 168 h 386"/>
                    <a:gd name="T52" fmla="*/ 46 w 340"/>
                    <a:gd name="T53" fmla="*/ 14 h 386"/>
                    <a:gd name="T54" fmla="*/ 32 w 340"/>
                    <a:gd name="T55" fmla="*/ 2 h 386"/>
                    <a:gd name="T56" fmla="*/ 14 w 340"/>
                    <a:gd name="T57" fmla="*/ 4 h 386"/>
                    <a:gd name="T58" fmla="*/ 6 w 340"/>
                    <a:gd name="T59" fmla="*/ 10 h 386"/>
                    <a:gd name="T60" fmla="*/ 0 w 340"/>
                    <a:gd name="T61" fmla="*/ 26 h 386"/>
                    <a:gd name="T62" fmla="*/ 102 w 340"/>
                    <a:gd name="T63" fmla="*/ 232 h 386"/>
                    <a:gd name="T64" fmla="*/ 48 w 340"/>
                    <a:gd name="T65" fmla="*/ 198 h 386"/>
                    <a:gd name="T66" fmla="*/ 32 w 340"/>
                    <a:gd name="T67" fmla="*/ 196 h 386"/>
                    <a:gd name="T68" fmla="*/ 16 w 340"/>
                    <a:gd name="T69" fmla="*/ 206 h 386"/>
                    <a:gd name="T70" fmla="*/ 14 w 340"/>
                    <a:gd name="T71" fmla="*/ 214 h 386"/>
                    <a:gd name="T72" fmla="*/ 18 w 340"/>
                    <a:gd name="T73" fmla="*/ 232 h 386"/>
                    <a:gd name="T74" fmla="*/ 24 w 340"/>
                    <a:gd name="T75" fmla="*/ 238 h 386"/>
                    <a:gd name="T76" fmla="*/ 124 w 340"/>
                    <a:gd name="T77" fmla="*/ 304 h 386"/>
                    <a:gd name="T78" fmla="*/ 166 w 340"/>
                    <a:gd name="T79" fmla="*/ 344 h 386"/>
                    <a:gd name="T80" fmla="*/ 166 w 340"/>
                    <a:gd name="T81" fmla="*/ 344 h 386"/>
                    <a:gd name="T82" fmla="*/ 184 w 340"/>
                    <a:gd name="T83" fmla="*/ 354 h 386"/>
                    <a:gd name="T84" fmla="*/ 206 w 340"/>
                    <a:gd name="T85" fmla="*/ 35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40" h="386">
                      <a:moveTo>
                        <a:pt x="220" y="386"/>
                      </a:moveTo>
                      <a:lnTo>
                        <a:pt x="340" y="326"/>
                      </a:lnTo>
                      <a:lnTo>
                        <a:pt x="320" y="286"/>
                      </a:lnTo>
                      <a:lnTo>
                        <a:pt x="320" y="286"/>
                      </a:lnTo>
                      <a:lnTo>
                        <a:pt x="324" y="268"/>
                      </a:lnTo>
                      <a:lnTo>
                        <a:pt x="324" y="250"/>
                      </a:lnTo>
                      <a:lnTo>
                        <a:pt x="322" y="232"/>
                      </a:lnTo>
                      <a:lnTo>
                        <a:pt x="318" y="216"/>
                      </a:lnTo>
                      <a:lnTo>
                        <a:pt x="300" y="182"/>
                      </a:lnTo>
                      <a:lnTo>
                        <a:pt x="294" y="172"/>
                      </a:lnTo>
                      <a:lnTo>
                        <a:pt x="228" y="42"/>
                      </a:lnTo>
                      <a:lnTo>
                        <a:pt x="228" y="42"/>
                      </a:lnTo>
                      <a:lnTo>
                        <a:pt x="224" y="36"/>
                      </a:lnTo>
                      <a:lnTo>
                        <a:pt x="218" y="32"/>
                      </a:lnTo>
                      <a:lnTo>
                        <a:pt x="210" y="30"/>
                      </a:lnTo>
                      <a:lnTo>
                        <a:pt x="204" y="32"/>
                      </a:lnTo>
                      <a:lnTo>
                        <a:pt x="204" y="32"/>
                      </a:lnTo>
                      <a:lnTo>
                        <a:pt x="198" y="38"/>
                      </a:lnTo>
                      <a:lnTo>
                        <a:pt x="194" y="44"/>
                      </a:lnTo>
                      <a:lnTo>
                        <a:pt x="194" y="50"/>
                      </a:lnTo>
                      <a:lnTo>
                        <a:pt x="196" y="58"/>
                      </a:lnTo>
                      <a:lnTo>
                        <a:pt x="232" y="132"/>
                      </a:lnTo>
                      <a:lnTo>
                        <a:pt x="232" y="132"/>
                      </a:lnTo>
                      <a:lnTo>
                        <a:pt x="226" y="130"/>
                      </a:lnTo>
                      <a:lnTo>
                        <a:pt x="176" y="34"/>
                      </a:lnTo>
                      <a:lnTo>
                        <a:pt x="176" y="34"/>
                      </a:lnTo>
                      <a:lnTo>
                        <a:pt x="170" y="26"/>
                      </a:lnTo>
                      <a:lnTo>
                        <a:pt x="162" y="22"/>
                      </a:lnTo>
                      <a:lnTo>
                        <a:pt x="154" y="22"/>
                      </a:lnTo>
                      <a:lnTo>
                        <a:pt x="144" y="24"/>
                      </a:lnTo>
                      <a:lnTo>
                        <a:pt x="144" y="24"/>
                      </a:lnTo>
                      <a:lnTo>
                        <a:pt x="136" y="30"/>
                      </a:lnTo>
                      <a:lnTo>
                        <a:pt x="132" y="38"/>
                      </a:lnTo>
                      <a:lnTo>
                        <a:pt x="130" y="48"/>
                      </a:lnTo>
                      <a:lnTo>
                        <a:pt x="134" y="56"/>
                      </a:lnTo>
                      <a:lnTo>
                        <a:pt x="172" y="132"/>
                      </a:lnTo>
                      <a:lnTo>
                        <a:pt x="172" y="132"/>
                      </a:lnTo>
                      <a:lnTo>
                        <a:pt x="168" y="134"/>
                      </a:lnTo>
                      <a:lnTo>
                        <a:pt x="122" y="42"/>
                      </a:lnTo>
                      <a:lnTo>
                        <a:pt x="122" y="42"/>
                      </a:lnTo>
                      <a:lnTo>
                        <a:pt x="116" y="34"/>
                      </a:lnTo>
                      <a:lnTo>
                        <a:pt x="106" y="30"/>
                      </a:lnTo>
                      <a:lnTo>
                        <a:pt x="98" y="30"/>
                      </a:lnTo>
                      <a:lnTo>
                        <a:pt x="88" y="32"/>
                      </a:lnTo>
                      <a:lnTo>
                        <a:pt x="88" y="32"/>
                      </a:lnTo>
                      <a:lnTo>
                        <a:pt x="80" y="38"/>
                      </a:lnTo>
                      <a:lnTo>
                        <a:pt x="76" y="46"/>
                      </a:lnTo>
                      <a:lnTo>
                        <a:pt x="76" y="56"/>
                      </a:lnTo>
                      <a:lnTo>
                        <a:pt x="78" y="64"/>
                      </a:lnTo>
                      <a:lnTo>
                        <a:pt x="128" y="164"/>
                      </a:lnTo>
                      <a:lnTo>
                        <a:pt x="128" y="164"/>
                      </a:lnTo>
                      <a:lnTo>
                        <a:pt x="126" y="168"/>
                      </a:lnTo>
                      <a:lnTo>
                        <a:pt x="46" y="14"/>
                      </a:lnTo>
                      <a:lnTo>
                        <a:pt x="46" y="14"/>
                      </a:lnTo>
                      <a:lnTo>
                        <a:pt x="40" y="6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6" y="10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4" y="36"/>
                      </a:lnTo>
                      <a:lnTo>
                        <a:pt x="102" y="232"/>
                      </a:lnTo>
                      <a:lnTo>
                        <a:pt x="48" y="198"/>
                      </a:lnTo>
                      <a:lnTo>
                        <a:pt x="48" y="198"/>
                      </a:lnTo>
                      <a:lnTo>
                        <a:pt x="40" y="196"/>
                      </a:lnTo>
                      <a:lnTo>
                        <a:pt x="32" y="196"/>
                      </a:lnTo>
                      <a:lnTo>
                        <a:pt x="24" y="200"/>
                      </a:lnTo>
                      <a:lnTo>
                        <a:pt x="16" y="206"/>
                      </a:lnTo>
                      <a:lnTo>
                        <a:pt x="16" y="206"/>
                      </a:lnTo>
                      <a:lnTo>
                        <a:pt x="14" y="214"/>
                      </a:lnTo>
                      <a:lnTo>
                        <a:pt x="14" y="224"/>
                      </a:lnTo>
                      <a:lnTo>
                        <a:pt x="18" y="232"/>
                      </a:lnTo>
                      <a:lnTo>
                        <a:pt x="24" y="238"/>
                      </a:lnTo>
                      <a:lnTo>
                        <a:pt x="24" y="238"/>
                      </a:lnTo>
                      <a:lnTo>
                        <a:pt x="58" y="260"/>
                      </a:lnTo>
                      <a:lnTo>
                        <a:pt x="124" y="304"/>
                      </a:lnTo>
                      <a:lnTo>
                        <a:pt x="146" y="324"/>
                      </a:lnTo>
                      <a:lnTo>
                        <a:pt x="166" y="344"/>
                      </a:lnTo>
                      <a:lnTo>
                        <a:pt x="166" y="344"/>
                      </a:lnTo>
                      <a:lnTo>
                        <a:pt x="166" y="344"/>
                      </a:lnTo>
                      <a:lnTo>
                        <a:pt x="174" y="348"/>
                      </a:lnTo>
                      <a:lnTo>
                        <a:pt x="184" y="354"/>
                      </a:lnTo>
                      <a:lnTo>
                        <a:pt x="194" y="356"/>
                      </a:lnTo>
                      <a:lnTo>
                        <a:pt x="206" y="356"/>
                      </a:lnTo>
                      <a:lnTo>
                        <a:pt x="220" y="3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" name="Freeform 122">
                  <a:extLst>
                    <a:ext uri="{FF2B5EF4-FFF2-40B4-BE49-F238E27FC236}">
                      <a16:creationId xmlns="" xmlns:a16="http://schemas.microsoft.com/office/drawing/2014/main" id="{BC43D343-2635-4C31-95A6-8699978A18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9475" y="4491038"/>
                  <a:ext cx="571500" cy="644525"/>
                </a:xfrm>
                <a:custGeom>
                  <a:avLst/>
                  <a:gdLst>
                    <a:gd name="T0" fmla="*/ 208 w 360"/>
                    <a:gd name="T1" fmla="*/ 374 h 406"/>
                    <a:gd name="T2" fmla="*/ 178 w 360"/>
                    <a:gd name="T3" fmla="*/ 368 h 406"/>
                    <a:gd name="T4" fmla="*/ 126 w 360"/>
                    <a:gd name="T5" fmla="*/ 320 h 406"/>
                    <a:gd name="T6" fmla="*/ 28 w 360"/>
                    <a:gd name="T7" fmla="*/ 254 h 406"/>
                    <a:gd name="T8" fmla="*/ 18 w 360"/>
                    <a:gd name="T9" fmla="*/ 244 h 406"/>
                    <a:gd name="T10" fmla="*/ 14 w 360"/>
                    <a:gd name="T11" fmla="*/ 234 h 406"/>
                    <a:gd name="T12" fmla="*/ 14 w 360"/>
                    <a:gd name="T13" fmla="*/ 214 h 406"/>
                    <a:gd name="T14" fmla="*/ 20 w 360"/>
                    <a:gd name="T15" fmla="*/ 204 h 406"/>
                    <a:gd name="T16" fmla="*/ 50 w 360"/>
                    <a:gd name="T17" fmla="*/ 194 h 406"/>
                    <a:gd name="T18" fmla="*/ 88 w 360"/>
                    <a:gd name="T19" fmla="*/ 214 h 406"/>
                    <a:gd name="T20" fmla="*/ 0 w 360"/>
                    <a:gd name="T21" fmla="*/ 42 h 406"/>
                    <a:gd name="T22" fmla="*/ 0 w 360"/>
                    <a:gd name="T23" fmla="*/ 22 h 406"/>
                    <a:gd name="T24" fmla="*/ 12 w 360"/>
                    <a:gd name="T25" fmla="*/ 6 h 406"/>
                    <a:gd name="T26" fmla="*/ 24 w 360"/>
                    <a:gd name="T27" fmla="*/ 0 h 406"/>
                    <a:gd name="T28" fmla="*/ 44 w 360"/>
                    <a:gd name="T29" fmla="*/ 2 h 406"/>
                    <a:gd name="T30" fmla="*/ 60 w 360"/>
                    <a:gd name="T31" fmla="*/ 12 h 406"/>
                    <a:gd name="T32" fmla="*/ 78 w 360"/>
                    <a:gd name="T33" fmla="*/ 46 h 406"/>
                    <a:gd name="T34" fmla="*/ 92 w 360"/>
                    <a:gd name="T35" fmla="*/ 32 h 406"/>
                    <a:gd name="T36" fmla="*/ 124 w 360"/>
                    <a:gd name="T37" fmla="*/ 32 h 406"/>
                    <a:gd name="T38" fmla="*/ 138 w 360"/>
                    <a:gd name="T39" fmla="*/ 30 h 406"/>
                    <a:gd name="T40" fmla="*/ 154 w 360"/>
                    <a:gd name="T41" fmla="*/ 22 h 406"/>
                    <a:gd name="T42" fmla="*/ 174 w 360"/>
                    <a:gd name="T43" fmla="*/ 22 h 406"/>
                    <a:gd name="T44" fmla="*/ 190 w 360"/>
                    <a:gd name="T45" fmla="*/ 32 h 406"/>
                    <a:gd name="T46" fmla="*/ 196 w 360"/>
                    <a:gd name="T47" fmla="*/ 44 h 406"/>
                    <a:gd name="T48" fmla="*/ 208 w 360"/>
                    <a:gd name="T49" fmla="*/ 32 h 406"/>
                    <a:gd name="T50" fmla="*/ 238 w 360"/>
                    <a:gd name="T51" fmla="*/ 36 h 406"/>
                    <a:gd name="T52" fmla="*/ 334 w 360"/>
                    <a:gd name="T53" fmla="*/ 220 h 406"/>
                    <a:gd name="T54" fmla="*/ 342 w 360"/>
                    <a:gd name="T55" fmla="*/ 256 h 406"/>
                    <a:gd name="T56" fmla="*/ 360 w 360"/>
                    <a:gd name="T57" fmla="*/ 338 h 406"/>
                    <a:gd name="T58" fmla="*/ 180 w 360"/>
                    <a:gd name="T59" fmla="*/ 344 h 406"/>
                    <a:gd name="T60" fmla="*/ 196 w 360"/>
                    <a:gd name="T61" fmla="*/ 352 h 406"/>
                    <a:gd name="T62" fmla="*/ 220 w 360"/>
                    <a:gd name="T63" fmla="*/ 356 h 406"/>
                    <a:gd name="T64" fmla="*/ 318 w 360"/>
                    <a:gd name="T65" fmla="*/ 296 h 406"/>
                    <a:gd name="T66" fmla="*/ 322 w 360"/>
                    <a:gd name="T67" fmla="*/ 274 h 406"/>
                    <a:gd name="T68" fmla="*/ 316 w 360"/>
                    <a:gd name="T69" fmla="*/ 228 h 406"/>
                    <a:gd name="T70" fmla="*/ 226 w 360"/>
                    <a:gd name="T71" fmla="*/ 50 h 406"/>
                    <a:gd name="T72" fmla="*/ 216 w 360"/>
                    <a:gd name="T73" fmla="*/ 50 h 406"/>
                    <a:gd name="T74" fmla="*/ 210 w 360"/>
                    <a:gd name="T75" fmla="*/ 54 h 406"/>
                    <a:gd name="T76" fmla="*/ 212 w 360"/>
                    <a:gd name="T77" fmla="*/ 62 h 406"/>
                    <a:gd name="T78" fmla="*/ 238 w 360"/>
                    <a:gd name="T79" fmla="*/ 148 h 406"/>
                    <a:gd name="T80" fmla="*/ 176 w 360"/>
                    <a:gd name="T81" fmla="*/ 46 h 406"/>
                    <a:gd name="T82" fmla="*/ 168 w 360"/>
                    <a:gd name="T83" fmla="*/ 40 h 406"/>
                    <a:gd name="T84" fmla="*/ 156 w 360"/>
                    <a:gd name="T85" fmla="*/ 40 h 406"/>
                    <a:gd name="T86" fmla="*/ 148 w 360"/>
                    <a:gd name="T87" fmla="*/ 48 h 406"/>
                    <a:gd name="T88" fmla="*/ 194 w 360"/>
                    <a:gd name="T89" fmla="*/ 146 h 406"/>
                    <a:gd name="T90" fmla="*/ 180 w 360"/>
                    <a:gd name="T91" fmla="*/ 150 h 406"/>
                    <a:gd name="T92" fmla="*/ 120 w 360"/>
                    <a:gd name="T93" fmla="*/ 54 h 406"/>
                    <a:gd name="T94" fmla="*/ 106 w 360"/>
                    <a:gd name="T95" fmla="*/ 46 h 406"/>
                    <a:gd name="T96" fmla="*/ 96 w 360"/>
                    <a:gd name="T97" fmla="*/ 52 h 406"/>
                    <a:gd name="T98" fmla="*/ 94 w 360"/>
                    <a:gd name="T99" fmla="*/ 68 h 406"/>
                    <a:gd name="T100" fmla="*/ 144 w 360"/>
                    <a:gd name="T101" fmla="*/ 178 h 406"/>
                    <a:gd name="T102" fmla="*/ 46 w 360"/>
                    <a:gd name="T103" fmla="*/ 26 h 406"/>
                    <a:gd name="T104" fmla="*/ 38 w 360"/>
                    <a:gd name="T105" fmla="*/ 18 h 406"/>
                    <a:gd name="T106" fmla="*/ 26 w 360"/>
                    <a:gd name="T107" fmla="*/ 20 h 406"/>
                    <a:gd name="T108" fmla="*/ 18 w 360"/>
                    <a:gd name="T109" fmla="*/ 34 h 406"/>
                    <a:gd name="T110" fmla="*/ 52 w 360"/>
                    <a:gd name="T111" fmla="*/ 214 h 406"/>
                    <a:gd name="T112" fmla="*/ 42 w 360"/>
                    <a:gd name="T113" fmla="*/ 212 h 406"/>
                    <a:gd name="T114" fmla="*/ 32 w 360"/>
                    <a:gd name="T115" fmla="*/ 218 h 406"/>
                    <a:gd name="T116" fmla="*/ 32 w 360"/>
                    <a:gd name="T117" fmla="*/ 230 h 406"/>
                    <a:gd name="T118" fmla="*/ 38 w 360"/>
                    <a:gd name="T119" fmla="*/ 238 h 406"/>
                    <a:gd name="T120" fmla="*/ 160 w 360"/>
                    <a:gd name="T121" fmla="*/ 324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" h="406">
                      <a:moveTo>
                        <a:pt x="224" y="406"/>
                      </a:moveTo>
                      <a:lnTo>
                        <a:pt x="208" y="374"/>
                      </a:lnTo>
                      <a:lnTo>
                        <a:pt x="208" y="374"/>
                      </a:lnTo>
                      <a:lnTo>
                        <a:pt x="192" y="370"/>
                      </a:lnTo>
                      <a:lnTo>
                        <a:pt x="178" y="364"/>
                      </a:lnTo>
                      <a:lnTo>
                        <a:pt x="178" y="368"/>
                      </a:lnTo>
                      <a:lnTo>
                        <a:pt x="168" y="358"/>
                      </a:lnTo>
                      <a:lnTo>
                        <a:pt x="148" y="338"/>
                      </a:lnTo>
                      <a:lnTo>
                        <a:pt x="126" y="320"/>
                      </a:lnTo>
                      <a:lnTo>
                        <a:pt x="126" y="320"/>
                      </a:lnTo>
                      <a:lnTo>
                        <a:pt x="62" y="276"/>
                      </a:lnTo>
                      <a:lnTo>
                        <a:pt x="28" y="254"/>
                      </a:lnTo>
                      <a:lnTo>
                        <a:pt x="28" y="254"/>
                      </a:lnTo>
                      <a:lnTo>
                        <a:pt x="22" y="250"/>
                      </a:lnTo>
                      <a:lnTo>
                        <a:pt x="18" y="244"/>
                      </a:lnTo>
                      <a:lnTo>
                        <a:pt x="16" y="240"/>
                      </a:lnTo>
                      <a:lnTo>
                        <a:pt x="14" y="234"/>
                      </a:lnTo>
                      <a:lnTo>
                        <a:pt x="14" y="234"/>
                      </a:lnTo>
                      <a:lnTo>
                        <a:pt x="12" y="226"/>
                      </a:lnTo>
                      <a:lnTo>
                        <a:pt x="12" y="220"/>
                      </a:lnTo>
                      <a:lnTo>
                        <a:pt x="14" y="214"/>
                      </a:lnTo>
                      <a:lnTo>
                        <a:pt x="18" y="208"/>
                      </a:lnTo>
                      <a:lnTo>
                        <a:pt x="18" y="208"/>
                      </a:lnTo>
                      <a:lnTo>
                        <a:pt x="20" y="204"/>
                      </a:lnTo>
                      <a:lnTo>
                        <a:pt x="26" y="200"/>
                      </a:lnTo>
                      <a:lnTo>
                        <a:pt x="38" y="194"/>
                      </a:lnTo>
                      <a:lnTo>
                        <a:pt x="50" y="194"/>
                      </a:lnTo>
                      <a:lnTo>
                        <a:pt x="56" y="196"/>
                      </a:lnTo>
                      <a:lnTo>
                        <a:pt x="62" y="198"/>
                      </a:lnTo>
                      <a:lnTo>
                        <a:pt x="88" y="214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4" y="16"/>
                      </a:lnTo>
                      <a:lnTo>
                        <a:pt x="8" y="12"/>
                      </a:lnTo>
                      <a:lnTo>
                        <a:pt x="12" y="6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4" y="2"/>
                      </a:lnTo>
                      <a:lnTo>
                        <a:pt x="50" y="4"/>
                      </a:lnTo>
                      <a:lnTo>
                        <a:pt x="54" y="8"/>
                      </a:lnTo>
                      <a:lnTo>
                        <a:pt x="60" y="12"/>
                      </a:lnTo>
                      <a:lnTo>
                        <a:pt x="62" y="18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4" y="38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102" y="28"/>
                      </a:lnTo>
                      <a:lnTo>
                        <a:pt x="114" y="28"/>
                      </a:lnTo>
                      <a:lnTo>
                        <a:pt x="124" y="32"/>
                      </a:lnTo>
                      <a:lnTo>
                        <a:pt x="132" y="40"/>
                      </a:lnTo>
                      <a:lnTo>
                        <a:pt x="132" y="40"/>
                      </a:lnTo>
                      <a:lnTo>
                        <a:pt x="138" y="30"/>
                      </a:lnTo>
                      <a:lnTo>
                        <a:pt x="148" y="24"/>
                      </a:lnTo>
                      <a:lnTo>
                        <a:pt x="148" y="24"/>
                      </a:lnTo>
                      <a:lnTo>
                        <a:pt x="154" y="22"/>
                      </a:lnTo>
                      <a:lnTo>
                        <a:pt x="160" y="20"/>
                      </a:lnTo>
                      <a:lnTo>
                        <a:pt x="168" y="20"/>
                      </a:lnTo>
                      <a:lnTo>
                        <a:pt x="174" y="22"/>
                      </a:lnTo>
                      <a:lnTo>
                        <a:pt x="180" y="24"/>
                      </a:lnTo>
                      <a:lnTo>
                        <a:pt x="184" y="28"/>
                      </a:lnTo>
                      <a:lnTo>
                        <a:pt x="190" y="32"/>
                      </a:lnTo>
                      <a:lnTo>
                        <a:pt x="194" y="38"/>
                      </a:lnTo>
                      <a:lnTo>
                        <a:pt x="196" y="44"/>
                      </a:lnTo>
                      <a:lnTo>
                        <a:pt x="196" y="44"/>
                      </a:lnTo>
                      <a:lnTo>
                        <a:pt x="200" y="38"/>
                      </a:lnTo>
                      <a:lnTo>
                        <a:pt x="208" y="32"/>
                      </a:lnTo>
                      <a:lnTo>
                        <a:pt x="208" y="32"/>
                      </a:lnTo>
                      <a:lnTo>
                        <a:pt x="218" y="30"/>
                      </a:lnTo>
                      <a:lnTo>
                        <a:pt x="228" y="32"/>
                      </a:lnTo>
                      <a:lnTo>
                        <a:pt x="238" y="36"/>
                      </a:lnTo>
                      <a:lnTo>
                        <a:pt x="244" y="44"/>
                      </a:lnTo>
                      <a:lnTo>
                        <a:pt x="334" y="220"/>
                      </a:lnTo>
                      <a:lnTo>
                        <a:pt x="334" y="220"/>
                      </a:lnTo>
                      <a:lnTo>
                        <a:pt x="338" y="228"/>
                      </a:lnTo>
                      <a:lnTo>
                        <a:pt x="340" y="238"/>
                      </a:lnTo>
                      <a:lnTo>
                        <a:pt x="342" y="256"/>
                      </a:lnTo>
                      <a:lnTo>
                        <a:pt x="342" y="276"/>
                      </a:lnTo>
                      <a:lnTo>
                        <a:pt x="338" y="294"/>
                      </a:lnTo>
                      <a:lnTo>
                        <a:pt x="360" y="338"/>
                      </a:lnTo>
                      <a:lnTo>
                        <a:pt x="224" y="406"/>
                      </a:lnTo>
                      <a:close/>
                      <a:moveTo>
                        <a:pt x="178" y="342"/>
                      </a:moveTo>
                      <a:lnTo>
                        <a:pt x="180" y="344"/>
                      </a:lnTo>
                      <a:lnTo>
                        <a:pt x="180" y="344"/>
                      </a:lnTo>
                      <a:lnTo>
                        <a:pt x="188" y="348"/>
                      </a:lnTo>
                      <a:lnTo>
                        <a:pt x="196" y="352"/>
                      </a:lnTo>
                      <a:lnTo>
                        <a:pt x="204" y="354"/>
                      </a:lnTo>
                      <a:lnTo>
                        <a:pt x="214" y="356"/>
                      </a:lnTo>
                      <a:lnTo>
                        <a:pt x="220" y="356"/>
                      </a:lnTo>
                      <a:lnTo>
                        <a:pt x="232" y="382"/>
                      </a:lnTo>
                      <a:lnTo>
                        <a:pt x="336" y="330"/>
                      </a:lnTo>
                      <a:lnTo>
                        <a:pt x="318" y="296"/>
                      </a:lnTo>
                      <a:lnTo>
                        <a:pt x="318" y="292"/>
                      </a:lnTo>
                      <a:lnTo>
                        <a:pt x="318" y="292"/>
                      </a:lnTo>
                      <a:lnTo>
                        <a:pt x="322" y="274"/>
                      </a:lnTo>
                      <a:lnTo>
                        <a:pt x="324" y="256"/>
                      </a:lnTo>
                      <a:lnTo>
                        <a:pt x="322" y="240"/>
                      </a:lnTo>
                      <a:lnTo>
                        <a:pt x="316" y="228"/>
                      </a:lnTo>
                      <a:lnTo>
                        <a:pt x="228" y="54"/>
                      </a:lnTo>
                      <a:lnTo>
                        <a:pt x="228" y="54"/>
                      </a:lnTo>
                      <a:lnTo>
                        <a:pt x="226" y="50"/>
                      </a:lnTo>
                      <a:lnTo>
                        <a:pt x="222" y="48"/>
                      </a:lnTo>
                      <a:lnTo>
                        <a:pt x="220" y="48"/>
                      </a:lnTo>
                      <a:lnTo>
                        <a:pt x="216" y="50"/>
                      </a:lnTo>
                      <a:lnTo>
                        <a:pt x="216" y="50"/>
                      </a:lnTo>
                      <a:lnTo>
                        <a:pt x="212" y="52"/>
                      </a:lnTo>
                      <a:lnTo>
                        <a:pt x="210" y="54"/>
                      </a:lnTo>
                      <a:lnTo>
                        <a:pt x="210" y="54"/>
                      </a:lnTo>
                      <a:lnTo>
                        <a:pt x="210" y="58"/>
                      </a:lnTo>
                      <a:lnTo>
                        <a:pt x="212" y="62"/>
                      </a:lnTo>
                      <a:lnTo>
                        <a:pt x="258" y="154"/>
                      </a:lnTo>
                      <a:lnTo>
                        <a:pt x="238" y="148"/>
                      </a:lnTo>
                      <a:lnTo>
                        <a:pt x="238" y="148"/>
                      </a:lnTo>
                      <a:lnTo>
                        <a:pt x="234" y="148"/>
                      </a:lnTo>
                      <a:lnTo>
                        <a:pt x="226" y="146"/>
                      </a:lnTo>
                      <a:lnTo>
                        <a:pt x="176" y="46"/>
                      </a:lnTo>
                      <a:lnTo>
                        <a:pt x="176" y="46"/>
                      </a:lnTo>
                      <a:lnTo>
                        <a:pt x="172" y="42"/>
                      </a:lnTo>
                      <a:lnTo>
                        <a:pt x="168" y="40"/>
                      </a:lnTo>
                      <a:lnTo>
                        <a:pt x="162" y="38"/>
                      </a:lnTo>
                      <a:lnTo>
                        <a:pt x="156" y="40"/>
                      </a:lnTo>
                      <a:lnTo>
                        <a:pt x="156" y="40"/>
                      </a:lnTo>
                      <a:lnTo>
                        <a:pt x="152" y="44"/>
                      </a:lnTo>
                      <a:lnTo>
                        <a:pt x="148" y="48"/>
                      </a:lnTo>
                      <a:lnTo>
                        <a:pt x="148" y="48"/>
                      </a:lnTo>
                      <a:lnTo>
                        <a:pt x="148" y="54"/>
                      </a:lnTo>
                      <a:lnTo>
                        <a:pt x="150" y="60"/>
                      </a:lnTo>
                      <a:lnTo>
                        <a:pt x="194" y="146"/>
                      </a:lnTo>
                      <a:lnTo>
                        <a:pt x="184" y="150"/>
                      </a:lnTo>
                      <a:lnTo>
                        <a:pt x="184" y="150"/>
                      </a:lnTo>
                      <a:lnTo>
                        <a:pt x="180" y="150"/>
                      </a:lnTo>
                      <a:lnTo>
                        <a:pt x="172" y="154"/>
                      </a:lnTo>
                      <a:lnTo>
                        <a:pt x="120" y="54"/>
                      </a:lnTo>
                      <a:lnTo>
                        <a:pt x="120" y="54"/>
                      </a:lnTo>
                      <a:lnTo>
                        <a:pt x="118" y="50"/>
                      </a:lnTo>
                      <a:lnTo>
                        <a:pt x="112" y="48"/>
                      </a:lnTo>
                      <a:lnTo>
                        <a:pt x="106" y="46"/>
                      </a:lnTo>
                      <a:lnTo>
                        <a:pt x="100" y="48"/>
                      </a:lnTo>
                      <a:lnTo>
                        <a:pt x="100" y="48"/>
                      </a:lnTo>
                      <a:lnTo>
                        <a:pt x="96" y="52"/>
                      </a:lnTo>
                      <a:lnTo>
                        <a:pt x="94" y="56"/>
                      </a:lnTo>
                      <a:lnTo>
                        <a:pt x="92" y="62"/>
                      </a:lnTo>
                      <a:lnTo>
                        <a:pt x="94" y="68"/>
                      </a:lnTo>
                      <a:lnTo>
                        <a:pt x="148" y="174"/>
                      </a:lnTo>
                      <a:lnTo>
                        <a:pt x="144" y="178"/>
                      </a:lnTo>
                      <a:lnTo>
                        <a:pt x="144" y="178"/>
                      </a:lnTo>
                      <a:lnTo>
                        <a:pt x="142" y="182"/>
                      </a:lnTo>
                      <a:lnTo>
                        <a:pt x="132" y="196"/>
                      </a:lnTo>
                      <a:lnTo>
                        <a:pt x="46" y="26"/>
                      </a:lnTo>
                      <a:lnTo>
                        <a:pt x="46" y="26"/>
                      </a:lnTo>
                      <a:lnTo>
                        <a:pt x="42" y="22"/>
                      </a:lnTo>
                      <a:lnTo>
                        <a:pt x="38" y="18"/>
                      </a:lnTo>
                      <a:lnTo>
                        <a:pt x="32" y="18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2" y="24"/>
                      </a:lnTo>
                      <a:lnTo>
                        <a:pt x="18" y="28"/>
                      </a:lnTo>
                      <a:lnTo>
                        <a:pt x="18" y="34"/>
                      </a:lnTo>
                      <a:lnTo>
                        <a:pt x="20" y="40"/>
                      </a:lnTo>
                      <a:lnTo>
                        <a:pt x="134" y="264"/>
                      </a:lnTo>
                      <a:lnTo>
                        <a:pt x="52" y="214"/>
                      </a:lnTo>
                      <a:lnTo>
                        <a:pt x="52" y="214"/>
                      </a:lnTo>
                      <a:lnTo>
                        <a:pt x="46" y="212"/>
                      </a:lnTo>
                      <a:lnTo>
                        <a:pt x="42" y="212"/>
                      </a:lnTo>
                      <a:lnTo>
                        <a:pt x="36" y="214"/>
                      </a:lnTo>
                      <a:lnTo>
                        <a:pt x="32" y="218"/>
                      </a:lnTo>
                      <a:lnTo>
                        <a:pt x="32" y="218"/>
                      </a:lnTo>
                      <a:lnTo>
                        <a:pt x="30" y="224"/>
                      </a:lnTo>
                      <a:lnTo>
                        <a:pt x="32" y="230"/>
                      </a:lnTo>
                      <a:lnTo>
                        <a:pt x="32" y="230"/>
                      </a:lnTo>
                      <a:lnTo>
                        <a:pt x="34" y="234"/>
                      </a:lnTo>
                      <a:lnTo>
                        <a:pt x="38" y="238"/>
                      </a:lnTo>
                      <a:lnTo>
                        <a:pt x="38" y="238"/>
                      </a:lnTo>
                      <a:lnTo>
                        <a:pt x="72" y="260"/>
                      </a:lnTo>
                      <a:lnTo>
                        <a:pt x="136" y="306"/>
                      </a:lnTo>
                      <a:lnTo>
                        <a:pt x="160" y="324"/>
                      </a:lnTo>
                      <a:lnTo>
                        <a:pt x="178" y="342"/>
                      </a:ln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-4251009" y="2303316"/>
                <a:ext cx="2263929" cy="1834434"/>
                <a:chOff x="0" y="1112194"/>
                <a:chExt cx="2263929" cy="1834434"/>
              </a:xfrm>
            </p:grpSpPr>
            <p:sp>
              <p:nvSpPr>
                <p:cNvPr id="1112" name="Freeform 108">
                  <a:extLst>
                    <a:ext uri="{FF2B5EF4-FFF2-40B4-BE49-F238E27FC236}">
                      <a16:creationId xmlns="" xmlns:a16="http://schemas.microsoft.com/office/drawing/2014/main" id="{F13FFE8A-23F5-4D85-BFA4-EA4C37D27D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86396" y="1231355"/>
                  <a:ext cx="537106" cy="577533"/>
                </a:xfrm>
                <a:custGeom>
                  <a:avLst/>
                  <a:gdLst>
                    <a:gd name="T0" fmla="*/ 132 w 186"/>
                    <a:gd name="T1" fmla="*/ 8 h 200"/>
                    <a:gd name="T2" fmla="*/ 148 w 186"/>
                    <a:gd name="T3" fmla="*/ 16 h 200"/>
                    <a:gd name="T4" fmla="*/ 158 w 186"/>
                    <a:gd name="T5" fmla="*/ 26 h 200"/>
                    <a:gd name="T6" fmla="*/ 178 w 186"/>
                    <a:gd name="T7" fmla="*/ 54 h 200"/>
                    <a:gd name="T8" fmla="*/ 184 w 186"/>
                    <a:gd name="T9" fmla="*/ 76 h 200"/>
                    <a:gd name="T10" fmla="*/ 182 w 186"/>
                    <a:gd name="T11" fmla="*/ 122 h 200"/>
                    <a:gd name="T12" fmla="*/ 178 w 186"/>
                    <a:gd name="T13" fmla="*/ 136 h 200"/>
                    <a:gd name="T14" fmla="*/ 166 w 186"/>
                    <a:gd name="T15" fmla="*/ 158 h 200"/>
                    <a:gd name="T16" fmla="*/ 156 w 186"/>
                    <a:gd name="T17" fmla="*/ 170 h 200"/>
                    <a:gd name="T18" fmla="*/ 122 w 186"/>
                    <a:gd name="T19" fmla="*/ 194 h 200"/>
                    <a:gd name="T20" fmla="*/ 96 w 186"/>
                    <a:gd name="T21" fmla="*/ 200 h 200"/>
                    <a:gd name="T22" fmla="*/ 54 w 186"/>
                    <a:gd name="T23" fmla="*/ 192 h 200"/>
                    <a:gd name="T24" fmla="*/ 32 w 186"/>
                    <a:gd name="T25" fmla="*/ 178 h 200"/>
                    <a:gd name="T26" fmla="*/ 14 w 186"/>
                    <a:gd name="T27" fmla="*/ 158 h 200"/>
                    <a:gd name="T28" fmla="*/ 2 w 186"/>
                    <a:gd name="T29" fmla="*/ 118 h 200"/>
                    <a:gd name="T30" fmla="*/ 0 w 186"/>
                    <a:gd name="T31" fmla="*/ 92 h 200"/>
                    <a:gd name="T32" fmla="*/ 12 w 186"/>
                    <a:gd name="T33" fmla="*/ 56 h 200"/>
                    <a:gd name="T34" fmla="*/ 24 w 186"/>
                    <a:gd name="T35" fmla="*/ 36 h 200"/>
                    <a:gd name="T36" fmla="*/ 40 w 186"/>
                    <a:gd name="T37" fmla="*/ 20 h 200"/>
                    <a:gd name="T38" fmla="*/ 56 w 186"/>
                    <a:gd name="T39" fmla="*/ 10 h 200"/>
                    <a:gd name="T40" fmla="*/ 88 w 186"/>
                    <a:gd name="T41" fmla="*/ 0 h 200"/>
                    <a:gd name="T42" fmla="*/ 100 w 186"/>
                    <a:gd name="T43" fmla="*/ 0 h 200"/>
                    <a:gd name="T44" fmla="*/ 118 w 186"/>
                    <a:gd name="T45" fmla="*/ 2 h 200"/>
                    <a:gd name="T46" fmla="*/ 120 w 186"/>
                    <a:gd name="T47" fmla="*/ 18 h 200"/>
                    <a:gd name="T48" fmla="*/ 114 w 186"/>
                    <a:gd name="T49" fmla="*/ 16 h 200"/>
                    <a:gd name="T50" fmla="*/ 100 w 186"/>
                    <a:gd name="T51" fmla="*/ 12 h 200"/>
                    <a:gd name="T52" fmla="*/ 74 w 186"/>
                    <a:gd name="T53" fmla="*/ 14 h 200"/>
                    <a:gd name="T54" fmla="*/ 60 w 186"/>
                    <a:gd name="T55" fmla="*/ 18 h 200"/>
                    <a:gd name="T56" fmla="*/ 30 w 186"/>
                    <a:gd name="T57" fmla="*/ 42 h 200"/>
                    <a:gd name="T58" fmla="*/ 18 w 186"/>
                    <a:gd name="T59" fmla="*/ 60 h 200"/>
                    <a:gd name="T60" fmla="*/ 10 w 186"/>
                    <a:gd name="T61" fmla="*/ 104 h 200"/>
                    <a:gd name="T62" fmla="*/ 14 w 186"/>
                    <a:gd name="T63" fmla="*/ 128 h 200"/>
                    <a:gd name="T64" fmla="*/ 24 w 186"/>
                    <a:gd name="T65" fmla="*/ 150 h 200"/>
                    <a:gd name="T66" fmla="*/ 50 w 186"/>
                    <a:gd name="T67" fmla="*/ 174 h 200"/>
                    <a:gd name="T68" fmla="*/ 72 w 186"/>
                    <a:gd name="T69" fmla="*/ 182 h 200"/>
                    <a:gd name="T70" fmla="*/ 106 w 186"/>
                    <a:gd name="T71" fmla="*/ 180 h 200"/>
                    <a:gd name="T72" fmla="*/ 126 w 186"/>
                    <a:gd name="T73" fmla="*/ 170 h 200"/>
                    <a:gd name="T74" fmla="*/ 144 w 186"/>
                    <a:gd name="T75" fmla="*/ 156 h 200"/>
                    <a:gd name="T76" fmla="*/ 156 w 186"/>
                    <a:gd name="T77" fmla="*/ 138 h 200"/>
                    <a:gd name="T78" fmla="*/ 160 w 186"/>
                    <a:gd name="T79" fmla="*/ 128 h 200"/>
                    <a:gd name="T80" fmla="*/ 166 w 186"/>
                    <a:gd name="T81" fmla="*/ 108 h 200"/>
                    <a:gd name="T82" fmla="*/ 166 w 186"/>
                    <a:gd name="T83" fmla="*/ 80 h 200"/>
                    <a:gd name="T84" fmla="*/ 154 w 186"/>
                    <a:gd name="T85" fmla="*/ 48 h 200"/>
                    <a:gd name="T86" fmla="*/ 146 w 186"/>
                    <a:gd name="T87" fmla="*/ 38 h 200"/>
                    <a:gd name="T88" fmla="*/ 132 w 186"/>
                    <a:gd name="T89" fmla="*/ 24 h 200"/>
                    <a:gd name="T90" fmla="*/ 120 w 186"/>
                    <a:gd name="T91" fmla="*/ 18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6" h="200">
                      <a:moveTo>
                        <a:pt x="126" y="4"/>
                      </a:moveTo>
                      <a:lnTo>
                        <a:pt x="126" y="4"/>
                      </a:lnTo>
                      <a:lnTo>
                        <a:pt x="132" y="8"/>
                      </a:lnTo>
                      <a:lnTo>
                        <a:pt x="132" y="8"/>
                      </a:lnTo>
                      <a:lnTo>
                        <a:pt x="138" y="10"/>
                      </a:lnTo>
                      <a:lnTo>
                        <a:pt x="148" y="16"/>
                      </a:lnTo>
                      <a:lnTo>
                        <a:pt x="148" y="16"/>
                      </a:lnTo>
                      <a:lnTo>
                        <a:pt x="158" y="26"/>
                      </a:lnTo>
                      <a:lnTo>
                        <a:pt x="158" y="26"/>
                      </a:lnTo>
                      <a:lnTo>
                        <a:pt x="168" y="38"/>
                      </a:lnTo>
                      <a:lnTo>
                        <a:pt x="168" y="38"/>
                      </a:lnTo>
                      <a:lnTo>
                        <a:pt x="178" y="54"/>
                      </a:lnTo>
                      <a:lnTo>
                        <a:pt x="178" y="54"/>
                      </a:lnTo>
                      <a:lnTo>
                        <a:pt x="184" y="76"/>
                      </a:lnTo>
                      <a:lnTo>
                        <a:pt x="184" y="76"/>
                      </a:lnTo>
                      <a:lnTo>
                        <a:pt x="186" y="98"/>
                      </a:lnTo>
                      <a:lnTo>
                        <a:pt x="184" y="110"/>
                      </a:lnTo>
                      <a:lnTo>
                        <a:pt x="182" y="122"/>
                      </a:lnTo>
                      <a:lnTo>
                        <a:pt x="182" y="122"/>
                      </a:lnTo>
                      <a:lnTo>
                        <a:pt x="178" y="136"/>
                      </a:lnTo>
                      <a:lnTo>
                        <a:pt x="178" y="136"/>
                      </a:lnTo>
                      <a:lnTo>
                        <a:pt x="172" y="148"/>
                      </a:lnTo>
                      <a:lnTo>
                        <a:pt x="172" y="148"/>
                      </a:lnTo>
                      <a:lnTo>
                        <a:pt x="166" y="158"/>
                      </a:lnTo>
                      <a:lnTo>
                        <a:pt x="166" y="158"/>
                      </a:lnTo>
                      <a:lnTo>
                        <a:pt x="156" y="170"/>
                      </a:lnTo>
                      <a:lnTo>
                        <a:pt x="156" y="170"/>
                      </a:lnTo>
                      <a:lnTo>
                        <a:pt x="146" y="178"/>
                      </a:lnTo>
                      <a:lnTo>
                        <a:pt x="134" y="186"/>
                      </a:lnTo>
                      <a:lnTo>
                        <a:pt x="122" y="194"/>
                      </a:lnTo>
                      <a:lnTo>
                        <a:pt x="110" y="198"/>
                      </a:lnTo>
                      <a:lnTo>
                        <a:pt x="110" y="198"/>
                      </a:lnTo>
                      <a:lnTo>
                        <a:pt x="96" y="200"/>
                      </a:lnTo>
                      <a:lnTo>
                        <a:pt x="82" y="200"/>
                      </a:lnTo>
                      <a:lnTo>
                        <a:pt x="68" y="198"/>
                      </a:lnTo>
                      <a:lnTo>
                        <a:pt x="54" y="192"/>
                      </a:lnTo>
                      <a:lnTo>
                        <a:pt x="54" y="192"/>
                      </a:lnTo>
                      <a:lnTo>
                        <a:pt x="44" y="186"/>
                      </a:lnTo>
                      <a:lnTo>
                        <a:pt x="32" y="178"/>
                      </a:lnTo>
                      <a:lnTo>
                        <a:pt x="22" y="168"/>
                      </a:lnTo>
                      <a:lnTo>
                        <a:pt x="14" y="158"/>
                      </a:lnTo>
                      <a:lnTo>
                        <a:pt x="14" y="158"/>
                      </a:lnTo>
                      <a:lnTo>
                        <a:pt x="8" y="144"/>
                      </a:lnTo>
                      <a:lnTo>
                        <a:pt x="4" y="132"/>
                      </a:lnTo>
                      <a:lnTo>
                        <a:pt x="2" y="118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0" y="92"/>
                      </a:lnTo>
                      <a:lnTo>
                        <a:pt x="4" y="80"/>
                      </a:lnTo>
                      <a:lnTo>
                        <a:pt x="6" y="68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8" y="4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32" y="28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12" y="2"/>
                      </a:lnTo>
                      <a:lnTo>
                        <a:pt x="118" y="2"/>
                      </a:lnTo>
                      <a:lnTo>
                        <a:pt x="118" y="2"/>
                      </a:lnTo>
                      <a:lnTo>
                        <a:pt x="126" y="4"/>
                      </a:lnTo>
                      <a:lnTo>
                        <a:pt x="126" y="4"/>
                      </a:lnTo>
                      <a:close/>
                      <a:moveTo>
                        <a:pt x="120" y="18"/>
                      </a:moveTo>
                      <a:lnTo>
                        <a:pt x="120" y="18"/>
                      </a:lnTo>
                      <a:lnTo>
                        <a:pt x="114" y="16"/>
                      </a:lnTo>
                      <a:lnTo>
                        <a:pt x="114" y="16"/>
                      </a:lnTo>
                      <a:lnTo>
                        <a:pt x="108" y="14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74" y="14"/>
                      </a:lnTo>
                      <a:lnTo>
                        <a:pt x="74" y="14"/>
                      </a:lnTo>
                      <a:lnTo>
                        <a:pt x="60" y="18"/>
                      </a:lnTo>
                      <a:lnTo>
                        <a:pt x="60" y="1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30" y="42"/>
                      </a:lnTo>
                      <a:lnTo>
                        <a:pt x="24" y="5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4" y="70"/>
                      </a:lnTo>
                      <a:lnTo>
                        <a:pt x="12" y="82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10" y="116"/>
                      </a:lnTo>
                      <a:lnTo>
                        <a:pt x="14" y="128"/>
                      </a:lnTo>
                      <a:lnTo>
                        <a:pt x="18" y="140"/>
                      </a:lnTo>
                      <a:lnTo>
                        <a:pt x="24" y="150"/>
                      </a:lnTo>
                      <a:lnTo>
                        <a:pt x="24" y="150"/>
                      </a:lnTo>
                      <a:lnTo>
                        <a:pt x="32" y="160"/>
                      </a:lnTo>
                      <a:lnTo>
                        <a:pt x="40" y="168"/>
                      </a:lnTo>
                      <a:lnTo>
                        <a:pt x="50" y="174"/>
                      </a:lnTo>
                      <a:lnTo>
                        <a:pt x="60" y="180"/>
                      </a:lnTo>
                      <a:lnTo>
                        <a:pt x="60" y="180"/>
                      </a:lnTo>
                      <a:lnTo>
                        <a:pt x="72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6" y="180"/>
                      </a:lnTo>
                      <a:lnTo>
                        <a:pt x="106" y="180"/>
                      </a:lnTo>
                      <a:lnTo>
                        <a:pt x="116" y="176"/>
                      </a:lnTo>
                      <a:lnTo>
                        <a:pt x="126" y="170"/>
                      </a:lnTo>
                      <a:lnTo>
                        <a:pt x="136" y="164"/>
                      </a:lnTo>
                      <a:lnTo>
                        <a:pt x="144" y="156"/>
                      </a:lnTo>
                      <a:lnTo>
                        <a:pt x="144" y="156"/>
                      </a:lnTo>
                      <a:lnTo>
                        <a:pt x="150" y="148"/>
                      </a:lnTo>
                      <a:lnTo>
                        <a:pt x="150" y="148"/>
                      </a:lnTo>
                      <a:lnTo>
                        <a:pt x="156" y="138"/>
                      </a:lnTo>
                      <a:lnTo>
                        <a:pt x="156" y="138"/>
                      </a:lnTo>
                      <a:lnTo>
                        <a:pt x="160" y="128"/>
                      </a:lnTo>
                      <a:lnTo>
                        <a:pt x="160" y="128"/>
                      </a:lnTo>
                      <a:lnTo>
                        <a:pt x="164" y="118"/>
                      </a:lnTo>
                      <a:lnTo>
                        <a:pt x="164" y="118"/>
                      </a:lnTo>
                      <a:lnTo>
                        <a:pt x="166" y="108"/>
                      </a:lnTo>
                      <a:lnTo>
                        <a:pt x="166" y="98"/>
                      </a:lnTo>
                      <a:lnTo>
                        <a:pt x="166" y="80"/>
                      </a:lnTo>
                      <a:lnTo>
                        <a:pt x="166" y="80"/>
                      </a:lnTo>
                      <a:lnTo>
                        <a:pt x="162" y="62"/>
                      </a:lnTo>
                      <a:lnTo>
                        <a:pt x="162" y="62"/>
                      </a:lnTo>
                      <a:lnTo>
                        <a:pt x="154" y="48"/>
                      </a:lnTo>
                      <a:lnTo>
                        <a:pt x="154" y="48"/>
                      </a:lnTo>
                      <a:lnTo>
                        <a:pt x="146" y="38"/>
                      </a:lnTo>
                      <a:lnTo>
                        <a:pt x="146" y="38"/>
                      </a:lnTo>
                      <a:lnTo>
                        <a:pt x="138" y="30"/>
                      </a:lnTo>
                      <a:lnTo>
                        <a:pt x="138" y="30"/>
                      </a:lnTo>
                      <a:lnTo>
                        <a:pt x="132" y="24"/>
                      </a:lnTo>
                      <a:lnTo>
                        <a:pt x="126" y="20"/>
                      </a:lnTo>
                      <a:lnTo>
                        <a:pt x="126" y="20"/>
                      </a:lnTo>
                      <a:lnTo>
                        <a:pt x="120" y="18"/>
                      </a:lnTo>
                      <a:lnTo>
                        <a:pt x="120" y="18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0" name="Freeform 106">
                  <a:extLst>
                    <a:ext uri="{FF2B5EF4-FFF2-40B4-BE49-F238E27FC236}">
                      <a16:creationId xmlns="" xmlns:a16="http://schemas.microsoft.com/office/drawing/2014/main" id="{5EDAA9FD-6B06-437E-A537-A8865B05C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1475" y="1300659"/>
                  <a:ext cx="375396" cy="173260"/>
                </a:xfrm>
                <a:custGeom>
                  <a:avLst/>
                  <a:gdLst>
                    <a:gd name="T0" fmla="*/ 88 w 130"/>
                    <a:gd name="T1" fmla="*/ 0 h 60"/>
                    <a:gd name="T2" fmla="*/ 88 w 130"/>
                    <a:gd name="T3" fmla="*/ 0 h 60"/>
                    <a:gd name="T4" fmla="*/ 74 w 130"/>
                    <a:gd name="T5" fmla="*/ 2 h 60"/>
                    <a:gd name="T6" fmla="*/ 62 w 130"/>
                    <a:gd name="T7" fmla="*/ 4 h 60"/>
                    <a:gd name="T8" fmla="*/ 48 w 130"/>
                    <a:gd name="T9" fmla="*/ 8 h 60"/>
                    <a:gd name="T10" fmla="*/ 36 w 130"/>
                    <a:gd name="T11" fmla="*/ 14 h 60"/>
                    <a:gd name="T12" fmla="*/ 26 w 130"/>
                    <a:gd name="T13" fmla="*/ 22 h 60"/>
                    <a:gd name="T14" fmla="*/ 16 w 130"/>
                    <a:gd name="T15" fmla="*/ 32 h 60"/>
                    <a:gd name="T16" fmla="*/ 8 w 130"/>
                    <a:gd name="T17" fmla="*/ 42 h 60"/>
                    <a:gd name="T18" fmla="*/ 0 w 130"/>
                    <a:gd name="T19" fmla="*/ 54 h 60"/>
                    <a:gd name="T20" fmla="*/ 0 w 130"/>
                    <a:gd name="T21" fmla="*/ 54 h 60"/>
                    <a:gd name="T22" fmla="*/ 16 w 130"/>
                    <a:gd name="T23" fmla="*/ 58 h 60"/>
                    <a:gd name="T24" fmla="*/ 34 w 130"/>
                    <a:gd name="T25" fmla="*/ 60 h 60"/>
                    <a:gd name="T26" fmla="*/ 34 w 130"/>
                    <a:gd name="T27" fmla="*/ 60 h 60"/>
                    <a:gd name="T28" fmla="*/ 48 w 130"/>
                    <a:gd name="T29" fmla="*/ 60 h 60"/>
                    <a:gd name="T30" fmla="*/ 62 w 130"/>
                    <a:gd name="T31" fmla="*/ 56 h 60"/>
                    <a:gd name="T32" fmla="*/ 74 w 130"/>
                    <a:gd name="T33" fmla="*/ 52 h 60"/>
                    <a:gd name="T34" fmla="*/ 88 w 130"/>
                    <a:gd name="T35" fmla="*/ 46 h 60"/>
                    <a:gd name="T36" fmla="*/ 100 w 130"/>
                    <a:gd name="T37" fmla="*/ 40 h 60"/>
                    <a:gd name="T38" fmla="*/ 110 w 130"/>
                    <a:gd name="T39" fmla="*/ 30 h 60"/>
                    <a:gd name="T40" fmla="*/ 120 w 130"/>
                    <a:gd name="T41" fmla="*/ 20 h 60"/>
                    <a:gd name="T42" fmla="*/ 130 w 130"/>
                    <a:gd name="T43" fmla="*/ 10 h 60"/>
                    <a:gd name="T44" fmla="*/ 130 w 130"/>
                    <a:gd name="T45" fmla="*/ 10 h 60"/>
                    <a:gd name="T46" fmla="*/ 122 w 130"/>
                    <a:gd name="T47" fmla="*/ 8 h 60"/>
                    <a:gd name="T48" fmla="*/ 122 w 130"/>
                    <a:gd name="T49" fmla="*/ 8 h 60"/>
                    <a:gd name="T50" fmla="*/ 106 w 130"/>
                    <a:gd name="T51" fmla="*/ 2 h 60"/>
                    <a:gd name="T52" fmla="*/ 88 w 130"/>
                    <a:gd name="T5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0" h="60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2" y="4"/>
                      </a:lnTo>
                      <a:lnTo>
                        <a:pt x="48" y="8"/>
                      </a:lnTo>
                      <a:lnTo>
                        <a:pt x="36" y="14"/>
                      </a:lnTo>
                      <a:lnTo>
                        <a:pt x="26" y="22"/>
                      </a:lnTo>
                      <a:lnTo>
                        <a:pt x="16" y="32"/>
                      </a:lnTo>
                      <a:lnTo>
                        <a:pt x="8" y="42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16" y="58"/>
                      </a:lnTo>
                      <a:lnTo>
                        <a:pt x="34" y="60"/>
                      </a:lnTo>
                      <a:lnTo>
                        <a:pt x="34" y="60"/>
                      </a:lnTo>
                      <a:lnTo>
                        <a:pt x="48" y="60"/>
                      </a:lnTo>
                      <a:lnTo>
                        <a:pt x="62" y="56"/>
                      </a:lnTo>
                      <a:lnTo>
                        <a:pt x="74" y="52"/>
                      </a:lnTo>
                      <a:lnTo>
                        <a:pt x="88" y="46"/>
                      </a:lnTo>
                      <a:lnTo>
                        <a:pt x="100" y="40"/>
                      </a:lnTo>
                      <a:lnTo>
                        <a:pt x="110" y="30"/>
                      </a:lnTo>
                      <a:lnTo>
                        <a:pt x="120" y="20"/>
                      </a:lnTo>
                      <a:lnTo>
                        <a:pt x="130" y="10"/>
                      </a:lnTo>
                      <a:lnTo>
                        <a:pt x="130" y="10"/>
                      </a:lnTo>
                      <a:lnTo>
                        <a:pt x="122" y="8"/>
                      </a:lnTo>
                      <a:lnTo>
                        <a:pt x="122" y="8"/>
                      </a:lnTo>
                      <a:lnTo>
                        <a:pt x="106" y="2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1" name="Freeform 107">
                  <a:extLst>
                    <a:ext uri="{FF2B5EF4-FFF2-40B4-BE49-F238E27FC236}">
                      <a16:creationId xmlns="" xmlns:a16="http://schemas.microsoft.com/office/drawing/2014/main" id="{96FA6CEF-9FE3-4F8C-B6F4-BC5A6AF84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171" y="1214029"/>
                  <a:ext cx="571758" cy="594859"/>
                </a:xfrm>
                <a:custGeom>
                  <a:avLst/>
                  <a:gdLst>
                    <a:gd name="T0" fmla="*/ 6 w 198"/>
                    <a:gd name="T1" fmla="*/ 66 h 206"/>
                    <a:gd name="T2" fmla="*/ 6 w 198"/>
                    <a:gd name="T3" fmla="*/ 66 h 206"/>
                    <a:gd name="T4" fmla="*/ 16 w 198"/>
                    <a:gd name="T5" fmla="*/ 48 h 206"/>
                    <a:gd name="T6" fmla="*/ 28 w 198"/>
                    <a:gd name="T7" fmla="*/ 32 h 206"/>
                    <a:gd name="T8" fmla="*/ 42 w 198"/>
                    <a:gd name="T9" fmla="*/ 20 h 206"/>
                    <a:gd name="T10" fmla="*/ 58 w 198"/>
                    <a:gd name="T11" fmla="*/ 10 h 206"/>
                    <a:gd name="T12" fmla="*/ 76 w 198"/>
                    <a:gd name="T13" fmla="*/ 4 h 206"/>
                    <a:gd name="T14" fmla="*/ 96 w 198"/>
                    <a:gd name="T15" fmla="*/ 0 h 206"/>
                    <a:gd name="T16" fmla="*/ 114 w 198"/>
                    <a:gd name="T17" fmla="*/ 2 h 206"/>
                    <a:gd name="T18" fmla="*/ 134 w 198"/>
                    <a:gd name="T19" fmla="*/ 8 h 206"/>
                    <a:gd name="T20" fmla="*/ 134 w 198"/>
                    <a:gd name="T21" fmla="*/ 8 h 206"/>
                    <a:gd name="T22" fmla="*/ 152 w 198"/>
                    <a:gd name="T23" fmla="*/ 16 h 206"/>
                    <a:gd name="T24" fmla="*/ 168 w 198"/>
                    <a:gd name="T25" fmla="*/ 30 h 206"/>
                    <a:gd name="T26" fmla="*/ 180 w 198"/>
                    <a:gd name="T27" fmla="*/ 44 h 206"/>
                    <a:gd name="T28" fmla="*/ 190 w 198"/>
                    <a:gd name="T29" fmla="*/ 62 h 206"/>
                    <a:gd name="T30" fmla="*/ 196 w 198"/>
                    <a:gd name="T31" fmla="*/ 80 h 206"/>
                    <a:gd name="T32" fmla="*/ 198 w 198"/>
                    <a:gd name="T33" fmla="*/ 100 h 206"/>
                    <a:gd name="T34" fmla="*/ 196 w 198"/>
                    <a:gd name="T35" fmla="*/ 120 h 206"/>
                    <a:gd name="T36" fmla="*/ 190 w 198"/>
                    <a:gd name="T37" fmla="*/ 140 h 206"/>
                    <a:gd name="T38" fmla="*/ 190 w 198"/>
                    <a:gd name="T39" fmla="*/ 140 h 206"/>
                    <a:gd name="T40" fmla="*/ 182 w 198"/>
                    <a:gd name="T41" fmla="*/ 160 h 206"/>
                    <a:gd name="T42" fmla="*/ 170 w 198"/>
                    <a:gd name="T43" fmla="*/ 176 h 206"/>
                    <a:gd name="T44" fmla="*/ 156 w 198"/>
                    <a:gd name="T45" fmla="*/ 188 h 206"/>
                    <a:gd name="T46" fmla="*/ 138 w 198"/>
                    <a:gd name="T47" fmla="*/ 198 h 206"/>
                    <a:gd name="T48" fmla="*/ 120 w 198"/>
                    <a:gd name="T49" fmla="*/ 204 h 206"/>
                    <a:gd name="T50" fmla="*/ 102 w 198"/>
                    <a:gd name="T51" fmla="*/ 206 h 206"/>
                    <a:gd name="T52" fmla="*/ 82 w 198"/>
                    <a:gd name="T53" fmla="*/ 206 h 206"/>
                    <a:gd name="T54" fmla="*/ 62 w 198"/>
                    <a:gd name="T55" fmla="*/ 200 h 206"/>
                    <a:gd name="T56" fmla="*/ 62 w 198"/>
                    <a:gd name="T57" fmla="*/ 200 h 206"/>
                    <a:gd name="T58" fmla="*/ 44 w 198"/>
                    <a:gd name="T59" fmla="*/ 190 h 206"/>
                    <a:gd name="T60" fmla="*/ 30 w 198"/>
                    <a:gd name="T61" fmla="*/ 178 h 206"/>
                    <a:gd name="T62" fmla="*/ 18 w 198"/>
                    <a:gd name="T63" fmla="*/ 164 h 206"/>
                    <a:gd name="T64" fmla="*/ 8 w 198"/>
                    <a:gd name="T65" fmla="*/ 146 h 206"/>
                    <a:gd name="T66" fmla="*/ 2 w 198"/>
                    <a:gd name="T67" fmla="*/ 128 h 206"/>
                    <a:gd name="T68" fmla="*/ 0 w 198"/>
                    <a:gd name="T69" fmla="*/ 108 h 206"/>
                    <a:gd name="T70" fmla="*/ 0 w 198"/>
                    <a:gd name="T71" fmla="*/ 88 h 206"/>
                    <a:gd name="T72" fmla="*/ 6 w 198"/>
                    <a:gd name="T73" fmla="*/ 66 h 206"/>
                    <a:gd name="T74" fmla="*/ 6 w 198"/>
                    <a:gd name="T75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98" h="206">
                      <a:moveTo>
                        <a:pt x="6" y="66"/>
                      </a:moveTo>
                      <a:lnTo>
                        <a:pt x="6" y="66"/>
                      </a:lnTo>
                      <a:lnTo>
                        <a:pt x="16" y="48"/>
                      </a:lnTo>
                      <a:lnTo>
                        <a:pt x="28" y="32"/>
                      </a:lnTo>
                      <a:lnTo>
                        <a:pt x="42" y="20"/>
                      </a:lnTo>
                      <a:lnTo>
                        <a:pt x="58" y="10"/>
                      </a:lnTo>
                      <a:lnTo>
                        <a:pt x="76" y="4"/>
                      </a:lnTo>
                      <a:lnTo>
                        <a:pt x="96" y="0"/>
                      </a:lnTo>
                      <a:lnTo>
                        <a:pt x="114" y="2"/>
                      </a:lnTo>
                      <a:lnTo>
                        <a:pt x="134" y="8"/>
                      </a:lnTo>
                      <a:lnTo>
                        <a:pt x="134" y="8"/>
                      </a:lnTo>
                      <a:lnTo>
                        <a:pt x="152" y="16"/>
                      </a:lnTo>
                      <a:lnTo>
                        <a:pt x="168" y="30"/>
                      </a:lnTo>
                      <a:lnTo>
                        <a:pt x="180" y="44"/>
                      </a:lnTo>
                      <a:lnTo>
                        <a:pt x="190" y="62"/>
                      </a:lnTo>
                      <a:lnTo>
                        <a:pt x="196" y="80"/>
                      </a:lnTo>
                      <a:lnTo>
                        <a:pt x="198" y="100"/>
                      </a:lnTo>
                      <a:lnTo>
                        <a:pt x="196" y="120"/>
                      </a:lnTo>
                      <a:lnTo>
                        <a:pt x="190" y="140"/>
                      </a:lnTo>
                      <a:lnTo>
                        <a:pt x="190" y="140"/>
                      </a:lnTo>
                      <a:lnTo>
                        <a:pt x="182" y="160"/>
                      </a:lnTo>
                      <a:lnTo>
                        <a:pt x="170" y="176"/>
                      </a:lnTo>
                      <a:lnTo>
                        <a:pt x="156" y="188"/>
                      </a:lnTo>
                      <a:lnTo>
                        <a:pt x="138" y="198"/>
                      </a:lnTo>
                      <a:lnTo>
                        <a:pt x="120" y="204"/>
                      </a:lnTo>
                      <a:lnTo>
                        <a:pt x="102" y="206"/>
                      </a:lnTo>
                      <a:lnTo>
                        <a:pt x="82" y="206"/>
                      </a:lnTo>
                      <a:lnTo>
                        <a:pt x="62" y="200"/>
                      </a:lnTo>
                      <a:lnTo>
                        <a:pt x="62" y="200"/>
                      </a:lnTo>
                      <a:lnTo>
                        <a:pt x="44" y="190"/>
                      </a:lnTo>
                      <a:lnTo>
                        <a:pt x="30" y="178"/>
                      </a:lnTo>
                      <a:lnTo>
                        <a:pt x="18" y="164"/>
                      </a:lnTo>
                      <a:lnTo>
                        <a:pt x="8" y="146"/>
                      </a:lnTo>
                      <a:lnTo>
                        <a:pt x="2" y="128"/>
                      </a:lnTo>
                      <a:lnTo>
                        <a:pt x="0" y="108"/>
                      </a:lnTo>
                      <a:lnTo>
                        <a:pt x="0" y="88"/>
                      </a:lnTo>
                      <a:lnTo>
                        <a:pt x="6" y="66"/>
                      </a:lnTo>
                      <a:lnTo>
                        <a:pt x="6" y="66"/>
                      </a:lnTo>
                      <a:close/>
                    </a:path>
                  </a:pathLst>
                </a:custGeom>
                <a:solidFill>
                  <a:srgbClr val="F5C2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3" name="Freeform 109">
                  <a:extLst>
                    <a:ext uri="{FF2B5EF4-FFF2-40B4-BE49-F238E27FC236}">
                      <a16:creationId xmlns="" xmlns:a16="http://schemas.microsoft.com/office/drawing/2014/main" id="{B9929160-2A07-4096-B923-BF8F79AA73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1272" y="1356730"/>
                  <a:ext cx="223008" cy="302402"/>
                </a:xfrm>
                <a:custGeom>
                  <a:avLst/>
                  <a:gdLst>
                    <a:gd name="T0" fmla="*/ 62 w 108"/>
                    <a:gd name="T1" fmla="*/ 72 h 144"/>
                    <a:gd name="T2" fmla="*/ 76 w 108"/>
                    <a:gd name="T3" fmla="*/ 82 h 144"/>
                    <a:gd name="T4" fmla="*/ 84 w 108"/>
                    <a:gd name="T5" fmla="*/ 94 h 144"/>
                    <a:gd name="T6" fmla="*/ 86 w 108"/>
                    <a:gd name="T7" fmla="*/ 102 h 144"/>
                    <a:gd name="T8" fmla="*/ 86 w 108"/>
                    <a:gd name="T9" fmla="*/ 114 h 144"/>
                    <a:gd name="T10" fmla="*/ 84 w 108"/>
                    <a:gd name="T11" fmla="*/ 120 h 144"/>
                    <a:gd name="T12" fmla="*/ 78 w 108"/>
                    <a:gd name="T13" fmla="*/ 130 h 144"/>
                    <a:gd name="T14" fmla="*/ 68 w 108"/>
                    <a:gd name="T15" fmla="*/ 138 h 144"/>
                    <a:gd name="T16" fmla="*/ 60 w 108"/>
                    <a:gd name="T17" fmla="*/ 138 h 144"/>
                    <a:gd name="T18" fmla="*/ 38 w 108"/>
                    <a:gd name="T19" fmla="*/ 136 h 144"/>
                    <a:gd name="T20" fmla="*/ 22 w 108"/>
                    <a:gd name="T21" fmla="*/ 140 h 144"/>
                    <a:gd name="T22" fmla="*/ 24 w 108"/>
                    <a:gd name="T23" fmla="*/ 132 h 144"/>
                    <a:gd name="T24" fmla="*/ 4 w 108"/>
                    <a:gd name="T25" fmla="*/ 114 h 144"/>
                    <a:gd name="T26" fmla="*/ 0 w 108"/>
                    <a:gd name="T27" fmla="*/ 102 h 144"/>
                    <a:gd name="T28" fmla="*/ 24 w 108"/>
                    <a:gd name="T29" fmla="*/ 98 h 144"/>
                    <a:gd name="T30" fmla="*/ 26 w 108"/>
                    <a:gd name="T31" fmla="*/ 106 h 144"/>
                    <a:gd name="T32" fmla="*/ 42 w 108"/>
                    <a:gd name="T33" fmla="*/ 84 h 144"/>
                    <a:gd name="T34" fmla="*/ 26 w 108"/>
                    <a:gd name="T35" fmla="*/ 70 h 144"/>
                    <a:gd name="T36" fmla="*/ 16 w 108"/>
                    <a:gd name="T37" fmla="*/ 58 h 144"/>
                    <a:gd name="T38" fmla="*/ 14 w 108"/>
                    <a:gd name="T39" fmla="*/ 54 h 144"/>
                    <a:gd name="T40" fmla="*/ 16 w 108"/>
                    <a:gd name="T41" fmla="*/ 36 h 144"/>
                    <a:gd name="T42" fmla="*/ 20 w 108"/>
                    <a:gd name="T43" fmla="*/ 28 h 144"/>
                    <a:gd name="T44" fmla="*/ 28 w 108"/>
                    <a:gd name="T45" fmla="*/ 18 h 144"/>
                    <a:gd name="T46" fmla="*/ 34 w 108"/>
                    <a:gd name="T47" fmla="*/ 16 h 144"/>
                    <a:gd name="T48" fmla="*/ 50 w 108"/>
                    <a:gd name="T49" fmla="*/ 12 h 144"/>
                    <a:gd name="T50" fmla="*/ 68 w 108"/>
                    <a:gd name="T51" fmla="*/ 16 h 144"/>
                    <a:gd name="T52" fmla="*/ 86 w 108"/>
                    <a:gd name="T53" fmla="*/ 6 h 144"/>
                    <a:gd name="T54" fmla="*/ 82 w 108"/>
                    <a:gd name="T55" fmla="*/ 20 h 144"/>
                    <a:gd name="T56" fmla="*/ 104 w 108"/>
                    <a:gd name="T57" fmla="*/ 40 h 144"/>
                    <a:gd name="T58" fmla="*/ 106 w 108"/>
                    <a:gd name="T59" fmla="*/ 48 h 144"/>
                    <a:gd name="T60" fmla="*/ 108 w 108"/>
                    <a:gd name="T61" fmla="*/ 62 h 144"/>
                    <a:gd name="T62" fmla="*/ 82 w 108"/>
                    <a:gd name="T63" fmla="*/ 62 h 144"/>
                    <a:gd name="T64" fmla="*/ 82 w 108"/>
                    <a:gd name="T65" fmla="*/ 56 h 144"/>
                    <a:gd name="T66" fmla="*/ 82 w 108"/>
                    <a:gd name="T67" fmla="*/ 48 h 144"/>
                    <a:gd name="T68" fmla="*/ 74 w 108"/>
                    <a:gd name="T69" fmla="*/ 38 h 144"/>
                    <a:gd name="T70" fmla="*/ 44 w 108"/>
                    <a:gd name="T71" fmla="*/ 120 h 144"/>
                    <a:gd name="T72" fmla="*/ 50 w 108"/>
                    <a:gd name="T73" fmla="*/ 120 h 144"/>
                    <a:gd name="T74" fmla="*/ 54 w 108"/>
                    <a:gd name="T75" fmla="*/ 118 h 144"/>
                    <a:gd name="T76" fmla="*/ 62 w 108"/>
                    <a:gd name="T77" fmla="*/ 112 h 144"/>
                    <a:gd name="T78" fmla="*/ 62 w 108"/>
                    <a:gd name="T79" fmla="*/ 108 h 144"/>
                    <a:gd name="T80" fmla="*/ 62 w 108"/>
                    <a:gd name="T81" fmla="*/ 102 h 144"/>
                    <a:gd name="T82" fmla="*/ 54 w 108"/>
                    <a:gd name="T83" fmla="*/ 94 h 144"/>
                    <a:gd name="T84" fmla="*/ 62 w 108"/>
                    <a:gd name="T85" fmla="*/ 32 h 144"/>
                    <a:gd name="T86" fmla="*/ 54 w 108"/>
                    <a:gd name="T87" fmla="*/ 32 h 144"/>
                    <a:gd name="T88" fmla="*/ 48 w 108"/>
                    <a:gd name="T89" fmla="*/ 34 h 144"/>
                    <a:gd name="T90" fmla="*/ 40 w 108"/>
                    <a:gd name="T91" fmla="*/ 42 h 144"/>
                    <a:gd name="T92" fmla="*/ 40 w 108"/>
                    <a:gd name="T93" fmla="*/ 46 h 144"/>
                    <a:gd name="T94" fmla="*/ 40 w 108"/>
                    <a:gd name="T95" fmla="*/ 52 h 144"/>
                    <a:gd name="T96" fmla="*/ 50 w 108"/>
                    <a:gd name="T97" fmla="*/ 6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8" h="144">
                      <a:moveTo>
                        <a:pt x="74" y="38"/>
                      </a:move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76" y="82"/>
                      </a:lnTo>
                      <a:lnTo>
                        <a:pt x="80" y="88"/>
                      </a:lnTo>
                      <a:lnTo>
                        <a:pt x="84" y="94"/>
                      </a:lnTo>
                      <a:lnTo>
                        <a:pt x="84" y="94"/>
                      </a:lnTo>
                      <a:lnTo>
                        <a:pt x="86" y="102"/>
                      </a:lnTo>
                      <a:lnTo>
                        <a:pt x="88" y="108"/>
                      </a:lnTo>
                      <a:lnTo>
                        <a:pt x="86" y="114"/>
                      </a:lnTo>
                      <a:lnTo>
                        <a:pt x="84" y="120"/>
                      </a:lnTo>
                      <a:lnTo>
                        <a:pt x="84" y="120"/>
                      </a:lnTo>
                      <a:lnTo>
                        <a:pt x="82" y="126"/>
                      </a:lnTo>
                      <a:lnTo>
                        <a:pt x="78" y="130"/>
                      </a:lnTo>
                      <a:lnTo>
                        <a:pt x="74" y="134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60" y="138"/>
                      </a:lnTo>
                      <a:lnTo>
                        <a:pt x="54" y="140"/>
                      </a:lnTo>
                      <a:lnTo>
                        <a:pt x="38" y="136"/>
                      </a:lnTo>
                      <a:lnTo>
                        <a:pt x="36" y="144"/>
                      </a:lnTo>
                      <a:lnTo>
                        <a:pt x="22" y="140"/>
                      </a:lnTo>
                      <a:lnTo>
                        <a:pt x="24" y="132"/>
                      </a:lnTo>
                      <a:lnTo>
                        <a:pt x="24" y="132"/>
                      </a:lnTo>
                      <a:lnTo>
                        <a:pt x="12" y="124"/>
                      </a:lnTo>
                      <a:lnTo>
                        <a:pt x="4" y="114"/>
                      </a:lnTo>
                      <a:lnTo>
                        <a:pt x="4" y="114"/>
                      </a:lnTo>
                      <a:lnTo>
                        <a:pt x="0" y="102"/>
                      </a:lnTo>
                      <a:lnTo>
                        <a:pt x="0" y="90"/>
                      </a:lnTo>
                      <a:lnTo>
                        <a:pt x="24" y="98"/>
                      </a:lnTo>
                      <a:lnTo>
                        <a:pt x="24" y="98"/>
                      </a:lnTo>
                      <a:lnTo>
                        <a:pt x="26" y="106"/>
                      </a:lnTo>
                      <a:lnTo>
                        <a:pt x="30" y="11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26" y="70"/>
                      </a:lnTo>
                      <a:lnTo>
                        <a:pt x="20" y="64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4" y="54"/>
                      </a:lnTo>
                      <a:lnTo>
                        <a:pt x="14" y="48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8" y="18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42" y="14"/>
                      </a:lnTo>
                      <a:lnTo>
                        <a:pt x="50" y="12"/>
                      </a:lnTo>
                      <a:lnTo>
                        <a:pt x="58" y="14"/>
                      </a:lnTo>
                      <a:lnTo>
                        <a:pt x="68" y="16"/>
                      </a:lnTo>
                      <a:lnTo>
                        <a:pt x="74" y="0"/>
                      </a:lnTo>
                      <a:lnTo>
                        <a:pt x="86" y="6"/>
                      </a:lnTo>
                      <a:lnTo>
                        <a:pt x="82" y="20"/>
                      </a:lnTo>
                      <a:lnTo>
                        <a:pt x="82" y="20"/>
                      </a:lnTo>
                      <a:lnTo>
                        <a:pt x="94" y="30"/>
                      </a:lnTo>
                      <a:lnTo>
                        <a:pt x="104" y="40"/>
                      </a:lnTo>
                      <a:lnTo>
                        <a:pt x="104" y="40"/>
                      </a:lnTo>
                      <a:lnTo>
                        <a:pt x="106" y="48"/>
                      </a:lnTo>
                      <a:lnTo>
                        <a:pt x="108" y="54"/>
                      </a:lnTo>
                      <a:lnTo>
                        <a:pt x="108" y="62"/>
                      </a:lnTo>
                      <a:lnTo>
                        <a:pt x="108" y="70"/>
                      </a:lnTo>
                      <a:lnTo>
                        <a:pt x="82" y="62"/>
                      </a:lnTo>
                      <a:lnTo>
                        <a:pt x="82" y="62"/>
                      </a:lnTo>
                      <a:lnTo>
                        <a:pt x="82" y="56"/>
                      </a:lnTo>
                      <a:lnTo>
                        <a:pt x="82" y="48"/>
                      </a:lnTo>
                      <a:lnTo>
                        <a:pt x="82" y="48"/>
                      </a:lnTo>
                      <a:lnTo>
                        <a:pt x="78" y="44"/>
                      </a:lnTo>
                      <a:lnTo>
                        <a:pt x="74" y="38"/>
                      </a:lnTo>
                      <a:lnTo>
                        <a:pt x="74" y="38"/>
                      </a:lnTo>
                      <a:close/>
                      <a:moveTo>
                        <a:pt x="44" y="120"/>
                      </a:moveTo>
                      <a:lnTo>
                        <a:pt x="44" y="120"/>
                      </a:lnTo>
                      <a:lnTo>
                        <a:pt x="50" y="120"/>
                      </a:lnTo>
                      <a:lnTo>
                        <a:pt x="54" y="118"/>
                      </a:lnTo>
                      <a:lnTo>
                        <a:pt x="54" y="118"/>
                      </a:lnTo>
                      <a:lnTo>
                        <a:pt x="58" y="116"/>
                      </a:lnTo>
                      <a:lnTo>
                        <a:pt x="62" y="112"/>
                      </a:lnTo>
                      <a:lnTo>
                        <a:pt x="62" y="112"/>
                      </a:lnTo>
                      <a:lnTo>
                        <a:pt x="62" y="108"/>
                      </a:lnTo>
                      <a:lnTo>
                        <a:pt x="62" y="102"/>
                      </a:lnTo>
                      <a:lnTo>
                        <a:pt x="62" y="102"/>
                      </a:lnTo>
                      <a:lnTo>
                        <a:pt x="58" y="98"/>
                      </a:lnTo>
                      <a:lnTo>
                        <a:pt x="54" y="94"/>
                      </a:lnTo>
                      <a:lnTo>
                        <a:pt x="44" y="120"/>
                      </a:lnTo>
                      <a:close/>
                      <a:moveTo>
                        <a:pt x="62" y="32"/>
                      </a:moveTo>
                      <a:lnTo>
                        <a:pt x="62" y="32"/>
                      </a:lnTo>
                      <a:lnTo>
                        <a:pt x="54" y="32"/>
                      </a:lnTo>
                      <a:lnTo>
                        <a:pt x="48" y="34"/>
                      </a:lnTo>
                      <a:lnTo>
                        <a:pt x="48" y="34"/>
                      </a:lnTo>
                      <a:lnTo>
                        <a:pt x="42" y="36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40" y="46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4" y="58"/>
                      </a:lnTo>
                      <a:lnTo>
                        <a:pt x="50" y="62"/>
                      </a:lnTo>
                      <a:lnTo>
                        <a:pt x="62" y="32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" name="Freeform 123">
                  <a:extLst>
                    <a:ext uri="{FF2B5EF4-FFF2-40B4-BE49-F238E27FC236}">
                      <a16:creationId xmlns="" xmlns:a16="http://schemas.microsoft.com/office/drawing/2014/main" id="{F7530280-E36A-4B03-AE9C-CC9A54601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975" y="1381526"/>
                  <a:ext cx="425366" cy="231000"/>
                </a:xfrm>
                <a:custGeom>
                  <a:avLst/>
                  <a:gdLst>
                    <a:gd name="T0" fmla="*/ 0 w 206"/>
                    <a:gd name="T1" fmla="*/ 0 h 110"/>
                    <a:gd name="T2" fmla="*/ 0 w 206"/>
                    <a:gd name="T3" fmla="*/ 0 h 110"/>
                    <a:gd name="T4" fmla="*/ 0 w 206"/>
                    <a:gd name="T5" fmla="*/ 16 h 110"/>
                    <a:gd name="T6" fmla="*/ 2 w 206"/>
                    <a:gd name="T7" fmla="*/ 32 h 110"/>
                    <a:gd name="T8" fmla="*/ 8 w 206"/>
                    <a:gd name="T9" fmla="*/ 48 h 110"/>
                    <a:gd name="T10" fmla="*/ 16 w 206"/>
                    <a:gd name="T11" fmla="*/ 62 h 110"/>
                    <a:gd name="T12" fmla="*/ 26 w 206"/>
                    <a:gd name="T13" fmla="*/ 74 h 110"/>
                    <a:gd name="T14" fmla="*/ 38 w 206"/>
                    <a:gd name="T15" fmla="*/ 86 h 110"/>
                    <a:gd name="T16" fmla="*/ 52 w 206"/>
                    <a:gd name="T17" fmla="*/ 96 h 110"/>
                    <a:gd name="T18" fmla="*/ 68 w 206"/>
                    <a:gd name="T19" fmla="*/ 104 h 110"/>
                    <a:gd name="T20" fmla="*/ 68 w 206"/>
                    <a:gd name="T21" fmla="*/ 104 h 110"/>
                    <a:gd name="T22" fmla="*/ 86 w 206"/>
                    <a:gd name="T23" fmla="*/ 108 h 110"/>
                    <a:gd name="T24" fmla="*/ 104 w 206"/>
                    <a:gd name="T25" fmla="*/ 110 h 110"/>
                    <a:gd name="T26" fmla="*/ 104 w 206"/>
                    <a:gd name="T27" fmla="*/ 110 h 110"/>
                    <a:gd name="T28" fmla="*/ 118 w 206"/>
                    <a:gd name="T29" fmla="*/ 108 h 110"/>
                    <a:gd name="T30" fmla="*/ 134 w 206"/>
                    <a:gd name="T31" fmla="*/ 104 h 110"/>
                    <a:gd name="T32" fmla="*/ 148 w 206"/>
                    <a:gd name="T33" fmla="*/ 100 h 110"/>
                    <a:gd name="T34" fmla="*/ 162 w 206"/>
                    <a:gd name="T35" fmla="*/ 92 h 110"/>
                    <a:gd name="T36" fmla="*/ 174 w 206"/>
                    <a:gd name="T37" fmla="*/ 82 h 110"/>
                    <a:gd name="T38" fmla="*/ 184 w 206"/>
                    <a:gd name="T39" fmla="*/ 72 h 110"/>
                    <a:gd name="T40" fmla="*/ 192 w 206"/>
                    <a:gd name="T41" fmla="*/ 58 h 110"/>
                    <a:gd name="T42" fmla="*/ 200 w 206"/>
                    <a:gd name="T43" fmla="*/ 44 h 110"/>
                    <a:gd name="T44" fmla="*/ 200 w 206"/>
                    <a:gd name="T45" fmla="*/ 44 h 110"/>
                    <a:gd name="T46" fmla="*/ 204 w 206"/>
                    <a:gd name="T47" fmla="*/ 34 h 110"/>
                    <a:gd name="T48" fmla="*/ 206 w 206"/>
                    <a:gd name="T49" fmla="*/ 22 h 110"/>
                    <a:gd name="T50" fmla="*/ 206 w 206"/>
                    <a:gd name="T51" fmla="*/ 12 h 110"/>
                    <a:gd name="T52" fmla="*/ 206 w 206"/>
                    <a:gd name="T53" fmla="*/ 0 h 110"/>
                    <a:gd name="T54" fmla="*/ 206 w 206"/>
                    <a:gd name="T55" fmla="*/ 0 h 110"/>
                    <a:gd name="T56" fmla="*/ 196 w 206"/>
                    <a:gd name="T57" fmla="*/ 14 h 110"/>
                    <a:gd name="T58" fmla="*/ 186 w 206"/>
                    <a:gd name="T59" fmla="*/ 26 h 110"/>
                    <a:gd name="T60" fmla="*/ 174 w 206"/>
                    <a:gd name="T61" fmla="*/ 36 h 110"/>
                    <a:gd name="T62" fmla="*/ 162 w 206"/>
                    <a:gd name="T63" fmla="*/ 46 h 110"/>
                    <a:gd name="T64" fmla="*/ 148 w 206"/>
                    <a:gd name="T65" fmla="*/ 52 h 110"/>
                    <a:gd name="T66" fmla="*/ 134 w 206"/>
                    <a:gd name="T67" fmla="*/ 58 h 110"/>
                    <a:gd name="T68" fmla="*/ 118 w 206"/>
                    <a:gd name="T69" fmla="*/ 60 h 110"/>
                    <a:gd name="T70" fmla="*/ 102 w 206"/>
                    <a:gd name="T71" fmla="*/ 62 h 110"/>
                    <a:gd name="T72" fmla="*/ 102 w 206"/>
                    <a:gd name="T73" fmla="*/ 62 h 110"/>
                    <a:gd name="T74" fmla="*/ 88 w 206"/>
                    <a:gd name="T75" fmla="*/ 60 h 110"/>
                    <a:gd name="T76" fmla="*/ 72 w 206"/>
                    <a:gd name="T77" fmla="*/ 58 h 110"/>
                    <a:gd name="T78" fmla="*/ 58 w 206"/>
                    <a:gd name="T79" fmla="*/ 52 h 110"/>
                    <a:gd name="T80" fmla="*/ 44 w 206"/>
                    <a:gd name="T81" fmla="*/ 46 h 110"/>
                    <a:gd name="T82" fmla="*/ 32 w 206"/>
                    <a:gd name="T83" fmla="*/ 36 h 110"/>
                    <a:gd name="T84" fmla="*/ 20 w 206"/>
                    <a:gd name="T85" fmla="*/ 26 h 110"/>
                    <a:gd name="T86" fmla="*/ 10 w 206"/>
                    <a:gd name="T87" fmla="*/ 14 h 110"/>
                    <a:gd name="T88" fmla="*/ 0 w 206"/>
                    <a:gd name="T8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6" h="1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32"/>
                      </a:lnTo>
                      <a:lnTo>
                        <a:pt x="8" y="48"/>
                      </a:lnTo>
                      <a:lnTo>
                        <a:pt x="16" y="62"/>
                      </a:lnTo>
                      <a:lnTo>
                        <a:pt x="26" y="74"/>
                      </a:lnTo>
                      <a:lnTo>
                        <a:pt x="38" y="86"/>
                      </a:lnTo>
                      <a:lnTo>
                        <a:pt x="52" y="96"/>
                      </a:lnTo>
                      <a:lnTo>
                        <a:pt x="68" y="104"/>
                      </a:lnTo>
                      <a:lnTo>
                        <a:pt x="68" y="104"/>
                      </a:lnTo>
                      <a:lnTo>
                        <a:pt x="86" y="108"/>
                      </a:lnTo>
                      <a:lnTo>
                        <a:pt x="104" y="110"/>
                      </a:lnTo>
                      <a:lnTo>
                        <a:pt x="104" y="110"/>
                      </a:lnTo>
                      <a:lnTo>
                        <a:pt x="118" y="108"/>
                      </a:lnTo>
                      <a:lnTo>
                        <a:pt x="134" y="104"/>
                      </a:lnTo>
                      <a:lnTo>
                        <a:pt x="148" y="100"/>
                      </a:lnTo>
                      <a:lnTo>
                        <a:pt x="162" y="92"/>
                      </a:lnTo>
                      <a:lnTo>
                        <a:pt x="174" y="82"/>
                      </a:lnTo>
                      <a:lnTo>
                        <a:pt x="184" y="72"/>
                      </a:lnTo>
                      <a:lnTo>
                        <a:pt x="192" y="58"/>
                      </a:lnTo>
                      <a:lnTo>
                        <a:pt x="200" y="44"/>
                      </a:lnTo>
                      <a:lnTo>
                        <a:pt x="200" y="44"/>
                      </a:lnTo>
                      <a:lnTo>
                        <a:pt x="204" y="34"/>
                      </a:lnTo>
                      <a:lnTo>
                        <a:pt x="206" y="22"/>
                      </a:lnTo>
                      <a:lnTo>
                        <a:pt x="206" y="1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96" y="14"/>
                      </a:lnTo>
                      <a:lnTo>
                        <a:pt x="186" y="26"/>
                      </a:lnTo>
                      <a:lnTo>
                        <a:pt x="174" y="36"/>
                      </a:lnTo>
                      <a:lnTo>
                        <a:pt x="162" y="46"/>
                      </a:lnTo>
                      <a:lnTo>
                        <a:pt x="148" y="52"/>
                      </a:lnTo>
                      <a:lnTo>
                        <a:pt x="134" y="58"/>
                      </a:lnTo>
                      <a:lnTo>
                        <a:pt x="118" y="60"/>
                      </a:lnTo>
                      <a:lnTo>
                        <a:pt x="102" y="62"/>
                      </a:lnTo>
                      <a:lnTo>
                        <a:pt x="102" y="62"/>
                      </a:lnTo>
                      <a:lnTo>
                        <a:pt x="88" y="60"/>
                      </a:lnTo>
                      <a:lnTo>
                        <a:pt x="72" y="58"/>
                      </a:lnTo>
                      <a:lnTo>
                        <a:pt x="58" y="52"/>
                      </a:lnTo>
                      <a:lnTo>
                        <a:pt x="44" y="46"/>
                      </a:lnTo>
                      <a:lnTo>
                        <a:pt x="32" y="36"/>
                      </a:lnTo>
                      <a:lnTo>
                        <a:pt x="20" y="26"/>
                      </a:lnTo>
                      <a:lnTo>
                        <a:pt x="1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BA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9" name="Freeform 124">
                  <a:extLst>
                    <a:ext uri="{FF2B5EF4-FFF2-40B4-BE49-F238E27FC236}">
                      <a16:creationId xmlns="" xmlns:a16="http://schemas.microsoft.com/office/drawing/2014/main" id="{038F6430-07E9-494E-A6CC-87709AFFA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975" y="1381526"/>
                  <a:ext cx="425366" cy="231000"/>
                </a:xfrm>
                <a:custGeom>
                  <a:avLst/>
                  <a:gdLst>
                    <a:gd name="T0" fmla="*/ 0 w 206"/>
                    <a:gd name="T1" fmla="*/ 0 h 110"/>
                    <a:gd name="T2" fmla="*/ 0 w 206"/>
                    <a:gd name="T3" fmla="*/ 0 h 110"/>
                    <a:gd name="T4" fmla="*/ 0 w 206"/>
                    <a:gd name="T5" fmla="*/ 16 h 110"/>
                    <a:gd name="T6" fmla="*/ 2 w 206"/>
                    <a:gd name="T7" fmla="*/ 32 h 110"/>
                    <a:gd name="T8" fmla="*/ 8 w 206"/>
                    <a:gd name="T9" fmla="*/ 48 h 110"/>
                    <a:gd name="T10" fmla="*/ 16 w 206"/>
                    <a:gd name="T11" fmla="*/ 62 h 110"/>
                    <a:gd name="T12" fmla="*/ 26 w 206"/>
                    <a:gd name="T13" fmla="*/ 74 h 110"/>
                    <a:gd name="T14" fmla="*/ 38 w 206"/>
                    <a:gd name="T15" fmla="*/ 86 h 110"/>
                    <a:gd name="T16" fmla="*/ 52 w 206"/>
                    <a:gd name="T17" fmla="*/ 96 h 110"/>
                    <a:gd name="T18" fmla="*/ 68 w 206"/>
                    <a:gd name="T19" fmla="*/ 104 h 110"/>
                    <a:gd name="T20" fmla="*/ 68 w 206"/>
                    <a:gd name="T21" fmla="*/ 104 h 110"/>
                    <a:gd name="T22" fmla="*/ 86 w 206"/>
                    <a:gd name="T23" fmla="*/ 108 h 110"/>
                    <a:gd name="T24" fmla="*/ 104 w 206"/>
                    <a:gd name="T25" fmla="*/ 110 h 110"/>
                    <a:gd name="T26" fmla="*/ 104 w 206"/>
                    <a:gd name="T27" fmla="*/ 110 h 110"/>
                    <a:gd name="T28" fmla="*/ 118 w 206"/>
                    <a:gd name="T29" fmla="*/ 108 h 110"/>
                    <a:gd name="T30" fmla="*/ 134 w 206"/>
                    <a:gd name="T31" fmla="*/ 104 h 110"/>
                    <a:gd name="T32" fmla="*/ 148 w 206"/>
                    <a:gd name="T33" fmla="*/ 100 h 110"/>
                    <a:gd name="T34" fmla="*/ 162 w 206"/>
                    <a:gd name="T35" fmla="*/ 92 h 110"/>
                    <a:gd name="T36" fmla="*/ 174 w 206"/>
                    <a:gd name="T37" fmla="*/ 82 h 110"/>
                    <a:gd name="T38" fmla="*/ 184 w 206"/>
                    <a:gd name="T39" fmla="*/ 72 h 110"/>
                    <a:gd name="T40" fmla="*/ 192 w 206"/>
                    <a:gd name="T41" fmla="*/ 58 h 110"/>
                    <a:gd name="T42" fmla="*/ 200 w 206"/>
                    <a:gd name="T43" fmla="*/ 44 h 110"/>
                    <a:gd name="T44" fmla="*/ 200 w 206"/>
                    <a:gd name="T45" fmla="*/ 44 h 110"/>
                    <a:gd name="T46" fmla="*/ 204 w 206"/>
                    <a:gd name="T47" fmla="*/ 34 h 110"/>
                    <a:gd name="T48" fmla="*/ 206 w 206"/>
                    <a:gd name="T49" fmla="*/ 22 h 110"/>
                    <a:gd name="T50" fmla="*/ 206 w 206"/>
                    <a:gd name="T51" fmla="*/ 12 h 110"/>
                    <a:gd name="T52" fmla="*/ 206 w 206"/>
                    <a:gd name="T53" fmla="*/ 0 h 110"/>
                    <a:gd name="T54" fmla="*/ 206 w 206"/>
                    <a:gd name="T55" fmla="*/ 0 h 110"/>
                    <a:gd name="T56" fmla="*/ 196 w 206"/>
                    <a:gd name="T57" fmla="*/ 14 h 110"/>
                    <a:gd name="T58" fmla="*/ 186 w 206"/>
                    <a:gd name="T59" fmla="*/ 26 h 110"/>
                    <a:gd name="T60" fmla="*/ 174 w 206"/>
                    <a:gd name="T61" fmla="*/ 36 h 110"/>
                    <a:gd name="T62" fmla="*/ 162 w 206"/>
                    <a:gd name="T63" fmla="*/ 46 h 110"/>
                    <a:gd name="T64" fmla="*/ 148 w 206"/>
                    <a:gd name="T65" fmla="*/ 52 h 110"/>
                    <a:gd name="T66" fmla="*/ 134 w 206"/>
                    <a:gd name="T67" fmla="*/ 58 h 110"/>
                    <a:gd name="T68" fmla="*/ 118 w 206"/>
                    <a:gd name="T69" fmla="*/ 60 h 110"/>
                    <a:gd name="T70" fmla="*/ 102 w 206"/>
                    <a:gd name="T71" fmla="*/ 62 h 110"/>
                    <a:gd name="T72" fmla="*/ 102 w 206"/>
                    <a:gd name="T73" fmla="*/ 62 h 110"/>
                    <a:gd name="T74" fmla="*/ 88 w 206"/>
                    <a:gd name="T75" fmla="*/ 60 h 110"/>
                    <a:gd name="T76" fmla="*/ 72 w 206"/>
                    <a:gd name="T77" fmla="*/ 58 h 110"/>
                    <a:gd name="T78" fmla="*/ 58 w 206"/>
                    <a:gd name="T79" fmla="*/ 52 h 110"/>
                    <a:gd name="T80" fmla="*/ 44 w 206"/>
                    <a:gd name="T81" fmla="*/ 46 h 110"/>
                    <a:gd name="T82" fmla="*/ 32 w 206"/>
                    <a:gd name="T83" fmla="*/ 36 h 110"/>
                    <a:gd name="T84" fmla="*/ 20 w 206"/>
                    <a:gd name="T85" fmla="*/ 26 h 110"/>
                    <a:gd name="T86" fmla="*/ 10 w 206"/>
                    <a:gd name="T87" fmla="*/ 14 h 110"/>
                    <a:gd name="T88" fmla="*/ 0 w 206"/>
                    <a:gd name="T8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6" h="1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32"/>
                      </a:lnTo>
                      <a:lnTo>
                        <a:pt x="8" y="48"/>
                      </a:lnTo>
                      <a:lnTo>
                        <a:pt x="16" y="62"/>
                      </a:lnTo>
                      <a:lnTo>
                        <a:pt x="26" y="74"/>
                      </a:lnTo>
                      <a:lnTo>
                        <a:pt x="38" y="86"/>
                      </a:lnTo>
                      <a:lnTo>
                        <a:pt x="52" y="96"/>
                      </a:lnTo>
                      <a:lnTo>
                        <a:pt x="68" y="104"/>
                      </a:lnTo>
                      <a:lnTo>
                        <a:pt x="68" y="104"/>
                      </a:lnTo>
                      <a:lnTo>
                        <a:pt x="86" y="108"/>
                      </a:lnTo>
                      <a:lnTo>
                        <a:pt x="104" y="110"/>
                      </a:lnTo>
                      <a:lnTo>
                        <a:pt x="104" y="110"/>
                      </a:lnTo>
                      <a:lnTo>
                        <a:pt x="118" y="108"/>
                      </a:lnTo>
                      <a:lnTo>
                        <a:pt x="134" y="104"/>
                      </a:lnTo>
                      <a:lnTo>
                        <a:pt x="148" y="100"/>
                      </a:lnTo>
                      <a:lnTo>
                        <a:pt x="162" y="92"/>
                      </a:lnTo>
                      <a:lnTo>
                        <a:pt x="174" y="82"/>
                      </a:lnTo>
                      <a:lnTo>
                        <a:pt x="184" y="72"/>
                      </a:lnTo>
                      <a:lnTo>
                        <a:pt x="192" y="58"/>
                      </a:lnTo>
                      <a:lnTo>
                        <a:pt x="200" y="44"/>
                      </a:lnTo>
                      <a:lnTo>
                        <a:pt x="200" y="44"/>
                      </a:lnTo>
                      <a:lnTo>
                        <a:pt x="204" y="34"/>
                      </a:lnTo>
                      <a:lnTo>
                        <a:pt x="206" y="22"/>
                      </a:lnTo>
                      <a:lnTo>
                        <a:pt x="206" y="1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96" y="14"/>
                      </a:lnTo>
                      <a:lnTo>
                        <a:pt x="186" y="26"/>
                      </a:lnTo>
                      <a:lnTo>
                        <a:pt x="174" y="36"/>
                      </a:lnTo>
                      <a:lnTo>
                        <a:pt x="162" y="46"/>
                      </a:lnTo>
                      <a:lnTo>
                        <a:pt x="148" y="52"/>
                      </a:lnTo>
                      <a:lnTo>
                        <a:pt x="134" y="58"/>
                      </a:lnTo>
                      <a:lnTo>
                        <a:pt x="118" y="60"/>
                      </a:lnTo>
                      <a:lnTo>
                        <a:pt x="102" y="62"/>
                      </a:lnTo>
                      <a:lnTo>
                        <a:pt x="102" y="62"/>
                      </a:lnTo>
                      <a:lnTo>
                        <a:pt x="88" y="60"/>
                      </a:lnTo>
                      <a:lnTo>
                        <a:pt x="72" y="58"/>
                      </a:lnTo>
                      <a:lnTo>
                        <a:pt x="58" y="52"/>
                      </a:lnTo>
                      <a:lnTo>
                        <a:pt x="44" y="46"/>
                      </a:lnTo>
                      <a:lnTo>
                        <a:pt x="32" y="36"/>
                      </a:lnTo>
                      <a:lnTo>
                        <a:pt x="20" y="26"/>
                      </a:lnTo>
                      <a:lnTo>
                        <a:pt x="1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0" name="Freeform 125">
                  <a:extLst>
                    <a:ext uri="{FF2B5EF4-FFF2-40B4-BE49-F238E27FC236}">
                      <a16:creationId xmlns="" xmlns:a16="http://schemas.microsoft.com/office/drawing/2014/main" id="{A46F7328-9CA5-4296-947A-25557EEDB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975" y="1154717"/>
                  <a:ext cx="425366" cy="319202"/>
                </a:xfrm>
                <a:custGeom>
                  <a:avLst/>
                  <a:gdLst>
                    <a:gd name="T0" fmla="*/ 94 w 206"/>
                    <a:gd name="T1" fmla="*/ 0 h 152"/>
                    <a:gd name="T2" fmla="*/ 94 w 206"/>
                    <a:gd name="T3" fmla="*/ 0 h 152"/>
                    <a:gd name="T4" fmla="*/ 80 w 206"/>
                    <a:gd name="T5" fmla="*/ 2 h 152"/>
                    <a:gd name="T6" fmla="*/ 68 w 206"/>
                    <a:gd name="T7" fmla="*/ 4 h 152"/>
                    <a:gd name="T8" fmla="*/ 54 w 206"/>
                    <a:gd name="T9" fmla="*/ 8 h 152"/>
                    <a:gd name="T10" fmla="*/ 42 w 206"/>
                    <a:gd name="T11" fmla="*/ 14 h 152"/>
                    <a:gd name="T12" fmla="*/ 42 w 206"/>
                    <a:gd name="T13" fmla="*/ 14 h 152"/>
                    <a:gd name="T14" fmla="*/ 32 w 206"/>
                    <a:gd name="T15" fmla="*/ 24 h 152"/>
                    <a:gd name="T16" fmla="*/ 22 w 206"/>
                    <a:gd name="T17" fmla="*/ 34 h 152"/>
                    <a:gd name="T18" fmla="*/ 14 w 206"/>
                    <a:gd name="T19" fmla="*/ 44 h 152"/>
                    <a:gd name="T20" fmla="*/ 8 w 206"/>
                    <a:gd name="T21" fmla="*/ 56 h 152"/>
                    <a:gd name="T22" fmla="*/ 8 w 206"/>
                    <a:gd name="T23" fmla="*/ 56 h 152"/>
                    <a:gd name="T24" fmla="*/ 2 w 206"/>
                    <a:gd name="T25" fmla="*/ 70 h 152"/>
                    <a:gd name="T26" fmla="*/ 0 w 206"/>
                    <a:gd name="T27" fmla="*/ 84 h 152"/>
                    <a:gd name="T28" fmla="*/ 0 w 206"/>
                    <a:gd name="T29" fmla="*/ 84 h 152"/>
                    <a:gd name="T30" fmla="*/ 0 w 206"/>
                    <a:gd name="T31" fmla="*/ 90 h 152"/>
                    <a:gd name="T32" fmla="*/ 0 w 206"/>
                    <a:gd name="T33" fmla="*/ 90 h 152"/>
                    <a:gd name="T34" fmla="*/ 10 w 206"/>
                    <a:gd name="T35" fmla="*/ 104 h 152"/>
                    <a:gd name="T36" fmla="*/ 20 w 206"/>
                    <a:gd name="T37" fmla="*/ 116 h 152"/>
                    <a:gd name="T38" fmla="*/ 32 w 206"/>
                    <a:gd name="T39" fmla="*/ 126 h 152"/>
                    <a:gd name="T40" fmla="*/ 44 w 206"/>
                    <a:gd name="T41" fmla="*/ 136 h 152"/>
                    <a:gd name="T42" fmla="*/ 58 w 206"/>
                    <a:gd name="T43" fmla="*/ 142 h 152"/>
                    <a:gd name="T44" fmla="*/ 72 w 206"/>
                    <a:gd name="T45" fmla="*/ 148 h 152"/>
                    <a:gd name="T46" fmla="*/ 88 w 206"/>
                    <a:gd name="T47" fmla="*/ 150 h 152"/>
                    <a:gd name="T48" fmla="*/ 102 w 206"/>
                    <a:gd name="T49" fmla="*/ 152 h 152"/>
                    <a:gd name="T50" fmla="*/ 102 w 206"/>
                    <a:gd name="T51" fmla="*/ 152 h 152"/>
                    <a:gd name="T52" fmla="*/ 118 w 206"/>
                    <a:gd name="T53" fmla="*/ 150 h 152"/>
                    <a:gd name="T54" fmla="*/ 134 w 206"/>
                    <a:gd name="T55" fmla="*/ 148 h 152"/>
                    <a:gd name="T56" fmla="*/ 148 w 206"/>
                    <a:gd name="T57" fmla="*/ 142 h 152"/>
                    <a:gd name="T58" fmla="*/ 162 w 206"/>
                    <a:gd name="T59" fmla="*/ 136 h 152"/>
                    <a:gd name="T60" fmla="*/ 174 w 206"/>
                    <a:gd name="T61" fmla="*/ 126 h 152"/>
                    <a:gd name="T62" fmla="*/ 186 w 206"/>
                    <a:gd name="T63" fmla="*/ 116 h 152"/>
                    <a:gd name="T64" fmla="*/ 196 w 206"/>
                    <a:gd name="T65" fmla="*/ 104 h 152"/>
                    <a:gd name="T66" fmla="*/ 206 w 206"/>
                    <a:gd name="T67" fmla="*/ 90 h 152"/>
                    <a:gd name="T68" fmla="*/ 206 w 206"/>
                    <a:gd name="T69" fmla="*/ 90 h 152"/>
                    <a:gd name="T70" fmla="*/ 204 w 206"/>
                    <a:gd name="T71" fmla="*/ 76 h 152"/>
                    <a:gd name="T72" fmla="*/ 198 w 206"/>
                    <a:gd name="T73" fmla="*/ 64 h 152"/>
                    <a:gd name="T74" fmla="*/ 192 w 206"/>
                    <a:gd name="T75" fmla="*/ 52 h 152"/>
                    <a:gd name="T76" fmla="*/ 184 w 206"/>
                    <a:gd name="T77" fmla="*/ 40 h 152"/>
                    <a:gd name="T78" fmla="*/ 176 w 206"/>
                    <a:gd name="T79" fmla="*/ 30 h 152"/>
                    <a:gd name="T80" fmla="*/ 164 w 206"/>
                    <a:gd name="T81" fmla="*/ 20 h 152"/>
                    <a:gd name="T82" fmla="*/ 152 w 206"/>
                    <a:gd name="T83" fmla="*/ 14 h 152"/>
                    <a:gd name="T84" fmla="*/ 138 w 206"/>
                    <a:gd name="T85" fmla="*/ 8 h 152"/>
                    <a:gd name="T86" fmla="*/ 138 w 206"/>
                    <a:gd name="T87" fmla="*/ 8 h 152"/>
                    <a:gd name="T88" fmla="*/ 128 w 206"/>
                    <a:gd name="T89" fmla="*/ 4 h 152"/>
                    <a:gd name="T90" fmla="*/ 116 w 206"/>
                    <a:gd name="T91" fmla="*/ 2 h 152"/>
                    <a:gd name="T92" fmla="*/ 116 w 206"/>
                    <a:gd name="T93" fmla="*/ 2 h 152"/>
                    <a:gd name="T94" fmla="*/ 94 w 206"/>
                    <a:gd name="T9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6" h="152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0" y="2"/>
                      </a:lnTo>
                      <a:lnTo>
                        <a:pt x="68" y="4"/>
                      </a:lnTo>
                      <a:lnTo>
                        <a:pt x="54" y="8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32" y="24"/>
                      </a:lnTo>
                      <a:lnTo>
                        <a:pt x="22" y="34"/>
                      </a:lnTo>
                      <a:lnTo>
                        <a:pt x="14" y="44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2" y="70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0" y="104"/>
                      </a:lnTo>
                      <a:lnTo>
                        <a:pt x="20" y="116"/>
                      </a:lnTo>
                      <a:lnTo>
                        <a:pt x="32" y="126"/>
                      </a:lnTo>
                      <a:lnTo>
                        <a:pt x="44" y="136"/>
                      </a:lnTo>
                      <a:lnTo>
                        <a:pt x="58" y="142"/>
                      </a:lnTo>
                      <a:lnTo>
                        <a:pt x="72" y="148"/>
                      </a:lnTo>
                      <a:lnTo>
                        <a:pt x="88" y="150"/>
                      </a:lnTo>
                      <a:lnTo>
                        <a:pt x="102" y="152"/>
                      </a:lnTo>
                      <a:lnTo>
                        <a:pt x="102" y="152"/>
                      </a:lnTo>
                      <a:lnTo>
                        <a:pt x="118" y="150"/>
                      </a:lnTo>
                      <a:lnTo>
                        <a:pt x="134" y="148"/>
                      </a:lnTo>
                      <a:lnTo>
                        <a:pt x="148" y="142"/>
                      </a:lnTo>
                      <a:lnTo>
                        <a:pt x="162" y="136"/>
                      </a:lnTo>
                      <a:lnTo>
                        <a:pt x="174" y="126"/>
                      </a:lnTo>
                      <a:lnTo>
                        <a:pt x="186" y="116"/>
                      </a:lnTo>
                      <a:lnTo>
                        <a:pt x="196" y="104"/>
                      </a:lnTo>
                      <a:lnTo>
                        <a:pt x="206" y="90"/>
                      </a:lnTo>
                      <a:lnTo>
                        <a:pt x="206" y="90"/>
                      </a:lnTo>
                      <a:lnTo>
                        <a:pt x="204" y="76"/>
                      </a:lnTo>
                      <a:lnTo>
                        <a:pt x="198" y="64"/>
                      </a:lnTo>
                      <a:lnTo>
                        <a:pt x="192" y="52"/>
                      </a:lnTo>
                      <a:lnTo>
                        <a:pt x="184" y="40"/>
                      </a:lnTo>
                      <a:lnTo>
                        <a:pt x="176" y="30"/>
                      </a:lnTo>
                      <a:lnTo>
                        <a:pt x="164" y="20"/>
                      </a:lnTo>
                      <a:lnTo>
                        <a:pt x="152" y="14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28" y="4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CAAB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1" name="Freeform 126">
                  <a:extLst>
                    <a:ext uri="{FF2B5EF4-FFF2-40B4-BE49-F238E27FC236}">
                      <a16:creationId xmlns="" xmlns:a16="http://schemas.microsoft.com/office/drawing/2014/main" id="{06D3C7FC-CE41-4767-8AAE-A2D0A8EBA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975" y="1154717"/>
                  <a:ext cx="425366" cy="319202"/>
                </a:xfrm>
                <a:custGeom>
                  <a:avLst/>
                  <a:gdLst>
                    <a:gd name="T0" fmla="*/ 94 w 206"/>
                    <a:gd name="T1" fmla="*/ 0 h 152"/>
                    <a:gd name="T2" fmla="*/ 94 w 206"/>
                    <a:gd name="T3" fmla="*/ 0 h 152"/>
                    <a:gd name="T4" fmla="*/ 80 w 206"/>
                    <a:gd name="T5" fmla="*/ 2 h 152"/>
                    <a:gd name="T6" fmla="*/ 68 w 206"/>
                    <a:gd name="T7" fmla="*/ 4 h 152"/>
                    <a:gd name="T8" fmla="*/ 54 w 206"/>
                    <a:gd name="T9" fmla="*/ 8 h 152"/>
                    <a:gd name="T10" fmla="*/ 42 w 206"/>
                    <a:gd name="T11" fmla="*/ 14 h 152"/>
                    <a:gd name="T12" fmla="*/ 42 w 206"/>
                    <a:gd name="T13" fmla="*/ 14 h 152"/>
                    <a:gd name="T14" fmla="*/ 32 w 206"/>
                    <a:gd name="T15" fmla="*/ 24 h 152"/>
                    <a:gd name="T16" fmla="*/ 22 w 206"/>
                    <a:gd name="T17" fmla="*/ 34 h 152"/>
                    <a:gd name="T18" fmla="*/ 14 w 206"/>
                    <a:gd name="T19" fmla="*/ 44 h 152"/>
                    <a:gd name="T20" fmla="*/ 8 w 206"/>
                    <a:gd name="T21" fmla="*/ 56 h 152"/>
                    <a:gd name="T22" fmla="*/ 8 w 206"/>
                    <a:gd name="T23" fmla="*/ 56 h 152"/>
                    <a:gd name="T24" fmla="*/ 2 w 206"/>
                    <a:gd name="T25" fmla="*/ 70 h 152"/>
                    <a:gd name="T26" fmla="*/ 0 w 206"/>
                    <a:gd name="T27" fmla="*/ 84 h 152"/>
                    <a:gd name="T28" fmla="*/ 0 w 206"/>
                    <a:gd name="T29" fmla="*/ 84 h 152"/>
                    <a:gd name="T30" fmla="*/ 0 w 206"/>
                    <a:gd name="T31" fmla="*/ 90 h 152"/>
                    <a:gd name="T32" fmla="*/ 0 w 206"/>
                    <a:gd name="T33" fmla="*/ 90 h 152"/>
                    <a:gd name="T34" fmla="*/ 10 w 206"/>
                    <a:gd name="T35" fmla="*/ 104 h 152"/>
                    <a:gd name="T36" fmla="*/ 20 w 206"/>
                    <a:gd name="T37" fmla="*/ 116 h 152"/>
                    <a:gd name="T38" fmla="*/ 32 w 206"/>
                    <a:gd name="T39" fmla="*/ 126 h 152"/>
                    <a:gd name="T40" fmla="*/ 44 w 206"/>
                    <a:gd name="T41" fmla="*/ 136 h 152"/>
                    <a:gd name="T42" fmla="*/ 58 w 206"/>
                    <a:gd name="T43" fmla="*/ 142 h 152"/>
                    <a:gd name="T44" fmla="*/ 72 w 206"/>
                    <a:gd name="T45" fmla="*/ 148 h 152"/>
                    <a:gd name="T46" fmla="*/ 88 w 206"/>
                    <a:gd name="T47" fmla="*/ 150 h 152"/>
                    <a:gd name="T48" fmla="*/ 102 w 206"/>
                    <a:gd name="T49" fmla="*/ 152 h 152"/>
                    <a:gd name="T50" fmla="*/ 102 w 206"/>
                    <a:gd name="T51" fmla="*/ 152 h 152"/>
                    <a:gd name="T52" fmla="*/ 118 w 206"/>
                    <a:gd name="T53" fmla="*/ 150 h 152"/>
                    <a:gd name="T54" fmla="*/ 134 w 206"/>
                    <a:gd name="T55" fmla="*/ 148 h 152"/>
                    <a:gd name="T56" fmla="*/ 148 w 206"/>
                    <a:gd name="T57" fmla="*/ 142 h 152"/>
                    <a:gd name="T58" fmla="*/ 162 w 206"/>
                    <a:gd name="T59" fmla="*/ 136 h 152"/>
                    <a:gd name="T60" fmla="*/ 174 w 206"/>
                    <a:gd name="T61" fmla="*/ 126 h 152"/>
                    <a:gd name="T62" fmla="*/ 186 w 206"/>
                    <a:gd name="T63" fmla="*/ 116 h 152"/>
                    <a:gd name="T64" fmla="*/ 196 w 206"/>
                    <a:gd name="T65" fmla="*/ 104 h 152"/>
                    <a:gd name="T66" fmla="*/ 206 w 206"/>
                    <a:gd name="T67" fmla="*/ 90 h 152"/>
                    <a:gd name="T68" fmla="*/ 206 w 206"/>
                    <a:gd name="T69" fmla="*/ 90 h 152"/>
                    <a:gd name="T70" fmla="*/ 204 w 206"/>
                    <a:gd name="T71" fmla="*/ 76 h 152"/>
                    <a:gd name="T72" fmla="*/ 198 w 206"/>
                    <a:gd name="T73" fmla="*/ 64 h 152"/>
                    <a:gd name="T74" fmla="*/ 192 w 206"/>
                    <a:gd name="T75" fmla="*/ 52 h 152"/>
                    <a:gd name="T76" fmla="*/ 184 w 206"/>
                    <a:gd name="T77" fmla="*/ 40 h 152"/>
                    <a:gd name="T78" fmla="*/ 176 w 206"/>
                    <a:gd name="T79" fmla="*/ 30 h 152"/>
                    <a:gd name="T80" fmla="*/ 164 w 206"/>
                    <a:gd name="T81" fmla="*/ 20 h 152"/>
                    <a:gd name="T82" fmla="*/ 152 w 206"/>
                    <a:gd name="T83" fmla="*/ 14 h 152"/>
                    <a:gd name="T84" fmla="*/ 138 w 206"/>
                    <a:gd name="T85" fmla="*/ 8 h 152"/>
                    <a:gd name="T86" fmla="*/ 138 w 206"/>
                    <a:gd name="T87" fmla="*/ 8 h 152"/>
                    <a:gd name="T88" fmla="*/ 128 w 206"/>
                    <a:gd name="T89" fmla="*/ 4 h 152"/>
                    <a:gd name="T90" fmla="*/ 116 w 206"/>
                    <a:gd name="T91" fmla="*/ 2 h 152"/>
                    <a:gd name="T92" fmla="*/ 116 w 206"/>
                    <a:gd name="T93" fmla="*/ 2 h 152"/>
                    <a:gd name="T94" fmla="*/ 94 w 206"/>
                    <a:gd name="T9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6" h="152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0" y="2"/>
                      </a:lnTo>
                      <a:lnTo>
                        <a:pt x="68" y="4"/>
                      </a:lnTo>
                      <a:lnTo>
                        <a:pt x="54" y="8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32" y="24"/>
                      </a:lnTo>
                      <a:lnTo>
                        <a:pt x="22" y="34"/>
                      </a:lnTo>
                      <a:lnTo>
                        <a:pt x="14" y="44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2" y="70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0" y="104"/>
                      </a:lnTo>
                      <a:lnTo>
                        <a:pt x="20" y="116"/>
                      </a:lnTo>
                      <a:lnTo>
                        <a:pt x="32" y="126"/>
                      </a:lnTo>
                      <a:lnTo>
                        <a:pt x="44" y="136"/>
                      </a:lnTo>
                      <a:lnTo>
                        <a:pt x="58" y="142"/>
                      </a:lnTo>
                      <a:lnTo>
                        <a:pt x="72" y="148"/>
                      </a:lnTo>
                      <a:lnTo>
                        <a:pt x="88" y="150"/>
                      </a:lnTo>
                      <a:lnTo>
                        <a:pt x="102" y="152"/>
                      </a:lnTo>
                      <a:lnTo>
                        <a:pt x="102" y="152"/>
                      </a:lnTo>
                      <a:lnTo>
                        <a:pt x="118" y="150"/>
                      </a:lnTo>
                      <a:lnTo>
                        <a:pt x="134" y="148"/>
                      </a:lnTo>
                      <a:lnTo>
                        <a:pt x="148" y="142"/>
                      </a:lnTo>
                      <a:lnTo>
                        <a:pt x="162" y="136"/>
                      </a:lnTo>
                      <a:lnTo>
                        <a:pt x="174" y="126"/>
                      </a:lnTo>
                      <a:lnTo>
                        <a:pt x="186" y="116"/>
                      </a:lnTo>
                      <a:lnTo>
                        <a:pt x="196" y="104"/>
                      </a:lnTo>
                      <a:lnTo>
                        <a:pt x="206" y="90"/>
                      </a:lnTo>
                      <a:lnTo>
                        <a:pt x="206" y="90"/>
                      </a:lnTo>
                      <a:lnTo>
                        <a:pt x="204" y="76"/>
                      </a:lnTo>
                      <a:lnTo>
                        <a:pt x="198" y="64"/>
                      </a:lnTo>
                      <a:lnTo>
                        <a:pt x="192" y="52"/>
                      </a:lnTo>
                      <a:lnTo>
                        <a:pt x="184" y="40"/>
                      </a:lnTo>
                      <a:lnTo>
                        <a:pt x="176" y="30"/>
                      </a:lnTo>
                      <a:lnTo>
                        <a:pt x="164" y="20"/>
                      </a:lnTo>
                      <a:lnTo>
                        <a:pt x="152" y="14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28" y="4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9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2" name="Freeform 127">
                  <a:extLst>
                    <a:ext uri="{FF2B5EF4-FFF2-40B4-BE49-F238E27FC236}">
                      <a16:creationId xmlns="" xmlns:a16="http://schemas.microsoft.com/office/drawing/2014/main" id="{676034B5-8CF9-4A82-BD6A-45ECC5C03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975" y="1130046"/>
                  <a:ext cx="417108" cy="407402"/>
                </a:xfrm>
                <a:custGeom>
                  <a:avLst/>
                  <a:gdLst>
                    <a:gd name="T0" fmla="*/ 174 w 202"/>
                    <a:gd name="T1" fmla="*/ 44 h 194"/>
                    <a:gd name="T2" fmla="*/ 174 w 202"/>
                    <a:gd name="T3" fmla="*/ 44 h 194"/>
                    <a:gd name="T4" fmla="*/ 186 w 202"/>
                    <a:gd name="T5" fmla="*/ 62 h 194"/>
                    <a:gd name="T6" fmla="*/ 196 w 202"/>
                    <a:gd name="T7" fmla="*/ 80 h 194"/>
                    <a:gd name="T8" fmla="*/ 200 w 202"/>
                    <a:gd name="T9" fmla="*/ 98 h 194"/>
                    <a:gd name="T10" fmla="*/ 202 w 202"/>
                    <a:gd name="T11" fmla="*/ 116 h 194"/>
                    <a:gd name="T12" fmla="*/ 198 w 202"/>
                    <a:gd name="T13" fmla="*/ 134 h 194"/>
                    <a:gd name="T14" fmla="*/ 192 w 202"/>
                    <a:gd name="T15" fmla="*/ 150 h 194"/>
                    <a:gd name="T16" fmla="*/ 184 w 202"/>
                    <a:gd name="T17" fmla="*/ 166 h 194"/>
                    <a:gd name="T18" fmla="*/ 170 w 202"/>
                    <a:gd name="T19" fmla="*/ 178 h 194"/>
                    <a:gd name="T20" fmla="*/ 170 w 202"/>
                    <a:gd name="T21" fmla="*/ 178 h 194"/>
                    <a:gd name="T22" fmla="*/ 154 w 202"/>
                    <a:gd name="T23" fmla="*/ 186 h 194"/>
                    <a:gd name="T24" fmla="*/ 136 w 202"/>
                    <a:gd name="T25" fmla="*/ 192 h 194"/>
                    <a:gd name="T26" fmla="*/ 118 w 202"/>
                    <a:gd name="T27" fmla="*/ 194 h 194"/>
                    <a:gd name="T28" fmla="*/ 98 w 202"/>
                    <a:gd name="T29" fmla="*/ 192 h 194"/>
                    <a:gd name="T30" fmla="*/ 78 w 202"/>
                    <a:gd name="T31" fmla="*/ 186 h 194"/>
                    <a:gd name="T32" fmla="*/ 60 w 202"/>
                    <a:gd name="T33" fmla="*/ 178 h 194"/>
                    <a:gd name="T34" fmla="*/ 44 w 202"/>
                    <a:gd name="T35" fmla="*/ 166 h 194"/>
                    <a:gd name="T36" fmla="*/ 28 w 202"/>
                    <a:gd name="T37" fmla="*/ 150 h 194"/>
                    <a:gd name="T38" fmla="*/ 28 w 202"/>
                    <a:gd name="T39" fmla="*/ 150 h 194"/>
                    <a:gd name="T40" fmla="*/ 16 w 202"/>
                    <a:gd name="T41" fmla="*/ 134 h 194"/>
                    <a:gd name="T42" fmla="*/ 6 w 202"/>
                    <a:gd name="T43" fmla="*/ 114 h 194"/>
                    <a:gd name="T44" fmla="*/ 2 w 202"/>
                    <a:gd name="T45" fmla="*/ 96 h 194"/>
                    <a:gd name="T46" fmla="*/ 0 w 202"/>
                    <a:gd name="T47" fmla="*/ 78 h 194"/>
                    <a:gd name="T48" fmla="*/ 4 w 202"/>
                    <a:gd name="T49" fmla="*/ 60 h 194"/>
                    <a:gd name="T50" fmla="*/ 10 w 202"/>
                    <a:gd name="T51" fmla="*/ 44 h 194"/>
                    <a:gd name="T52" fmla="*/ 20 w 202"/>
                    <a:gd name="T53" fmla="*/ 28 h 194"/>
                    <a:gd name="T54" fmla="*/ 32 w 202"/>
                    <a:gd name="T55" fmla="*/ 16 h 194"/>
                    <a:gd name="T56" fmla="*/ 32 w 202"/>
                    <a:gd name="T57" fmla="*/ 16 h 194"/>
                    <a:gd name="T58" fmla="*/ 48 w 202"/>
                    <a:gd name="T59" fmla="*/ 8 h 194"/>
                    <a:gd name="T60" fmla="*/ 66 w 202"/>
                    <a:gd name="T61" fmla="*/ 2 h 194"/>
                    <a:gd name="T62" fmla="*/ 86 w 202"/>
                    <a:gd name="T63" fmla="*/ 0 h 194"/>
                    <a:gd name="T64" fmla="*/ 104 w 202"/>
                    <a:gd name="T65" fmla="*/ 2 h 194"/>
                    <a:gd name="T66" fmla="*/ 124 w 202"/>
                    <a:gd name="T67" fmla="*/ 8 h 194"/>
                    <a:gd name="T68" fmla="*/ 142 w 202"/>
                    <a:gd name="T69" fmla="*/ 16 h 194"/>
                    <a:gd name="T70" fmla="*/ 158 w 202"/>
                    <a:gd name="T71" fmla="*/ 28 h 194"/>
                    <a:gd name="T72" fmla="*/ 174 w 202"/>
                    <a:gd name="T73" fmla="*/ 44 h 194"/>
                    <a:gd name="T74" fmla="*/ 174 w 202"/>
                    <a:gd name="T75" fmla="*/ 4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2" h="194">
                      <a:moveTo>
                        <a:pt x="174" y="44"/>
                      </a:moveTo>
                      <a:lnTo>
                        <a:pt x="174" y="44"/>
                      </a:lnTo>
                      <a:lnTo>
                        <a:pt x="186" y="62"/>
                      </a:lnTo>
                      <a:lnTo>
                        <a:pt x="196" y="80"/>
                      </a:lnTo>
                      <a:lnTo>
                        <a:pt x="200" y="98"/>
                      </a:lnTo>
                      <a:lnTo>
                        <a:pt x="202" y="116"/>
                      </a:lnTo>
                      <a:lnTo>
                        <a:pt x="198" y="134"/>
                      </a:lnTo>
                      <a:lnTo>
                        <a:pt x="192" y="150"/>
                      </a:lnTo>
                      <a:lnTo>
                        <a:pt x="184" y="166"/>
                      </a:lnTo>
                      <a:lnTo>
                        <a:pt x="170" y="178"/>
                      </a:lnTo>
                      <a:lnTo>
                        <a:pt x="170" y="178"/>
                      </a:lnTo>
                      <a:lnTo>
                        <a:pt x="154" y="186"/>
                      </a:lnTo>
                      <a:lnTo>
                        <a:pt x="136" y="192"/>
                      </a:lnTo>
                      <a:lnTo>
                        <a:pt x="118" y="194"/>
                      </a:lnTo>
                      <a:lnTo>
                        <a:pt x="98" y="192"/>
                      </a:lnTo>
                      <a:lnTo>
                        <a:pt x="78" y="186"/>
                      </a:lnTo>
                      <a:lnTo>
                        <a:pt x="60" y="178"/>
                      </a:lnTo>
                      <a:lnTo>
                        <a:pt x="44" y="166"/>
                      </a:lnTo>
                      <a:lnTo>
                        <a:pt x="28" y="150"/>
                      </a:lnTo>
                      <a:lnTo>
                        <a:pt x="28" y="150"/>
                      </a:lnTo>
                      <a:lnTo>
                        <a:pt x="16" y="134"/>
                      </a:lnTo>
                      <a:lnTo>
                        <a:pt x="6" y="114"/>
                      </a:lnTo>
                      <a:lnTo>
                        <a:pt x="2" y="96"/>
                      </a:lnTo>
                      <a:lnTo>
                        <a:pt x="0" y="78"/>
                      </a:lnTo>
                      <a:lnTo>
                        <a:pt x="4" y="60"/>
                      </a:lnTo>
                      <a:lnTo>
                        <a:pt x="10" y="44"/>
                      </a:lnTo>
                      <a:lnTo>
                        <a:pt x="20" y="28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48" y="8"/>
                      </a:lnTo>
                      <a:lnTo>
                        <a:pt x="66" y="2"/>
                      </a:lnTo>
                      <a:lnTo>
                        <a:pt x="86" y="0"/>
                      </a:lnTo>
                      <a:lnTo>
                        <a:pt x="104" y="2"/>
                      </a:lnTo>
                      <a:lnTo>
                        <a:pt x="124" y="8"/>
                      </a:lnTo>
                      <a:lnTo>
                        <a:pt x="142" y="16"/>
                      </a:lnTo>
                      <a:lnTo>
                        <a:pt x="158" y="28"/>
                      </a:lnTo>
                      <a:lnTo>
                        <a:pt x="174" y="44"/>
                      </a:lnTo>
                      <a:lnTo>
                        <a:pt x="174" y="44"/>
                      </a:lnTo>
                      <a:close/>
                    </a:path>
                  </a:pathLst>
                </a:custGeom>
                <a:solidFill>
                  <a:srgbClr val="F5C2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3" name="Freeform 128">
                  <a:extLst>
                    <a:ext uri="{FF2B5EF4-FFF2-40B4-BE49-F238E27FC236}">
                      <a16:creationId xmlns="" xmlns:a16="http://schemas.microsoft.com/office/drawing/2014/main" id="{252C51C4-402E-4307-920D-44CF5BA15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2075" y="1112194"/>
                  <a:ext cx="392328" cy="390601"/>
                </a:xfrm>
                <a:custGeom>
                  <a:avLst/>
                  <a:gdLst>
                    <a:gd name="T0" fmla="*/ 158 w 190"/>
                    <a:gd name="T1" fmla="*/ 174 h 186"/>
                    <a:gd name="T2" fmla="*/ 144 w 190"/>
                    <a:gd name="T3" fmla="*/ 182 h 186"/>
                    <a:gd name="T4" fmla="*/ 130 w 190"/>
                    <a:gd name="T5" fmla="*/ 186 h 186"/>
                    <a:gd name="T6" fmla="*/ 96 w 190"/>
                    <a:gd name="T7" fmla="*/ 186 h 186"/>
                    <a:gd name="T8" fmla="*/ 76 w 190"/>
                    <a:gd name="T9" fmla="*/ 180 h 186"/>
                    <a:gd name="T10" fmla="*/ 36 w 190"/>
                    <a:gd name="T11" fmla="*/ 152 h 186"/>
                    <a:gd name="T12" fmla="*/ 26 w 190"/>
                    <a:gd name="T13" fmla="*/ 142 h 186"/>
                    <a:gd name="T14" fmla="*/ 12 w 190"/>
                    <a:gd name="T15" fmla="*/ 120 h 186"/>
                    <a:gd name="T16" fmla="*/ 6 w 190"/>
                    <a:gd name="T17" fmla="*/ 106 h 186"/>
                    <a:gd name="T18" fmla="*/ 0 w 190"/>
                    <a:gd name="T19" fmla="*/ 66 h 186"/>
                    <a:gd name="T20" fmla="*/ 6 w 190"/>
                    <a:gd name="T21" fmla="*/ 42 h 186"/>
                    <a:gd name="T22" fmla="*/ 30 w 190"/>
                    <a:gd name="T23" fmla="*/ 14 h 186"/>
                    <a:gd name="T24" fmla="*/ 52 w 190"/>
                    <a:gd name="T25" fmla="*/ 4 h 186"/>
                    <a:gd name="T26" fmla="*/ 80 w 190"/>
                    <a:gd name="T27" fmla="*/ 0 h 186"/>
                    <a:gd name="T28" fmla="*/ 118 w 190"/>
                    <a:gd name="T29" fmla="*/ 12 h 186"/>
                    <a:gd name="T30" fmla="*/ 152 w 190"/>
                    <a:gd name="T31" fmla="*/ 34 h 186"/>
                    <a:gd name="T32" fmla="*/ 170 w 190"/>
                    <a:gd name="T33" fmla="*/ 54 h 186"/>
                    <a:gd name="T34" fmla="*/ 180 w 190"/>
                    <a:gd name="T35" fmla="*/ 74 h 186"/>
                    <a:gd name="T36" fmla="*/ 188 w 190"/>
                    <a:gd name="T37" fmla="*/ 94 h 186"/>
                    <a:gd name="T38" fmla="*/ 188 w 190"/>
                    <a:gd name="T39" fmla="*/ 130 h 186"/>
                    <a:gd name="T40" fmla="*/ 184 w 190"/>
                    <a:gd name="T41" fmla="*/ 144 h 186"/>
                    <a:gd name="T42" fmla="*/ 172 w 190"/>
                    <a:gd name="T43" fmla="*/ 162 h 186"/>
                    <a:gd name="T44" fmla="*/ 164 w 190"/>
                    <a:gd name="T45" fmla="*/ 172 h 186"/>
                    <a:gd name="T46" fmla="*/ 154 w 190"/>
                    <a:gd name="T47" fmla="*/ 160 h 186"/>
                    <a:gd name="T48" fmla="*/ 162 w 190"/>
                    <a:gd name="T49" fmla="*/ 152 h 186"/>
                    <a:gd name="T50" fmla="*/ 174 w 190"/>
                    <a:gd name="T51" fmla="*/ 138 h 186"/>
                    <a:gd name="T52" fmla="*/ 178 w 190"/>
                    <a:gd name="T53" fmla="*/ 126 h 186"/>
                    <a:gd name="T54" fmla="*/ 178 w 190"/>
                    <a:gd name="T55" fmla="*/ 94 h 186"/>
                    <a:gd name="T56" fmla="*/ 168 w 190"/>
                    <a:gd name="T57" fmla="*/ 66 h 186"/>
                    <a:gd name="T58" fmla="*/ 156 w 190"/>
                    <a:gd name="T59" fmla="*/ 48 h 186"/>
                    <a:gd name="T60" fmla="*/ 128 w 190"/>
                    <a:gd name="T61" fmla="*/ 24 h 186"/>
                    <a:gd name="T62" fmla="*/ 92 w 190"/>
                    <a:gd name="T63" fmla="*/ 12 h 186"/>
                    <a:gd name="T64" fmla="*/ 70 w 190"/>
                    <a:gd name="T65" fmla="*/ 12 h 186"/>
                    <a:gd name="T66" fmla="*/ 38 w 190"/>
                    <a:gd name="T67" fmla="*/ 26 h 186"/>
                    <a:gd name="T68" fmla="*/ 26 w 190"/>
                    <a:gd name="T69" fmla="*/ 40 h 186"/>
                    <a:gd name="T70" fmla="*/ 18 w 190"/>
                    <a:gd name="T71" fmla="*/ 60 h 186"/>
                    <a:gd name="T72" fmla="*/ 20 w 190"/>
                    <a:gd name="T73" fmla="*/ 92 h 186"/>
                    <a:gd name="T74" fmla="*/ 28 w 190"/>
                    <a:gd name="T75" fmla="*/ 114 h 186"/>
                    <a:gd name="T76" fmla="*/ 32 w 190"/>
                    <a:gd name="T77" fmla="*/ 122 h 186"/>
                    <a:gd name="T78" fmla="*/ 48 w 190"/>
                    <a:gd name="T79" fmla="*/ 140 h 186"/>
                    <a:gd name="T80" fmla="*/ 64 w 190"/>
                    <a:gd name="T81" fmla="*/ 154 h 186"/>
                    <a:gd name="T82" fmla="*/ 98 w 190"/>
                    <a:gd name="T83" fmla="*/ 168 h 186"/>
                    <a:gd name="T84" fmla="*/ 112 w 190"/>
                    <a:gd name="T85" fmla="*/ 170 h 186"/>
                    <a:gd name="T86" fmla="*/ 136 w 190"/>
                    <a:gd name="T87" fmla="*/ 168 h 186"/>
                    <a:gd name="T88" fmla="*/ 150 w 190"/>
                    <a:gd name="T89" fmla="*/ 162 h 186"/>
                    <a:gd name="T90" fmla="*/ 154 w 190"/>
                    <a:gd name="T91" fmla="*/ 16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0" h="186">
                      <a:moveTo>
                        <a:pt x="164" y="172"/>
                      </a:moveTo>
                      <a:lnTo>
                        <a:pt x="164" y="172"/>
                      </a:lnTo>
                      <a:lnTo>
                        <a:pt x="158" y="174"/>
                      </a:lnTo>
                      <a:lnTo>
                        <a:pt x="158" y="174"/>
                      </a:lnTo>
                      <a:lnTo>
                        <a:pt x="152" y="178"/>
                      </a:lnTo>
                      <a:lnTo>
                        <a:pt x="144" y="182"/>
                      </a:lnTo>
                      <a:lnTo>
                        <a:pt x="144" y="182"/>
                      </a:lnTo>
                      <a:lnTo>
                        <a:pt x="130" y="186"/>
                      </a:lnTo>
                      <a:lnTo>
                        <a:pt x="130" y="186"/>
                      </a:lnTo>
                      <a:lnTo>
                        <a:pt x="116" y="186"/>
                      </a:lnTo>
                      <a:lnTo>
                        <a:pt x="116" y="186"/>
                      </a:lnTo>
                      <a:lnTo>
                        <a:pt x="96" y="186"/>
                      </a:lnTo>
                      <a:lnTo>
                        <a:pt x="96" y="186"/>
                      </a:lnTo>
                      <a:lnTo>
                        <a:pt x="76" y="180"/>
                      </a:lnTo>
                      <a:lnTo>
                        <a:pt x="76" y="180"/>
                      </a:lnTo>
                      <a:lnTo>
                        <a:pt x="56" y="168"/>
                      </a:lnTo>
                      <a:lnTo>
                        <a:pt x="44" y="160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18" y="132"/>
                      </a:lnTo>
                      <a:lnTo>
                        <a:pt x="18" y="132"/>
                      </a:lnTo>
                      <a:lnTo>
                        <a:pt x="12" y="120"/>
                      </a:lnTo>
                      <a:lnTo>
                        <a:pt x="12" y="120"/>
                      </a:lnTo>
                      <a:lnTo>
                        <a:pt x="6" y="106"/>
                      </a:lnTo>
                      <a:lnTo>
                        <a:pt x="6" y="106"/>
                      </a:lnTo>
                      <a:lnTo>
                        <a:pt x="2" y="94"/>
                      </a:lnTo>
                      <a:lnTo>
                        <a:pt x="0" y="80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12" y="32"/>
                      </a:lnTo>
                      <a:lnTo>
                        <a:pt x="20" y="22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40" y="8"/>
                      </a:lnTo>
                      <a:lnTo>
                        <a:pt x="52" y="4"/>
                      </a:lnTo>
                      <a:lnTo>
                        <a:pt x="66" y="2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92" y="2"/>
                      </a:lnTo>
                      <a:lnTo>
                        <a:pt x="106" y="6"/>
                      </a:lnTo>
                      <a:lnTo>
                        <a:pt x="118" y="12"/>
                      </a:lnTo>
                      <a:lnTo>
                        <a:pt x="130" y="18"/>
                      </a:lnTo>
                      <a:lnTo>
                        <a:pt x="130" y="18"/>
                      </a:lnTo>
                      <a:lnTo>
                        <a:pt x="152" y="34"/>
                      </a:lnTo>
                      <a:lnTo>
                        <a:pt x="162" y="44"/>
                      </a:lnTo>
                      <a:lnTo>
                        <a:pt x="170" y="54"/>
                      </a:lnTo>
                      <a:lnTo>
                        <a:pt x="170" y="54"/>
                      </a:lnTo>
                      <a:lnTo>
                        <a:pt x="176" y="64"/>
                      </a:lnTo>
                      <a:lnTo>
                        <a:pt x="180" y="74"/>
                      </a:lnTo>
                      <a:lnTo>
                        <a:pt x="180" y="74"/>
                      </a:lnTo>
                      <a:lnTo>
                        <a:pt x="184" y="84"/>
                      </a:lnTo>
                      <a:lnTo>
                        <a:pt x="188" y="94"/>
                      </a:lnTo>
                      <a:lnTo>
                        <a:pt x="188" y="94"/>
                      </a:lnTo>
                      <a:lnTo>
                        <a:pt x="190" y="114"/>
                      </a:lnTo>
                      <a:lnTo>
                        <a:pt x="190" y="114"/>
                      </a:lnTo>
                      <a:lnTo>
                        <a:pt x="188" y="130"/>
                      </a:lnTo>
                      <a:lnTo>
                        <a:pt x="188" y="130"/>
                      </a:lnTo>
                      <a:lnTo>
                        <a:pt x="184" y="144"/>
                      </a:lnTo>
                      <a:lnTo>
                        <a:pt x="184" y="144"/>
                      </a:lnTo>
                      <a:lnTo>
                        <a:pt x="178" y="154"/>
                      </a:lnTo>
                      <a:lnTo>
                        <a:pt x="178" y="154"/>
                      </a:lnTo>
                      <a:lnTo>
                        <a:pt x="172" y="162"/>
                      </a:lnTo>
                      <a:lnTo>
                        <a:pt x="168" y="168"/>
                      </a:lnTo>
                      <a:lnTo>
                        <a:pt x="168" y="168"/>
                      </a:lnTo>
                      <a:lnTo>
                        <a:pt x="164" y="172"/>
                      </a:lnTo>
                      <a:lnTo>
                        <a:pt x="164" y="172"/>
                      </a:lnTo>
                      <a:close/>
                      <a:moveTo>
                        <a:pt x="154" y="160"/>
                      </a:moveTo>
                      <a:lnTo>
                        <a:pt x="154" y="160"/>
                      </a:lnTo>
                      <a:lnTo>
                        <a:pt x="158" y="156"/>
                      </a:lnTo>
                      <a:lnTo>
                        <a:pt x="158" y="156"/>
                      </a:lnTo>
                      <a:lnTo>
                        <a:pt x="162" y="152"/>
                      </a:lnTo>
                      <a:lnTo>
                        <a:pt x="168" y="146"/>
                      </a:lnTo>
                      <a:lnTo>
                        <a:pt x="168" y="146"/>
                      </a:lnTo>
                      <a:lnTo>
                        <a:pt x="174" y="138"/>
                      </a:lnTo>
                      <a:lnTo>
                        <a:pt x="174" y="138"/>
                      </a:lnTo>
                      <a:lnTo>
                        <a:pt x="178" y="126"/>
                      </a:lnTo>
                      <a:lnTo>
                        <a:pt x="178" y="126"/>
                      </a:lnTo>
                      <a:lnTo>
                        <a:pt x="180" y="112"/>
                      </a:lnTo>
                      <a:lnTo>
                        <a:pt x="180" y="112"/>
                      </a:lnTo>
                      <a:lnTo>
                        <a:pt x="178" y="94"/>
                      </a:lnTo>
                      <a:lnTo>
                        <a:pt x="178" y="94"/>
                      </a:lnTo>
                      <a:lnTo>
                        <a:pt x="174" y="76"/>
                      </a:lnTo>
                      <a:lnTo>
                        <a:pt x="168" y="66"/>
                      </a:lnTo>
                      <a:lnTo>
                        <a:pt x="162" y="58"/>
                      </a:lnTo>
                      <a:lnTo>
                        <a:pt x="162" y="58"/>
                      </a:lnTo>
                      <a:lnTo>
                        <a:pt x="156" y="48"/>
                      </a:lnTo>
                      <a:lnTo>
                        <a:pt x="148" y="40"/>
                      </a:lnTo>
                      <a:lnTo>
                        <a:pt x="128" y="24"/>
                      </a:lnTo>
                      <a:lnTo>
                        <a:pt x="128" y="24"/>
                      </a:lnTo>
                      <a:lnTo>
                        <a:pt x="116" y="20"/>
                      </a:lnTo>
                      <a:lnTo>
                        <a:pt x="104" y="16"/>
                      </a:lnTo>
                      <a:lnTo>
                        <a:pt x="92" y="12"/>
                      </a:lnTo>
                      <a:lnTo>
                        <a:pt x="80" y="12"/>
                      </a:lnTo>
                      <a:lnTo>
                        <a:pt x="80" y="12"/>
                      </a:lnTo>
                      <a:lnTo>
                        <a:pt x="70" y="12"/>
                      </a:lnTo>
                      <a:lnTo>
                        <a:pt x="58" y="16"/>
                      </a:lnTo>
                      <a:lnTo>
                        <a:pt x="48" y="20"/>
                      </a:lnTo>
                      <a:lnTo>
                        <a:pt x="38" y="26"/>
                      </a:lnTo>
                      <a:lnTo>
                        <a:pt x="38" y="26"/>
                      </a:lnTo>
                      <a:lnTo>
                        <a:pt x="32" y="32"/>
                      </a:lnTo>
                      <a:lnTo>
                        <a:pt x="26" y="40"/>
                      </a:lnTo>
                      <a:lnTo>
                        <a:pt x="20" y="5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72"/>
                      </a:lnTo>
                      <a:lnTo>
                        <a:pt x="18" y="82"/>
                      </a:lnTo>
                      <a:lnTo>
                        <a:pt x="20" y="92"/>
                      </a:lnTo>
                      <a:lnTo>
                        <a:pt x="22" y="104"/>
                      </a:lnTo>
                      <a:lnTo>
                        <a:pt x="22" y="104"/>
                      </a:lnTo>
                      <a:lnTo>
                        <a:pt x="28" y="114"/>
                      </a:lnTo>
                      <a:lnTo>
                        <a:pt x="28" y="114"/>
                      </a:lnTo>
                      <a:lnTo>
                        <a:pt x="32" y="122"/>
                      </a:lnTo>
                      <a:lnTo>
                        <a:pt x="32" y="122"/>
                      </a:lnTo>
                      <a:lnTo>
                        <a:pt x="40" y="132"/>
                      </a:lnTo>
                      <a:lnTo>
                        <a:pt x="40" y="132"/>
                      </a:lnTo>
                      <a:lnTo>
                        <a:pt x="48" y="140"/>
                      </a:lnTo>
                      <a:lnTo>
                        <a:pt x="48" y="140"/>
                      </a:lnTo>
                      <a:lnTo>
                        <a:pt x="56" y="148"/>
                      </a:lnTo>
                      <a:lnTo>
                        <a:pt x="64" y="154"/>
                      </a:lnTo>
                      <a:lnTo>
                        <a:pt x="80" y="162"/>
                      </a:lnTo>
                      <a:lnTo>
                        <a:pt x="80" y="162"/>
                      </a:lnTo>
                      <a:lnTo>
                        <a:pt x="98" y="168"/>
                      </a:lnTo>
                      <a:lnTo>
                        <a:pt x="98" y="168"/>
                      </a:lnTo>
                      <a:lnTo>
                        <a:pt x="112" y="170"/>
                      </a:lnTo>
                      <a:lnTo>
                        <a:pt x="112" y="170"/>
                      </a:lnTo>
                      <a:lnTo>
                        <a:pt x="126" y="170"/>
                      </a:lnTo>
                      <a:lnTo>
                        <a:pt x="126" y="170"/>
                      </a:lnTo>
                      <a:lnTo>
                        <a:pt x="136" y="168"/>
                      </a:lnTo>
                      <a:lnTo>
                        <a:pt x="136" y="168"/>
                      </a:lnTo>
                      <a:lnTo>
                        <a:pt x="144" y="166"/>
                      </a:lnTo>
                      <a:lnTo>
                        <a:pt x="150" y="162"/>
                      </a:lnTo>
                      <a:lnTo>
                        <a:pt x="150" y="162"/>
                      </a:lnTo>
                      <a:lnTo>
                        <a:pt x="154" y="160"/>
                      </a:lnTo>
                      <a:lnTo>
                        <a:pt x="154" y="160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4" name="Freeform 129">
                  <a:extLst>
                    <a:ext uri="{FF2B5EF4-FFF2-40B4-BE49-F238E27FC236}">
                      <a16:creationId xmlns="" xmlns:a16="http://schemas.microsoft.com/office/drawing/2014/main" id="{A19F06E0-4E90-48EC-8EAC-C566426912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0255" y="1144214"/>
                  <a:ext cx="247786" cy="260401"/>
                </a:xfrm>
                <a:custGeom>
                  <a:avLst/>
                  <a:gdLst>
                    <a:gd name="T0" fmla="*/ 60 w 120"/>
                    <a:gd name="T1" fmla="*/ 70 h 124"/>
                    <a:gd name="T2" fmla="*/ 44 w 120"/>
                    <a:gd name="T3" fmla="*/ 74 h 124"/>
                    <a:gd name="T4" fmla="*/ 30 w 120"/>
                    <a:gd name="T5" fmla="*/ 74 h 124"/>
                    <a:gd name="T6" fmla="*/ 8 w 120"/>
                    <a:gd name="T7" fmla="*/ 60 h 124"/>
                    <a:gd name="T8" fmla="*/ 4 w 120"/>
                    <a:gd name="T9" fmla="*/ 56 h 124"/>
                    <a:gd name="T10" fmla="*/ 0 w 120"/>
                    <a:gd name="T11" fmla="*/ 44 h 124"/>
                    <a:gd name="T12" fmla="*/ 0 w 120"/>
                    <a:gd name="T13" fmla="*/ 38 h 124"/>
                    <a:gd name="T14" fmla="*/ 4 w 120"/>
                    <a:gd name="T15" fmla="*/ 26 h 124"/>
                    <a:gd name="T16" fmla="*/ 8 w 120"/>
                    <a:gd name="T17" fmla="*/ 8 h 124"/>
                    <a:gd name="T18" fmla="*/ 24 w 120"/>
                    <a:gd name="T19" fmla="*/ 6 h 124"/>
                    <a:gd name="T20" fmla="*/ 36 w 120"/>
                    <a:gd name="T21" fmla="*/ 2 h 124"/>
                    <a:gd name="T22" fmla="*/ 48 w 120"/>
                    <a:gd name="T23" fmla="*/ 0 h 124"/>
                    <a:gd name="T24" fmla="*/ 70 w 120"/>
                    <a:gd name="T25" fmla="*/ 8 h 124"/>
                    <a:gd name="T26" fmla="*/ 54 w 120"/>
                    <a:gd name="T27" fmla="*/ 24 h 124"/>
                    <a:gd name="T28" fmla="*/ 36 w 120"/>
                    <a:gd name="T29" fmla="*/ 20 h 124"/>
                    <a:gd name="T30" fmla="*/ 58 w 120"/>
                    <a:gd name="T31" fmla="*/ 46 h 124"/>
                    <a:gd name="T32" fmla="*/ 84 w 120"/>
                    <a:gd name="T33" fmla="*/ 40 h 124"/>
                    <a:gd name="T34" fmla="*/ 90 w 120"/>
                    <a:gd name="T35" fmla="*/ 40 h 124"/>
                    <a:gd name="T36" fmla="*/ 112 w 120"/>
                    <a:gd name="T37" fmla="*/ 52 h 124"/>
                    <a:gd name="T38" fmla="*/ 116 w 120"/>
                    <a:gd name="T39" fmla="*/ 58 h 124"/>
                    <a:gd name="T40" fmla="*/ 120 w 120"/>
                    <a:gd name="T41" fmla="*/ 70 h 124"/>
                    <a:gd name="T42" fmla="*/ 120 w 120"/>
                    <a:gd name="T43" fmla="*/ 78 h 124"/>
                    <a:gd name="T44" fmla="*/ 116 w 120"/>
                    <a:gd name="T45" fmla="*/ 90 h 124"/>
                    <a:gd name="T46" fmla="*/ 106 w 120"/>
                    <a:gd name="T47" fmla="*/ 104 h 124"/>
                    <a:gd name="T48" fmla="*/ 106 w 120"/>
                    <a:gd name="T49" fmla="*/ 124 h 124"/>
                    <a:gd name="T50" fmla="*/ 96 w 120"/>
                    <a:gd name="T51" fmla="*/ 112 h 124"/>
                    <a:gd name="T52" fmla="*/ 68 w 120"/>
                    <a:gd name="T53" fmla="*/ 118 h 124"/>
                    <a:gd name="T54" fmla="*/ 62 w 120"/>
                    <a:gd name="T55" fmla="*/ 118 h 124"/>
                    <a:gd name="T56" fmla="*/ 42 w 120"/>
                    <a:gd name="T57" fmla="*/ 106 h 124"/>
                    <a:gd name="T58" fmla="*/ 58 w 120"/>
                    <a:gd name="T59" fmla="*/ 90 h 124"/>
                    <a:gd name="T60" fmla="*/ 70 w 120"/>
                    <a:gd name="T61" fmla="*/ 96 h 124"/>
                    <a:gd name="T62" fmla="*/ 76 w 120"/>
                    <a:gd name="T63" fmla="*/ 96 h 124"/>
                    <a:gd name="T64" fmla="*/ 82 w 120"/>
                    <a:gd name="T65" fmla="*/ 96 h 124"/>
                    <a:gd name="T66" fmla="*/ 24 w 120"/>
                    <a:gd name="T67" fmla="*/ 28 h 124"/>
                    <a:gd name="T68" fmla="*/ 22 w 120"/>
                    <a:gd name="T69" fmla="*/ 38 h 124"/>
                    <a:gd name="T70" fmla="*/ 22 w 120"/>
                    <a:gd name="T71" fmla="*/ 42 h 124"/>
                    <a:gd name="T72" fmla="*/ 24 w 120"/>
                    <a:gd name="T73" fmla="*/ 46 h 124"/>
                    <a:gd name="T74" fmla="*/ 32 w 120"/>
                    <a:gd name="T75" fmla="*/ 52 h 124"/>
                    <a:gd name="T76" fmla="*/ 38 w 120"/>
                    <a:gd name="T77" fmla="*/ 52 h 124"/>
                    <a:gd name="T78" fmla="*/ 24 w 120"/>
                    <a:gd name="T79" fmla="*/ 28 h 124"/>
                    <a:gd name="T80" fmla="*/ 94 w 120"/>
                    <a:gd name="T81" fmla="*/ 90 h 124"/>
                    <a:gd name="T82" fmla="*/ 100 w 120"/>
                    <a:gd name="T83" fmla="*/ 78 h 124"/>
                    <a:gd name="T84" fmla="*/ 98 w 120"/>
                    <a:gd name="T85" fmla="*/ 72 h 124"/>
                    <a:gd name="T86" fmla="*/ 96 w 120"/>
                    <a:gd name="T87" fmla="*/ 68 h 124"/>
                    <a:gd name="T88" fmla="*/ 86 w 120"/>
                    <a:gd name="T89" fmla="*/ 62 h 124"/>
                    <a:gd name="T90" fmla="*/ 80 w 120"/>
                    <a:gd name="T91" fmla="*/ 62 h 124"/>
                    <a:gd name="T92" fmla="*/ 94 w 120"/>
                    <a:gd name="T93" fmla="*/ 9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0" h="124">
                      <a:moveTo>
                        <a:pt x="82" y="96"/>
                      </a:moveTo>
                      <a:lnTo>
                        <a:pt x="60" y="70"/>
                      </a:lnTo>
                      <a:lnTo>
                        <a:pt x="60" y="70"/>
                      </a:lnTo>
                      <a:lnTo>
                        <a:pt x="44" y="74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18" y="7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4" y="26"/>
                      </a:lnTo>
                      <a:lnTo>
                        <a:pt x="12" y="14"/>
                      </a:lnTo>
                      <a:lnTo>
                        <a:pt x="8" y="8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36" y="2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60" y="2"/>
                      </a:lnTo>
                      <a:lnTo>
                        <a:pt x="70" y="8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44" y="20"/>
                      </a:lnTo>
                      <a:lnTo>
                        <a:pt x="36" y="20"/>
                      </a:lnTo>
                      <a:lnTo>
                        <a:pt x="58" y="46"/>
                      </a:lnTo>
                      <a:lnTo>
                        <a:pt x="58" y="46"/>
                      </a:lnTo>
                      <a:lnTo>
                        <a:pt x="76" y="40"/>
                      </a:lnTo>
                      <a:lnTo>
                        <a:pt x="84" y="40"/>
                      </a:lnTo>
                      <a:lnTo>
                        <a:pt x="90" y="40"/>
                      </a:lnTo>
                      <a:lnTo>
                        <a:pt x="90" y="40"/>
                      </a:lnTo>
                      <a:lnTo>
                        <a:pt x="102" y="44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16" y="58"/>
                      </a:lnTo>
                      <a:lnTo>
                        <a:pt x="118" y="64"/>
                      </a:lnTo>
                      <a:lnTo>
                        <a:pt x="120" y="70"/>
                      </a:lnTo>
                      <a:lnTo>
                        <a:pt x="120" y="78"/>
                      </a:lnTo>
                      <a:lnTo>
                        <a:pt x="120" y="78"/>
                      </a:lnTo>
                      <a:lnTo>
                        <a:pt x="118" y="84"/>
                      </a:lnTo>
                      <a:lnTo>
                        <a:pt x="116" y="90"/>
                      </a:lnTo>
                      <a:lnTo>
                        <a:pt x="112" y="98"/>
                      </a:lnTo>
                      <a:lnTo>
                        <a:pt x="106" y="104"/>
                      </a:lnTo>
                      <a:lnTo>
                        <a:pt x="116" y="116"/>
                      </a:lnTo>
                      <a:lnTo>
                        <a:pt x="106" y="124"/>
                      </a:lnTo>
                      <a:lnTo>
                        <a:pt x="96" y="112"/>
                      </a:lnTo>
                      <a:lnTo>
                        <a:pt x="96" y="112"/>
                      </a:lnTo>
                      <a:lnTo>
                        <a:pt x="82" y="118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62" y="118"/>
                      </a:lnTo>
                      <a:lnTo>
                        <a:pt x="54" y="114"/>
                      </a:lnTo>
                      <a:lnTo>
                        <a:pt x="42" y="106"/>
                      </a:lnTo>
                      <a:lnTo>
                        <a:pt x="58" y="90"/>
                      </a:lnTo>
                      <a:lnTo>
                        <a:pt x="58" y="90"/>
                      </a:lnTo>
                      <a:lnTo>
                        <a:pt x="64" y="94"/>
                      </a:lnTo>
                      <a:lnTo>
                        <a:pt x="70" y="96"/>
                      </a:lnTo>
                      <a:lnTo>
                        <a:pt x="70" y="96"/>
                      </a:lnTo>
                      <a:lnTo>
                        <a:pt x="76" y="96"/>
                      </a:lnTo>
                      <a:lnTo>
                        <a:pt x="82" y="96"/>
                      </a:lnTo>
                      <a:lnTo>
                        <a:pt x="82" y="96"/>
                      </a:lnTo>
                      <a:close/>
                      <a:moveTo>
                        <a:pt x="24" y="28"/>
                      </a:moveTo>
                      <a:lnTo>
                        <a:pt x="24" y="28"/>
                      </a:lnTo>
                      <a:lnTo>
                        <a:pt x="22" y="3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42"/>
                      </a:lnTo>
                      <a:lnTo>
                        <a:pt x="24" y="46"/>
                      </a:lnTo>
                      <a:lnTo>
                        <a:pt x="24" y="46"/>
                      </a:lnTo>
                      <a:lnTo>
                        <a:pt x="28" y="50"/>
                      </a:lnTo>
                      <a:lnTo>
                        <a:pt x="32" y="52"/>
                      </a:lnTo>
                      <a:lnTo>
                        <a:pt x="32" y="52"/>
                      </a:lnTo>
                      <a:lnTo>
                        <a:pt x="38" y="52"/>
                      </a:lnTo>
                      <a:lnTo>
                        <a:pt x="44" y="50"/>
                      </a:lnTo>
                      <a:lnTo>
                        <a:pt x="24" y="28"/>
                      </a:lnTo>
                      <a:close/>
                      <a:moveTo>
                        <a:pt x="94" y="90"/>
                      </a:moveTo>
                      <a:lnTo>
                        <a:pt x="94" y="90"/>
                      </a:lnTo>
                      <a:lnTo>
                        <a:pt x="98" y="84"/>
                      </a:lnTo>
                      <a:lnTo>
                        <a:pt x="100" y="78"/>
                      </a:lnTo>
                      <a:lnTo>
                        <a:pt x="100" y="78"/>
                      </a:lnTo>
                      <a:lnTo>
                        <a:pt x="98" y="72"/>
                      </a:lnTo>
                      <a:lnTo>
                        <a:pt x="96" y="68"/>
                      </a:lnTo>
                      <a:lnTo>
                        <a:pt x="96" y="68"/>
                      </a:lnTo>
                      <a:lnTo>
                        <a:pt x="92" y="64"/>
                      </a:lnTo>
                      <a:lnTo>
                        <a:pt x="86" y="62"/>
                      </a:lnTo>
                      <a:lnTo>
                        <a:pt x="86" y="62"/>
                      </a:lnTo>
                      <a:lnTo>
                        <a:pt x="80" y="62"/>
                      </a:lnTo>
                      <a:lnTo>
                        <a:pt x="72" y="64"/>
                      </a:lnTo>
                      <a:lnTo>
                        <a:pt x="94" y="90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6" name="Freeform 131">
                  <a:extLst>
                    <a:ext uri="{FF2B5EF4-FFF2-40B4-BE49-F238E27FC236}">
                      <a16:creationId xmlns="" xmlns:a16="http://schemas.microsoft.com/office/drawing/2014/main" id="{6F9A1F3B-D780-4308-B948-13814051F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1" y="2397972"/>
                  <a:ext cx="334969" cy="548656"/>
                </a:xfrm>
                <a:custGeom>
                  <a:avLst/>
                  <a:gdLst>
                    <a:gd name="T0" fmla="*/ 96 w 116"/>
                    <a:gd name="T1" fmla="*/ 0 h 190"/>
                    <a:gd name="T2" fmla="*/ 96 w 116"/>
                    <a:gd name="T3" fmla="*/ 0 h 190"/>
                    <a:gd name="T4" fmla="*/ 80 w 116"/>
                    <a:gd name="T5" fmla="*/ 0 h 190"/>
                    <a:gd name="T6" fmla="*/ 64 w 116"/>
                    <a:gd name="T7" fmla="*/ 6 h 190"/>
                    <a:gd name="T8" fmla="*/ 50 w 116"/>
                    <a:gd name="T9" fmla="*/ 12 h 190"/>
                    <a:gd name="T10" fmla="*/ 36 w 116"/>
                    <a:gd name="T11" fmla="*/ 22 h 190"/>
                    <a:gd name="T12" fmla="*/ 36 w 116"/>
                    <a:gd name="T13" fmla="*/ 22 h 190"/>
                    <a:gd name="T14" fmla="*/ 22 w 116"/>
                    <a:gd name="T15" fmla="*/ 36 h 190"/>
                    <a:gd name="T16" fmla="*/ 10 w 116"/>
                    <a:gd name="T17" fmla="*/ 50 h 190"/>
                    <a:gd name="T18" fmla="*/ 4 w 116"/>
                    <a:gd name="T19" fmla="*/ 68 h 190"/>
                    <a:gd name="T20" fmla="*/ 0 w 116"/>
                    <a:gd name="T21" fmla="*/ 86 h 190"/>
                    <a:gd name="T22" fmla="*/ 0 w 116"/>
                    <a:gd name="T23" fmla="*/ 104 h 190"/>
                    <a:gd name="T24" fmla="*/ 2 w 116"/>
                    <a:gd name="T25" fmla="*/ 122 h 190"/>
                    <a:gd name="T26" fmla="*/ 8 w 116"/>
                    <a:gd name="T27" fmla="*/ 140 h 190"/>
                    <a:gd name="T28" fmla="*/ 18 w 116"/>
                    <a:gd name="T29" fmla="*/ 156 h 190"/>
                    <a:gd name="T30" fmla="*/ 18 w 116"/>
                    <a:gd name="T31" fmla="*/ 156 h 190"/>
                    <a:gd name="T32" fmla="*/ 26 w 116"/>
                    <a:gd name="T33" fmla="*/ 164 h 190"/>
                    <a:gd name="T34" fmla="*/ 34 w 116"/>
                    <a:gd name="T35" fmla="*/ 170 h 190"/>
                    <a:gd name="T36" fmla="*/ 50 w 116"/>
                    <a:gd name="T37" fmla="*/ 180 h 190"/>
                    <a:gd name="T38" fmla="*/ 70 w 116"/>
                    <a:gd name="T39" fmla="*/ 188 h 190"/>
                    <a:gd name="T40" fmla="*/ 88 w 116"/>
                    <a:gd name="T41" fmla="*/ 190 h 190"/>
                    <a:gd name="T42" fmla="*/ 88 w 116"/>
                    <a:gd name="T43" fmla="*/ 190 h 190"/>
                    <a:gd name="T44" fmla="*/ 102 w 116"/>
                    <a:gd name="T45" fmla="*/ 188 h 190"/>
                    <a:gd name="T46" fmla="*/ 116 w 116"/>
                    <a:gd name="T47" fmla="*/ 186 h 190"/>
                    <a:gd name="T48" fmla="*/ 116 w 116"/>
                    <a:gd name="T49" fmla="*/ 2 h 190"/>
                    <a:gd name="T50" fmla="*/ 116 w 116"/>
                    <a:gd name="T51" fmla="*/ 2 h 190"/>
                    <a:gd name="T52" fmla="*/ 106 w 116"/>
                    <a:gd name="T53" fmla="*/ 0 h 190"/>
                    <a:gd name="T54" fmla="*/ 96 w 116"/>
                    <a:gd name="T55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6" h="190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80" y="0"/>
                      </a:lnTo>
                      <a:lnTo>
                        <a:pt x="64" y="6"/>
                      </a:lnTo>
                      <a:lnTo>
                        <a:pt x="50" y="1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22" y="36"/>
                      </a:lnTo>
                      <a:lnTo>
                        <a:pt x="10" y="50"/>
                      </a:lnTo>
                      <a:lnTo>
                        <a:pt x="4" y="68"/>
                      </a:lnTo>
                      <a:lnTo>
                        <a:pt x="0" y="86"/>
                      </a:lnTo>
                      <a:lnTo>
                        <a:pt x="0" y="104"/>
                      </a:lnTo>
                      <a:lnTo>
                        <a:pt x="2" y="122"/>
                      </a:lnTo>
                      <a:lnTo>
                        <a:pt x="8" y="140"/>
                      </a:lnTo>
                      <a:lnTo>
                        <a:pt x="18" y="156"/>
                      </a:lnTo>
                      <a:lnTo>
                        <a:pt x="18" y="156"/>
                      </a:lnTo>
                      <a:lnTo>
                        <a:pt x="26" y="164"/>
                      </a:lnTo>
                      <a:lnTo>
                        <a:pt x="34" y="170"/>
                      </a:lnTo>
                      <a:lnTo>
                        <a:pt x="50" y="180"/>
                      </a:lnTo>
                      <a:lnTo>
                        <a:pt x="70" y="188"/>
                      </a:lnTo>
                      <a:lnTo>
                        <a:pt x="88" y="190"/>
                      </a:lnTo>
                      <a:lnTo>
                        <a:pt x="88" y="190"/>
                      </a:lnTo>
                      <a:lnTo>
                        <a:pt x="102" y="188"/>
                      </a:lnTo>
                      <a:lnTo>
                        <a:pt x="116" y="186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106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8" name="Freeform 133">
                  <a:extLst>
                    <a:ext uri="{FF2B5EF4-FFF2-40B4-BE49-F238E27FC236}">
                      <a16:creationId xmlns="" xmlns:a16="http://schemas.microsoft.com/office/drawing/2014/main" id="{20914A1E-14BF-4A2D-BED5-E65293D51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70" y="2403747"/>
                  <a:ext cx="173260" cy="531330"/>
                </a:xfrm>
                <a:custGeom>
                  <a:avLst/>
                  <a:gdLst>
                    <a:gd name="T0" fmla="*/ 0 w 60"/>
                    <a:gd name="T1" fmla="*/ 0 h 184"/>
                    <a:gd name="T2" fmla="*/ 0 w 60"/>
                    <a:gd name="T3" fmla="*/ 184 h 184"/>
                    <a:gd name="T4" fmla="*/ 0 w 60"/>
                    <a:gd name="T5" fmla="*/ 184 h 184"/>
                    <a:gd name="T6" fmla="*/ 18 w 60"/>
                    <a:gd name="T7" fmla="*/ 176 h 184"/>
                    <a:gd name="T8" fmla="*/ 34 w 60"/>
                    <a:gd name="T9" fmla="*/ 166 h 184"/>
                    <a:gd name="T10" fmla="*/ 34 w 60"/>
                    <a:gd name="T11" fmla="*/ 166 h 184"/>
                    <a:gd name="T12" fmla="*/ 42 w 60"/>
                    <a:gd name="T13" fmla="*/ 158 h 184"/>
                    <a:gd name="T14" fmla="*/ 48 w 60"/>
                    <a:gd name="T15" fmla="*/ 150 h 184"/>
                    <a:gd name="T16" fmla="*/ 48 w 60"/>
                    <a:gd name="T17" fmla="*/ 150 h 184"/>
                    <a:gd name="T18" fmla="*/ 60 w 60"/>
                    <a:gd name="T19" fmla="*/ 134 h 184"/>
                    <a:gd name="T20" fmla="*/ 60 w 60"/>
                    <a:gd name="T21" fmla="*/ 134 h 184"/>
                    <a:gd name="T22" fmla="*/ 60 w 60"/>
                    <a:gd name="T23" fmla="*/ 134 h 184"/>
                    <a:gd name="T24" fmla="*/ 60 w 60"/>
                    <a:gd name="T25" fmla="*/ 42 h 184"/>
                    <a:gd name="T26" fmla="*/ 60 w 60"/>
                    <a:gd name="T27" fmla="*/ 42 h 184"/>
                    <a:gd name="T28" fmla="*/ 58 w 60"/>
                    <a:gd name="T29" fmla="*/ 38 h 184"/>
                    <a:gd name="T30" fmla="*/ 58 w 60"/>
                    <a:gd name="T31" fmla="*/ 38 h 184"/>
                    <a:gd name="T32" fmla="*/ 48 w 60"/>
                    <a:gd name="T33" fmla="*/ 28 h 184"/>
                    <a:gd name="T34" fmla="*/ 38 w 60"/>
                    <a:gd name="T35" fmla="*/ 18 h 184"/>
                    <a:gd name="T36" fmla="*/ 38 w 60"/>
                    <a:gd name="T37" fmla="*/ 18 h 184"/>
                    <a:gd name="T38" fmla="*/ 30 w 60"/>
                    <a:gd name="T39" fmla="*/ 12 h 184"/>
                    <a:gd name="T40" fmla="*/ 20 w 60"/>
                    <a:gd name="T41" fmla="*/ 8 h 184"/>
                    <a:gd name="T42" fmla="*/ 10 w 60"/>
                    <a:gd name="T43" fmla="*/ 2 h 184"/>
                    <a:gd name="T44" fmla="*/ 0 w 60"/>
                    <a:gd name="T45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184"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18" y="176"/>
                      </a:lnTo>
                      <a:lnTo>
                        <a:pt x="34" y="166"/>
                      </a:lnTo>
                      <a:lnTo>
                        <a:pt x="34" y="166"/>
                      </a:lnTo>
                      <a:lnTo>
                        <a:pt x="42" y="158"/>
                      </a:lnTo>
                      <a:lnTo>
                        <a:pt x="48" y="150"/>
                      </a:lnTo>
                      <a:lnTo>
                        <a:pt x="48" y="150"/>
                      </a:lnTo>
                      <a:lnTo>
                        <a:pt x="60" y="134"/>
                      </a:lnTo>
                      <a:lnTo>
                        <a:pt x="60" y="134"/>
                      </a:lnTo>
                      <a:lnTo>
                        <a:pt x="60" y="134"/>
                      </a:lnTo>
                      <a:lnTo>
                        <a:pt x="60" y="42"/>
                      </a:lnTo>
                      <a:lnTo>
                        <a:pt x="60" y="42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48" y="28"/>
                      </a:lnTo>
                      <a:lnTo>
                        <a:pt x="38" y="18"/>
                      </a:lnTo>
                      <a:lnTo>
                        <a:pt x="38" y="18"/>
                      </a:lnTo>
                      <a:lnTo>
                        <a:pt x="30" y="12"/>
                      </a:lnTo>
                      <a:lnTo>
                        <a:pt x="20" y="8"/>
                      </a:lnTo>
                      <a:lnTo>
                        <a:pt x="1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0" name="Freeform 135">
                  <a:extLst>
                    <a:ext uri="{FF2B5EF4-FFF2-40B4-BE49-F238E27FC236}">
                      <a16:creationId xmlns="" xmlns:a16="http://schemas.microsoft.com/office/drawing/2014/main" id="{003888C1-8D10-4A8E-934D-D92E3292E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330" y="2597491"/>
                  <a:ext cx="83163" cy="193202"/>
                </a:xfrm>
                <a:custGeom>
                  <a:avLst/>
                  <a:gdLst>
                    <a:gd name="T0" fmla="*/ 0 w 14"/>
                    <a:gd name="T1" fmla="*/ 0 h 92"/>
                    <a:gd name="T2" fmla="*/ 0 w 14"/>
                    <a:gd name="T3" fmla="*/ 92 h 92"/>
                    <a:gd name="T4" fmla="*/ 0 w 14"/>
                    <a:gd name="T5" fmla="*/ 92 h 92"/>
                    <a:gd name="T6" fmla="*/ 6 w 14"/>
                    <a:gd name="T7" fmla="*/ 80 h 92"/>
                    <a:gd name="T8" fmla="*/ 10 w 14"/>
                    <a:gd name="T9" fmla="*/ 68 h 92"/>
                    <a:gd name="T10" fmla="*/ 12 w 14"/>
                    <a:gd name="T11" fmla="*/ 56 h 92"/>
                    <a:gd name="T12" fmla="*/ 14 w 14"/>
                    <a:gd name="T13" fmla="*/ 42 h 92"/>
                    <a:gd name="T14" fmla="*/ 14 w 14"/>
                    <a:gd name="T15" fmla="*/ 42 h 92"/>
                    <a:gd name="T16" fmla="*/ 12 w 14"/>
                    <a:gd name="T17" fmla="*/ 32 h 92"/>
                    <a:gd name="T18" fmla="*/ 10 w 14"/>
                    <a:gd name="T19" fmla="*/ 20 h 92"/>
                    <a:gd name="T20" fmla="*/ 6 w 14"/>
                    <a:gd name="T21" fmla="*/ 10 h 92"/>
                    <a:gd name="T22" fmla="*/ 0 w 14"/>
                    <a:gd name="T2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92">
                      <a:moveTo>
                        <a:pt x="0" y="0"/>
                      </a:move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6" y="80"/>
                      </a:lnTo>
                      <a:lnTo>
                        <a:pt x="10" y="68"/>
                      </a:lnTo>
                      <a:lnTo>
                        <a:pt x="12" y="56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2" y="32"/>
                      </a:lnTo>
                      <a:lnTo>
                        <a:pt x="10" y="20"/>
                      </a:lnTo>
                      <a:lnTo>
                        <a:pt x="6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1" name="Freeform 136">
                  <a:extLst>
                    <a:ext uri="{FF2B5EF4-FFF2-40B4-BE49-F238E27FC236}">
                      <a16:creationId xmlns="" xmlns:a16="http://schemas.microsoft.com/office/drawing/2014/main" id="{552FB80D-42C4-4550-A403-F6F8F738B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22892"/>
                  <a:ext cx="519780" cy="612185"/>
                </a:xfrm>
                <a:custGeom>
                  <a:avLst/>
                  <a:gdLst>
                    <a:gd name="T0" fmla="*/ 170 w 180"/>
                    <a:gd name="T1" fmla="*/ 146 h 212"/>
                    <a:gd name="T2" fmla="*/ 170 w 180"/>
                    <a:gd name="T3" fmla="*/ 146 h 212"/>
                    <a:gd name="T4" fmla="*/ 160 w 180"/>
                    <a:gd name="T5" fmla="*/ 166 h 212"/>
                    <a:gd name="T6" fmla="*/ 148 w 180"/>
                    <a:gd name="T7" fmla="*/ 182 h 212"/>
                    <a:gd name="T8" fmla="*/ 134 w 180"/>
                    <a:gd name="T9" fmla="*/ 194 h 212"/>
                    <a:gd name="T10" fmla="*/ 118 w 180"/>
                    <a:gd name="T11" fmla="*/ 204 h 212"/>
                    <a:gd name="T12" fmla="*/ 102 w 180"/>
                    <a:gd name="T13" fmla="*/ 210 h 212"/>
                    <a:gd name="T14" fmla="*/ 84 w 180"/>
                    <a:gd name="T15" fmla="*/ 212 h 212"/>
                    <a:gd name="T16" fmla="*/ 66 w 180"/>
                    <a:gd name="T17" fmla="*/ 210 h 212"/>
                    <a:gd name="T18" fmla="*/ 50 w 180"/>
                    <a:gd name="T19" fmla="*/ 204 h 212"/>
                    <a:gd name="T20" fmla="*/ 50 w 180"/>
                    <a:gd name="T21" fmla="*/ 204 h 212"/>
                    <a:gd name="T22" fmla="*/ 34 w 180"/>
                    <a:gd name="T23" fmla="*/ 194 h 212"/>
                    <a:gd name="T24" fmla="*/ 20 w 180"/>
                    <a:gd name="T25" fmla="*/ 180 h 212"/>
                    <a:gd name="T26" fmla="*/ 10 w 180"/>
                    <a:gd name="T27" fmla="*/ 164 h 212"/>
                    <a:gd name="T28" fmla="*/ 4 w 180"/>
                    <a:gd name="T29" fmla="*/ 146 h 212"/>
                    <a:gd name="T30" fmla="*/ 0 w 180"/>
                    <a:gd name="T31" fmla="*/ 126 h 212"/>
                    <a:gd name="T32" fmla="*/ 0 w 180"/>
                    <a:gd name="T33" fmla="*/ 106 h 212"/>
                    <a:gd name="T34" fmla="*/ 2 w 180"/>
                    <a:gd name="T35" fmla="*/ 86 h 212"/>
                    <a:gd name="T36" fmla="*/ 8 w 180"/>
                    <a:gd name="T37" fmla="*/ 64 h 212"/>
                    <a:gd name="T38" fmla="*/ 8 w 180"/>
                    <a:gd name="T39" fmla="*/ 64 h 212"/>
                    <a:gd name="T40" fmla="*/ 18 w 180"/>
                    <a:gd name="T41" fmla="*/ 46 h 212"/>
                    <a:gd name="T42" fmla="*/ 30 w 180"/>
                    <a:gd name="T43" fmla="*/ 30 h 212"/>
                    <a:gd name="T44" fmla="*/ 44 w 180"/>
                    <a:gd name="T45" fmla="*/ 18 h 212"/>
                    <a:gd name="T46" fmla="*/ 60 w 180"/>
                    <a:gd name="T47" fmla="*/ 8 h 212"/>
                    <a:gd name="T48" fmla="*/ 78 w 180"/>
                    <a:gd name="T49" fmla="*/ 2 h 212"/>
                    <a:gd name="T50" fmla="*/ 94 w 180"/>
                    <a:gd name="T51" fmla="*/ 0 h 212"/>
                    <a:gd name="T52" fmla="*/ 112 w 180"/>
                    <a:gd name="T53" fmla="*/ 2 h 212"/>
                    <a:gd name="T54" fmla="*/ 130 w 180"/>
                    <a:gd name="T55" fmla="*/ 8 h 212"/>
                    <a:gd name="T56" fmla="*/ 130 w 180"/>
                    <a:gd name="T57" fmla="*/ 8 h 212"/>
                    <a:gd name="T58" fmla="*/ 146 w 180"/>
                    <a:gd name="T59" fmla="*/ 18 h 212"/>
                    <a:gd name="T60" fmla="*/ 158 w 180"/>
                    <a:gd name="T61" fmla="*/ 32 h 212"/>
                    <a:gd name="T62" fmla="*/ 168 w 180"/>
                    <a:gd name="T63" fmla="*/ 46 h 212"/>
                    <a:gd name="T64" fmla="*/ 176 w 180"/>
                    <a:gd name="T65" fmla="*/ 64 h 212"/>
                    <a:gd name="T66" fmla="*/ 178 w 180"/>
                    <a:gd name="T67" fmla="*/ 84 h 212"/>
                    <a:gd name="T68" fmla="*/ 180 w 180"/>
                    <a:gd name="T69" fmla="*/ 104 h 212"/>
                    <a:gd name="T70" fmla="*/ 176 w 180"/>
                    <a:gd name="T71" fmla="*/ 126 h 212"/>
                    <a:gd name="T72" fmla="*/ 170 w 180"/>
                    <a:gd name="T73" fmla="*/ 146 h 212"/>
                    <a:gd name="T74" fmla="*/ 170 w 180"/>
                    <a:gd name="T75" fmla="*/ 14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0" h="212">
                      <a:moveTo>
                        <a:pt x="170" y="146"/>
                      </a:moveTo>
                      <a:lnTo>
                        <a:pt x="170" y="146"/>
                      </a:lnTo>
                      <a:lnTo>
                        <a:pt x="160" y="166"/>
                      </a:lnTo>
                      <a:lnTo>
                        <a:pt x="148" y="182"/>
                      </a:lnTo>
                      <a:lnTo>
                        <a:pt x="134" y="194"/>
                      </a:lnTo>
                      <a:lnTo>
                        <a:pt x="118" y="204"/>
                      </a:lnTo>
                      <a:lnTo>
                        <a:pt x="102" y="210"/>
                      </a:lnTo>
                      <a:lnTo>
                        <a:pt x="84" y="212"/>
                      </a:lnTo>
                      <a:lnTo>
                        <a:pt x="66" y="210"/>
                      </a:lnTo>
                      <a:lnTo>
                        <a:pt x="50" y="204"/>
                      </a:lnTo>
                      <a:lnTo>
                        <a:pt x="50" y="204"/>
                      </a:lnTo>
                      <a:lnTo>
                        <a:pt x="34" y="194"/>
                      </a:lnTo>
                      <a:lnTo>
                        <a:pt x="20" y="180"/>
                      </a:lnTo>
                      <a:lnTo>
                        <a:pt x="10" y="164"/>
                      </a:lnTo>
                      <a:lnTo>
                        <a:pt x="4" y="146"/>
                      </a:lnTo>
                      <a:lnTo>
                        <a:pt x="0" y="126"/>
                      </a:lnTo>
                      <a:lnTo>
                        <a:pt x="0" y="106"/>
                      </a:lnTo>
                      <a:lnTo>
                        <a:pt x="2" y="8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18" y="46"/>
                      </a:lnTo>
                      <a:lnTo>
                        <a:pt x="30" y="30"/>
                      </a:lnTo>
                      <a:lnTo>
                        <a:pt x="44" y="18"/>
                      </a:lnTo>
                      <a:lnTo>
                        <a:pt x="60" y="8"/>
                      </a:lnTo>
                      <a:lnTo>
                        <a:pt x="78" y="2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30" y="8"/>
                      </a:lnTo>
                      <a:lnTo>
                        <a:pt x="130" y="8"/>
                      </a:lnTo>
                      <a:lnTo>
                        <a:pt x="146" y="18"/>
                      </a:lnTo>
                      <a:lnTo>
                        <a:pt x="158" y="32"/>
                      </a:lnTo>
                      <a:lnTo>
                        <a:pt x="168" y="46"/>
                      </a:lnTo>
                      <a:lnTo>
                        <a:pt x="176" y="64"/>
                      </a:lnTo>
                      <a:lnTo>
                        <a:pt x="178" y="84"/>
                      </a:lnTo>
                      <a:lnTo>
                        <a:pt x="180" y="104"/>
                      </a:lnTo>
                      <a:lnTo>
                        <a:pt x="176" y="126"/>
                      </a:lnTo>
                      <a:lnTo>
                        <a:pt x="170" y="146"/>
                      </a:lnTo>
                      <a:lnTo>
                        <a:pt x="170" y="146"/>
                      </a:lnTo>
                      <a:close/>
                    </a:path>
                  </a:pathLst>
                </a:custGeom>
                <a:solidFill>
                  <a:srgbClr val="F5C2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2" name="Freeform 137">
                  <a:extLst>
                    <a:ext uri="{FF2B5EF4-FFF2-40B4-BE49-F238E27FC236}">
                      <a16:creationId xmlns="" xmlns:a16="http://schemas.microsoft.com/office/drawing/2014/main" id="{7F9C7FB5-8222-4374-A56A-5634069546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652" y="2328668"/>
                  <a:ext cx="490903" cy="589084"/>
                </a:xfrm>
                <a:custGeom>
                  <a:avLst/>
                  <a:gdLst>
                    <a:gd name="T0" fmla="*/ 42 w 170"/>
                    <a:gd name="T1" fmla="*/ 196 h 204"/>
                    <a:gd name="T2" fmla="*/ 28 w 170"/>
                    <a:gd name="T3" fmla="*/ 186 h 204"/>
                    <a:gd name="T4" fmla="*/ 20 w 170"/>
                    <a:gd name="T5" fmla="*/ 176 h 204"/>
                    <a:gd name="T6" fmla="*/ 4 w 170"/>
                    <a:gd name="T7" fmla="*/ 146 h 204"/>
                    <a:gd name="T8" fmla="*/ 0 w 170"/>
                    <a:gd name="T9" fmla="*/ 124 h 204"/>
                    <a:gd name="T10" fmla="*/ 6 w 170"/>
                    <a:gd name="T11" fmla="*/ 76 h 204"/>
                    <a:gd name="T12" fmla="*/ 10 w 170"/>
                    <a:gd name="T13" fmla="*/ 62 h 204"/>
                    <a:gd name="T14" fmla="*/ 24 w 170"/>
                    <a:gd name="T15" fmla="*/ 40 h 204"/>
                    <a:gd name="T16" fmla="*/ 32 w 170"/>
                    <a:gd name="T17" fmla="*/ 28 h 204"/>
                    <a:gd name="T18" fmla="*/ 64 w 170"/>
                    <a:gd name="T19" fmla="*/ 6 h 204"/>
                    <a:gd name="T20" fmla="*/ 90 w 170"/>
                    <a:gd name="T21" fmla="*/ 0 h 204"/>
                    <a:gd name="T22" fmla="*/ 126 w 170"/>
                    <a:gd name="T23" fmla="*/ 8 h 204"/>
                    <a:gd name="T24" fmla="*/ 146 w 170"/>
                    <a:gd name="T25" fmla="*/ 22 h 204"/>
                    <a:gd name="T26" fmla="*/ 160 w 170"/>
                    <a:gd name="T27" fmla="*/ 46 h 204"/>
                    <a:gd name="T28" fmla="*/ 170 w 170"/>
                    <a:gd name="T29" fmla="*/ 86 h 204"/>
                    <a:gd name="T30" fmla="*/ 164 w 170"/>
                    <a:gd name="T31" fmla="*/ 126 h 204"/>
                    <a:gd name="T32" fmla="*/ 154 w 170"/>
                    <a:gd name="T33" fmla="*/ 150 h 204"/>
                    <a:gd name="T34" fmla="*/ 142 w 170"/>
                    <a:gd name="T35" fmla="*/ 170 h 204"/>
                    <a:gd name="T36" fmla="*/ 126 w 170"/>
                    <a:gd name="T37" fmla="*/ 184 h 204"/>
                    <a:gd name="T38" fmla="*/ 96 w 170"/>
                    <a:gd name="T39" fmla="*/ 202 h 204"/>
                    <a:gd name="T40" fmla="*/ 82 w 170"/>
                    <a:gd name="T41" fmla="*/ 204 h 204"/>
                    <a:gd name="T42" fmla="*/ 60 w 170"/>
                    <a:gd name="T43" fmla="*/ 202 h 204"/>
                    <a:gd name="T44" fmla="*/ 48 w 170"/>
                    <a:gd name="T45" fmla="*/ 198 h 204"/>
                    <a:gd name="T46" fmla="*/ 52 w 170"/>
                    <a:gd name="T47" fmla="*/ 184 h 204"/>
                    <a:gd name="T48" fmla="*/ 64 w 170"/>
                    <a:gd name="T49" fmla="*/ 188 h 204"/>
                    <a:gd name="T50" fmla="*/ 82 w 170"/>
                    <a:gd name="T51" fmla="*/ 192 h 204"/>
                    <a:gd name="T52" fmla="*/ 94 w 170"/>
                    <a:gd name="T53" fmla="*/ 190 h 204"/>
                    <a:gd name="T54" fmla="*/ 122 w 170"/>
                    <a:gd name="T55" fmla="*/ 176 h 204"/>
                    <a:gd name="T56" fmla="*/ 142 w 170"/>
                    <a:gd name="T57" fmla="*/ 154 h 204"/>
                    <a:gd name="T58" fmla="*/ 154 w 170"/>
                    <a:gd name="T59" fmla="*/ 134 h 204"/>
                    <a:gd name="T60" fmla="*/ 160 w 170"/>
                    <a:gd name="T61" fmla="*/ 100 h 204"/>
                    <a:gd name="T62" fmla="*/ 156 w 170"/>
                    <a:gd name="T63" fmla="*/ 62 h 204"/>
                    <a:gd name="T64" fmla="*/ 146 w 170"/>
                    <a:gd name="T65" fmla="*/ 42 h 204"/>
                    <a:gd name="T66" fmla="*/ 120 w 170"/>
                    <a:gd name="T67" fmla="*/ 20 h 204"/>
                    <a:gd name="T68" fmla="*/ 100 w 170"/>
                    <a:gd name="T69" fmla="*/ 16 h 204"/>
                    <a:gd name="T70" fmla="*/ 80 w 170"/>
                    <a:gd name="T71" fmla="*/ 18 h 204"/>
                    <a:gd name="T72" fmla="*/ 50 w 170"/>
                    <a:gd name="T73" fmla="*/ 34 h 204"/>
                    <a:gd name="T74" fmla="*/ 36 w 170"/>
                    <a:gd name="T75" fmla="*/ 50 h 204"/>
                    <a:gd name="T76" fmla="*/ 30 w 170"/>
                    <a:gd name="T77" fmla="*/ 60 h 204"/>
                    <a:gd name="T78" fmla="*/ 22 w 170"/>
                    <a:gd name="T79" fmla="*/ 80 h 204"/>
                    <a:gd name="T80" fmla="*/ 18 w 170"/>
                    <a:gd name="T81" fmla="*/ 102 h 204"/>
                    <a:gd name="T82" fmla="*/ 20 w 170"/>
                    <a:gd name="T83" fmla="*/ 138 h 204"/>
                    <a:gd name="T84" fmla="*/ 24 w 170"/>
                    <a:gd name="T85" fmla="*/ 152 h 204"/>
                    <a:gd name="T86" fmla="*/ 38 w 170"/>
                    <a:gd name="T87" fmla="*/ 172 h 204"/>
                    <a:gd name="T88" fmla="*/ 48 w 170"/>
                    <a:gd name="T89" fmla="*/ 182 h 204"/>
                    <a:gd name="T90" fmla="*/ 52 w 170"/>
                    <a:gd name="T91" fmla="*/ 18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70" h="204">
                      <a:moveTo>
                        <a:pt x="46" y="198"/>
                      </a:moveTo>
                      <a:lnTo>
                        <a:pt x="46" y="198"/>
                      </a:lnTo>
                      <a:lnTo>
                        <a:pt x="42" y="196"/>
                      </a:lnTo>
                      <a:lnTo>
                        <a:pt x="42" y="196"/>
                      </a:lnTo>
                      <a:lnTo>
                        <a:pt x="36" y="192"/>
                      </a:lnTo>
                      <a:lnTo>
                        <a:pt x="28" y="186"/>
                      </a:lnTo>
                      <a:lnTo>
                        <a:pt x="28" y="186"/>
                      </a:lnTo>
                      <a:lnTo>
                        <a:pt x="20" y="176"/>
                      </a:lnTo>
                      <a:lnTo>
                        <a:pt x="20" y="176"/>
                      </a:lnTo>
                      <a:lnTo>
                        <a:pt x="12" y="162"/>
                      </a:lnTo>
                      <a:lnTo>
                        <a:pt x="12" y="162"/>
                      </a:lnTo>
                      <a:lnTo>
                        <a:pt x="4" y="146"/>
                      </a:lnTo>
                      <a:lnTo>
                        <a:pt x="4" y="14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00"/>
                      </a:lnTo>
                      <a:lnTo>
                        <a:pt x="2" y="88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32" y="28"/>
                      </a:lnTo>
                      <a:lnTo>
                        <a:pt x="32" y="28"/>
                      </a:lnTo>
                      <a:lnTo>
                        <a:pt x="42" y="18"/>
                      </a:lnTo>
                      <a:lnTo>
                        <a:pt x="54" y="12"/>
                      </a:lnTo>
                      <a:lnTo>
                        <a:pt x="64" y="6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14" y="2"/>
                      </a:lnTo>
                      <a:lnTo>
                        <a:pt x="126" y="8"/>
                      </a:lnTo>
                      <a:lnTo>
                        <a:pt x="126" y="8"/>
                      </a:lnTo>
                      <a:lnTo>
                        <a:pt x="136" y="14"/>
                      </a:lnTo>
                      <a:lnTo>
                        <a:pt x="146" y="22"/>
                      </a:lnTo>
                      <a:lnTo>
                        <a:pt x="154" y="34"/>
                      </a:lnTo>
                      <a:lnTo>
                        <a:pt x="160" y="46"/>
                      </a:lnTo>
                      <a:lnTo>
                        <a:pt x="160" y="46"/>
                      </a:lnTo>
                      <a:lnTo>
                        <a:pt x="164" y="58"/>
                      </a:lnTo>
                      <a:lnTo>
                        <a:pt x="168" y="72"/>
                      </a:lnTo>
                      <a:lnTo>
                        <a:pt x="170" y="86"/>
                      </a:lnTo>
                      <a:lnTo>
                        <a:pt x="170" y="98"/>
                      </a:lnTo>
                      <a:lnTo>
                        <a:pt x="170" y="98"/>
                      </a:lnTo>
                      <a:lnTo>
                        <a:pt x="164" y="126"/>
                      </a:lnTo>
                      <a:lnTo>
                        <a:pt x="160" y="138"/>
                      </a:lnTo>
                      <a:lnTo>
                        <a:pt x="154" y="150"/>
                      </a:lnTo>
                      <a:lnTo>
                        <a:pt x="154" y="150"/>
                      </a:lnTo>
                      <a:lnTo>
                        <a:pt x="148" y="160"/>
                      </a:lnTo>
                      <a:lnTo>
                        <a:pt x="142" y="170"/>
                      </a:lnTo>
                      <a:lnTo>
                        <a:pt x="142" y="170"/>
                      </a:lnTo>
                      <a:lnTo>
                        <a:pt x="134" y="178"/>
                      </a:lnTo>
                      <a:lnTo>
                        <a:pt x="126" y="184"/>
                      </a:lnTo>
                      <a:lnTo>
                        <a:pt x="126" y="184"/>
                      </a:lnTo>
                      <a:lnTo>
                        <a:pt x="110" y="196"/>
                      </a:lnTo>
                      <a:lnTo>
                        <a:pt x="110" y="196"/>
                      </a:lnTo>
                      <a:lnTo>
                        <a:pt x="96" y="202"/>
                      </a:lnTo>
                      <a:lnTo>
                        <a:pt x="96" y="202"/>
                      </a:lnTo>
                      <a:lnTo>
                        <a:pt x="82" y="204"/>
                      </a:lnTo>
                      <a:lnTo>
                        <a:pt x="82" y="204"/>
                      </a:lnTo>
                      <a:lnTo>
                        <a:pt x="70" y="204"/>
                      </a:lnTo>
                      <a:lnTo>
                        <a:pt x="70" y="204"/>
                      </a:lnTo>
                      <a:lnTo>
                        <a:pt x="60" y="202"/>
                      </a:lnTo>
                      <a:lnTo>
                        <a:pt x="52" y="200"/>
                      </a:lnTo>
                      <a:lnTo>
                        <a:pt x="52" y="200"/>
                      </a:lnTo>
                      <a:lnTo>
                        <a:pt x="48" y="198"/>
                      </a:lnTo>
                      <a:lnTo>
                        <a:pt x="46" y="198"/>
                      </a:lnTo>
                      <a:close/>
                      <a:moveTo>
                        <a:pt x="52" y="184"/>
                      </a:moveTo>
                      <a:lnTo>
                        <a:pt x="52" y="184"/>
                      </a:lnTo>
                      <a:lnTo>
                        <a:pt x="58" y="186"/>
                      </a:lnTo>
                      <a:lnTo>
                        <a:pt x="58" y="186"/>
                      </a:lnTo>
                      <a:lnTo>
                        <a:pt x="64" y="188"/>
                      </a:lnTo>
                      <a:lnTo>
                        <a:pt x="72" y="190"/>
                      </a:lnTo>
                      <a:lnTo>
                        <a:pt x="72" y="190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108" y="186"/>
                      </a:lnTo>
                      <a:lnTo>
                        <a:pt x="108" y="186"/>
                      </a:lnTo>
                      <a:lnTo>
                        <a:pt x="122" y="176"/>
                      </a:lnTo>
                      <a:lnTo>
                        <a:pt x="122" y="176"/>
                      </a:lnTo>
                      <a:lnTo>
                        <a:pt x="136" y="164"/>
                      </a:lnTo>
                      <a:lnTo>
                        <a:pt x="142" y="154"/>
                      </a:lnTo>
                      <a:lnTo>
                        <a:pt x="148" y="146"/>
                      </a:lnTo>
                      <a:lnTo>
                        <a:pt x="148" y="146"/>
                      </a:lnTo>
                      <a:lnTo>
                        <a:pt x="154" y="134"/>
                      </a:lnTo>
                      <a:lnTo>
                        <a:pt x="156" y="124"/>
                      </a:lnTo>
                      <a:lnTo>
                        <a:pt x="160" y="100"/>
                      </a:lnTo>
                      <a:lnTo>
                        <a:pt x="160" y="100"/>
                      </a:lnTo>
                      <a:lnTo>
                        <a:pt x="160" y="86"/>
                      </a:lnTo>
                      <a:lnTo>
                        <a:pt x="158" y="74"/>
                      </a:lnTo>
                      <a:lnTo>
                        <a:pt x="156" y="62"/>
                      </a:lnTo>
                      <a:lnTo>
                        <a:pt x="152" y="52"/>
                      </a:lnTo>
                      <a:lnTo>
                        <a:pt x="152" y="52"/>
                      </a:lnTo>
                      <a:lnTo>
                        <a:pt x="146" y="42"/>
                      </a:lnTo>
                      <a:lnTo>
                        <a:pt x="138" y="34"/>
                      </a:lnTo>
                      <a:lnTo>
                        <a:pt x="130" y="26"/>
                      </a:lnTo>
                      <a:lnTo>
                        <a:pt x="120" y="20"/>
                      </a:lnTo>
                      <a:lnTo>
                        <a:pt x="120" y="20"/>
                      </a:lnTo>
                      <a:lnTo>
                        <a:pt x="110" y="18"/>
                      </a:lnTo>
                      <a:lnTo>
                        <a:pt x="100" y="16"/>
                      </a:lnTo>
                      <a:lnTo>
                        <a:pt x="90" y="16"/>
                      </a:lnTo>
                      <a:lnTo>
                        <a:pt x="80" y="18"/>
                      </a:lnTo>
                      <a:lnTo>
                        <a:pt x="80" y="18"/>
                      </a:lnTo>
                      <a:lnTo>
                        <a:pt x="70" y="22"/>
                      </a:lnTo>
                      <a:lnTo>
                        <a:pt x="60" y="28"/>
                      </a:lnTo>
                      <a:lnTo>
                        <a:pt x="50" y="34"/>
                      </a:lnTo>
                      <a:lnTo>
                        <a:pt x="42" y="42"/>
                      </a:lnTo>
                      <a:lnTo>
                        <a:pt x="42" y="42"/>
                      </a:lnTo>
                      <a:lnTo>
                        <a:pt x="36" y="50"/>
                      </a:lnTo>
                      <a:lnTo>
                        <a:pt x="36" y="50"/>
                      </a:lnTo>
                      <a:lnTo>
                        <a:pt x="30" y="60"/>
                      </a:lnTo>
                      <a:lnTo>
                        <a:pt x="30" y="60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2" y="80"/>
                      </a:lnTo>
                      <a:lnTo>
                        <a:pt x="22" y="80"/>
                      </a:lnTo>
                      <a:lnTo>
                        <a:pt x="18" y="92"/>
                      </a:lnTo>
                      <a:lnTo>
                        <a:pt x="18" y="102"/>
                      </a:lnTo>
                      <a:lnTo>
                        <a:pt x="16" y="120"/>
                      </a:lnTo>
                      <a:lnTo>
                        <a:pt x="16" y="120"/>
                      </a:lnTo>
                      <a:lnTo>
                        <a:pt x="20" y="138"/>
                      </a:lnTo>
                      <a:lnTo>
                        <a:pt x="20" y="138"/>
                      </a:lnTo>
                      <a:lnTo>
                        <a:pt x="24" y="152"/>
                      </a:lnTo>
                      <a:lnTo>
                        <a:pt x="24" y="152"/>
                      </a:lnTo>
                      <a:lnTo>
                        <a:pt x="30" y="164"/>
                      </a:lnTo>
                      <a:lnTo>
                        <a:pt x="30" y="164"/>
                      </a:lnTo>
                      <a:lnTo>
                        <a:pt x="38" y="172"/>
                      </a:lnTo>
                      <a:lnTo>
                        <a:pt x="38" y="172"/>
                      </a:lnTo>
                      <a:lnTo>
                        <a:pt x="44" y="178"/>
                      </a:lnTo>
                      <a:lnTo>
                        <a:pt x="48" y="182"/>
                      </a:lnTo>
                      <a:lnTo>
                        <a:pt x="48" y="182"/>
                      </a:lnTo>
                      <a:lnTo>
                        <a:pt x="54" y="186"/>
                      </a:lnTo>
                      <a:lnTo>
                        <a:pt x="52" y="184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3" name="Freeform 138">
                  <a:extLst>
                    <a:ext uri="{FF2B5EF4-FFF2-40B4-BE49-F238E27FC236}">
                      <a16:creationId xmlns="" xmlns:a16="http://schemas.microsoft.com/office/drawing/2014/main" id="{CA5576F7-3D05-4C5C-A958-EEC5A9B926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385" y="2524520"/>
                  <a:ext cx="210619" cy="306602"/>
                </a:xfrm>
                <a:custGeom>
                  <a:avLst/>
                  <a:gdLst>
                    <a:gd name="T0" fmla="*/ 44 w 102"/>
                    <a:gd name="T1" fmla="*/ 74 h 146"/>
                    <a:gd name="T2" fmla="*/ 32 w 102"/>
                    <a:gd name="T3" fmla="*/ 62 h 146"/>
                    <a:gd name="T4" fmla="*/ 26 w 102"/>
                    <a:gd name="T5" fmla="*/ 50 h 146"/>
                    <a:gd name="T6" fmla="*/ 26 w 102"/>
                    <a:gd name="T7" fmla="*/ 24 h 146"/>
                    <a:gd name="T8" fmla="*/ 30 w 102"/>
                    <a:gd name="T9" fmla="*/ 18 h 146"/>
                    <a:gd name="T10" fmla="*/ 38 w 102"/>
                    <a:gd name="T11" fmla="*/ 10 h 146"/>
                    <a:gd name="T12" fmla="*/ 44 w 102"/>
                    <a:gd name="T13" fmla="*/ 6 h 146"/>
                    <a:gd name="T14" fmla="*/ 56 w 102"/>
                    <a:gd name="T15" fmla="*/ 4 h 146"/>
                    <a:gd name="T16" fmla="*/ 74 w 102"/>
                    <a:gd name="T17" fmla="*/ 0 h 146"/>
                    <a:gd name="T18" fmla="*/ 82 w 102"/>
                    <a:gd name="T19" fmla="*/ 14 h 146"/>
                    <a:gd name="T20" fmla="*/ 92 w 102"/>
                    <a:gd name="T21" fmla="*/ 22 h 146"/>
                    <a:gd name="T22" fmla="*/ 100 w 102"/>
                    <a:gd name="T23" fmla="*/ 32 h 146"/>
                    <a:gd name="T24" fmla="*/ 102 w 102"/>
                    <a:gd name="T25" fmla="*/ 56 h 146"/>
                    <a:gd name="T26" fmla="*/ 80 w 102"/>
                    <a:gd name="T27" fmla="*/ 48 h 146"/>
                    <a:gd name="T28" fmla="*/ 76 w 102"/>
                    <a:gd name="T29" fmla="*/ 30 h 146"/>
                    <a:gd name="T30" fmla="*/ 62 w 102"/>
                    <a:gd name="T31" fmla="*/ 62 h 146"/>
                    <a:gd name="T32" fmla="*/ 82 w 102"/>
                    <a:gd name="T33" fmla="*/ 82 h 146"/>
                    <a:gd name="T34" fmla="*/ 84 w 102"/>
                    <a:gd name="T35" fmla="*/ 88 h 146"/>
                    <a:gd name="T36" fmla="*/ 82 w 102"/>
                    <a:gd name="T37" fmla="*/ 112 h 146"/>
                    <a:gd name="T38" fmla="*/ 78 w 102"/>
                    <a:gd name="T39" fmla="*/ 120 h 146"/>
                    <a:gd name="T40" fmla="*/ 70 w 102"/>
                    <a:gd name="T41" fmla="*/ 128 h 146"/>
                    <a:gd name="T42" fmla="*/ 64 w 102"/>
                    <a:gd name="T43" fmla="*/ 132 h 146"/>
                    <a:gd name="T44" fmla="*/ 50 w 102"/>
                    <a:gd name="T45" fmla="*/ 134 h 146"/>
                    <a:gd name="T46" fmla="*/ 34 w 102"/>
                    <a:gd name="T47" fmla="*/ 132 h 146"/>
                    <a:gd name="T48" fmla="*/ 16 w 102"/>
                    <a:gd name="T49" fmla="*/ 140 h 146"/>
                    <a:gd name="T50" fmla="*/ 22 w 102"/>
                    <a:gd name="T51" fmla="*/ 126 h 146"/>
                    <a:gd name="T52" fmla="*/ 4 w 102"/>
                    <a:gd name="T53" fmla="*/ 104 h 146"/>
                    <a:gd name="T54" fmla="*/ 2 w 102"/>
                    <a:gd name="T55" fmla="*/ 98 h 146"/>
                    <a:gd name="T56" fmla="*/ 2 w 102"/>
                    <a:gd name="T57" fmla="*/ 74 h 146"/>
                    <a:gd name="T58" fmla="*/ 24 w 102"/>
                    <a:gd name="T59" fmla="*/ 84 h 146"/>
                    <a:gd name="T60" fmla="*/ 24 w 102"/>
                    <a:gd name="T61" fmla="*/ 96 h 146"/>
                    <a:gd name="T62" fmla="*/ 26 w 102"/>
                    <a:gd name="T63" fmla="*/ 102 h 146"/>
                    <a:gd name="T64" fmla="*/ 30 w 102"/>
                    <a:gd name="T65" fmla="*/ 108 h 146"/>
                    <a:gd name="T66" fmla="*/ 64 w 102"/>
                    <a:gd name="T67" fmla="*/ 24 h 146"/>
                    <a:gd name="T68" fmla="*/ 54 w 102"/>
                    <a:gd name="T69" fmla="*/ 26 h 146"/>
                    <a:gd name="T70" fmla="*/ 50 w 102"/>
                    <a:gd name="T71" fmla="*/ 30 h 146"/>
                    <a:gd name="T72" fmla="*/ 48 w 102"/>
                    <a:gd name="T73" fmla="*/ 34 h 146"/>
                    <a:gd name="T74" fmla="*/ 46 w 102"/>
                    <a:gd name="T75" fmla="*/ 42 h 146"/>
                    <a:gd name="T76" fmla="*/ 48 w 102"/>
                    <a:gd name="T77" fmla="*/ 46 h 146"/>
                    <a:gd name="T78" fmla="*/ 64 w 102"/>
                    <a:gd name="T79" fmla="*/ 24 h 146"/>
                    <a:gd name="T80" fmla="*/ 40 w 102"/>
                    <a:gd name="T81" fmla="*/ 114 h 146"/>
                    <a:gd name="T82" fmla="*/ 54 w 102"/>
                    <a:gd name="T83" fmla="*/ 114 h 146"/>
                    <a:gd name="T84" fmla="*/ 58 w 102"/>
                    <a:gd name="T85" fmla="*/ 110 h 146"/>
                    <a:gd name="T86" fmla="*/ 62 w 102"/>
                    <a:gd name="T87" fmla="*/ 106 h 146"/>
                    <a:gd name="T88" fmla="*/ 62 w 102"/>
                    <a:gd name="T89" fmla="*/ 94 h 146"/>
                    <a:gd name="T90" fmla="*/ 58 w 102"/>
                    <a:gd name="T91" fmla="*/ 90 h 146"/>
                    <a:gd name="T92" fmla="*/ 40 w 102"/>
                    <a:gd name="T93" fmla="*/ 11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2" h="146">
                      <a:moveTo>
                        <a:pt x="30" y="108"/>
                      </a:move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32" y="62"/>
                      </a:lnTo>
                      <a:lnTo>
                        <a:pt x="26" y="50"/>
                      </a:lnTo>
                      <a:lnTo>
                        <a:pt x="26" y="50"/>
                      </a:lnTo>
                      <a:lnTo>
                        <a:pt x="24" y="36"/>
                      </a:lnTo>
                      <a:lnTo>
                        <a:pt x="26" y="24"/>
                      </a:lnTo>
                      <a:lnTo>
                        <a:pt x="26" y="24"/>
                      </a:lnTo>
                      <a:lnTo>
                        <a:pt x="30" y="18"/>
                      </a:lnTo>
                      <a:lnTo>
                        <a:pt x="34" y="12"/>
                      </a:lnTo>
                      <a:lnTo>
                        <a:pt x="38" y="10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50" y="4"/>
                      </a:lnTo>
                      <a:lnTo>
                        <a:pt x="56" y="4"/>
                      </a:lnTo>
                      <a:lnTo>
                        <a:pt x="70" y="8"/>
                      </a:lnTo>
                      <a:lnTo>
                        <a:pt x="74" y="0"/>
                      </a:lnTo>
                      <a:lnTo>
                        <a:pt x="86" y="6"/>
                      </a:lnTo>
                      <a:lnTo>
                        <a:pt x="82" y="14"/>
                      </a:lnTo>
                      <a:lnTo>
                        <a:pt x="82" y="14"/>
                      </a:lnTo>
                      <a:lnTo>
                        <a:pt x="92" y="22"/>
                      </a:lnTo>
                      <a:lnTo>
                        <a:pt x="100" y="32"/>
                      </a:lnTo>
                      <a:lnTo>
                        <a:pt x="100" y="32"/>
                      </a:lnTo>
                      <a:lnTo>
                        <a:pt x="102" y="44"/>
                      </a:lnTo>
                      <a:lnTo>
                        <a:pt x="102" y="56"/>
                      </a:lnTo>
                      <a:lnTo>
                        <a:pt x="80" y="48"/>
                      </a:lnTo>
                      <a:lnTo>
                        <a:pt x="80" y="48"/>
                      </a:lnTo>
                      <a:lnTo>
                        <a:pt x="80" y="38"/>
                      </a:lnTo>
                      <a:lnTo>
                        <a:pt x="76" y="30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76" y="76"/>
                      </a:lnTo>
                      <a:lnTo>
                        <a:pt x="82" y="82"/>
                      </a:lnTo>
                      <a:lnTo>
                        <a:pt x="84" y="88"/>
                      </a:lnTo>
                      <a:lnTo>
                        <a:pt x="84" y="88"/>
                      </a:lnTo>
                      <a:lnTo>
                        <a:pt x="86" y="100"/>
                      </a:lnTo>
                      <a:lnTo>
                        <a:pt x="82" y="112"/>
                      </a:lnTo>
                      <a:lnTo>
                        <a:pt x="82" y="112"/>
                      </a:lnTo>
                      <a:lnTo>
                        <a:pt x="78" y="120"/>
                      </a:lnTo>
                      <a:lnTo>
                        <a:pt x="74" y="124"/>
                      </a:lnTo>
                      <a:lnTo>
                        <a:pt x="70" y="128"/>
                      </a:lnTo>
                      <a:lnTo>
                        <a:pt x="64" y="132"/>
                      </a:lnTo>
                      <a:lnTo>
                        <a:pt x="64" y="132"/>
                      </a:lnTo>
                      <a:lnTo>
                        <a:pt x="56" y="134"/>
                      </a:lnTo>
                      <a:lnTo>
                        <a:pt x="50" y="134"/>
                      </a:lnTo>
                      <a:lnTo>
                        <a:pt x="42" y="134"/>
                      </a:lnTo>
                      <a:lnTo>
                        <a:pt x="34" y="132"/>
                      </a:lnTo>
                      <a:lnTo>
                        <a:pt x="28" y="146"/>
                      </a:lnTo>
                      <a:lnTo>
                        <a:pt x="16" y="140"/>
                      </a:lnTo>
                      <a:lnTo>
                        <a:pt x="22" y="126"/>
                      </a:lnTo>
                      <a:lnTo>
                        <a:pt x="22" y="126"/>
                      </a:lnTo>
                      <a:lnTo>
                        <a:pt x="10" y="116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2" y="98"/>
                      </a:lnTo>
                      <a:lnTo>
                        <a:pt x="0" y="90"/>
                      </a:lnTo>
                      <a:lnTo>
                        <a:pt x="2" y="7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90"/>
                      </a:lnTo>
                      <a:lnTo>
                        <a:pt x="24" y="96"/>
                      </a:lnTo>
                      <a:lnTo>
                        <a:pt x="24" y="96"/>
                      </a:lnTo>
                      <a:lnTo>
                        <a:pt x="26" y="102"/>
                      </a:lnTo>
                      <a:lnTo>
                        <a:pt x="30" y="108"/>
                      </a:lnTo>
                      <a:lnTo>
                        <a:pt x="30" y="108"/>
                      </a:lnTo>
                      <a:close/>
                      <a:moveTo>
                        <a:pt x="64" y="24"/>
                      </a:moveTo>
                      <a:lnTo>
                        <a:pt x="64" y="24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0" y="30"/>
                      </a:lnTo>
                      <a:lnTo>
                        <a:pt x="48" y="34"/>
                      </a:lnTo>
                      <a:lnTo>
                        <a:pt x="48" y="34"/>
                      </a:lnTo>
                      <a:lnTo>
                        <a:pt x="46" y="38"/>
                      </a:lnTo>
                      <a:lnTo>
                        <a:pt x="46" y="42"/>
                      </a:lnTo>
                      <a:lnTo>
                        <a:pt x="46" y="42"/>
                      </a:lnTo>
                      <a:lnTo>
                        <a:pt x="48" y="46"/>
                      </a:lnTo>
                      <a:lnTo>
                        <a:pt x="52" y="52"/>
                      </a:lnTo>
                      <a:lnTo>
                        <a:pt x="64" y="24"/>
                      </a:lnTo>
                      <a:close/>
                      <a:moveTo>
                        <a:pt x="40" y="114"/>
                      </a:moveTo>
                      <a:lnTo>
                        <a:pt x="40" y="114"/>
                      </a:lnTo>
                      <a:lnTo>
                        <a:pt x="48" y="116"/>
                      </a:lnTo>
                      <a:lnTo>
                        <a:pt x="54" y="114"/>
                      </a:lnTo>
                      <a:lnTo>
                        <a:pt x="54" y="114"/>
                      </a:lnTo>
                      <a:lnTo>
                        <a:pt x="58" y="110"/>
                      </a:lnTo>
                      <a:lnTo>
                        <a:pt x="62" y="106"/>
                      </a:lnTo>
                      <a:lnTo>
                        <a:pt x="62" y="106"/>
                      </a:lnTo>
                      <a:lnTo>
                        <a:pt x="62" y="100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58" y="90"/>
                      </a:lnTo>
                      <a:lnTo>
                        <a:pt x="54" y="84"/>
                      </a:lnTo>
                      <a:lnTo>
                        <a:pt x="40" y="114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5" name="Freeform 140">
                  <a:extLst>
                    <a:ext uri="{FF2B5EF4-FFF2-40B4-BE49-F238E27FC236}">
                      <a16:creationId xmlns="" xmlns:a16="http://schemas.microsoft.com/office/drawing/2014/main" id="{BD6155FE-3A0D-4881-9F91-711A70681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83" y="1569493"/>
                  <a:ext cx="152802" cy="378003"/>
                </a:xfrm>
                <a:custGeom>
                  <a:avLst/>
                  <a:gdLst>
                    <a:gd name="T0" fmla="*/ 42 w 74"/>
                    <a:gd name="T1" fmla="*/ 0 h 180"/>
                    <a:gd name="T2" fmla="*/ 42 w 74"/>
                    <a:gd name="T3" fmla="*/ 0 h 180"/>
                    <a:gd name="T4" fmla="*/ 28 w 74"/>
                    <a:gd name="T5" fmla="*/ 14 h 180"/>
                    <a:gd name="T6" fmla="*/ 28 w 74"/>
                    <a:gd name="T7" fmla="*/ 14 h 180"/>
                    <a:gd name="T8" fmla="*/ 22 w 74"/>
                    <a:gd name="T9" fmla="*/ 24 h 180"/>
                    <a:gd name="T10" fmla="*/ 16 w 74"/>
                    <a:gd name="T11" fmla="*/ 34 h 180"/>
                    <a:gd name="T12" fmla="*/ 16 w 74"/>
                    <a:gd name="T13" fmla="*/ 34 h 180"/>
                    <a:gd name="T14" fmla="*/ 6 w 74"/>
                    <a:gd name="T15" fmla="*/ 54 h 180"/>
                    <a:gd name="T16" fmla="*/ 6 w 74"/>
                    <a:gd name="T17" fmla="*/ 54 h 180"/>
                    <a:gd name="T18" fmla="*/ 2 w 74"/>
                    <a:gd name="T19" fmla="*/ 66 h 180"/>
                    <a:gd name="T20" fmla="*/ 0 w 74"/>
                    <a:gd name="T21" fmla="*/ 80 h 180"/>
                    <a:gd name="T22" fmla="*/ 0 w 74"/>
                    <a:gd name="T23" fmla="*/ 94 h 180"/>
                    <a:gd name="T24" fmla="*/ 0 w 74"/>
                    <a:gd name="T25" fmla="*/ 108 h 180"/>
                    <a:gd name="T26" fmla="*/ 0 w 74"/>
                    <a:gd name="T27" fmla="*/ 108 h 180"/>
                    <a:gd name="T28" fmla="*/ 4 w 74"/>
                    <a:gd name="T29" fmla="*/ 120 h 180"/>
                    <a:gd name="T30" fmla="*/ 10 w 74"/>
                    <a:gd name="T31" fmla="*/ 134 h 180"/>
                    <a:gd name="T32" fmla="*/ 18 w 74"/>
                    <a:gd name="T33" fmla="*/ 144 h 180"/>
                    <a:gd name="T34" fmla="*/ 26 w 74"/>
                    <a:gd name="T35" fmla="*/ 154 h 180"/>
                    <a:gd name="T36" fmla="*/ 26 w 74"/>
                    <a:gd name="T37" fmla="*/ 154 h 180"/>
                    <a:gd name="T38" fmla="*/ 38 w 74"/>
                    <a:gd name="T39" fmla="*/ 164 h 180"/>
                    <a:gd name="T40" fmla="*/ 50 w 74"/>
                    <a:gd name="T41" fmla="*/ 170 h 180"/>
                    <a:gd name="T42" fmla="*/ 50 w 74"/>
                    <a:gd name="T43" fmla="*/ 170 h 180"/>
                    <a:gd name="T44" fmla="*/ 62 w 74"/>
                    <a:gd name="T45" fmla="*/ 176 h 180"/>
                    <a:gd name="T46" fmla="*/ 74 w 74"/>
                    <a:gd name="T47" fmla="*/ 180 h 180"/>
                    <a:gd name="T48" fmla="*/ 74 w 74"/>
                    <a:gd name="T49" fmla="*/ 14 h 180"/>
                    <a:gd name="T50" fmla="*/ 74 w 74"/>
                    <a:gd name="T51" fmla="*/ 14 h 180"/>
                    <a:gd name="T52" fmla="*/ 58 w 74"/>
                    <a:gd name="T53" fmla="*/ 8 h 180"/>
                    <a:gd name="T54" fmla="*/ 42 w 74"/>
                    <a:gd name="T55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4" h="18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28" y="14"/>
                      </a:lnTo>
                      <a:lnTo>
                        <a:pt x="28" y="14"/>
                      </a:lnTo>
                      <a:lnTo>
                        <a:pt x="22" y="24"/>
                      </a:lnTo>
                      <a:lnTo>
                        <a:pt x="16" y="34"/>
                      </a:lnTo>
                      <a:lnTo>
                        <a:pt x="16" y="3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2" y="66"/>
                      </a:lnTo>
                      <a:lnTo>
                        <a:pt x="0" y="80"/>
                      </a:lnTo>
                      <a:lnTo>
                        <a:pt x="0" y="94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4" y="120"/>
                      </a:lnTo>
                      <a:lnTo>
                        <a:pt x="10" y="134"/>
                      </a:lnTo>
                      <a:lnTo>
                        <a:pt x="18" y="144"/>
                      </a:lnTo>
                      <a:lnTo>
                        <a:pt x="26" y="154"/>
                      </a:lnTo>
                      <a:lnTo>
                        <a:pt x="26" y="154"/>
                      </a:lnTo>
                      <a:lnTo>
                        <a:pt x="38" y="164"/>
                      </a:lnTo>
                      <a:lnTo>
                        <a:pt x="50" y="170"/>
                      </a:lnTo>
                      <a:lnTo>
                        <a:pt x="50" y="170"/>
                      </a:lnTo>
                      <a:lnTo>
                        <a:pt x="62" y="176"/>
                      </a:lnTo>
                      <a:lnTo>
                        <a:pt x="74" y="180"/>
                      </a:lnTo>
                      <a:lnTo>
                        <a:pt x="74" y="14"/>
                      </a:lnTo>
                      <a:lnTo>
                        <a:pt x="74" y="14"/>
                      </a:lnTo>
                      <a:lnTo>
                        <a:pt x="58" y="8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7" name="Freeform 142">
                  <a:extLst>
                    <a:ext uri="{FF2B5EF4-FFF2-40B4-BE49-F238E27FC236}">
                      <a16:creationId xmlns="" xmlns:a16="http://schemas.microsoft.com/office/drawing/2014/main" id="{979D9106-7E94-4ED6-BD92-9317003FC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70" y="1593644"/>
                  <a:ext cx="123894" cy="365403"/>
                </a:xfrm>
                <a:custGeom>
                  <a:avLst/>
                  <a:gdLst>
                    <a:gd name="T0" fmla="*/ 60 w 60"/>
                    <a:gd name="T1" fmla="*/ 0 h 174"/>
                    <a:gd name="T2" fmla="*/ 60 w 60"/>
                    <a:gd name="T3" fmla="*/ 0 h 174"/>
                    <a:gd name="T4" fmla="*/ 44 w 60"/>
                    <a:gd name="T5" fmla="*/ 4 h 174"/>
                    <a:gd name="T6" fmla="*/ 26 w 60"/>
                    <a:gd name="T7" fmla="*/ 6 h 174"/>
                    <a:gd name="T8" fmla="*/ 26 w 60"/>
                    <a:gd name="T9" fmla="*/ 6 h 174"/>
                    <a:gd name="T10" fmla="*/ 12 w 60"/>
                    <a:gd name="T11" fmla="*/ 6 h 174"/>
                    <a:gd name="T12" fmla="*/ 0 w 60"/>
                    <a:gd name="T13" fmla="*/ 4 h 174"/>
                    <a:gd name="T14" fmla="*/ 0 w 60"/>
                    <a:gd name="T15" fmla="*/ 170 h 174"/>
                    <a:gd name="T16" fmla="*/ 0 w 60"/>
                    <a:gd name="T17" fmla="*/ 170 h 174"/>
                    <a:gd name="T18" fmla="*/ 12 w 60"/>
                    <a:gd name="T19" fmla="*/ 174 h 174"/>
                    <a:gd name="T20" fmla="*/ 24 w 60"/>
                    <a:gd name="T21" fmla="*/ 174 h 174"/>
                    <a:gd name="T22" fmla="*/ 24 w 60"/>
                    <a:gd name="T23" fmla="*/ 174 h 174"/>
                    <a:gd name="T24" fmla="*/ 44 w 60"/>
                    <a:gd name="T25" fmla="*/ 172 h 174"/>
                    <a:gd name="T26" fmla="*/ 60 w 60"/>
                    <a:gd name="T27" fmla="*/ 168 h 174"/>
                    <a:gd name="T28" fmla="*/ 60 w 60"/>
                    <a:gd name="T2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" h="174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44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12" y="6"/>
                      </a:lnTo>
                      <a:lnTo>
                        <a:pt x="0" y="4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12" y="174"/>
                      </a:lnTo>
                      <a:lnTo>
                        <a:pt x="24" y="174"/>
                      </a:lnTo>
                      <a:lnTo>
                        <a:pt x="24" y="174"/>
                      </a:lnTo>
                      <a:lnTo>
                        <a:pt x="44" y="172"/>
                      </a:lnTo>
                      <a:lnTo>
                        <a:pt x="60" y="168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9" name="Freeform 144">
                  <a:extLst>
                    <a:ext uri="{FF2B5EF4-FFF2-40B4-BE49-F238E27FC236}">
                      <a16:creationId xmlns="" xmlns:a16="http://schemas.microsoft.com/office/drawing/2014/main" id="{BD6C4FB1-2237-41FC-9D5C-AE7E65D92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330" y="1563717"/>
                  <a:ext cx="140412" cy="378003"/>
                </a:xfrm>
                <a:custGeom>
                  <a:avLst/>
                  <a:gdLst>
                    <a:gd name="T0" fmla="*/ 28 w 68"/>
                    <a:gd name="T1" fmla="*/ 0 h 180"/>
                    <a:gd name="T2" fmla="*/ 28 w 68"/>
                    <a:gd name="T3" fmla="*/ 0 h 180"/>
                    <a:gd name="T4" fmla="*/ 14 w 68"/>
                    <a:gd name="T5" fmla="*/ 6 h 180"/>
                    <a:gd name="T6" fmla="*/ 0 w 68"/>
                    <a:gd name="T7" fmla="*/ 12 h 180"/>
                    <a:gd name="T8" fmla="*/ 0 w 68"/>
                    <a:gd name="T9" fmla="*/ 180 h 180"/>
                    <a:gd name="T10" fmla="*/ 0 w 68"/>
                    <a:gd name="T11" fmla="*/ 180 h 180"/>
                    <a:gd name="T12" fmla="*/ 12 w 68"/>
                    <a:gd name="T13" fmla="*/ 174 h 180"/>
                    <a:gd name="T14" fmla="*/ 22 w 68"/>
                    <a:gd name="T15" fmla="*/ 168 h 180"/>
                    <a:gd name="T16" fmla="*/ 32 w 68"/>
                    <a:gd name="T17" fmla="*/ 160 h 180"/>
                    <a:gd name="T18" fmla="*/ 42 w 68"/>
                    <a:gd name="T19" fmla="*/ 150 h 180"/>
                    <a:gd name="T20" fmla="*/ 42 w 68"/>
                    <a:gd name="T21" fmla="*/ 150 h 180"/>
                    <a:gd name="T22" fmla="*/ 54 w 68"/>
                    <a:gd name="T23" fmla="*/ 134 h 180"/>
                    <a:gd name="T24" fmla="*/ 62 w 68"/>
                    <a:gd name="T25" fmla="*/ 114 h 180"/>
                    <a:gd name="T26" fmla="*/ 66 w 68"/>
                    <a:gd name="T27" fmla="*/ 96 h 180"/>
                    <a:gd name="T28" fmla="*/ 68 w 68"/>
                    <a:gd name="T29" fmla="*/ 76 h 180"/>
                    <a:gd name="T30" fmla="*/ 64 w 68"/>
                    <a:gd name="T31" fmla="*/ 56 h 180"/>
                    <a:gd name="T32" fmla="*/ 58 w 68"/>
                    <a:gd name="T33" fmla="*/ 38 h 180"/>
                    <a:gd name="T34" fmla="*/ 48 w 68"/>
                    <a:gd name="T35" fmla="*/ 20 h 180"/>
                    <a:gd name="T36" fmla="*/ 36 w 68"/>
                    <a:gd name="T37" fmla="*/ 6 h 180"/>
                    <a:gd name="T38" fmla="*/ 36 w 68"/>
                    <a:gd name="T39" fmla="*/ 6 h 180"/>
                    <a:gd name="T40" fmla="*/ 28 w 68"/>
                    <a:gd name="T41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8" h="180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14" y="6"/>
                      </a:lnTo>
                      <a:lnTo>
                        <a:pt x="0" y="12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12" y="174"/>
                      </a:lnTo>
                      <a:lnTo>
                        <a:pt x="22" y="168"/>
                      </a:lnTo>
                      <a:lnTo>
                        <a:pt x="32" y="160"/>
                      </a:lnTo>
                      <a:lnTo>
                        <a:pt x="42" y="150"/>
                      </a:lnTo>
                      <a:lnTo>
                        <a:pt x="42" y="150"/>
                      </a:lnTo>
                      <a:lnTo>
                        <a:pt x="54" y="134"/>
                      </a:lnTo>
                      <a:lnTo>
                        <a:pt x="62" y="114"/>
                      </a:lnTo>
                      <a:lnTo>
                        <a:pt x="66" y="96"/>
                      </a:lnTo>
                      <a:lnTo>
                        <a:pt x="68" y="76"/>
                      </a:lnTo>
                      <a:lnTo>
                        <a:pt x="64" y="56"/>
                      </a:lnTo>
                      <a:lnTo>
                        <a:pt x="58" y="38"/>
                      </a:lnTo>
                      <a:lnTo>
                        <a:pt x="48" y="20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2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1" name="Freeform 146">
                  <a:extLst>
                    <a:ext uri="{FF2B5EF4-FFF2-40B4-BE49-F238E27FC236}">
                      <a16:creationId xmlns="" xmlns:a16="http://schemas.microsoft.com/office/drawing/2014/main" id="{E2C30B3D-F35D-4974-B260-3F718E4FA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65" y="1390756"/>
                  <a:ext cx="247786" cy="83163"/>
                </a:xfrm>
                <a:custGeom>
                  <a:avLst/>
                  <a:gdLst>
                    <a:gd name="T0" fmla="*/ 62 w 120"/>
                    <a:gd name="T1" fmla="*/ 0 h 38"/>
                    <a:gd name="T2" fmla="*/ 62 w 120"/>
                    <a:gd name="T3" fmla="*/ 0 h 38"/>
                    <a:gd name="T4" fmla="*/ 46 w 120"/>
                    <a:gd name="T5" fmla="*/ 2 h 38"/>
                    <a:gd name="T6" fmla="*/ 30 w 120"/>
                    <a:gd name="T7" fmla="*/ 6 h 38"/>
                    <a:gd name="T8" fmla="*/ 16 w 120"/>
                    <a:gd name="T9" fmla="*/ 14 h 38"/>
                    <a:gd name="T10" fmla="*/ 0 w 120"/>
                    <a:gd name="T11" fmla="*/ 22 h 38"/>
                    <a:gd name="T12" fmla="*/ 0 w 120"/>
                    <a:gd name="T13" fmla="*/ 22 h 38"/>
                    <a:gd name="T14" fmla="*/ 16 w 120"/>
                    <a:gd name="T15" fmla="*/ 30 h 38"/>
                    <a:gd name="T16" fmla="*/ 32 w 120"/>
                    <a:gd name="T17" fmla="*/ 36 h 38"/>
                    <a:gd name="T18" fmla="*/ 32 w 120"/>
                    <a:gd name="T19" fmla="*/ 36 h 38"/>
                    <a:gd name="T20" fmla="*/ 44 w 120"/>
                    <a:gd name="T21" fmla="*/ 38 h 38"/>
                    <a:gd name="T22" fmla="*/ 58 w 120"/>
                    <a:gd name="T23" fmla="*/ 38 h 38"/>
                    <a:gd name="T24" fmla="*/ 58 w 120"/>
                    <a:gd name="T25" fmla="*/ 38 h 38"/>
                    <a:gd name="T26" fmla="*/ 76 w 120"/>
                    <a:gd name="T27" fmla="*/ 36 h 38"/>
                    <a:gd name="T28" fmla="*/ 92 w 120"/>
                    <a:gd name="T29" fmla="*/ 32 h 38"/>
                    <a:gd name="T30" fmla="*/ 92 w 120"/>
                    <a:gd name="T31" fmla="*/ 32 h 38"/>
                    <a:gd name="T32" fmla="*/ 106 w 120"/>
                    <a:gd name="T33" fmla="*/ 26 h 38"/>
                    <a:gd name="T34" fmla="*/ 120 w 120"/>
                    <a:gd name="T35" fmla="*/ 20 h 38"/>
                    <a:gd name="T36" fmla="*/ 120 w 120"/>
                    <a:gd name="T37" fmla="*/ 20 h 38"/>
                    <a:gd name="T38" fmla="*/ 106 w 120"/>
                    <a:gd name="T39" fmla="*/ 12 h 38"/>
                    <a:gd name="T40" fmla="*/ 92 w 120"/>
                    <a:gd name="T41" fmla="*/ 6 h 38"/>
                    <a:gd name="T42" fmla="*/ 78 w 120"/>
                    <a:gd name="T43" fmla="*/ 2 h 38"/>
                    <a:gd name="T44" fmla="*/ 62 w 120"/>
                    <a:gd name="T4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0" h="38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46" y="2"/>
                      </a:lnTo>
                      <a:lnTo>
                        <a:pt x="30" y="6"/>
                      </a:lnTo>
                      <a:lnTo>
                        <a:pt x="16" y="14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6" y="30"/>
                      </a:lnTo>
                      <a:lnTo>
                        <a:pt x="32" y="36"/>
                      </a:lnTo>
                      <a:lnTo>
                        <a:pt x="32" y="36"/>
                      </a:lnTo>
                      <a:lnTo>
                        <a:pt x="44" y="38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76" y="36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106" y="26"/>
                      </a:lnTo>
                      <a:lnTo>
                        <a:pt x="120" y="20"/>
                      </a:lnTo>
                      <a:lnTo>
                        <a:pt x="120" y="20"/>
                      </a:lnTo>
                      <a:lnTo>
                        <a:pt x="106" y="12"/>
                      </a:lnTo>
                      <a:lnTo>
                        <a:pt x="92" y="6"/>
                      </a:lnTo>
                      <a:lnTo>
                        <a:pt x="78" y="2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2" name="Freeform 147">
                  <a:extLst>
                    <a:ext uri="{FF2B5EF4-FFF2-40B4-BE49-F238E27FC236}">
                      <a16:creationId xmlns="" xmlns:a16="http://schemas.microsoft.com/office/drawing/2014/main" id="{98D9F33E-1037-41E6-B874-3CC1377EF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83" y="1434039"/>
                  <a:ext cx="412977" cy="432602"/>
                </a:xfrm>
                <a:custGeom>
                  <a:avLst/>
                  <a:gdLst>
                    <a:gd name="T0" fmla="*/ 26 w 200"/>
                    <a:gd name="T1" fmla="*/ 36 h 206"/>
                    <a:gd name="T2" fmla="*/ 26 w 200"/>
                    <a:gd name="T3" fmla="*/ 36 h 206"/>
                    <a:gd name="T4" fmla="*/ 42 w 200"/>
                    <a:gd name="T5" fmla="*/ 22 h 206"/>
                    <a:gd name="T6" fmla="*/ 58 w 200"/>
                    <a:gd name="T7" fmla="*/ 12 h 206"/>
                    <a:gd name="T8" fmla="*/ 76 w 200"/>
                    <a:gd name="T9" fmla="*/ 4 h 206"/>
                    <a:gd name="T10" fmla="*/ 96 w 200"/>
                    <a:gd name="T11" fmla="*/ 0 h 206"/>
                    <a:gd name="T12" fmla="*/ 116 w 200"/>
                    <a:gd name="T13" fmla="*/ 2 h 206"/>
                    <a:gd name="T14" fmla="*/ 134 w 200"/>
                    <a:gd name="T15" fmla="*/ 6 h 206"/>
                    <a:gd name="T16" fmla="*/ 152 w 200"/>
                    <a:gd name="T17" fmla="*/ 14 h 206"/>
                    <a:gd name="T18" fmla="*/ 168 w 200"/>
                    <a:gd name="T19" fmla="*/ 26 h 206"/>
                    <a:gd name="T20" fmla="*/ 168 w 200"/>
                    <a:gd name="T21" fmla="*/ 26 h 206"/>
                    <a:gd name="T22" fmla="*/ 182 w 200"/>
                    <a:gd name="T23" fmla="*/ 40 h 206"/>
                    <a:gd name="T24" fmla="*/ 192 w 200"/>
                    <a:gd name="T25" fmla="*/ 58 h 206"/>
                    <a:gd name="T26" fmla="*/ 198 w 200"/>
                    <a:gd name="T27" fmla="*/ 76 h 206"/>
                    <a:gd name="T28" fmla="*/ 200 w 200"/>
                    <a:gd name="T29" fmla="*/ 96 h 206"/>
                    <a:gd name="T30" fmla="*/ 200 w 200"/>
                    <a:gd name="T31" fmla="*/ 116 h 206"/>
                    <a:gd name="T32" fmla="*/ 194 w 200"/>
                    <a:gd name="T33" fmla="*/ 134 h 206"/>
                    <a:gd name="T34" fmla="*/ 186 w 200"/>
                    <a:gd name="T35" fmla="*/ 154 h 206"/>
                    <a:gd name="T36" fmla="*/ 174 w 200"/>
                    <a:gd name="T37" fmla="*/ 170 h 206"/>
                    <a:gd name="T38" fmla="*/ 174 w 200"/>
                    <a:gd name="T39" fmla="*/ 170 h 206"/>
                    <a:gd name="T40" fmla="*/ 160 w 200"/>
                    <a:gd name="T41" fmla="*/ 184 h 206"/>
                    <a:gd name="T42" fmla="*/ 142 w 200"/>
                    <a:gd name="T43" fmla="*/ 196 h 206"/>
                    <a:gd name="T44" fmla="*/ 124 w 200"/>
                    <a:gd name="T45" fmla="*/ 202 h 206"/>
                    <a:gd name="T46" fmla="*/ 104 w 200"/>
                    <a:gd name="T47" fmla="*/ 206 h 206"/>
                    <a:gd name="T48" fmla="*/ 86 w 200"/>
                    <a:gd name="T49" fmla="*/ 206 h 206"/>
                    <a:gd name="T50" fmla="*/ 68 w 200"/>
                    <a:gd name="T51" fmla="*/ 202 h 206"/>
                    <a:gd name="T52" fmla="*/ 50 w 200"/>
                    <a:gd name="T53" fmla="*/ 192 h 206"/>
                    <a:gd name="T54" fmla="*/ 34 w 200"/>
                    <a:gd name="T55" fmla="*/ 182 h 206"/>
                    <a:gd name="T56" fmla="*/ 34 w 200"/>
                    <a:gd name="T57" fmla="*/ 182 h 206"/>
                    <a:gd name="T58" fmla="*/ 20 w 200"/>
                    <a:gd name="T59" fmla="*/ 166 h 206"/>
                    <a:gd name="T60" fmla="*/ 10 w 200"/>
                    <a:gd name="T61" fmla="*/ 148 h 206"/>
                    <a:gd name="T62" fmla="*/ 4 w 200"/>
                    <a:gd name="T63" fmla="*/ 130 h 206"/>
                    <a:gd name="T64" fmla="*/ 0 w 200"/>
                    <a:gd name="T65" fmla="*/ 110 h 206"/>
                    <a:gd name="T66" fmla="*/ 2 w 200"/>
                    <a:gd name="T67" fmla="*/ 92 h 206"/>
                    <a:gd name="T68" fmla="*/ 6 w 200"/>
                    <a:gd name="T69" fmla="*/ 72 h 206"/>
                    <a:gd name="T70" fmla="*/ 14 w 200"/>
                    <a:gd name="T71" fmla="*/ 54 h 206"/>
                    <a:gd name="T72" fmla="*/ 26 w 200"/>
                    <a:gd name="T73" fmla="*/ 36 h 206"/>
                    <a:gd name="T74" fmla="*/ 26 w 200"/>
                    <a:gd name="T75" fmla="*/ 3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0" h="206">
                      <a:moveTo>
                        <a:pt x="26" y="36"/>
                      </a:moveTo>
                      <a:lnTo>
                        <a:pt x="26" y="36"/>
                      </a:lnTo>
                      <a:lnTo>
                        <a:pt x="42" y="22"/>
                      </a:lnTo>
                      <a:lnTo>
                        <a:pt x="58" y="12"/>
                      </a:lnTo>
                      <a:lnTo>
                        <a:pt x="76" y="4"/>
                      </a:lnTo>
                      <a:lnTo>
                        <a:pt x="96" y="0"/>
                      </a:lnTo>
                      <a:lnTo>
                        <a:pt x="116" y="2"/>
                      </a:lnTo>
                      <a:lnTo>
                        <a:pt x="134" y="6"/>
                      </a:lnTo>
                      <a:lnTo>
                        <a:pt x="152" y="14"/>
                      </a:lnTo>
                      <a:lnTo>
                        <a:pt x="168" y="26"/>
                      </a:lnTo>
                      <a:lnTo>
                        <a:pt x="168" y="26"/>
                      </a:lnTo>
                      <a:lnTo>
                        <a:pt x="182" y="40"/>
                      </a:lnTo>
                      <a:lnTo>
                        <a:pt x="192" y="58"/>
                      </a:lnTo>
                      <a:lnTo>
                        <a:pt x="198" y="76"/>
                      </a:lnTo>
                      <a:lnTo>
                        <a:pt x="200" y="96"/>
                      </a:lnTo>
                      <a:lnTo>
                        <a:pt x="200" y="116"/>
                      </a:lnTo>
                      <a:lnTo>
                        <a:pt x="194" y="134"/>
                      </a:lnTo>
                      <a:lnTo>
                        <a:pt x="186" y="154"/>
                      </a:lnTo>
                      <a:lnTo>
                        <a:pt x="174" y="170"/>
                      </a:lnTo>
                      <a:lnTo>
                        <a:pt x="174" y="170"/>
                      </a:lnTo>
                      <a:lnTo>
                        <a:pt x="160" y="18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04" y="206"/>
                      </a:lnTo>
                      <a:lnTo>
                        <a:pt x="86" y="206"/>
                      </a:lnTo>
                      <a:lnTo>
                        <a:pt x="68" y="202"/>
                      </a:lnTo>
                      <a:lnTo>
                        <a:pt x="50" y="192"/>
                      </a:lnTo>
                      <a:lnTo>
                        <a:pt x="34" y="182"/>
                      </a:lnTo>
                      <a:lnTo>
                        <a:pt x="34" y="182"/>
                      </a:lnTo>
                      <a:lnTo>
                        <a:pt x="20" y="166"/>
                      </a:lnTo>
                      <a:lnTo>
                        <a:pt x="10" y="148"/>
                      </a:lnTo>
                      <a:lnTo>
                        <a:pt x="4" y="130"/>
                      </a:lnTo>
                      <a:lnTo>
                        <a:pt x="0" y="110"/>
                      </a:lnTo>
                      <a:lnTo>
                        <a:pt x="2" y="92"/>
                      </a:lnTo>
                      <a:lnTo>
                        <a:pt x="6" y="72"/>
                      </a:lnTo>
                      <a:lnTo>
                        <a:pt x="14" y="54"/>
                      </a:lnTo>
                      <a:lnTo>
                        <a:pt x="26" y="36"/>
                      </a:lnTo>
                      <a:lnTo>
                        <a:pt x="26" y="36"/>
                      </a:lnTo>
                      <a:close/>
                    </a:path>
                  </a:pathLst>
                </a:custGeom>
                <a:solidFill>
                  <a:srgbClr val="F5C2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3" name="Freeform 148">
                  <a:extLst>
                    <a:ext uri="{FF2B5EF4-FFF2-40B4-BE49-F238E27FC236}">
                      <a16:creationId xmlns="" xmlns:a16="http://schemas.microsoft.com/office/drawing/2014/main" id="{417AA12A-E5FB-4F4B-8339-582165547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8608" y="1437712"/>
                  <a:ext cx="392328" cy="411602"/>
                </a:xfrm>
                <a:custGeom>
                  <a:avLst/>
                  <a:gdLst>
                    <a:gd name="T0" fmla="*/ 164 w 190"/>
                    <a:gd name="T1" fmla="*/ 26 h 196"/>
                    <a:gd name="T2" fmla="*/ 174 w 190"/>
                    <a:gd name="T3" fmla="*/ 40 h 196"/>
                    <a:gd name="T4" fmla="*/ 182 w 190"/>
                    <a:gd name="T5" fmla="*/ 52 h 196"/>
                    <a:gd name="T6" fmla="*/ 190 w 190"/>
                    <a:gd name="T7" fmla="*/ 86 h 196"/>
                    <a:gd name="T8" fmla="*/ 188 w 190"/>
                    <a:gd name="T9" fmla="*/ 108 h 196"/>
                    <a:gd name="T10" fmla="*/ 170 w 190"/>
                    <a:gd name="T11" fmla="*/ 152 h 196"/>
                    <a:gd name="T12" fmla="*/ 162 w 190"/>
                    <a:gd name="T13" fmla="*/ 162 h 196"/>
                    <a:gd name="T14" fmla="*/ 142 w 190"/>
                    <a:gd name="T15" fmla="*/ 178 h 196"/>
                    <a:gd name="T16" fmla="*/ 130 w 190"/>
                    <a:gd name="T17" fmla="*/ 186 h 196"/>
                    <a:gd name="T18" fmla="*/ 90 w 190"/>
                    <a:gd name="T19" fmla="*/ 196 h 196"/>
                    <a:gd name="T20" fmla="*/ 62 w 190"/>
                    <a:gd name="T21" fmla="*/ 192 h 196"/>
                    <a:gd name="T22" fmla="*/ 26 w 190"/>
                    <a:gd name="T23" fmla="*/ 172 h 196"/>
                    <a:gd name="T24" fmla="*/ 10 w 190"/>
                    <a:gd name="T25" fmla="*/ 150 h 196"/>
                    <a:gd name="T26" fmla="*/ 2 w 190"/>
                    <a:gd name="T27" fmla="*/ 124 h 196"/>
                    <a:gd name="T28" fmla="*/ 2 w 190"/>
                    <a:gd name="T29" fmla="*/ 84 h 196"/>
                    <a:gd name="T30" fmla="*/ 12 w 190"/>
                    <a:gd name="T31" fmla="*/ 60 h 196"/>
                    <a:gd name="T32" fmla="*/ 34 w 190"/>
                    <a:gd name="T33" fmla="*/ 28 h 196"/>
                    <a:gd name="T34" fmla="*/ 52 w 190"/>
                    <a:gd name="T35" fmla="*/ 14 h 196"/>
                    <a:gd name="T36" fmla="*/ 72 w 190"/>
                    <a:gd name="T37" fmla="*/ 6 h 196"/>
                    <a:gd name="T38" fmla="*/ 92 w 190"/>
                    <a:gd name="T39" fmla="*/ 2 h 196"/>
                    <a:gd name="T40" fmla="*/ 124 w 190"/>
                    <a:gd name="T41" fmla="*/ 4 h 196"/>
                    <a:gd name="T42" fmla="*/ 138 w 190"/>
                    <a:gd name="T43" fmla="*/ 8 h 196"/>
                    <a:gd name="T44" fmla="*/ 154 w 190"/>
                    <a:gd name="T45" fmla="*/ 18 h 196"/>
                    <a:gd name="T46" fmla="*/ 150 w 190"/>
                    <a:gd name="T47" fmla="*/ 32 h 196"/>
                    <a:gd name="T48" fmla="*/ 144 w 190"/>
                    <a:gd name="T49" fmla="*/ 28 h 196"/>
                    <a:gd name="T50" fmla="*/ 132 w 190"/>
                    <a:gd name="T51" fmla="*/ 20 h 196"/>
                    <a:gd name="T52" fmla="*/ 108 w 190"/>
                    <a:gd name="T53" fmla="*/ 12 h 196"/>
                    <a:gd name="T54" fmla="*/ 92 w 190"/>
                    <a:gd name="T55" fmla="*/ 12 h 196"/>
                    <a:gd name="T56" fmla="*/ 56 w 190"/>
                    <a:gd name="T57" fmla="*/ 22 h 196"/>
                    <a:gd name="T58" fmla="*/ 40 w 190"/>
                    <a:gd name="T59" fmla="*/ 36 h 196"/>
                    <a:gd name="T60" fmla="*/ 14 w 190"/>
                    <a:gd name="T61" fmla="*/ 74 h 196"/>
                    <a:gd name="T62" fmla="*/ 10 w 190"/>
                    <a:gd name="T63" fmla="*/ 98 h 196"/>
                    <a:gd name="T64" fmla="*/ 12 w 190"/>
                    <a:gd name="T65" fmla="*/ 122 h 196"/>
                    <a:gd name="T66" fmla="*/ 28 w 190"/>
                    <a:gd name="T67" fmla="*/ 154 h 196"/>
                    <a:gd name="T68" fmla="*/ 46 w 190"/>
                    <a:gd name="T69" fmla="*/ 168 h 196"/>
                    <a:gd name="T70" fmla="*/ 78 w 190"/>
                    <a:gd name="T71" fmla="*/ 180 h 196"/>
                    <a:gd name="T72" fmla="*/ 102 w 190"/>
                    <a:gd name="T73" fmla="*/ 176 h 196"/>
                    <a:gd name="T74" fmla="*/ 122 w 190"/>
                    <a:gd name="T75" fmla="*/ 170 h 196"/>
                    <a:gd name="T76" fmla="*/ 140 w 190"/>
                    <a:gd name="T77" fmla="*/ 156 h 196"/>
                    <a:gd name="T78" fmla="*/ 148 w 190"/>
                    <a:gd name="T79" fmla="*/ 148 h 196"/>
                    <a:gd name="T80" fmla="*/ 160 w 190"/>
                    <a:gd name="T81" fmla="*/ 132 h 196"/>
                    <a:gd name="T82" fmla="*/ 170 w 190"/>
                    <a:gd name="T83" fmla="*/ 104 h 196"/>
                    <a:gd name="T84" fmla="*/ 170 w 190"/>
                    <a:gd name="T85" fmla="*/ 72 h 196"/>
                    <a:gd name="T86" fmla="*/ 166 w 190"/>
                    <a:gd name="T87" fmla="*/ 60 h 196"/>
                    <a:gd name="T88" fmla="*/ 158 w 190"/>
                    <a:gd name="T89" fmla="*/ 42 h 196"/>
                    <a:gd name="T90" fmla="*/ 148 w 190"/>
                    <a:gd name="T91" fmla="*/ 3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0" h="196">
                      <a:moveTo>
                        <a:pt x="158" y="22"/>
                      </a:moveTo>
                      <a:lnTo>
                        <a:pt x="158" y="22"/>
                      </a:lnTo>
                      <a:lnTo>
                        <a:pt x="164" y="26"/>
                      </a:lnTo>
                      <a:lnTo>
                        <a:pt x="164" y="26"/>
                      </a:lnTo>
                      <a:lnTo>
                        <a:pt x="168" y="32"/>
                      </a:lnTo>
                      <a:lnTo>
                        <a:pt x="174" y="40"/>
                      </a:lnTo>
                      <a:lnTo>
                        <a:pt x="174" y="40"/>
                      </a:lnTo>
                      <a:lnTo>
                        <a:pt x="182" y="52"/>
                      </a:lnTo>
                      <a:lnTo>
                        <a:pt x="182" y="52"/>
                      </a:lnTo>
                      <a:lnTo>
                        <a:pt x="186" y="68"/>
                      </a:lnTo>
                      <a:lnTo>
                        <a:pt x="186" y="68"/>
                      </a:lnTo>
                      <a:lnTo>
                        <a:pt x="190" y="86"/>
                      </a:lnTo>
                      <a:lnTo>
                        <a:pt x="190" y="86"/>
                      </a:lnTo>
                      <a:lnTo>
                        <a:pt x="188" y="108"/>
                      </a:lnTo>
                      <a:lnTo>
                        <a:pt x="188" y="108"/>
                      </a:lnTo>
                      <a:lnTo>
                        <a:pt x="182" y="130"/>
                      </a:lnTo>
                      <a:lnTo>
                        <a:pt x="176" y="140"/>
                      </a:lnTo>
                      <a:lnTo>
                        <a:pt x="170" y="152"/>
                      </a:lnTo>
                      <a:lnTo>
                        <a:pt x="170" y="152"/>
                      </a:lnTo>
                      <a:lnTo>
                        <a:pt x="162" y="162"/>
                      </a:lnTo>
                      <a:lnTo>
                        <a:pt x="162" y="162"/>
                      </a:lnTo>
                      <a:lnTo>
                        <a:pt x="152" y="170"/>
                      </a:lnTo>
                      <a:lnTo>
                        <a:pt x="152" y="170"/>
                      </a:lnTo>
                      <a:lnTo>
                        <a:pt x="142" y="178"/>
                      </a:lnTo>
                      <a:lnTo>
                        <a:pt x="142" y="178"/>
                      </a:lnTo>
                      <a:lnTo>
                        <a:pt x="130" y="186"/>
                      </a:lnTo>
                      <a:lnTo>
                        <a:pt x="130" y="186"/>
                      </a:lnTo>
                      <a:lnTo>
                        <a:pt x="116" y="192"/>
                      </a:lnTo>
                      <a:lnTo>
                        <a:pt x="104" y="194"/>
                      </a:lnTo>
                      <a:lnTo>
                        <a:pt x="90" y="196"/>
                      </a:lnTo>
                      <a:lnTo>
                        <a:pt x="76" y="196"/>
                      </a:lnTo>
                      <a:lnTo>
                        <a:pt x="76" y="196"/>
                      </a:lnTo>
                      <a:lnTo>
                        <a:pt x="62" y="192"/>
                      </a:lnTo>
                      <a:lnTo>
                        <a:pt x="50" y="188"/>
                      </a:lnTo>
                      <a:lnTo>
                        <a:pt x="38" y="182"/>
                      </a:lnTo>
                      <a:lnTo>
                        <a:pt x="26" y="172"/>
                      </a:lnTo>
                      <a:lnTo>
                        <a:pt x="26" y="172"/>
                      </a:lnTo>
                      <a:lnTo>
                        <a:pt x="18" y="162"/>
                      </a:lnTo>
                      <a:lnTo>
                        <a:pt x="10" y="150"/>
                      </a:lnTo>
                      <a:lnTo>
                        <a:pt x="4" y="138"/>
                      </a:lnTo>
                      <a:lnTo>
                        <a:pt x="2" y="124"/>
                      </a:lnTo>
                      <a:lnTo>
                        <a:pt x="2" y="124"/>
                      </a:lnTo>
                      <a:lnTo>
                        <a:pt x="0" y="112"/>
                      </a:lnTo>
                      <a:lnTo>
                        <a:pt x="0" y="98"/>
                      </a:lnTo>
                      <a:lnTo>
                        <a:pt x="2" y="84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12" y="60"/>
                      </a:lnTo>
                      <a:lnTo>
                        <a:pt x="18" y="48"/>
                      </a:lnTo>
                      <a:lnTo>
                        <a:pt x="26" y="38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42" y="22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62" y="10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92" y="2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24" y="4"/>
                      </a:lnTo>
                      <a:lnTo>
                        <a:pt x="124" y="4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46" y="12"/>
                      </a:lnTo>
                      <a:lnTo>
                        <a:pt x="154" y="18"/>
                      </a:lnTo>
                      <a:lnTo>
                        <a:pt x="154" y="18"/>
                      </a:lnTo>
                      <a:lnTo>
                        <a:pt x="158" y="20"/>
                      </a:lnTo>
                      <a:lnTo>
                        <a:pt x="158" y="22"/>
                      </a:lnTo>
                      <a:close/>
                      <a:moveTo>
                        <a:pt x="150" y="32"/>
                      </a:moveTo>
                      <a:lnTo>
                        <a:pt x="150" y="32"/>
                      </a:lnTo>
                      <a:lnTo>
                        <a:pt x="144" y="28"/>
                      </a:lnTo>
                      <a:lnTo>
                        <a:pt x="144" y="28"/>
                      </a:lnTo>
                      <a:lnTo>
                        <a:pt x="140" y="24"/>
                      </a:lnTo>
                      <a:lnTo>
                        <a:pt x="132" y="20"/>
                      </a:lnTo>
                      <a:lnTo>
                        <a:pt x="132" y="20"/>
                      </a:lnTo>
                      <a:lnTo>
                        <a:pt x="120" y="14"/>
                      </a:lnTo>
                      <a:lnTo>
                        <a:pt x="120" y="14"/>
                      </a:lnTo>
                      <a:lnTo>
                        <a:pt x="108" y="12"/>
                      </a:lnTo>
                      <a:lnTo>
                        <a:pt x="108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74" y="14"/>
                      </a:lnTo>
                      <a:lnTo>
                        <a:pt x="74" y="14"/>
                      </a:lnTo>
                      <a:lnTo>
                        <a:pt x="56" y="22"/>
                      </a:lnTo>
                      <a:lnTo>
                        <a:pt x="48" y="28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2" y="44"/>
                      </a:lnTo>
                      <a:lnTo>
                        <a:pt x="24" y="52"/>
                      </a:lnTo>
                      <a:lnTo>
                        <a:pt x="14" y="74"/>
                      </a:lnTo>
                      <a:lnTo>
                        <a:pt x="14" y="74"/>
                      </a:lnTo>
                      <a:lnTo>
                        <a:pt x="12" y="86"/>
                      </a:lnTo>
                      <a:lnTo>
                        <a:pt x="10" y="98"/>
                      </a:lnTo>
                      <a:lnTo>
                        <a:pt x="10" y="110"/>
                      </a:lnTo>
                      <a:lnTo>
                        <a:pt x="12" y="122"/>
                      </a:lnTo>
                      <a:lnTo>
                        <a:pt x="12" y="122"/>
                      </a:lnTo>
                      <a:lnTo>
                        <a:pt x="16" y="134"/>
                      </a:lnTo>
                      <a:lnTo>
                        <a:pt x="22" y="144"/>
                      </a:lnTo>
                      <a:lnTo>
                        <a:pt x="28" y="154"/>
                      </a:lnTo>
                      <a:lnTo>
                        <a:pt x="36" y="162"/>
                      </a:lnTo>
                      <a:lnTo>
                        <a:pt x="36" y="162"/>
                      </a:lnTo>
                      <a:lnTo>
                        <a:pt x="46" y="168"/>
                      </a:lnTo>
                      <a:lnTo>
                        <a:pt x="56" y="174"/>
                      </a:lnTo>
                      <a:lnTo>
                        <a:pt x="68" y="178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90" y="178"/>
                      </a:lnTo>
                      <a:lnTo>
                        <a:pt x="102" y="176"/>
                      </a:lnTo>
                      <a:lnTo>
                        <a:pt x="112" y="174"/>
                      </a:lnTo>
                      <a:lnTo>
                        <a:pt x="122" y="170"/>
                      </a:lnTo>
                      <a:lnTo>
                        <a:pt x="122" y="170"/>
                      </a:lnTo>
                      <a:lnTo>
                        <a:pt x="132" y="164"/>
                      </a:lnTo>
                      <a:lnTo>
                        <a:pt x="132" y="164"/>
                      </a:lnTo>
                      <a:lnTo>
                        <a:pt x="140" y="156"/>
                      </a:lnTo>
                      <a:lnTo>
                        <a:pt x="140" y="156"/>
                      </a:lnTo>
                      <a:lnTo>
                        <a:pt x="148" y="148"/>
                      </a:lnTo>
                      <a:lnTo>
                        <a:pt x="148" y="148"/>
                      </a:lnTo>
                      <a:lnTo>
                        <a:pt x="154" y="140"/>
                      </a:lnTo>
                      <a:lnTo>
                        <a:pt x="154" y="140"/>
                      </a:lnTo>
                      <a:lnTo>
                        <a:pt x="160" y="132"/>
                      </a:lnTo>
                      <a:lnTo>
                        <a:pt x="164" y="122"/>
                      </a:lnTo>
                      <a:lnTo>
                        <a:pt x="170" y="104"/>
                      </a:lnTo>
                      <a:lnTo>
                        <a:pt x="170" y="104"/>
                      </a:lnTo>
                      <a:lnTo>
                        <a:pt x="172" y="88"/>
                      </a:lnTo>
                      <a:lnTo>
                        <a:pt x="172" y="88"/>
                      </a:lnTo>
                      <a:lnTo>
                        <a:pt x="170" y="72"/>
                      </a:lnTo>
                      <a:lnTo>
                        <a:pt x="170" y="72"/>
                      </a:lnTo>
                      <a:lnTo>
                        <a:pt x="166" y="60"/>
                      </a:lnTo>
                      <a:lnTo>
                        <a:pt x="166" y="60"/>
                      </a:lnTo>
                      <a:lnTo>
                        <a:pt x="162" y="50"/>
                      </a:lnTo>
                      <a:lnTo>
                        <a:pt x="162" y="50"/>
                      </a:lnTo>
                      <a:lnTo>
                        <a:pt x="158" y="42"/>
                      </a:lnTo>
                      <a:lnTo>
                        <a:pt x="152" y="36"/>
                      </a:lnTo>
                      <a:lnTo>
                        <a:pt x="152" y="36"/>
                      </a:lnTo>
                      <a:lnTo>
                        <a:pt x="148" y="32"/>
                      </a:lnTo>
                      <a:lnTo>
                        <a:pt x="150" y="32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4" name="Freeform 149">
                  <a:extLst>
                    <a:ext uri="{FF2B5EF4-FFF2-40B4-BE49-F238E27FC236}">
                      <a16:creationId xmlns="" xmlns:a16="http://schemas.microsoft.com/office/drawing/2014/main" id="{0F56AA20-1EB2-4203-8065-E747A709AB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9463" y="1490734"/>
                  <a:ext cx="247786" cy="260401"/>
                </a:xfrm>
                <a:custGeom>
                  <a:avLst/>
                  <a:gdLst>
                    <a:gd name="T0" fmla="*/ 70 w 120"/>
                    <a:gd name="T1" fmla="*/ 62 h 124"/>
                    <a:gd name="T2" fmla="*/ 78 w 120"/>
                    <a:gd name="T3" fmla="*/ 78 h 124"/>
                    <a:gd name="T4" fmla="*/ 82 w 120"/>
                    <a:gd name="T5" fmla="*/ 92 h 124"/>
                    <a:gd name="T6" fmla="*/ 82 w 120"/>
                    <a:gd name="T7" fmla="*/ 98 h 124"/>
                    <a:gd name="T8" fmla="*/ 78 w 120"/>
                    <a:gd name="T9" fmla="*/ 110 h 124"/>
                    <a:gd name="T10" fmla="*/ 74 w 120"/>
                    <a:gd name="T11" fmla="*/ 114 h 124"/>
                    <a:gd name="T12" fmla="*/ 64 w 120"/>
                    <a:gd name="T13" fmla="*/ 122 h 124"/>
                    <a:gd name="T14" fmla="*/ 52 w 120"/>
                    <a:gd name="T15" fmla="*/ 124 h 124"/>
                    <a:gd name="T16" fmla="*/ 44 w 120"/>
                    <a:gd name="T17" fmla="*/ 124 h 124"/>
                    <a:gd name="T18" fmla="*/ 24 w 120"/>
                    <a:gd name="T19" fmla="*/ 114 h 124"/>
                    <a:gd name="T20" fmla="*/ 8 w 120"/>
                    <a:gd name="T21" fmla="*/ 110 h 124"/>
                    <a:gd name="T22" fmla="*/ 14 w 120"/>
                    <a:gd name="T23" fmla="*/ 104 h 124"/>
                    <a:gd name="T24" fmla="*/ 0 w 120"/>
                    <a:gd name="T25" fmla="*/ 80 h 124"/>
                    <a:gd name="T26" fmla="*/ 0 w 120"/>
                    <a:gd name="T27" fmla="*/ 68 h 124"/>
                    <a:gd name="T28" fmla="*/ 26 w 120"/>
                    <a:gd name="T29" fmla="*/ 72 h 124"/>
                    <a:gd name="T30" fmla="*/ 24 w 120"/>
                    <a:gd name="T31" fmla="*/ 82 h 124"/>
                    <a:gd name="T32" fmla="*/ 46 w 120"/>
                    <a:gd name="T33" fmla="*/ 66 h 124"/>
                    <a:gd name="T34" fmla="*/ 36 w 120"/>
                    <a:gd name="T35" fmla="*/ 48 h 124"/>
                    <a:gd name="T36" fmla="*/ 32 w 120"/>
                    <a:gd name="T37" fmla="*/ 34 h 124"/>
                    <a:gd name="T38" fmla="*/ 32 w 120"/>
                    <a:gd name="T39" fmla="*/ 28 h 124"/>
                    <a:gd name="T40" fmla="*/ 40 w 120"/>
                    <a:gd name="T41" fmla="*/ 12 h 124"/>
                    <a:gd name="T42" fmla="*/ 44 w 120"/>
                    <a:gd name="T43" fmla="*/ 6 h 124"/>
                    <a:gd name="T44" fmla="*/ 56 w 120"/>
                    <a:gd name="T45" fmla="*/ 0 h 124"/>
                    <a:gd name="T46" fmla="*/ 64 w 120"/>
                    <a:gd name="T47" fmla="*/ 0 h 124"/>
                    <a:gd name="T48" fmla="*/ 80 w 120"/>
                    <a:gd name="T49" fmla="*/ 2 h 124"/>
                    <a:gd name="T50" fmla="*/ 94 w 120"/>
                    <a:gd name="T51" fmla="*/ 10 h 124"/>
                    <a:gd name="T52" fmla="*/ 116 w 120"/>
                    <a:gd name="T53" fmla="*/ 8 h 124"/>
                    <a:gd name="T54" fmla="*/ 106 w 120"/>
                    <a:gd name="T55" fmla="*/ 20 h 124"/>
                    <a:gd name="T56" fmla="*/ 120 w 120"/>
                    <a:gd name="T57" fmla="*/ 48 h 124"/>
                    <a:gd name="T58" fmla="*/ 120 w 120"/>
                    <a:gd name="T59" fmla="*/ 54 h 124"/>
                    <a:gd name="T60" fmla="*/ 116 w 120"/>
                    <a:gd name="T61" fmla="*/ 68 h 124"/>
                    <a:gd name="T62" fmla="*/ 92 w 120"/>
                    <a:gd name="T63" fmla="*/ 60 h 124"/>
                    <a:gd name="T64" fmla="*/ 94 w 120"/>
                    <a:gd name="T65" fmla="*/ 54 h 124"/>
                    <a:gd name="T66" fmla="*/ 96 w 120"/>
                    <a:gd name="T67" fmla="*/ 46 h 124"/>
                    <a:gd name="T68" fmla="*/ 92 w 120"/>
                    <a:gd name="T69" fmla="*/ 36 h 124"/>
                    <a:gd name="T70" fmla="*/ 36 w 120"/>
                    <a:gd name="T71" fmla="*/ 100 h 124"/>
                    <a:gd name="T72" fmla="*/ 42 w 120"/>
                    <a:gd name="T73" fmla="*/ 102 h 124"/>
                    <a:gd name="T74" fmla="*/ 46 w 120"/>
                    <a:gd name="T75" fmla="*/ 102 h 124"/>
                    <a:gd name="T76" fmla="*/ 56 w 120"/>
                    <a:gd name="T77" fmla="*/ 98 h 124"/>
                    <a:gd name="T78" fmla="*/ 58 w 120"/>
                    <a:gd name="T79" fmla="*/ 94 h 124"/>
                    <a:gd name="T80" fmla="*/ 58 w 120"/>
                    <a:gd name="T81" fmla="*/ 90 h 124"/>
                    <a:gd name="T82" fmla="*/ 54 w 120"/>
                    <a:gd name="T83" fmla="*/ 80 h 124"/>
                    <a:gd name="T84" fmla="*/ 82 w 120"/>
                    <a:gd name="T85" fmla="*/ 24 h 124"/>
                    <a:gd name="T86" fmla="*/ 76 w 120"/>
                    <a:gd name="T87" fmla="*/ 22 h 124"/>
                    <a:gd name="T88" fmla="*/ 70 w 120"/>
                    <a:gd name="T89" fmla="*/ 20 h 124"/>
                    <a:gd name="T90" fmla="*/ 60 w 120"/>
                    <a:gd name="T91" fmla="*/ 26 h 124"/>
                    <a:gd name="T92" fmla="*/ 56 w 120"/>
                    <a:gd name="T93" fmla="*/ 30 h 124"/>
                    <a:gd name="T94" fmla="*/ 56 w 120"/>
                    <a:gd name="T95" fmla="*/ 36 h 124"/>
                    <a:gd name="T96" fmla="*/ 62 w 120"/>
                    <a:gd name="T97" fmla="*/ 48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0" h="124">
                      <a:moveTo>
                        <a:pt x="92" y="36"/>
                      </a:moveTo>
                      <a:lnTo>
                        <a:pt x="70" y="62"/>
                      </a:lnTo>
                      <a:lnTo>
                        <a:pt x="70" y="62"/>
                      </a:lnTo>
                      <a:lnTo>
                        <a:pt x="78" y="78"/>
                      </a:lnTo>
                      <a:lnTo>
                        <a:pt x="82" y="84"/>
                      </a:lnTo>
                      <a:lnTo>
                        <a:pt x="82" y="92"/>
                      </a:lnTo>
                      <a:lnTo>
                        <a:pt x="82" y="92"/>
                      </a:lnTo>
                      <a:lnTo>
                        <a:pt x="82" y="98"/>
                      </a:lnTo>
                      <a:lnTo>
                        <a:pt x="80" y="104"/>
                      </a:lnTo>
                      <a:lnTo>
                        <a:pt x="78" y="110"/>
                      </a:lnTo>
                      <a:lnTo>
                        <a:pt x="74" y="114"/>
                      </a:lnTo>
                      <a:lnTo>
                        <a:pt x="74" y="114"/>
                      </a:lnTo>
                      <a:lnTo>
                        <a:pt x="70" y="118"/>
                      </a:lnTo>
                      <a:lnTo>
                        <a:pt x="64" y="122"/>
                      </a:lnTo>
                      <a:lnTo>
                        <a:pt x="58" y="124"/>
                      </a:lnTo>
                      <a:lnTo>
                        <a:pt x="52" y="124"/>
                      </a:lnTo>
                      <a:lnTo>
                        <a:pt x="52" y="124"/>
                      </a:lnTo>
                      <a:lnTo>
                        <a:pt x="44" y="124"/>
                      </a:lnTo>
                      <a:lnTo>
                        <a:pt x="38" y="122"/>
                      </a:lnTo>
                      <a:lnTo>
                        <a:pt x="24" y="114"/>
                      </a:lnTo>
                      <a:lnTo>
                        <a:pt x="18" y="120"/>
                      </a:lnTo>
                      <a:lnTo>
                        <a:pt x="8" y="110"/>
                      </a:lnTo>
                      <a:lnTo>
                        <a:pt x="14" y="104"/>
                      </a:lnTo>
                      <a:lnTo>
                        <a:pt x="14" y="104"/>
                      </a:lnTo>
                      <a:lnTo>
                        <a:pt x="4" y="9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68"/>
                      </a:lnTo>
                      <a:lnTo>
                        <a:pt x="4" y="58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24" y="82"/>
                      </a:lnTo>
                      <a:lnTo>
                        <a:pt x="26" y="90"/>
                      </a:lnTo>
                      <a:lnTo>
                        <a:pt x="46" y="66"/>
                      </a:lnTo>
                      <a:lnTo>
                        <a:pt x="46" y="66"/>
                      </a:lnTo>
                      <a:lnTo>
                        <a:pt x="36" y="48"/>
                      </a:lnTo>
                      <a:lnTo>
                        <a:pt x="32" y="40"/>
                      </a:lnTo>
                      <a:lnTo>
                        <a:pt x="32" y="34"/>
                      </a:lnTo>
                      <a:lnTo>
                        <a:pt x="32" y="34"/>
                      </a:lnTo>
                      <a:lnTo>
                        <a:pt x="32" y="28"/>
                      </a:lnTo>
                      <a:lnTo>
                        <a:pt x="32" y="2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4" y="6"/>
                      </a:lnTo>
                      <a:lnTo>
                        <a:pt x="50" y="2"/>
                      </a:lnTo>
                      <a:lnTo>
                        <a:pt x="56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72" y="0"/>
                      </a:lnTo>
                      <a:lnTo>
                        <a:pt x="80" y="2"/>
                      </a:lnTo>
                      <a:lnTo>
                        <a:pt x="86" y="6"/>
                      </a:lnTo>
                      <a:lnTo>
                        <a:pt x="94" y="10"/>
                      </a:lnTo>
                      <a:lnTo>
                        <a:pt x="104" y="0"/>
                      </a:lnTo>
                      <a:lnTo>
                        <a:pt x="116" y="8"/>
                      </a:lnTo>
                      <a:lnTo>
                        <a:pt x="106" y="20"/>
                      </a:lnTo>
                      <a:lnTo>
                        <a:pt x="106" y="20"/>
                      </a:lnTo>
                      <a:lnTo>
                        <a:pt x="116" y="34"/>
                      </a:lnTo>
                      <a:lnTo>
                        <a:pt x="120" y="48"/>
                      </a:lnTo>
                      <a:lnTo>
                        <a:pt x="120" y="48"/>
                      </a:lnTo>
                      <a:lnTo>
                        <a:pt x="120" y="54"/>
                      </a:lnTo>
                      <a:lnTo>
                        <a:pt x="120" y="62"/>
                      </a:lnTo>
                      <a:lnTo>
                        <a:pt x="116" y="68"/>
                      </a:lnTo>
                      <a:lnTo>
                        <a:pt x="114" y="76"/>
                      </a:lnTo>
                      <a:lnTo>
                        <a:pt x="92" y="60"/>
                      </a:lnTo>
                      <a:lnTo>
                        <a:pt x="92" y="60"/>
                      </a:lnTo>
                      <a:lnTo>
                        <a:pt x="94" y="54"/>
                      </a:lnTo>
                      <a:lnTo>
                        <a:pt x="96" y="46"/>
                      </a:lnTo>
                      <a:lnTo>
                        <a:pt x="96" y="46"/>
                      </a:lnTo>
                      <a:lnTo>
                        <a:pt x="94" y="40"/>
                      </a:lnTo>
                      <a:lnTo>
                        <a:pt x="92" y="36"/>
                      </a:lnTo>
                      <a:lnTo>
                        <a:pt x="92" y="36"/>
                      </a:lnTo>
                      <a:close/>
                      <a:moveTo>
                        <a:pt x="36" y="100"/>
                      </a:moveTo>
                      <a:lnTo>
                        <a:pt x="36" y="100"/>
                      </a:lnTo>
                      <a:lnTo>
                        <a:pt x="42" y="102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52" y="102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8" y="94"/>
                      </a:lnTo>
                      <a:lnTo>
                        <a:pt x="58" y="90"/>
                      </a:lnTo>
                      <a:lnTo>
                        <a:pt x="58" y="90"/>
                      </a:lnTo>
                      <a:lnTo>
                        <a:pt x="58" y="84"/>
                      </a:lnTo>
                      <a:lnTo>
                        <a:pt x="54" y="80"/>
                      </a:lnTo>
                      <a:lnTo>
                        <a:pt x="36" y="100"/>
                      </a:lnTo>
                      <a:close/>
                      <a:moveTo>
                        <a:pt x="82" y="24"/>
                      </a:moveTo>
                      <a:lnTo>
                        <a:pt x="82" y="24"/>
                      </a:lnTo>
                      <a:lnTo>
                        <a:pt x="76" y="22"/>
                      </a:lnTo>
                      <a:lnTo>
                        <a:pt x="70" y="20"/>
                      </a:lnTo>
                      <a:lnTo>
                        <a:pt x="70" y="20"/>
                      </a:lnTo>
                      <a:lnTo>
                        <a:pt x="64" y="22"/>
                      </a:lnTo>
                      <a:lnTo>
                        <a:pt x="60" y="26"/>
                      </a:lnTo>
                      <a:lnTo>
                        <a:pt x="60" y="26"/>
                      </a:lnTo>
                      <a:lnTo>
                        <a:pt x="56" y="30"/>
                      </a:lnTo>
                      <a:lnTo>
                        <a:pt x="56" y="36"/>
                      </a:lnTo>
                      <a:lnTo>
                        <a:pt x="56" y="36"/>
                      </a:lnTo>
                      <a:lnTo>
                        <a:pt x="58" y="42"/>
                      </a:lnTo>
                      <a:lnTo>
                        <a:pt x="62" y="48"/>
                      </a:lnTo>
                      <a:lnTo>
                        <a:pt x="82" y="24"/>
                      </a:lnTo>
                      <a:close/>
                    </a:path>
                  </a:pathLst>
                </a:custGeom>
                <a:solidFill>
                  <a:srgbClr val="9064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" name="椭圆 2"/>
              <p:cNvSpPr/>
              <p:nvPr/>
            </p:nvSpPr>
            <p:spPr bwMode="auto">
              <a:xfrm>
                <a:off x="-2615175" y="5092645"/>
                <a:ext cx="242887" cy="24288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178" name="矩形 177"/>
          <p:cNvSpPr/>
          <p:nvPr/>
        </p:nvSpPr>
        <p:spPr>
          <a:xfrm>
            <a:off x="11971337" y="2028759"/>
            <a:ext cx="357823" cy="1810399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9" name="文本框 1"/>
          <p:cNvSpPr txBox="1">
            <a:spLocks noChangeArrowheads="1"/>
          </p:cNvSpPr>
          <p:nvPr/>
        </p:nvSpPr>
        <p:spPr bwMode="auto">
          <a:xfrm>
            <a:off x="8886823" y="1906588"/>
            <a:ext cx="290195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36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020175" y="1505726"/>
            <a:ext cx="5881213" cy="81060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indent="342891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日消息，历经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年天猫双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落下帷幕：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天猫双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全天成交额破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2135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亿元。开启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亿包裹时代。</a:t>
            </a:r>
          </a:p>
        </p:txBody>
      </p:sp>
      <p:pic>
        <p:nvPicPr>
          <p:cNvPr id="1026" name="Picture 2" descr="E:\2016.11\福建船政交通职业学院 11.16\移动电商产业图谱\京东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33" y="3833799"/>
            <a:ext cx="1910400" cy="95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E:\2016.11\福建船政交通职业学院 11.16\移动电商产业图谱\苏宁易购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49" y="4833806"/>
            <a:ext cx="1910400" cy="97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E:\2016.11\福建船政交通职业学院 11.16\移动电商产业图谱\淘宝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87" y="1630567"/>
            <a:ext cx="1068715" cy="106871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2016.11\福建船政交通职业学院 11.16\移动电商产业图谱\天猫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64" y="1617277"/>
            <a:ext cx="1064523" cy="1068715"/>
          </a:xfrm>
          <a:prstGeom prst="rect">
            <a:avLst/>
          </a:prstGeom>
          <a:noFill/>
          <a:effectLst>
            <a:softEdge rad="444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istrator\桌面\logo\logo\a0d38fce94521d9a65aeaf0dda056a28ddac0c9e60d40-FpUBqt_fw6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50" y="2934484"/>
            <a:ext cx="1911965" cy="85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9848941B-0576-40DF-8DAE-58FF1972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移动电子商务发展现状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3DB566-F064-4AB8-8321-7EA3ED3B2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75" y="2934484"/>
            <a:ext cx="6012049" cy="33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1599745"/>
            <a:ext cx="6033413" cy="405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8CDDD0-31C3-4E63-A8CA-FD923724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移动电子商务发展趋势</a:t>
            </a:r>
            <a:endParaRPr lang="zh-CN" altLang="zh-CN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6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1409D55-CDC6-4891-83BF-F3BE23A65D25}"/>
              </a:ext>
            </a:extLst>
          </p:cNvPr>
          <p:cNvSpPr/>
          <p:nvPr/>
        </p:nvSpPr>
        <p:spPr bwMode="auto">
          <a:xfrm>
            <a:off x="-1" y="3213247"/>
            <a:ext cx="12192001" cy="2766640"/>
          </a:xfrm>
          <a:prstGeom prst="rect">
            <a:avLst/>
          </a:prstGeom>
          <a:solidFill>
            <a:srgbClr val="C9E6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1.1.6 </a:t>
            </a:r>
            <a:r>
              <a:rPr lang="zh-CN" altLang="en-US" dirty="0"/>
              <a:t>移动购物市场交易规模大幅上升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784" y="1632346"/>
            <a:ext cx="11482169" cy="2447872"/>
          </a:xfrm>
        </p:spPr>
        <p:txBody>
          <a:bodyPr/>
          <a:lstStyle/>
          <a:p>
            <a:r>
              <a:rPr lang="zh-CN" altLang="en-US" dirty="0"/>
              <a:t>根据艾瑞咨询发布的</a:t>
            </a:r>
            <a:r>
              <a:rPr lang="en-US" altLang="zh-CN" dirty="0"/>
              <a:t>《2017 </a:t>
            </a:r>
            <a:r>
              <a:rPr lang="zh-CN" altLang="en-US" dirty="0"/>
              <a:t>年</a:t>
            </a:r>
            <a:r>
              <a:rPr lang="en-US" altLang="zh-CN" dirty="0"/>
              <a:t>Q2 </a:t>
            </a:r>
            <a:r>
              <a:rPr lang="zh-CN" altLang="en-US" dirty="0"/>
              <a:t>中国电子商务季度数据发布研究报告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显示</a:t>
            </a:r>
            <a:r>
              <a:rPr lang="zh-CN" altLang="en-US" dirty="0"/>
              <a:t>，</a:t>
            </a:r>
            <a:r>
              <a:rPr lang="en-US" altLang="zh-CN" dirty="0"/>
              <a:t>2017 </a:t>
            </a:r>
            <a:r>
              <a:rPr lang="zh-CN" altLang="en-US" dirty="0"/>
              <a:t>年第二季度中国移动购物市场交易规模达</a:t>
            </a:r>
            <a:r>
              <a:rPr lang="en-US" altLang="zh-CN" dirty="0"/>
              <a:t>11 728.5 </a:t>
            </a:r>
            <a:r>
              <a:rPr lang="zh-CN" altLang="en-US" dirty="0"/>
              <a:t>亿元，同比</a:t>
            </a:r>
            <a:r>
              <a:rPr lang="zh-CN" altLang="en-US" dirty="0" smtClean="0"/>
              <a:t>增长</a:t>
            </a:r>
            <a:r>
              <a:rPr lang="en-US" altLang="zh-CN" dirty="0"/>
              <a:t>40.8%</a:t>
            </a:r>
            <a:r>
              <a:rPr lang="zh-CN" altLang="en-US" dirty="0"/>
              <a:t>，增速持续放缓，但仍维持了</a:t>
            </a:r>
            <a:r>
              <a:rPr lang="en-US" altLang="zh-CN" dirty="0"/>
              <a:t>40%</a:t>
            </a:r>
            <a:r>
              <a:rPr lang="zh-CN" altLang="en-US" dirty="0"/>
              <a:t>以上的高</a:t>
            </a:r>
            <a:r>
              <a:rPr lang="zh-CN" altLang="en-US" dirty="0" smtClean="0"/>
              <a:t>增速。</a:t>
            </a:r>
            <a:endParaRPr lang="zh-CN" altLang="en-US" dirty="0"/>
          </a:p>
        </p:txBody>
      </p:sp>
      <p:sp>
        <p:nvSpPr>
          <p:cNvPr id="16" name="等腰三角形 5"/>
          <p:cNvSpPr/>
          <p:nvPr/>
        </p:nvSpPr>
        <p:spPr>
          <a:xfrm rot="5400000">
            <a:off x="2199265" y="2448077"/>
            <a:ext cx="807877" cy="2480480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62662" y="3366166"/>
            <a:ext cx="20233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3200" b="1" spc="400" dirty="0" smtClean="0"/>
              <a:t>课堂讨论</a:t>
            </a:r>
            <a:endParaRPr lang="zh-CN" altLang="en-US" sz="3200" b="1" spc="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16810" y="3213246"/>
            <a:ext cx="978685" cy="1035775"/>
            <a:chOff x="1322388" y="2682875"/>
            <a:chExt cx="381000" cy="403225"/>
          </a:xfrm>
        </p:grpSpPr>
        <p:sp>
          <p:nvSpPr>
            <p:cNvPr id="9" name="Freeform 47"/>
            <p:cNvSpPr>
              <a:spLocks/>
            </p:cNvSpPr>
            <p:nvPr/>
          </p:nvSpPr>
          <p:spPr bwMode="auto">
            <a:xfrm>
              <a:off x="1322388" y="2832100"/>
              <a:ext cx="179387" cy="254000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1420813" y="2682875"/>
              <a:ext cx="244475" cy="284163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"/>
            <p:cNvSpPr>
              <a:spLocks/>
            </p:cNvSpPr>
            <p:nvPr/>
          </p:nvSpPr>
          <p:spPr bwMode="auto">
            <a:xfrm>
              <a:off x="1631950" y="2736850"/>
              <a:ext cx="39688" cy="50800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1649413" y="2851150"/>
              <a:ext cx="53975" cy="333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1649413" y="2797175"/>
              <a:ext cx="53975" cy="23813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内容占位符 2"/>
          <p:cNvSpPr txBox="1">
            <a:spLocks/>
          </p:cNvSpPr>
          <p:nvPr/>
        </p:nvSpPr>
        <p:spPr>
          <a:xfrm>
            <a:off x="479376" y="4437112"/>
            <a:ext cx="11482169" cy="2447872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/>
              <a:t>移动电子商务给人民的生活和工作带来了极大的方便，尤其在</a:t>
            </a:r>
            <a:r>
              <a:rPr lang="zh-CN" altLang="en-US" kern="0" dirty="0" smtClean="0"/>
              <a:t>购物</a:t>
            </a:r>
            <a:r>
              <a:rPr lang="zh-CN" altLang="en-US" kern="0" dirty="0"/>
              <a:t>方面，那么大家平时经常用的移动购物网站有哪些？您比较喜欢</a:t>
            </a:r>
            <a:r>
              <a:rPr lang="zh-CN" altLang="en-US" kern="0" dirty="0" smtClean="0"/>
              <a:t>使用</a:t>
            </a:r>
            <a:r>
              <a:rPr lang="zh-CN" altLang="en-US" kern="0" dirty="0"/>
              <a:t>哪个网站？为什么？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7136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3"/>
          <p:cNvGrpSpPr>
            <a:grpSpLocks/>
          </p:cNvGrpSpPr>
          <p:nvPr/>
        </p:nvGrpSpPr>
        <p:grpSpPr bwMode="auto">
          <a:xfrm>
            <a:off x="0" y="0"/>
            <a:ext cx="6846888" cy="6846888"/>
            <a:chOff x="0" y="0"/>
            <a:chExt cx="6847115" cy="6847115"/>
          </a:xfrm>
        </p:grpSpPr>
        <p:sp>
          <p:nvSpPr>
            <p:cNvPr id="3" name="直角三角形 2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0" y="3516430"/>
              <a:ext cx="3330685" cy="3330685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" name="文本框 12"/>
          <p:cNvSpPr txBox="1">
            <a:spLocks noChangeArrowheads="1"/>
          </p:cNvSpPr>
          <p:nvPr/>
        </p:nvSpPr>
        <p:spPr bwMode="auto">
          <a:xfrm rot="2718185">
            <a:off x="1065213" y="4213225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 rot="2688129">
            <a:off x="-314325" y="5210175"/>
            <a:ext cx="3508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57"/>
          <p:cNvGrpSpPr>
            <a:grpSpLocks/>
          </p:cNvGrpSpPr>
          <p:nvPr/>
        </p:nvGrpSpPr>
        <p:grpSpPr bwMode="auto">
          <a:xfrm rot="10800000">
            <a:off x="10663713" y="0"/>
            <a:ext cx="1509713" cy="1509713"/>
            <a:chOff x="0" y="0"/>
            <a:chExt cx="6847115" cy="6847115"/>
          </a:xfrm>
        </p:grpSpPr>
        <p:sp>
          <p:nvSpPr>
            <p:cNvPr id="35" name="直角三角形 34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直角三角形 35"/>
            <p:cNvSpPr/>
            <p:nvPr/>
          </p:nvSpPr>
          <p:spPr>
            <a:xfrm>
              <a:off x="0" y="3527955"/>
              <a:ext cx="3333560" cy="3333560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" name="矩形: 圆角 14">
            <a:extLst>
              <a:ext uri="{FF2B5EF4-FFF2-40B4-BE49-F238E27FC236}">
                <a16:creationId xmlns="" xmlns:a16="http://schemas.microsoft.com/office/drawing/2014/main" id="{DA6975DB-26E7-479F-BD35-1D8BDA286C58}"/>
              </a:ext>
            </a:extLst>
          </p:cNvPr>
          <p:cNvSpPr/>
          <p:nvPr/>
        </p:nvSpPr>
        <p:spPr bwMode="auto">
          <a:xfrm>
            <a:off x="5092859" y="1513785"/>
            <a:ext cx="960698" cy="486138"/>
          </a:xfrm>
          <a:prstGeom prst="roundRect">
            <a:avLst/>
          </a:prstGeom>
          <a:solidFill>
            <a:srgbClr val="12A8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86DDA551-8B4A-4283-9F61-A12C755DA526}"/>
              </a:ext>
            </a:extLst>
          </p:cNvPr>
          <p:cNvSpPr/>
          <p:nvPr/>
        </p:nvSpPr>
        <p:spPr>
          <a:xfrm>
            <a:off x="6204027" y="1560613"/>
            <a:ext cx="479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2A89D"/>
                </a:solidFill>
                <a:latin typeface="+mn-ea"/>
                <a:ea typeface="+mn-ea"/>
              </a:rPr>
              <a:t>移动电子商务的发展历程及现状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59FF8B5B-C841-4D64-A514-1B468A9E2ECA}"/>
              </a:ext>
            </a:extLst>
          </p:cNvPr>
          <p:cNvSpPr/>
          <p:nvPr/>
        </p:nvSpPr>
        <p:spPr>
          <a:xfrm>
            <a:off x="5231755" y="1537991"/>
            <a:ext cx="6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45" name="矩形: 圆角 19">
            <a:extLst>
              <a:ext uri="{FF2B5EF4-FFF2-40B4-BE49-F238E27FC236}">
                <a16:creationId xmlns="" xmlns:a16="http://schemas.microsoft.com/office/drawing/2014/main" id="{3477E149-2E6C-4413-9384-321680157510}"/>
              </a:ext>
            </a:extLst>
          </p:cNvPr>
          <p:cNvSpPr/>
          <p:nvPr/>
        </p:nvSpPr>
        <p:spPr bwMode="auto">
          <a:xfrm>
            <a:off x="5092859" y="2328642"/>
            <a:ext cx="960698" cy="48613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66D7701-F63E-406A-8585-04B1715AB42C}"/>
              </a:ext>
            </a:extLst>
          </p:cNvPr>
          <p:cNvSpPr/>
          <p:nvPr/>
        </p:nvSpPr>
        <p:spPr>
          <a:xfrm>
            <a:off x="5231755" y="2352848"/>
            <a:ext cx="6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4ABFDBCE-8A5C-4124-A415-5981D1B48AE9}"/>
              </a:ext>
            </a:extLst>
          </p:cNvPr>
          <p:cNvSpPr/>
          <p:nvPr/>
        </p:nvSpPr>
        <p:spPr>
          <a:xfrm>
            <a:off x="6251530" y="2340878"/>
            <a:ext cx="4155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移动电子商务的发展趋势</a:t>
            </a:r>
          </a:p>
        </p:txBody>
      </p:sp>
    </p:spTree>
    <p:extLst>
      <p:ext uri="{BB962C8B-B14F-4D97-AF65-F5344CB8AC3E}">
        <p14:creationId xmlns:p14="http://schemas.microsoft.com/office/powerpoint/2010/main" val="39758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08853" y="1326265"/>
            <a:ext cx="7513726" cy="5045411"/>
            <a:chOff x="1368023" y="1394294"/>
            <a:chExt cx="8557340" cy="5694370"/>
          </a:xfrm>
        </p:grpSpPr>
        <p:sp>
          <p:nvSpPr>
            <p:cNvPr id="13" name="椭圆 12"/>
            <p:cNvSpPr/>
            <p:nvPr/>
          </p:nvSpPr>
          <p:spPr bwMode="auto">
            <a:xfrm>
              <a:off x="4316595" y="2764896"/>
              <a:ext cx="2682121" cy="549963"/>
            </a:xfrm>
            <a:prstGeom prst="ellipse">
              <a:avLst/>
            </a:prstGeom>
            <a:solidFill>
              <a:srgbClr val="2D65B4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4429" tIns="34429" rIns="34429" bIns="34429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376948">
                <a:defRPr/>
              </a:pPr>
              <a:endParaRPr lang="zh-CN" altLang="en-US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4226268" y="2686218"/>
              <a:ext cx="2845639" cy="2839469"/>
            </a:xfrm>
            <a:prstGeom prst="blockArc">
              <a:avLst>
                <a:gd name="adj1" fmla="val 10778228"/>
                <a:gd name="adj2" fmla="val 9473104"/>
                <a:gd name="adj3" fmla="val 5006"/>
              </a:avLst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1368023" y="3553550"/>
              <a:ext cx="1687267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7:00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朋友圈</a:t>
              </a:r>
              <a:r>
                <a:rPr lang="en-US" altLang="zh-CN" sz="1867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微博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121282" y="3594001"/>
              <a:ext cx="700062" cy="698165"/>
              <a:chOff x="3945767" y="2998441"/>
              <a:chExt cx="901491" cy="899049"/>
            </a:xfrm>
            <a:solidFill>
              <a:srgbClr val="2D65B4"/>
            </a:solidFill>
          </p:grpSpPr>
          <p:sp>
            <p:nvSpPr>
              <p:cNvPr id="405" name="椭圆形标注 404"/>
              <p:cNvSpPr/>
              <p:nvPr/>
            </p:nvSpPr>
            <p:spPr>
              <a:xfrm rot="19384184">
                <a:off x="3945767" y="2998441"/>
                <a:ext cx="901491" cy="899049"/>
              </a:xfrm>
              <a:prstGeom prst="wedgeEllipseCallout">
                <a:avLst>
                  <a:gd name="adj1" fmla="val 72416"/>
                  <a:gd name="adj2" fmla="val 5016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406" name="图片 40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5130" y="3176583"/>
                <a:ext cx="542764" cy="542764"/>
              </a:xfrm>
              <a:prstGeom prst="rect">
                <a:avLst/>
              </a:prstGeom>
              <a:grpFill/>
            </p:spPr>
          </p:pic>
        </p:grpSp>
        <p:sp>
          <p:nvSpPr>
            <p:cNvPr id="17" name="TextBox 14"/>
            <p:cNvSpPr txBox="1"/>
            <p:nvPr/>
          </p:nvSpPr>
          <p:spPr>
            <a:xfrm>
              <a:off x="1624356" y="2323279"/>
              <a:ext cx="1570426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8:00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地图查路况</a:t>
              </a: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2232192" y="1394294"/>
              <a:ext cx="2386490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9:05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检索信息浏览新闻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544856" y="1705273"/>
              <a:ext cx="725324" cy="723357"/>
              <a:chOff x="4840585" y="605916"/>
              <a:chExt cx="913263" cy="910788"/>
            </a:xfrm>
            <a:solidFill>
              <a:srgbClr val="2D65B4"/>
            </a:solidFill>
          </p:grpSpPr>
          <p:sp>
            <p:nvSpPr>
              <p:cNvPr id="403" name="椭圆形标注 402"/>
              <p:cNvSpPr/>
              <p:nvPr/>
            </p:nvSpPr>
            <p:spPr>
              <a:xfrm rot="21445959">
                <a:off x="4840585" y="605916"/>
                <a:ext cx="913263" cy="910788"/>
              </a:xfrm>
              <a:prstGeom prst="wedgeEllipseCallout">
                <a:avLst>
                  <a:gd name="adj1" fmla="val 32870"/>
                  <a:gd name="adj2" fmla="val 7547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404" name="图片 403"/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9456" y="820234"/>
                <a:ext cx="520783" cy="520783"/>
              </a:xfrm>
              <a:prstGeom prst="rect">
                <a:avLst/>
              </a:prstGeom>
              <a:grpFill/>
            </p:spPr>
          </p:pic>
        </p:grpSp>
        <p:sp>
          <p:nvSpPr>
            <p:cNvPr id="20" name="TextBox 23"/>
            <p:cNvSpPr txBox="1"/>
            <p:nvPr/>
          </p:nvSpPr>
          <p:spPr>
            <a:xfrm>
              <a:off x="6789613" y="1534094"/>
              <a:ext cx="2114469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12:05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地图查附近美食</a:t>
              </a: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7923961" y="2610589"/>
              <a:ext cx="1842447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14:15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打开音乐听歌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087213" y="2717498"/>
              <a:ext cx="689662" cy="691535"/>
              <a:chOff x="10701987" y="1957653"/>
              <a:chExt cx="935943" cy="938485"/>
            </a:xfrm>
            <a:solidFill>
              <a:srgbClr val="2D65B4"/>
            </a:solidFill>
          </p:grpSpPr>
          <p:sp>
            <p:nvSpPr>
              <p:cNvPr id="400" name="椭圆形标注 399"/>
              <p:cNvSpPr/>
              <p:nvPr/>
            </p:nvSpPr>
            <p:spPr>
              <a:xfrm rot="6013987">
                <a:off x="10700716" y="1958924"/>
                <a:ext cx="938485" cy="935943"/>
              </a:xfrm>
              <a:prstGeom prst="wedgeEllipseCallout">
                <a:avLst>
                  <a:gd name="adj1" fmla="val 69489"/>
                  <a:gd name="adj2" fmla="val 4929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401" name="图片 400"/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98794" y="2174449"/>
                <a:ext cx="535166" cy="535166"/>
              </a:xfrm>
              <a:prstGeom prst="rect">
                <a:avLst/>
              </a:prstGeom>
              <a:grpFill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7429405" y="4219756"/>
              <a:ext cx="712146" cy="710217"/>
              <a:chOff x="10670352" y="4529790"/>
              <a:chExt cx="958657" cy="956060"/>
            </a:xfrm>
            <a:solidFill>
              <a:srgbClr val="2D65B4"/>
            </a:solidFill>
          </p:grpSpPr>
          <p:sp>
            <p:nvSpPr>
              <p:cNvPr id="398" name="椭圆形标注 397"/>
              <p:cNvSpPr/>
              <p:nvPr/>
            </p:nvSpPr>
            <p:spPr>
              <a:xfrm rot="10800000">
                <a:off x="10670352" y="4529790"/>
                <a:ext cx="958657" cy="956060"/>
              </a:xfrm>
              <a:prstGeom prst="wedgeEllipseCallout">
                <a:avLst>
                  <a:gd name="adj1" fmla="val 85115"/>
                  <a:gd name="adj2" fmla="val 1273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99" name="图片 39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58853" y="4719228"/>
                <a:ext cx="577182" cy="577182"/>
              </a:xfrm>
              <a:prstGeom prst="rect">
                <a:avLst/>
              </a:prstGeom>
              <a:grpFill/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6622015" y="5441785"/>
              <a:ext cx="726878" cy="724909"/>
              <a:chOff x="10670352" y="4529790"/>
              <a:chExt cx="958657" cy="956060"/>
            </a:xfrm>
            <a:solidFill>
              <a:srgbClr val="2D65B4"/>
            </a:solidFill>
          </p:grpSpPr>
          <p:sp>
            <p:nvSpPr>
              <p:cNvPr id="396" name="椭圆形标注 395"/>
              <p:cNvSpPr/>
              <p:nvPr/>
            </p:nvSpPr>
            <p:spPr>
              <a:xfrm rot="10800000">
                <a:off x="10670352" y="4529790"/>
                <a:ext cx="958657" cy="956060"/>
              </a:xfrm>
              <a:prstGeom prst="wedgeEllipseCallout">
                <a:avLst>
                  <a:gd name="adj1" fmla="val 59283"/>
                  <a:gd name="adj2" fmla="val 6208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97" name="图片 39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58853" y="4719228"/>
                <a:ext cx="577182" cy="577182"/>
              </a:xfrm>
              <a:prstGeom prst="rect">
                <a:avLst/>
              </a:prstGeom>
              <a:grpFill/>
            </p:spPr>
          </p:pic>
        </p:grpSp>
        <p:sp>
          <p:nvSpPr>
            <p:cNvPr id="25" name="TextBox 31"/>
            <p:cNvSpPr txBox="1"/>
            <p:nvPr/>
          </p:nvSpPr>
          <p:spPr>
            <a:xfrm>
              <a:off x="8354937" y="4185336"/>
              <a:ext cx="1570426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18:15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地图查路况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43241" y="5755938"/>
              <a:ext cx="745204" cy="747228"/>
              <a:chOff x="5759661" y="5942532"/>
              <a:chExt cx="902104" cy="904554"/>
            </a:xfrm>
            <a:solidFill>
              <a:srgbClr val="2D65B4"/>
            </a:solidFill>
          </p:grpSpPr>
          <p:sp>
            <p:nvSpPr>
              <p:cNvPr id="393" name="椭圆形标注 392"/>
              <p:cNvSpPr/>
              <p:nvPr/>
            </p:nvSpPr>
            <p:spPr>
              <a:xfrm rot="18043362">
                <a:off x="5758436" y="5943757"/>
                <a:ext cx="904554" cy="902104"/>
              </a:xfrm>
              <a:prstGeom prst="wedgeEllipseCallout">
                <a:avLst>
                  <a:gd name="adj1" fmla="val 76719"/>
                  <a:gd name="adj2" fmla="val -1585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94" name="图片 393"/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2032" y="6049476"/>
                <a:ext cx="328318" cy="328318"/>
              </a:xfrm>
              <a:prstGeom prst="rect">
                <a:avLst/>
              </a:prstGeom>
              <a:grpFill/>
            </p:spPr>
          </p:pic>
          <p:pic>
            <p:nvPicPr>
              <p:cNvPr id="395" name="图片 394"/>
              <p:cNvPicPr>
                <a:picLocks noChangeAspect="1"/>
              </p:cNvPicPr>
              <p:nvPr/>
            </p:nvPicPr>
            <p:blipFill>
              <a:blip r:embed="rId6" cstate="email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7012" y="6490361"/>
                <a:ext cx="247396" cy="247396"/>
              </a:xfrm>
              <a:prstGeom prst="rect">
                <a:avLst/>
              </a:prstGeom>
              <a:grpFill/>
            </p:spPr>
          </p:pic>
        </p:grpSp>
        <p:sp>
          <p:nvSpPr>
            <p:cNvPr id="27" name="TextBox 36"/>
            <p:cNvSpPr txBox="1"/>
            <p:nvPr/>
          </p:nvSpPr>
          <p:spPr>
            <a:xfrm>
              <a:off x="7190112" y="5828257"/>
              <a:ext cx="2114469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19:05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拍照分享社交圈</a:t>
              </a:r>
            </a:p>
          </p:txBody>
        </p:sp>
        <p:sp>
          <p:nvSpPr>
            <p:cNvPr id="28" name="TextBox 31"/>
            <p:cNvSpPr txBox="1"/>
            <p:nvPr/>
          </p:nvSpPr>
          <p:spPr>
            <a:xfrm>
              <a:off x="1613945" y="5000572"/>
              <a:ext cx="1842447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23:00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手机阅读入睡</a:t>
              </a:r>
            </a:p>
          </p:txBody>
        </p:sp>
        <p:sp>
          <p:nvSpPr>
            <p:cNvPr id="29" name="TextBox 39"/>
            <p:cNvSpPr txBox="1"/>
            <p:nvPr/>
          </p:nvSpPr>
          <p:spPr>
            <a:xfrm>
              <a:off x="3208869" y="6243338"/>
              <a:ext cx="1842447" cy="84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20:55</a:t>
              </a:r>
            </a:p>
            <a:p>
              <a:pPr algn="ctr" defTabSz="1828572">
                <a:defRPr/>
              </a:pPr>
              <a:r>
                <a:rPr lang="zh-CN" altLang="en-US" sz="1867" dirty="0">
                  <a:latin typeface="微软雅黑" pitchFamily="34" charset="-122"/>
                  <a:ea typeface="微软雅黑" pitchFamily="34" charset="-122"/>
                </a:rPr>
                <a:t>看电视看新闻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451971" y="4865789"/>
              <a:ext cx="700062" cy="698165"/>
              <a:chOff x="3945767" y="2998441"/>
              <a:chExt cx="901491" cy="899049"/>
            </a:xfrm>
            <a:solidFill>
              <a:srgbClr val="2D65B4"/>
            </a:solidFill>
          </p:grpSpPr>
          <p:sp>
            <p:nvSpPr>
              <p:cNvPr id="391" name="椭圆形标注 390"/>
              <p:cNvSpPr/>
              <p:nvPr/>
            </p:nvSpPr>
            <p:spPr>
              <a:xfrm rot="19384184">
                <a:off x="3945767" y="2998441"/>
                <a:ext cx="901491" cy="899049"/>
              </a:xfrm>
              <a:prstGeom prst="wedgeEllipseCallout">
                <a:avLst>
                  <a:gd name="adj1" fmla="val 84368"/>
                  <a:gd name="adj2" fmla="val 20956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92" name="图片 39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5130" y="3176583"/>
                <a:ext cx="542764" cy="542764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3484523" y="2496536"/>
              <a:ext cx="700062" cy="698165"/>
              <a:chOff x="3945767" y="2998441"/>
              <a:chExt cx="901491" cy="899049"/>
            </a:xfrm>
            <a:solidFill>
              <a:srgbClr val="2D65B4"/>
            </a:solidFill>
          </p:grpSpPr>
          <p:sp>
            <p:nvSpPr>
              <p:cNvPr id="389" name="椭圆形标注 388"/>
              <p:cNvSpPr/>
              <p:nvPr/>
            </p:nvSpPr>
            <p:spPr>
              <a:xfrm rot="19384184">
                <a:off x="3945767" y="2998441"/>
                <a:ext cx="901491" cy="899049"/>
              </a:xfrm>
              <a:prstGeom prst="wedgeEllipseCallout">
                <a:avLst>
                  <a:gd name="adj1" fmla="val 41653"/>
                  <a:gd name="adj2" fmla="val 8014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90" name="图片 38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5129" y="3176582"/>
                <a:ext cx="542764" cy="542764"/>
              </a:xfrm>
              <a:prstGeom prst="rect">
                <a:avLst/>
              </a:prstGeom>
              <a:grpFill/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6117495" y="1799203"/>
              <a:ext cx="700062" cy="698165"/>
              <a:chOff x="3945767" y="2998441"/>
              <a:chExt cx="901491" cy="899049"/>
            </a:xfrm>
            <a:solidFill>
              <a:srgbClr val="2D65B4"/>
            </a:solidFill>
          </p:grpSpPr>
          <p:sp>
            <p:nvSpPr>
              <p:cNvPr id="387" name="椭圆形标注 386"/>
              <p:cNvSpPr/>
              <p:nvPr/>
            </p:nvSpPr>
            <p:spPr>
              <a:xfrm rot="19384184">
                <a:off x="3945767" y="2998441"/>
                <a:ext cx="901491" cy="899049"/>
              </a:xfrm>
              <a:prstGeom prst="wedgeEllipseCallout">
                <a:avLst>
                  <a:gd name="adj1" fmla="val -75928"/>
                  <a:gd name="adj2" fmla="val 3805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572">
                  <a:defRPr/>
                </a:pPr>
                <a:endParaRPr lang="zh-CN" altLang="en-US" sz="105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88" name="图片 38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5130" y="3176583"/>
                <a:ext cx="542764" cy="542764"/>
              </a:xfrm>
              <a:prstGeom prst="rect">
                <a:avLst/>
              </a:prstGeom>
              <a:grpFill/>
            </p:spPr>
          </p:pic>
        </p:grpSp>
        <p:sp>
          <p:nvSpPr>
            <p:cNvPr id="33" name="椭圆 32"/>
            <p:cNvSpPr/>
            <p:nvPr/>
          </p:nvSpPr>
          <p:spPr>
            <a:xfrm>
              <a:off x="4233319" y="3878224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530566" y="3197499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05364" y="2753856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064168" y="2786832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816348" y="3498006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855818" y="4453525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337889" y="5150049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325374" y="5353871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489463" y="4827678"/>
              <a:ext cx="129636" cy="12963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572">
                <a:defRPr/>
              </a:pPr>
              <a:endParaRPr lang="zh-CN" altLang="en-US" sz="105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951145" y="3057176"/>
              <a:ext cx="1515502" cy="2039783"/>
              <a:chOff x="746532" y="1330802"/>
              <a:chExt cx="4106559" cy="5527201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746532" y="2404714"/>
                <a:ext cx="3047076" cy="4453289"/>
                <a:chOff x="1693206" y="1970373"/>
                <a:chExt cx="3047070" cy="4453287"/>
              </a:xfrm>
            </p:grpSpPr>
            <p:grpSp>
              <p:nvGrpSpPr>
                <p:cNvPr id="270" name="组合 2076"/>
                <p:cNvGrpSpPr/>
                <p:nvPr/>
              </p:nvGrpSpPr>
              <p:grpSpPr>
                <a:xfrm>
                  <a:off x="1693206" y="1970373"/>
                  <a:ext cx="2363514" cy="4453287"/>
                  <a:chOff x="8926513" y="2911476"/>
                  <a:chExt cx="2073275" cy="3948113"/>
                </a:xfrm>
              </p:grpSpPr>
              <p:sp>
                <p:nvSpPr>
                  <p:cNvPr id="274" name="Freeform 5"/>
                  <p:cNvSpPr>
                    <a:spLocks/>
                  </p:cNvSpPr>
                  <p:nvPr/>
                </p:nvSpPr>
                <p:spPr bwMode="auto">
                  <a:xfrm>
                    <a:off x="9715501" y="4249739"/>
                    <a:ext cx="495300" cy="330200"/>
                  </a:xfrm>
                  <a:custGeom>
                    <a:avLst/>
                    <a:gdLst>
                      <a:gd name="T0" fmla="*/ 312 w 312"/>
                      <a:gd name="T1" fmla="*/ 208 h 208"/>
                      <a:gd name="T2" fmla="*/ 0 w 312"/>
                      <a:gd name="T3" fmla="*/ 208 h 208"/>
                      <a:gd name="T4" fmla="*/ 22 w 312"/>
                      <a:gd name="T5" fmla="*/ 0 h 208"/>
                      <a:gd name="T6" fmla="*/ 290 w 312"/>
                      <a:gd name="T7" fmla="*/ 0 h 208"/>
                      <a:gd name="T8" fmla="*/ 312 w 312"/>
                      <a:gd name="T9" fmla="*/ 208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2" h="208">
                        <a:moveTo>
                          <a:pt x="312" y="208"/>
                        </a:moveTo>
                        <a:lnTo>
                          <a:pt x="0" y="208"/>
                        </a:lnTo>
                        <a:lnTo>
                          <a:pt x="22" y="0"/>
                        </a:lnTo>
                        <a:lnTo>
                          <a:pt x="290" y="0"/>
                        </a:lnTo>
                        <a:lnTo>
                          <a:pt x="312" y="208"/>
                        </a:lnTo>
                        <a:close/>
                      </a:path>
                    </a:pathLst>
                  </a:custGeom>
                  <a:solidFill>
                    <a:srgbClr val="2D69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5" name="Freeform 6"/>
                  <p:cNvSpPr>
                    <a:spLocks/>
                  </p:cNvSpPr>
                  <p:nvPr/>
                </p:nvSpPr>
                <p:spPr bwMode="auto">
                  <a:xfrm>
                    <a:off x="9715501" y="4249739"/>
                    <a:ext cx="495300" cy="330200"/>
                  </a:xfrm>
                  <a:custGeom>
                    <a:avLst/>
                    <a:gdLst>
                      <a:gd name="T0" fmla="*/ 312 w 312"/>
                      <a:gd name="T1" fmla="*/ 208 h 208"/>
                      <a:gd name="T2" fmla="*/ 0 w 312"/>
                      <a:gd name="T3" fmla="*/ 208 h 208"/>
                      <a:gd name="T4" fmla="*/ 22 w 312"/>
                      <a:gd name="T5" fmla="*/ 0 h 208"/>
                      <a:gd name="T6" fmla="*/ 290 w 312"/>
                      <a:gd name="T7" fmla="*/ 0 h 208"/>
                      <a:gd name="T8" fmla="*/ 312 w 312"/>
                      <a:gd name="T9" fmla="*/ 208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2" h="208">
                        <a:moveTo>
                          <a:pt x="312" y="208"/>
                        </a:moveTo>
                        <a:lnTo>
                          <a:pt x="0" y="208"/>
                        </a:lnTo>
                        <a:lnTo>
                          <a:pt x="22" y="0"/>
                        </a:lnTo>
                        <a:lnTo>
                          <a:pt x="290" y="0"/>
                        </a:lnTo>
                        <a:lnTo>
                          <a:pt x="312" y="20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6" name="Freeform 7"/>
                  <p:cNvSpPr>
                    <a:spLocks/>
                  </p:cNvSpPr>
                  <p:nvPr/>
                </p:nvSpPr>
                <p:spPr bwMode="auto">
                  <a:xfrm>
                    <a:off x="9745663" y="4284664"/>
                    <a:ext cx="0" cy="476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7" name="Freeform 8"/>
                  <p:cNvSpPr>
                    <a:spLocks/>
                  </p:cNvSpPr>
                  <p:nvPr/>
                </p:nvSpPr>
                <p:spPr bwMode="auto">
                  <a:xfrm>
                    <a:off x="9745663" y="4284664"/>
                    <a:ext cx="0" cy="476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8" name="Freeform 9"/>
                  <p:cNvSpPr>
                    <a:spLocks/>
                  </p:cNvSpPr>
                  <p:nvPr/>
                </p:nvSpPr>
                <p:spPr bwMode="auto">
                  <a:xfrm>
                    <a:off x="9745663" y="4284664"/>
                    <a:ext cx="465138" cy="295275"/>
                  </a:xfrm>
                  <a:custGeom>
                    <a:avLst/>
                    <a:gdLst>
                      <a:gd name="T0" fmla="*/ 274 w 293"/>
                      <a:gd name="T1" fmla="*/ 0 h 186"/>
                      <a:gd name="T2" fmla="*/ 0 w 293"/>
                      <a:gd name="T3" fmla="*/ 0 h 186"/>
                      <a:gd name="T4" fmla="*/ 0 w 293"/>
                      <a:gd name="T5" fmla="*/ 3 h 186"/>
                      <a:gd name="T6" fmla="*/ 183 w 293"/>
                      <a:gd name="T7" fmla="*/ 186 h 186"/>
                      <a:gd name="T8" fmla="*/ 293 w 293"/>
                      <a:gd name="T9" fmla="*/ 186 h 186"/>
                      <a:gd name="T10" fmla="*/ 274 w 293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3" h="186">
                        <a:moveTo>
                          <a:pt x="274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83" y="186"/>
                        </a:lnTo>
                        <a:lnTo>
                          <a:pt x="293" y="186"/>
                        </a:lnTo>
                        <a:lnTo>
                          <a:pt x="274" y="0"/>
                        </a:lnTo>
                        <a:close/>
                      </a:path>
                    </a:pathLst>
                  </a:custGeom>
                  <a:solidFill>
                    <a:srgbClr val="2557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9" name="Freeform 10"/>
                  <p:cNvSpPr>
                    <a:spLocks/>
                  </p:cNvSpPr>
                  <p:nvPr/>
                </p:nvSpPr>
                <p:spPr bwMode="auto">
                  <a:xfrm>
                    <a:off x="9745663" y="4284664"/>
                    <a:ext cx="465138" cy="295275"/>
                  </a:xfrm>
                  <a:custGeom>
                    <a:avLst/>
                    <a:gdLst>
                      <a:gd name="T0" fmla="*/ 274 w 293"/>
                      <a:gd name="T1" fmla="*/ 0 h 186"/>
                      <a:gd name="T2" fmla="*/ 0 w 293"/>
                      <a:gd name="T3" fmla="*/ 0 h 186"/>
                      <a:gd name="T4" fmla="*/ 0 w 293"/>
                      <a:gd name="T5" fmla="*/ 3 h 186"/>
                      <a:gd name="T6" fmla="*/ 183 w 293"/>
                      <a:gd name="T7" fmla="*/ 186 h 186"/>
                      <a:gd name="T8" fmla="*/ 293 w 293"/>
                      <a:gd name="T9" fmla="*/ 186 h 186"/>
                      <a:gd name="T10" fmla="*/ 274 w 293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3" h="186">
                        <a:moveTo>
                          <a:pt x="274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83" y="186"/>
                        </a:lnTo>
                        <a:lnTo>
                          <a:pt x="293" y="186"/>
                        </a:lnTo>
                        <a:lnTo>
                          <a:pt x="27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0" name="Freeform 11"/>
                  <p:cNvSpPr>
                    <a:spLocks/>
                  </p:cNvSpPr>
                  <p:nvPr/>
                </p:nvSpPr>
                <p:spPr bwMode="auto">
                  <a:xfrm>
                    <a:off x="8926513" y="2911476"/>
                    <a:ext cx="2073275" cy="1373188"/>
                  </a:xfrm>
                  <a:custGeom>
                    <a:avLst/>
                    <a:gdLst>
                      <a:gd name="T0" fmla="*/ 995 w 1032"/>
                      <a:gd name="T1" fmla="*/ 0 h 685"/>
                      <a:gd name="T2" fmla="*/ 37 w 1032"/>
                      <a:gd name="T3" fmla="*/ 0 h 685"/>
                      <a:gd name="T4" fmla="*/ 0 w 1032"/>
                      <a:gd name="T5" fmla="*/ 37 h 685"/>
                      <a:gd name="T6" fmla="*/ 0 w 1032"/>
                      <a:gd name="T7" fmla="*/ 609 h 685"/>
                      <a:gd name="T8" fmla="*/ 0 w 1032"/>
                      <a:gd name="T9" fmla="*/ 648 h 685"/>
                      <a:gd name="T10" fmla="*/ 37 w 1032"/>
                      <a:gd name="T11" fmla="*/ 685 h 685"/>
                      <a:gd name="T12" fmla="*/ 995 w 1032"/>
                      <a:gd name="T13" fmla="*/ 685 h 685"/>
                      <a:gd name="T14" fmla="*/ 1032 w 1032"/>
                      <a:gd name="T15" fmla="*/ 648 h 685"/>
                      <a:gd name="T16" fmla="*/ 1032 w 1032"/>
                      <a:gd name="T17" fmla="*/ 609 h 685"/>
                      <a:gd name="T18" fmla="*/ 1032 w 1032"/>
                      <a:gd name="T19" fmla="*/ 37 h 685"/>
                      <a:gd name="T20" fmla="*/ 995 w 1032"/>
                      <a:gd name="T21" fmla="*/ 0 h 6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32" h="685">
                        <a:moveTo>
                          <a:pt x="995" y="0"/>
                        </a:move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17" y="0"/>
                          <a:pt x="0" y="17"/>
                          <a:pt x="0" y="37"/>
                        </a:cubicBezTo>
                        <a:cubicBezTo>
                          <a:pt x="0" y="609"/>
                          <a:pt x="0" y="609"/>
                          <a:pt x="0" y="609"/>
                        </a:cubicBezTo>
                        <a:cubicBezTo>
                          <a:pt x="0" y="648"/>
                          <a:pt x="0" y="648"/>
                          <a:pt x="0" y="648"/>
                        </a:cubicBezTo>
                        <a:cubicBezTo>
                          <a:pt x="0" y="668"/>
                          <a:pt x="17" y="685"/>
                          <a:pt x="37" y="685"/>
                        </a:cubicBezTo>
                        <a:cubicBezTo>
                          <a:pt x="995" y="685"/>
                          <a:pt x="995" y="685"/>
                          <a:pt x="995" y="685"/>
                        </a:cubicBezTo>
                        <a:cubicBezTo>
                          <a:pt x="1015" y="685"/>
                          <a:pt x="1032" y="668"/>
                          <a:pt x="1032" y="648"/>
                        </a:cubicBezTo>
                        <a:cubicBezTo>
                          <a:pt x="1032" y="609"/>
                          <a:pt x="1032" y="609"/>
                          <a:pt x="1032" y="609"/>
                        </a:cubicBezTo>
                        <a:cubicBezTo>
                          <a:pt x="1032" y="37"/>
                          <a:pt x="1032" y="37"/>
                          <a:pt x="1032" y="37"/>
                        </a:cubicBezTo>
                        <a:cubicBezTo>
                          <a:pt x="1032" y="17"/>
                          <a:pt x="1015" y="0"/>
                          <a:pt x="995" y="0"/>
                        </a:cubicBezTo>
                      </a:path>
                    </a:pathLst>
                  </a:custGeom>
                  <a:solidFill>
                    <a:srgbClr val="144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1" name="Freeform 12"/>
                  <p:cNvSpPr>
                    <a:spLocks/>
                  </p:cNvSpPr>
                  <p:nvPr/>
                </p:nvSpPr>
                <p:spPr bwMode="auto">
                  <a:xfrm>
                    <a:off x="9653588" y="4565651"/>
                    <a:ext cx="617538" cy="44450"/>
                  </a:xfrm>
                  <a:custGeom>
                    <a:avLst/>
                    <a:gdLst>
                      <a:gd name="T0" fmla="*/ 300 w 307"/>
                      <a:gd name="T1" fmla="*/ 22 h 22"/>
                      <a:gd name="T2" fmla="*/ 8 w 307"/>
                      <a:gd name="T3" fmla="*/ 22 h 22"/>
                      <a:gd name="T4" fmla="*/ 0 w 307"/>
                      <a:gd name="T5" fmla="*/ 11 h 22"/>
                      <a:gd name="T6" fmla="*/ 8 w 307"/>
                      <a:gd name="T7" fmla="*/ 0 h 22"/>
                      <a:gd name="T8" fmla="*/ 300 w 307"/>
                      <a:gd name="T9" fmla="*/ 0 h 22"/>
                      <a:gd name="T10" fmla="*/ 307 w 307"/>
                      <a:gd name="T11" fmla="*/ 11 h 22"/>
                      <a:gd name="T12" fmla="*/ 300 w 307"/>
                      <a:gd name="T1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7" h="22">
                        <a:moveTo>
                          <a:pt x="300" y="22"/>
                        </a:move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4" y="22"/>
                          <a:pt x="0" y="17"/>
                          <a:pt x="0" y="11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4" y="0"/>
                          <a:pt x="307" y="5"/>
                          <a:pt x="307" y="11"/>
                        </a:cubicBezTo>
                        <a:cubicBezTo>
                          <a:pt x="307" y="17"/>
                          <a:pt x="304" y="22"/>
                          <a:pt x="300" y="22"/>
                        </a:cubicBezTo>
                        <a:close/>
                      </a:path>
                    </a:pathLst>
                  </a:custGeom>
                  <a:solidFill>
                    <a:srgbClr val="144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9002713" y="2989264"/>
                    <a:ext cx="1920875" cy="1063625"/>
                  </a:xfrm>
                  <a:prstGeom prst="rect">
                    <a:avLst/>
                  </a:prstGeom>
                  <a:solidFill>
                    <a:srgbClr val="2D69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9002713" y="2989264"/>
                    <a:ext cx="1920875" cy="1063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4" name="Freeform 1944"/>
                  <p:cNvSpPr>
                    <a:spLocks/>
                  </p:cNvSpPr>
                  <p:nvPr/>
                </p:nvSpPr>
                <p:spPr bwMode="auto">
                  <a:xfrm>
                    <a:off x="9193213" y="4722813"/>
                    <a:ext cx="1539875" cy="579438"/>
                  </a:xfrm>
                  <a:custGeom>
                    <a:avLst/>
                    <a:gdLst>
                      <a:gd name="T0" fmla="*/ 0 w 766"/>
                      <a:gd name="T1" fmla="*/ 271 h 289"/>
                      <a:gd name="T2" fmla="*/ 0 w 766"/>
                      <a:gd name="T3" fmla="*/ 18 h 289"/>
                      <a:gd name="T4" fmla="*/ 18 w 766"/>
                      <a:gd name="T5" fmla="*/ 0 h 289"/>
                      <a:gd name="T6" fmla="*/ 748 w 766"/>
                      <a:gd name="T7" fmla="*/ 0 h 289"/>
                      <a:gd name="T8" fmla="*/ 766 w 766"/>
                      <a:gd name="T9" fmla="*/ 18 h 289"/>
                      <a:gd name="T10" fmla="*/ 766 w 766"/>
                      <a:gd name="T11" fmla="*/ 271 h 289"/>
                      <a:gd name="T12" fmla="*/ 748 w 766"/>
                      <a:gd name="T13" fmla="*/ 289 h 289"/>
                      <a:gd name="T14" fmla="*/ 18 w 766"/>
                      <a:gd name="T15" fmla="*/ 289 h 289"/>
                      <a:gd name="T16" fmla="*/ 0 w 766"/>
                      <a:gd name="T17" fmla="*/ 271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6" h="289">
                        <a:moveTo>
                          <a:pt x="0" y="271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748" y="0"/>
                          <a:pt x="748" y="0"/>
                          <a:pt x="748" y="0"/>
                        </a:cubicBezTo>
                        <a:cubicBezTo>
                          <a:pt x="757" y="0"/>
                          <a:pt x="766" y="8"/>
                          <a:pt x="766" y="18"/>
                        </a:cubicBezTo>
                        <a:cubicBezTo>
                          <a:pt x="766" y="271"/>
                          <a:pt x="766" y="271"/>
                          <a:pt x="766" y="271"/>
                        </a:cubicBezTo>
                        <a:cubicBezTo>
                          <a:pt x="766" y="281"/>
                          <a:pt x="757" y="289"/>
                          <a:pt x="748" y="289"/>
                        </a:cubicBezTo>
                        <a:cubicBezTo>
                          <a:pt x="18" y="289"/>
                          <a:pt x="18" y="289"/>
                          <a:pt x="18" y="289"/>
                        </a:cubicBezTo>
                        <a:cubicBezTo>
                          <a:pt x="8" y="289"/>
                          <a:pt x="0" y="281"/>
                          <a:pt x="0" y="27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5" name="Freeform 1945"/>
                  <p:cNvSpPr>
                    <a:spLocks/>
                  </p:cNvSpPr>
                  <p:nvPr/>
                </p:nvSpPr>
                <p:spPr bwMode="auto">
                  <a:xfrm>
                    <a:off x="9193213" y="4699001"/>
                    <a:ext cx="1539875" cy="579438"/>
                  </a:xfrm>
                  <a:custGeom>
                    <a:avLst/>
                    <a:gdLst>
                      <a:gd name="T0" fmla="*/ 0 w 766"/>
                      <a:gd name="T1" fmla="*/ 271 h 289"/>
                      <a:gd name="T2" fmla="*/ 0 w 766"/>
                      <a:gd name="T3" fmla="*/ 18 h 289"/>
                      <a:gd name="T4" fmla="*/ 18 w 766"/>
                      <a:gd name="T5" fmla="*/ 0 h 289"/>
                      <a:gd name="T6" fmla="*/ 748 w 766"/>
                      <a:gd name="T7" fmla="*/ 0 h 289"/>
                      <a:gd name="T8" fmla="*/ 766 w 766"/>
                      <a:gd name="T9" fmla="*/ 18 h 289"/>
                      <a:gd name="T10" fmla="*/ 766 w 766"/>
                      <a:gd name="T11" fmla="*/ 271 h 289"/>
                      <a:gd name="T12" fmla="*/ 748 w 766"/>
                      <a:gd name="T13" fmla="*/ 289 h 289"/>
                      <a:gd name="T14" fmla="*/ 18 w 766"/>
                      <a:gd name="T15" fmla="*/ 289 h 289"/>
                      <a:gd name="T16" fmla="*/ 0 w 766"/>
                      <a:gd name="T17" fmla="*/ 271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6" h="289">
                        <a:moveTo>
                          <a:pt x="0" y="271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748" y="0"/>
                          <a:pt x="748" y="0"/>
                          <a:pt x="748" y="0"/>
                        </a:cubicBezTo>
                        <a:cubicBezTo>
                          <a:pt x="757" y="0"/>
                          <a:pt x="766" y="8"/>
                          <a:pt x="766" y="18"/>
                        </a:cubicBezTo>
                        <a:cubicBezTo>
                          <a:pt x="766" y="271"/>
                          <a:pt x="766" y="271"/>
                          <a:pt x="766" y="271"/>
                        </a:cubicBezTo>
                        <a:cubicBezTo>
                          <a:pt x="766" y="281"/>
                          <a:pt x="757" y="289"/>
                          <a:pt x="748" y="289"/>
                        </a:cubicBezTo>
                        <a:cubicBezTo>
                          <a:pt x="18" y="289"/>
                          <a:pt x="18" y="289"/>
                          <a:pt x="18" y="289"/>
                        </a:cubicBezTo>
                        <a:cubicBezTo>
                          <a:pt x="8" y="289"/>
                          <a:pt x="0" y="281"/>
                          <a:pt x="0" y="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6" name="Freeform 1946"/>
                  <p:cNvSpPr>
                    <a:spLocks/>
                  </p:cNvSpPr>
                  <p:nvPr/>
                </p:nvSpPr>
                <p:spPr bwMode="auto">
                  <a:xfrm>
                    <a:off x="9296401" y="481330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7" name="Freeform 1947"/>
                  <p:cNvSpPr>
                    <a:spLocks/>
                  </p:cNvSpPr>
                  <p:nvPr/>
                </p:nvSpPr>
                <p:spPr bwMode="auto">
                  <a:xfrm>
                    <a:off x="9432926" y="481330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8" name="Freeform 1948"/>
                  <p:cNvSpPr>
                    <a:spLocks/>
                  </p:cNvSpPr>
                  <p:nvPr/>
                </p:nvSpPr>
                <p:spPr bwMode="auto">
                  <a:xfrm>
                    <a:off x="9569451" y="481330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9" name="Freeform 1949"/>
                  <p:cNvSpPr>
                    <a:spLocks/>
                  </p:cNvSpPr>
                  <p:nvPr/>
                </p:nvSpPr>
                <p:spPr bwMode="auto">
                  <a:xfrm>
                    <a:off x="9705976" y="48133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0" name="Freeform 1950"/>
                  <p:cNvSpPr>
                    <a:spLocks/>
                  </p:cNvSpPr>
                  <p:nvPr/>
                </p:nvSpPr>
                <p:spPr bwMode="auto">
                  <a:xfrm>
                    <a:off x="9842501" y="48133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1" name="Freeform 1951"/>
                  <p:cNvSpPr>
                    <a:spLocks/>
                  </p:cNvSpPr>
                  <p:nvPr/>
                </p:nvSpPr>
                <p:spPr bwMode="auto">
                  <a:xfrm>
                    <a:off x="9979026" y="48133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2" name="Freeform 1952"/>
                  <p:cNvSpPr>
                    <a:spLocks/>
                  </p:cNvSpPr>
                  <p:nvPr/>
                </p:nvSpPr>
                <p:spPr bwMode="auto">
                  <a:xfrm>
                    <a:off x="10115551" y="48133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3" name="Freeform 1953"/>
                  <p:cNvSpPr>
                    <a:spLocks/>
                  </p:cNvSpPr>
                  <p:nvPr/>
                </p:nvSpPr>
                <p:spPr bwMode="auto">
                  <a:xfrm>
                    <a:off x="10252076" y="48133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4" name="Freeform 1954"/>
                  <p:cNvSpPr>
                    <a:spLocks/>
                  </p:cNvSpPr>
                  <p:nvPr/>
                </p:nvSpPr>
                <p:spPr bwMode="auto">
                  <a:xfrm>
                    <a:off x="10388601" y="48133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5" name="Freeform 1955"/>
                  <p:cNvSpPr>
                    <a:spLocks/>
                  </p:cNvSpPr>
                  <p:nvPr/>
                </p:nvSpPr>
                <p:spPr bwMode="auto">
                  <a:xfrm>
                    <a:off x="10525126" y="4813301"/>
                    <a:ext cx="104775" cy="101600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6 w 52"/>
                      <a:gd name="T3" fmla="*/ 51 h 51"/>
                      <a:gd name="T4" fmla="*/ 0 w 52"/>
                      <a:gd name="T5" fmla="*/ 45 h 51"/>
                      <a:gd name="T6" fmla="*/ 0 w 52"/>
                      <a:gd name="T7" fmla="*/ 6 h 51"/>
                      <a:gd name="T8" fmla="*/ 6 w 52"/>
                      <a:gd name="T9" fmla="*/ 0 h 51"/>
                      <a:gd name="T10" fmla="*/ 46 w 52"/>
                      <a:gd name="T11" fmla="*/ 0 h 51"/>
                      <a:gd name="T12" fmla="*/ 52 w 52"/>
                      <a:gd name="T13" fmla="*/ 6 h 51"/>
                      <a:gd name="T14" fmla="*/ 52 w 52"/>
                      <a:gd name="T15" fmla="*/ 45 h 51"/>
                      <a:gd name="T16" fmla="*/ 46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52" y="3"/>
                          <a:pt x="52" y="6"/>
                        </a:cubicBezTo>
                        <a:cubicBezTo>
                          <a:pt x="52" y="45"/>
                          <a:pt x="52" y="45"/>
                          <a:pt x="52" y="45"/>
                        </a:cubicBezTo>
                        <a:cubicBezTo>
                          <a:pt x="52" y="49"/>
                          <a:pt x="49" y="51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6" name="Freeform 1956"/>
                  <p:cNvSpPr>
                    <a:spLocks/>
                  </p:cNvSpPr>
                  <p:nvPr/>
                </p:nvSpPr>
                <p:spPr bwMode="auto">
                  <a:xfrm>
                    <a:off x="9296401" y="4948238"/>
                    <a:ext cx="101600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7" name="Freeform 1957"/>
                  <p:cNvSpPr>
                    <a:spLocks/>
                  </p:cNvSpPr>
                  <p:nvPr/>
                </p:nvSpPr>
                <p:spPr bwMode="auto">
                  <a:xfrm>
                    <a:off x="9432926" y="4948238"/>
                    <a:ext cx="101600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8" name="Freeform 1958"/>
                  <p:cNvSpPr>
                    <a:spLocks/>
                  </p:cNvSpPr>
                  <p:nvPr/>
                </p:nvSpPr>
                <p:spPr bwMode="auto">
                  <a:xfrm>
                    <a:off x="9569451" y="4948238"/>
                    <a:ext cx="101600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9" name="Freeform 1959"/>
                  <p:cNvSpPr>
                    <a:spLocks/>
                  </p:cNvSpPr>
                  <p:nvPr/>
                </p:nvSpPr>
                <p:spPr bwMode="auto">
                  <a:xfrm>
                    <a:off x="9705976" y="4948238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0" name="Freeform 1960"/>
                  <p:cNvSpPr>
                    <a:spLocks/>
                  </p:cNvSpPr>
                  <p:nvPr/>
                </p:nvSpPr>
                <p:spPr bwMode="auto">
                  <a:xfrm>
                    <a:off x="9842501" y="4948238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1" name="Freeform 1961"/>
                  <p:cNvSpPr>
                    <a:spLocks/>
                  </p:cNvSpPr>
                  <p:nvPr/>
                </p:nvSpPr>
                <p:spPr bwMode="auto">
                  <a:xfrm>
                    <a:off x="9979026" y="4948238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2" name="Freeform 1962"/>
                  <p:cNvSpPr>
                    <a:spLocks/>
                  </p:cNvSpPr>
                  <p:nvPr/>
                </p:nvSpPr>
                <p:spPr bwMode="auto">
                  <a:xfrm>
                    <a:off x="10115551" y="4948238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3" name="Freeform 1963"/>
                  <p:cNvSpPr>
                    <a:spLocks/>
                  </p:cNvSpPr>
                  <p:nvPr/>
                </p:nvSpPr>
                <p:spPr bwMode="auto">
                  <a:xfrm>
                    <a:off x="10252076" y="4948238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4" name="Freeform 1964"/>
                  <p:cNvSpPr>
                    <a:spLocks/>
                  </p:cNvSpPr>
                  <p:nvPr/>
                </p:nvSpPr>
                <p:spPr bwMode="auto">
                  <a:xfrm>
                    <a:off x="10388601" y="4948238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5" name="Freeform 1965"/>
                  <p:cNvSpPr>
                    <a:spLocks/>
                  </p:cNvSpPr>
                  <p:nvPr/>
                </p:nvSpPr>
                <p:spPr bwMode="auto">
                  <a:xfrm>
                    <a:off x="10525126" y="4948238"/>
                    <a:ext cx="104775" cy="103188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6 w 52"/>
                      <a:gd name="T3" fmla="*/ 51 h 51"/>
                      <a:gd name="T4" fmla="*/ 0 w 52"/>
                      <a:gd name="T5" fmla="*/ 45 h 51"/>
                      <a:gd name="T6" fmla="*/ 0 w 52"/>
                      <a:gd name="T7" fmla="*/ 6 h 51"/>
                      <a:gd name="T8" fmla="*/ 6 w 52"/>
                      <a:gd name="T9" fmla="*/ 0 h 51"/>
                      <a:gd name="T10" fmla="*/ 46 w 52"/>
                      <a:gd name="T11" fmla="*/ 0 h 51"/>
                      <a:gd name="T12" fmla="*/ 52 w 52"/>
                      <a:gd name="T13" fmla="*/ 6 h 51"/>
                      <a:gd name="T14" fmla="*/ 52 w 52"/>
                      <a:gd name="T15" fmla="*/ 45 h 51"/>
                      <a:gd name="T16" fmla="*/ 46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52" y="3"/>
                          <a:pt x="52" y="6"/>
                        </a:cubicBezTo>
                        <a:cubicBezTo>
                          <a:pt x="52" y="45"/>
                          <a:pt x="52" y="45"/>
                          <a:pt x="52" y="45"/>
                        </a:cubicBezTo>
                        <a:cubicBezTo>
                          <a:pt x="52" y="49"/>
                          <a:pt x="49" y="51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6" name="Freeform 1966"/>
                  <p:cNvSpPr>
                    <a:spLocks/>
                  </p:cNvSpPr>
                  <p:nvPr/>
                </p:nvSpPr>
                <p:spPr bwMode="auto">
                  <a:xfrm>
                    <a:off x="9296401" y="5084763"/>
                    <a:ext cx="101600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7" name="Freeform 1967"/>
                  <p:cNvSpPr>
                    <a:spLocks/>
                  </p:cNvSpPr>
                  <p:nvPr/>
                </p:nvSpPr>
                <p:spPr bwMode="auto">
                  <a:xfrm>
                    <a:off x="9432926" y="5084763"/>
                    <a:ext cx="101600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8" name="Freeform 1968"/>
                  <p:cNvSpPr>
                    <a:spLocks/>
                  </p:cNvSpPr>
                  <p:nvPr/>
                </p:nvSpPr>
                <p:spPr bwMode="auto">
                  <a:xfrm>
                    <a:off x="9569451" y="5084763"/>
                    <a:ext cx="101600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9" name="Freeform 1969"/>
                  <p:cNvSpPr>
                    <a:spLocks/>
                  </p:cNvSpPr>
                  <p:nvPr/>
                </p:nvSpPr>
                <p:spPr bwMode="auto">
                  <a:xfrm>
                    <a:off x="9705976" y="5084763"/>
                    <a:ext cx="512763" cy="103188"/>
                  </a:xfrm>
                  <a:custGeom>
                    <a:avLst/>
                    <a:gdLst>
                      <a:gd name="T0" fmla="*/ 249 w 255"/>
                      <a:gd name="T1" fmla="*/ 51 h 51"/>
                      <a:gd name="T2" fmla="*/ 6 w 255"/>
                      <a:gd name="T3" fmla="*/ 51 h 51"/>
                      <a:gd name="T4" fmla="*/ 0 w 255"/>
                      <a:gd name="T5" fmla="*/ 45 h 51"/>
                      <a:gd name="T6" fmla="*/ 0 w 255"/>
                      <a:gd name="T7" fmla="*/ 6 h 51"/>
                      <a:gd name="T8" fmla="*/ 6 w 255"/>
                      <a:gd name="T9" fmla="*/ 0 h 51"/>
                      <a:gd name="T10" fmla="*/ 249 w 255"/>
                      <a:gd name="T11" fmla="*/ 0 h 51"/>
                      <a:gd name="T12" fmla="*/ 255 w 255"/>
                      <a:gd name="T13" fmla="*/ 6 h 51"/>
                      <a:gd name="T14" fmla="*/ 255 w 255"/>
                      <a:gd name="T15" fmla="*/ 45 h 51"/>
                      <a:gd name="T16" fmla="*/ 249 w 255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5" h="51">
                        <a:moveTo>
                          <a:pt x="249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249" y="0"/>
                          <a:pt x="249" y="0"/>
                          <a:pt x="249" y="0"/>
                        </a:cubicBezTo>
                        <a:cubicBezTo>
                          <a:pt x="253" y="0"/>
                          <a:pt x="255" y="3"/>
                          <a:pt x="255" y="6"/>
                        </a:cubicBezTo>
                        <a:cubicBezTo>
                          <a:pt x="255" y="45"/>
                          <a:pt x="255" y="45"/>
                          <a:pt x="255" y="45"/>
                        </a:cubicBezTo>
                        <a:cubicBezTo>
                          <a:pt x="255" y="49"/>
                          <a:pt x="253" y="51"/>
                          <a:pt x="249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0" name="Freeform 1970"/>
                  <p:cNvSpPr>
                    <a:spLocks/>
                  </p:cNvSpPr>
                  <p:nvPr/>
                </p:nvSpPr>
                <p:spPr bwMode="auto">
                  <a:xfrm>
                    <a:off x="10252076" y="5084763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1" name="Freeform 1971"/>
                  <p:cNvSpPr>
                    <a:spLocks/>
                  </p:cNvSpPr>
                  <p:nvPr/>
                </p:nvSpPr>
                <p:spPr bwMode="auto">
                  <a:xfrm>
                    <a:off x="10388601" y="5084763"/>
                    <a:ext cx="103188" cy="103188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2" name="Freeform 1972"/>
                  <p:cNvSpPr>
                    <a:spLocks/>
                  </p:cNvSpPr>
                  <p:nvPr/>
                </p:nvSpPr>
                <p:spPr bwMode="auto">
                  <a:xfrm>
                    <a:off x="10525126" y="5084763"/>
                    <a:ext cx="104775" cy="103188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6 w 52"/>
                      <a:gd name="T3" fmla="*/ 51 h 51"/>
                      <a:gd name="T4" fmla="*/ 0 w 52"/>
                      <a:gd name="T5" fmla="*/ 45 h 51"/>
                      <a:gd name="T6" fmla="*/ 0 w 52"/>
                      <a:gd name="T7" fmla="*/ 6 h 51"/>
                      <a:gd name="T8" fmla="*/ 6 w 52"/>
                      <a:gd name="T9" fmla="*/ 0 h 51"/>
                      <a:gd name="T10" fmla="*/ 46 w 52"/>
                      <a:gd name="T11" fmla="*/ 0 h 51"/>
                      <a:gd name="T12" fmla="*/ 52 w 52"/>
                      <a:gd name="T13" fmla="*/ 6 h 51"/>
                      <a:gd name="T14" fmla="*/ 52 w 52"/>
                      <a:gd name="T15" fmla="*/ 45 h 51"/>
                      <a:gd name="T16" fmla="*/ 46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52" y="3"/>
                          <a:pt x="52" y="6"/>
                        </a:cubicBezTo>
                        <a:cubicBezTo>
                          <a:pt x="52" y="45"/>
                          <a:pt x="52" y="45"/>
                          <a:pt x="52" y="45"/>
                        </a:cubicBezTo>
                        <a:cubicBezTo>
                          <a:pt x="52" y="49"/>
                          <a:pt x="49" y="51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A7A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3" name="Freeform 1973"/>
                  <p:cNvSpPr>
                    <a:spLocks/>
                  </p:cNvSpPr>
                  <p:nvPr/>
                </p:nvSpPr>
                <p:spPr bwMode="auto">
                  <a:xfrm>
                    <a:off x="9296401" y="480060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4" name="Freeform 1974"/>
                  <p:cNvSpPr>
                    <a:spLocks/>
                  </p:cNvSpPr>
                  <p:nvPr/>
                </p:nvSpPr>
                <p:spPr bwMode="auto">
                  <a:xfrm>
                    <a:off x="9432926" y="480060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5" name="Freeform 1975"/>
                  <p:cNvSpPr>
                    <a:spLocks/>
                  </p:cNvSpPr>
                  <p:nvPr/>
                </p:nvSpPr>
                <p:spPr bwMode="auto">
                  <a:xfrm>
                    <a:off x="9569451" y="480060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6" name="Freeform 1976"/>
                  <p:cNvSpPr>
                    <a:spLocks/>
                  </p:cNvSpPr>
                  <p:nvPr/>
                </p:nvSpPr>
                <p:spPr bwMode="auto">
                  <a:xfrm>
                    <a:off x="9705976" y="48006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7" name="Freeform 1977"/>
                  <p:cNvSpPr>
                    <a:spLocks/>
                  </p:cNvSpPr>
                  <p:nvPr/>
                </p:nvSpPr>
                <p:spPr bwMode="auto">
                  <a:xfrm>
                    <a:off x="9842501" y="48006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8" name="Freeform 1978"/>
                  <p:cNvSpPr>
                    <a:spLocks/>
                  </p:cNvSpPr>
                  <p:nvPr/>
                </p:nvSpPr>
                <p:spPr bwMode="auto">
                  <a:xfrm>
                    <a:off x="9979026" y="48006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9" name="Freeform 1979"/>
                  <p:cNvSpPr>
                    <a:spLocks/>
                  </p:cNvSpPr>
                  <p:nvPr/>
                </p:nvSpPr>
                <p:spPr bwMode="auto">
                  <a:xfrm>
                    <a:off x="10115551" y="48006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0" name="Freeform 1980"/>
                  <p:cNvSpPr>
                    <a:spLocks/>
                  </p:cNvSpPr>
                  <p:nvPr/>
                </p:nvSpPr>
                <p:spPr bwMode="auto">
                  <a:xfrm>
                    <a:off x="10252076" y="48006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1" name="Freeform 1981"/>
                  <p:cNvSpPr>
                    <a:spLocks/>
                  </p:cNvSpPr>
                  <p:nvPr/>
                </p:nvSpPr>
                <p:spPr bwMode="auto">
                  <a:xfrm>
                    <a:off x="10388601" y="480060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2" name="Freeform 1982"/>
                  <p:cNvSpPr>
                    <a:spLocks/>
                  </p:cNvSpPr>
                  <p:nvPr/>
                </p:nvSpPr>
                <p:spPr bwMode="auto">
                  <a:xfrm>
                    <a:off x="10525126" y="4800601"/>
                    <a:ext cx="104775" cy="101600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6 w 52"/>
                      <a:gd name="T3" fmla="*/ 51 h 51"/>
                      <a:gd name="T4" fmla="*/ 0 w 52"/>
                      <a:gd name="T5" fmla="*/ 45 h 51"/>
                      <a:gd name="T6" fmla="*/ 0 w 52"/>
                      <a:gd name="T7" fmla="*/ 6 h 51"/>
                      <a:gd name="T8" fmla="*/ 6 w 52"/>
                      <a:gd name="T9" fmla="*/ 0 h 51"/>
                      <a:gd name="T10" fmla="*/ 46 w 52"/>
                      <a:gd name="T11" fmla="*/ 0 h 51"/>
                      <a:gd name="T12" fmla="*/ 52 w 52"/>
                      <a:gd name="T13" fmla="*/ 6 h 51"/>
                      <a:gd name="T14" fmla="*/ 52 w 52"/>
                      <a:gd name="T15" fmla="*/ 45 h 51"/>
                      <a:gd name="T16" fmla="*/ 46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52" y="3"/>
                          <a:pt x="52" y="6"/>
                        </a:cubicBezTo>
                        <a:cubicBezTo>
                          <a:pt x="52" y="45"/>
                          <a:pt x="52" y="45"/>
                          <a:pt x="52" y="45"/>
                        </a:cubicBezTo>
                        <a:cubicBezTo>
                          <a:pt x="52" y="49"/>
                          <a:pt x="49" y="51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3" name="Freeform 1983"/>
                  <p:cNvSpPr>
                    <a:spLocks/>
                  </p:cNvSpPr>
                  <p:nvPr/>
                </p:nvSpPr>
                <p:spPr bwMode="auto">
                  <a:xfrm>
                    <a:off x="9296401" y="4937126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4" name="Freeform 1984"/>
                  <p:cNvSpPr>
                    <a:spLocks/>
                  </p:cNvSpPr>
                  <p:nvPr/>
                </p:nvSpPr>
                <p:spPr bwMode="auto">
                  <a:xfrm>
                    <a:off x="9432926" y="4937126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5" name="Freeform 1985"/>
                  <p:cNvSpPr>
                    <a:spLocks/>
                  </p:cNvSpPr>
                  <p:nvPr/>
                </p:nvSpPr>
                <p:spPr bwMode="auto">
                  <a:xfrm>
                    <a:off x="9569451" y="4937126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6" name="Freeform 1986"/>
                  <p:cNvSpPr>
                    <a:spLocks/>
                  </p:cNvSpPr>
                  <p:nvPr/>
                </p:nvSpPr>
                <p:spPr bwMode="auto">
                  <a:xfrm>
                    <a:off x="9705976" y="4937126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7" name="Freeform 1987"/>
                  <p:cNvSpPr>
                    <a:spLocks/>
                  </p:cNvSpPr>
                  <p:nvPr/>
                </p:nvSpPr>
                <p:spPr bwMode="auto">
                  <a:xfrm>
                    <a:off x="9842501" y="4937126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8" name="Freeform 1988"/>
                  <p:cNvSpPr>
                    <a:spLocks/>
                  </p:cNvSpPr>
                  <p:nvPr/>
                </p:nvSpPr>
                <p:spPr bwMode="auto">
                  <a:xfrm>
                    <a:off x="9979026" y="4937126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29" name="Freeform 1989"/>
                  <p:cNvSpPr>
                    <a:spLocks/>
                  </p:cNvSpPr>
                  <p:nvPr/>
                </p:nvSpPr>
                <p:spPr bwMode="auto">
                  <a:xfrm>
                    <a:off x="10115551" y="4937126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0" name="Freeform 1990"/>
                  <p:cNvSpPr>
                    <a:spLocks/>
                  </p:cNvSpPr>
                  <p:nvPr/>
                </p:nvSpPr>
                <p:spPr bwMode="auto">
                  <a:xfrm>
                    <a:off x="10252076" y="4937126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1" name="Freeform 1991"/>
                  <p:cNvSpPr>
                    <a:spLocks/>
                  </p:cNvSpPr>
                  <p:nvPr/>
                </p:nvSpPr>
                <p:spPr bwMode="auto">
                  <a:xfrm>
                    <a:off x="10388601" y="4937126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2" name="Freeform 1992"/>
                  <p:cNvSpPr>
                    <a:spLocks/>
                  </p:cNvSpPr>
                  <p:nvPr/>
                </p:nvSpPr>
                <p:spPr bwMode="auto">
                  <a:xfrm>
                    <a:off x="10525126" y="4937126"/>
                    <a:ext cx="104775" cy="101600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6 w 52"/>
                      <a:gd name="T3" fmla="*/ 51 h 51"/>
                      <a:gd name="T4" fmla="*/ 0 w 52"/>
                      <a:gd name="T5" fmla="*/ 45 h 51"/>
                      <a:gd name="T6" fmla="*/ 0 w 52"/>
                      <a:gd name="T7" fmla="*/ 6 h 51"/>
                      <a:gd name="T8" fmla="*/ 6 w 52"/>
                      <a:gd name="T9" fmla="*/ 0 h 51"/>
                      <a:gd name="T10" fmla="*/ 46 w 52"/>
                      <a:gd name="T11" fmla="*/ 0 h 51"/>
                      <a:gd name="T12" fmla="*/ 52 w 52"/>
                      <a:gd name="T13" fmla="*/ 6 h 51"/>
                      <a:gd name="T14" fmla="*/ 52 w 52"/>
                      <a:gd name="T15" fmla="*/ 45 h 51"/>
                      <a:gd name="T16" fmla="*/ 46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52" y="3"/>
                          <a:pt x="52" y="6"/>
                        </a:cubicBezTo>
                        <a:cubicBezTo>
                          <a:pt x="52" y="45"/>
                          <a:pt x="52" y="45"/>
                          <a:pt x="52" y="45"/>
                        </a:cubicBezTo>
                        <a:cubicBezTo>
                          <a:pt x="52" y="49"/>
                          <a:pt x="49" y="51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3" name="Freeform 1993"/>
                  <p:cNvSpPr>
                    <a:spLocks/>
                  </p:cNvSpPr>
                  <p:nvPr/>
                </p:nvSpPr>
                <p:spPr bwMode="auto">
                  <a:xfrm>
                    <a:off x="9296401" y="507365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4" name="Freeform 1994"/>
                  <p:cNvSpPr>
                    <a:spLocks/>
                  </p:cNvSpPr>
                  <p:nvPr/>
                </p:nvSpPr>
                <p:spPr bwMode="auto">
                  <a:xfrm>
                    <a:off x="9432926" y="507365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5" name="Freeform 1995"/>
                  <p:cNvSpPr>
                    <a:spLocks/>
                  </p:cNvSpPr>
                  <p:nvPr/>
                </p:nvSpPr>
                <p:spPr bwMode="auto">
                  <a:xfrm>
                    <a:off x="9569451" y="5073651"/>
                    <a:ext cx="101600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6" name="Freeform 1996"/>
                  <p:cNvSpPr>
                    <a:spLocks/>
                  </p:cNvSpPr>
                  <p:nvPr/>
                </p:nvSpPr>
                <p:spPr bwMode="auto">
                  <a:xfrm>
                    <a:off x="9705976" y="5073651"/>
                    <a:ext cx="512763" cy="101600"/>
                  </a:xfrm>
                  <a:custGeom>
                    <a:avLst/>
                    <a:gdLst>
                      <a:gd name="T0" fmla="*/ 249 w 255"/>
                      <a:gd name="T1" fmla="*/ 51 h 51"/>
                      <a:gd name="T2" fmla="*/ 6 w 255"/>
                      <a:gd name="T3" fmla="*/ 51 h 51"/>
                      <a:gd name="T4" fmla="*/ 0 w 255"/>
                      <a:gd name="T5" fmla="*/ 45 h 51"/>
                      <a:gd name="T6" fmla="*/ 0 w 255"/>
                      <a:gd name="T7" fmla="*/ 6 h 51"/>
                      <a:gd name="T8" fmla="*/ 6 w 255"/>
                      <a:gd name="T9" fmla="*/ 0 h 51"/>
                      <a:gd name="T10" fmla="*/ 249 w 255"/>
                      <a:gd name="T11" fmla="*/ 0 h 51"/>
                      <a:gd name="T12" fmla="*/ 255 w 255"/>
                      <a:gd name="T13" fmla="*/ 6 h 51"/>
                      <a:gd name="T14" fmla="*/ 255 w 255"/>
                      <a:gd name="T15" fmla="*/ 45 h 51"/>
                      <a:gd name="T16" fmla="*/ 249 w 255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5" h="51">
                        <a:moveTo>
                          <a:pt x="249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249" y="0"/>
                          <a:pt x="249" y="0"/>
                          <a:pt x="249" y="0"/>
                        </a:cubicBezTo>
                        <a:cubicBezTo>
                          <a:pt x="253" y="0"/>
                          <a:pt x="255" y="3"/>
                          <a:pt x="255" y="6"/>
                        </a:cubicBezTo>
                        <a:cubicBezTo>
                          <a:pt x="255" y="45"/>
                          <a:pt x="255" y="45"/>
                          <a:pt x="255" y="45"/>
                        </a:cubicBezTo>
                        <a:cubicBezTo>
                          <a:pt x="255" y="49"/>
                          <a:pt x="253" y="51"/>
                          <a:pt x="249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7" name="Freeform 1997"/>
                  <p:cNvSpPr>
                    <a:spLocks/>
                  </p:cNvSpPr>
                  <p:nvPr/>
                </p:nvSpPr>
                <p:spPr bwMode="auto">
                  <a:xfrm>
                    <a:off x="10252076" y="507365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8" name="Freeform 1998"/>
                  <p:cNvSpPr>
                    <a:spLocks/>
                  </p:cNvSpPr>
                  <p:nvPr/>
                </p:nvSpPr>
                <p:spPr bwMode="auto">
                  <a:xfrm>
                    <a:off x="10388601" y="5073651"/>
                    <a:ext cx="103188" cy="101600"/>
                  </a:xfrm>
                  <a:custGeom>
                    <a:avLst/>
                    <a:gdLst>
                      <a:gd name="T0" fmla="*/ 45 w 51"/>
                      <a:gd name="T1" fmla="*/ 51 h 51"/>
                      <a:gd name="T2" fmla="*/ 6 w 51"/>
                      <a:gd name="T3" fmla="*/ 51 h 51"/>
                      <a:gd name="T4" fmla="*/ 0 w 51"/>
                      <a:gd name="T5" fmla="*/ 45 h 51"/>
                      <a:gd name="T6" fmla="*/ 0 w 51"/>
                      <a:gd name="T7" fmla="*/ 6 h 51"/>
                      <a:gd name="T8" fmla="*/ 6 w 51"/>
                      <a:gd name="T9" fmla="*/ 0 h 51"/>
                      <a:gd name="T10" fmla="*/ 45 w 51"/>
                      <a:gd name="T11" fmla="*/ 0 h 51"/>
                      <a:gd name="T12" fmla="*/ 51 w 51"/>
                      <a:gd name="T13" fmla="*/ 6 h 51"/>
                      <a:gd name="T14" fmla="*/ 51 w 51"/>
                      <a:gd name="T15" fmla="*/ 45 h 51"/>
                      <a:gd name="T16" fmla="*/ 45 w 51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45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9" y="0"/>
                          <a:pt x="51" y="3"/>
                          <a:pt x="51" y="6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9"/>
                          <a:pt x="49" y="51"/>
                          <a:pt x="45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39" name="Freeform 1999"/>
                  <p:cNvSpPr>
                    <a:spLocks/>
                  </p:cNvSpPr>
                  <p:nvPr/>
                </p:nvSpPr>
                <p:spPr bwMode="auto">
                  <a:xfrm>
                    <a:off x="10525126" y="5073651"/>
                    <a:ext cx="104775" cy="101600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6 w 52"/>
                      <a:gd name="T3" fmla="*/ 51 h 51"/>
                      <a:gd name="T4" fmla="*/ 0 w 52"/>
                      <a:gd name="T5" fmla="*/ 45 h 51"/>
                      <a:gd name="T6" fmla="*/ 0 w 52"/>
                      <a:gd name="T7" fmla="*/ 6 h 51"/>
                      <a:gd name="T8" fmla="*/ 6 w 52"/>
                      <a:gd name="T9" fmla="*/ 0 h 51"/>
                      <a:gd name="T10" fmla="*/ 46 w 52"/>
                      <a:gd name="T11" fmla="*/ 0 h 51"/>
                      <a:gd name="T12" fmla="*/ 52 w 52"/>
                      <a:gd name="T13" fmla="*/ 6 h 51"/>
                      <a:gd name="T14" fmla="*/ 52 w 52"/>
                      <a:gd name="T15" fmla="*/ 45 h 51"/>
                      <a:gd name="T16" fmla="*/ 46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3" y="51"/>
                          <a:pt x="0" y="49"/>
                          <a:pt x="0" y="4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52" y="3"/>
                          <a:pt x="52" y="6"/>
                        </a:cubicBezTo>
                        <a:cubicBezTo>
                          <a:pt x="52" y="45"/>
                          <a:pt x="52" y="45"/>
                          <a:pt x="52" y="45"/>
                        </a:cubicBezTo>
                        <a:cubicBezTo>
                          <a:pt x="52" y="49"/>
                          <a:pt x="49" y="51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0" name="Rectangle 2000"/>
                  <p:cNvSpPr>
                    <a:spLocks noChangeArrowheads="1"/>
                  </p:cNvSpPr>
                  <p:nvPr/>
                </p:nvSpPr>
                <p:spPr bwMode="auto">
                  <a:xfrm>
                    <a:off x="9363076" y="5624513"/>
                    <a:ext cx="269875" cy="331788"/>
                  </a:xfrm>
                  <a:prstGeom prst="rect">
                    <a:avLst/>
                  </a:pr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1" name="Rectangle 2001"/>
                  <p:cNvSpPr>
                    <a:spLocks noChangeArrowheads="1"/>
                  </p:cNvSpPr>
                  <p:nvPr/>
                </p:nvSpPr>
                <p:spPr bwMode="auto">
                  <a:xfrm>
                    <a:off x="9363076" y="5624513"/>
                    <a:ext cx="269875" cy="3317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2" name="Freeform 2002"/>
                  <p:cNvSpPr>
                    <a:spLocks/>
                  </p:cNvSpPr>
                  <p:nvPr/>
                </p:nvSpPr>
                <p:spPr bwMode="auto">
                  <a:xfrm>
                    <a:off x="9313863" y="5199063"/>
                    <a:ext cx="527050" cy="468313"/>
                  </a:xfrm>
                  <a:custGeom>
                    <a:avLst/>
                    <a:gdLst>
                      <a:gd name="T0" fmla="*/ 217 w 262"/>
                      <a:gd name="T1" fmla="*/ 18 h 233"/>
                      <a:gd name="T2" fmla="*/ 180 w 262"/>
                      <a:gd name="T3" fmla="*/ 91 h 233"/>
                      <a:gd name="T4" fmla="*/ 180 w 262"/>
                      <a:gd name="T5" fmla="*/ 79 h 233"/>
                      <a:gd name="T6" fmla="*/ 180 w 262"/>
                      <a:gd name="T7" fmla="*/ 17 h 233"/>
                      <a:gd name="T8" fmla="*/ 0 w 262"/>
                      <a:gd name="T9" fmla="*/ 17 h 233"/>
                      <a:gd name="T10" fmla="*/ 0 w 262"/>
                      <a:gd name="T11" fmla="*/ 145 h 233"/>
                      <a:gd name="T12" fmla="*/ 0 w 262"/>
                      <a:gd name="T13" fmla="*/ 146 h 233"/>
                      <a:gd name="T14" fmla="*/ 0 w 262"/>
                      <a:gd name="T15" fmla="*/ 185 h 233"/>
                      <a:gd name="T16" fmla="*/ 47 w 262"/>
                      <a:gd name="T17" fmla="*/ 233 h 233"/>
                      <a:gd name="T18" fmla="*/ 133 w 262"/>
                      <a:gd name="T19" fmla="*/ 233 h 233"/>
                      <a:gd name="T20" fmla="*/ 198 w 262"/>
                      <a:gd name="T21" fmla="*/ 191 h 233"/>
                      <a:gd name="T22" fmla="*/ 241 w 262"/>
                      <a:gd name="T23" fmla="*/ 108 h 233"/>
                      <a:gd name="T24" fmla="*/ 256 w 262"/>
                      <a:gd name="T25" fmla="*/ 41 h 233"/>
                      <a:gd name="T26" fmla="*/ 250 w 262"/>
                      <a:gd name="T27" fmla="*/ 7 h 233"/>
                      <a:gd name="T28" fmla="*/ 217 w 262"/>
                      <a:gd name="T29" fmla="*/ 18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2" h="233">
                        <a:moveTo>
                          <a:pt x="217" y="18"/>
                        </a:moveTo>
                        <a:cubicBezTo>
                          <a:pt x="208" y="36"/>
                          <a:pt x="180" y="91"/>
                          <a:pt x="180" y="91"/>
                        </a:cubicBezTo>
                        <a:cubicBezTo>
                          <a:pt x="180" y="79"/>
                          <a:pt x="180" y="79"/>
                          <a:pt x="180" y="79"/>
                        </a:cubicBezTo>
                        <a:cubicBezTo>
                          <a:pt x="180" y="17"/>
                          <a:pt x="180" y="17"/>
                          <a:pt x="18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0" y="211"/>
                          <a:pt x="21" y="233"/>
                          <a:pt x="47" y="233"/>
                        </a:cubicBezTo>
                        <a:cubicBezTo>
                          <a:pt x="133" y="233"/>
                          <a:pt x="133" y="233"/>
                          <a:pt x="133" y="233"/>
                        </a:cubicBezTo>
                        <a:cubicBezTo>
                          <a:pt x="159" y="233"/>
                          <a:pt x="181" y="221"/>
                          <a:pt x="198" y="191"/>
                        </a:cubicBezTo>
                        <a:cubicBezTo>
                          <a:pt x="219" y="155"/>
                          <a:pt x="241" y="108"/>
                          <a:pt x="241" y="108"/>
                        </a:cubicBezTo>
                        <a:cubicBezTo>
                          <a:pt x="241" y="108"/>
                          <a:pt x="249" y="56"/>
                          <a:pt x="256" y="41"/>
                        </a:cubicBezTo>
                        <a:cubicBezTo>
                          <a:pt x="262" y="28"/>
                          <a:pt x="261" y="13"/>
                          <a:pt x="250" y="7"/>
                        </a:cubicBezTo>
                        <a:cubicBezTo>
                          <a:pt x="240" y="0"/>
                          <a:pt x="225" y="5"/>
                          <a:pt x="217" y="18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3" name="Freeform 2003"/>
                  <p:cNvSpPr>
                    <a:spLocks/>
                  </p:cNvSpPr>
                  <p:nvPr/>
                </p:nvSpPr>
                <p:spPr bwMode="auto">
                  <a:xfrm>
                    <a:off x="9590088" y="4940301"/>
                    <a:ext cx="85725" cy="436563"/>
                  </a:xfrm>
                  <a:custGeom>
                    <a:avLst/>
                    <a:gdLst>
                      <a:gd name="T0" fmla="*/ 43 w 43"/>
                      <a:gd name="T1" fmla="*/ 22 h 217"/>
                      <a:gd name="T2" fmla="*/ 43 w 43"/>
                      <a:gd name="T3" fmla="*/ 196 h 217"/>
                      <a:gd name="T4" fmla="*/ 22 w 43"/>
                      <a:gd name="T5" fmla="*/ 217 h 217"/>
                      <a:gd name="T6" fmla="*/ 0 w 43"/>
                      <a:gd name="T7" fmla="*/ 196 h 217"/>
                      <a:gd name="T8" fmla="*/ 0 w 43"/>
                      <a:gd name="T9" fmla="*/ 22 h 217"/>
                      <a:gd name="T10" fmla="*/ 22 w 43"/>
                      <a:gd name="T11" fmla="*/ 0 h 217"/>
                      <a:gd name="T12" fmla="*/ 43 w 43"/>
                      <a:gd name="T13" fmla="*/ 2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43" y="22"/>
                        </a:moveTo>
                        <a:cubicBezTo>
                          <a:pt x="43" y="196"/>
                          <a:pt x="43" y="196"/>
                          <a:pt x="43" y="196"/>
                        </a:cubicBezTo>
                        <a:cubicBezTo>
                          <a:pt x="43" y="208"/>
                          <a:pt x="34" y="217"/>
                          <a:pt x="22" y="217"/>
                        </a:cubicBezTo>
                        <a:cubicBezTo>
                          <a:pt x="10" y="217"/>
                          <a:pt x="0" y="208"/>
                          <a:pt x="0" y="196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10"/>
                          <a:pt x="10" y="0"/>
                          <a:pt x="22" y="0"/>
                        </a:cubicBezTo>
                        <a:cubicBezTo>
                          <a:pt x="34" y="0"/>
                          <a:pt x="43" y="10"/>
                          <a:pt x="43" y="22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4" name="Freeform 2004"/>
                  <p:cNvSpPr>
                    <a:spLocks/>
                  </p:cNvSpPr>
                  <p:nvPr/>
                </p:nvSpPr>
                <p:spPr bwMode="auto">
                  <a:xfrm>
                    <a:off x="9499601" y="5060951"/>
                    <a:ext cx="85725" cy="434975"/>
                  </a:xfrm>
                  <a:custGeom>
                    <a:avLst/>
                    <a:gdLst>
                      <a:gd name="T0" fmla="*/ 43 w 43"/>
                      <a:gd name="T1" fmla="*/ 22 h 217"/>
                      <a:gd name="T2" fmla="*/ 43 w 43"/>
                      <a:gd name="T3" fmla="*/ 196 h 217"/>
                      <a:gd name="T4" fmla="*/ 21 w 43"/>
                      <a:gd name="T5" fmla="*/ 217 h 217"/>
                      <a:gd name="T6" fmla="*/ 0 w 43"/>
                      <a:gd name="T7" fmla="*/ 196 h 217"/>
                      <a:gd name="T8" fmla="*/ 0 w 43"/>
                      <a:gd name="T9" fmla="*/ 22 h 217"/>
                      <a:gd name="T10" fmla="*/ 21 w 43"/>
                      <a:gd name="T11" fmla="*/ 0 h 217"/>
                      <a:gd name="T12" fmla="*/ 43 w 43"/>
                      <a:gd name="T13" fmla="*/ 2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43" y="22"/>
                        </a:moveTo>
                        <a:cubicBezTo>
                          <a:pt x="43" y="196"/>
                          <a:pt x="43" y="196"/>
                          <a:pt x="43" y="196"/>
                        </a:cubicBezTo>
                        <a:cubicBezTo>
                          <a:pt x="43" y="208"/>
                          <a:pt x="33" y="217"/>
                          <a:pt x="21" y="217"/>
                        </a:cubicBezTo>
                        <a:cubicBezTo>
                          <a:pt x="9" y="217"/>
                          <a:pt x="0" y="208"/>
                          <a:pt x="0" y="196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3" y="0"/>
                          <a:pt x="43" y="10"/>
                          <a:pt x="43" y="22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5" name="Freeform 2005"/>
                  <p:cNvSpPr>
                    <a:spLocks/>
                  </p:cNvSpPr>
                  <p:nvPr/>
                </p:nvSpPr>
                <p:spPr bwMode="auto">
                  <a:xfrm>
                    <a:off x="9404351" y="5100638"/>
                    <a:ext cx="87313" cy="436563"/>
                  </a:xfrm>
                  <a:custGeom>
                    <a:avLst/>
                    <a:gdLst>
                      <a:gd name="T0" fmla="*/ 0 w 43"/>
                      <a:gd name="T1" fmla="*/ 22 h 217"/>
                      <a:gd name="T2" fmla="*/ 0 w 43"/>
                      <a:gd name="T3" fmla="*/ 196 h 217"/>
                      <a:gd name="T4" fmla="*/ 22 w 43"/>
                      <a:gd name="T5" fmla="*/ 217 h 217"/>
                      <a:gd name="T6" fmla="*/ 43 w 43"/>
                      <a:gd name="T7" fmla="*/ 196 h 217"/>
                      <a:gd name="T8" fmla="*/ 43 w 43"/>
                      <a:gd name="T9" fmla="*/ 22 h 217"/>
                      <a:gd name="T10" fmla="*/ 22 w 43"/>
                      <a:gd name="T11" fmla="*/ 0 h 217"/>
                      <a:gd name="T12" fmla="*/ 0 w 43"/>
                      <a:gd name="T13" fmla="*/ 2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0" y="22"/>
                        </a:moveTo>
                        <a:cubicBezTo>
                          <a:pt x="0" y="196"/>
                          <a:pt x="0" y="196"/>
                          <a:pt x="0" y="196"/>
                        </a:cubicBezTo>
                        <a:cubicBezTo>
                          <a:pt x="0" y="208"/>
                          <a:pt x="10" y="217"/>
                          <a:pt x="22" y="217"/>
                        </a:cubicBezTo>
                        <a:cubicBezTo>
                          <a:pt x="34" y="217"/>
                          <a:pt x="43" y="208"/>
                          <a:pt x="43" y="196"/>
                        </a:cubicBezTo>
                        <a:cubicBezTo>
                          <a:pt x="43" y="22"/>
                          <a:pt x="43" y="22"/>
                          <a:pt x="43" y="22"/>
                        </a:cubicBezTo>
                        <a:cubicBezTo>
                          <a:pt x="43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6" name="Freeform 2006"/>
                  <p:cNvSpPr>
                    <a:spLocks/>
                  </p:cNvSpPr>
                  <p:nvPr/>
                </p:nvSpPr>
                <p:spPr bwMode="auto">
                  <a:xfrm>
                    <a:off x="9313863" y="5156201"/>
                    <a:ext cx="87313" cy="431800"/>
                  </a:xfrm>
                  <a:custGeom>
                    <a:avLst/>
                    <a:gdLst>
                      <a:gd name="T0" fmla="*/ 43 w 43"/>
                      <a:gd name="T1" fmla="*/ 21 h 216"/>
                      <a:gd name="T2" fmla="*/ 43 w 43"/>
                      <a:gd name="T3" fmla="*/ 195 h 216"/>
                      <a:gd name="T4" fmla="*/ 21 w 43"/>
                      <a:gd name="T5" fmla="*/ 216 h 216"/>
                      <a:gd name="T6" fmla="*/ 0 w 43"/>
                      <a:gd name="T7" fmla="*/ 195 h 216"/>
                      <a:gd name="T8" fmla="*/ 0 w 43"/>
                      <a:gd name="T9" fmla="*/ 21 h 216"/>
                      <a:gd name="T10" fmla="*/ 21 w 43"/>
                      <a:gd name="T11" fmla="*/ 0 h 216"/>
                      <a:gd name="T12" fmla="*/ 43 w 43"/>
                      <a:gd name="T13" fmla="*/ 21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6">
                        <a:moveTo>
                          <a:pt x="43" y="21"/>
                        </a:moveTo>
                        <a:cubicBezTo>
                          <a:pt x="43" y="195"/>
                          <a:pt x="43" y="195"/>
                          <a:pt x="43" y="195"/>
                        </a:cubicBezTo>
                        <a:cubicBezTo>
                          <a:pt x="43" y="207"/>
                          <a:pt x="33" y="216"/>
                          <a:pt x="21" y="216"/>
                        </a:cubicBezTo>
                        <a:cubicBezTo>
                          <a:pt x="9" y="216"/>
                          <a:pt x="0" y="207"/>
                          <a:pt x="0" y="195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3" y="0"/>
                          <a:pt x="43" y="9"/>
                          <a:pt x="43" y="21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7" name="Oval 2007"/>
                  <p:cNvSpPr>
                    <a:spLocks noChangeArrowheads="1"/>
                  </p:cNvSpPr>
                  <p:nvPr/>
                </p:nvSpPr>
                <p:spPr bwMode="auto">
                  <a:xfrm>
                    <a:off x="9607551" y="4959351"/>
                    <a:ext cx="52388" cy="44450"/>
                  </a:xfrm>
                  <a:prstGeom prst="ellipse">
                    <a:avLst/>
                  </a:pr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8" name="Freeform 2008"/>
                  <p:cNvSpPr>
                    <a:spLocks/>
                  </p:cNvSpPr>
                  <p:nvPr/>
                </p:nvSpPr>
                <p:spPr bwMode="auto">
                  <a:xfrm>
                    <a:off x="9796463" y="5237163"/>
                    <a:ext cx="42863" cy="82550"/>
                  </a:xfrm>
                  <a:custGeom>
                    <a:avLst/>
                    <a:gdLst>
                      <a:gd name="T0" fmla="*/ 2 w 21"/>
                      <a:gd name="T1" fmla="*/ 18 h 41"/>
                      <a:gd name="T2" fmla="*/ 10 w 21"/>
                      <a:gd name="T3" fmla="*/ 41 h 41"/>
                      <a:gd name="T4" fmla="*/ 16 w 21"/>
                      <a:gd name="T5" fmla="*/ 22 h 41"/>
                      <a:gd name="T6" fmla="*/ 19 w 21"/>
                      <a:gd name="T7" fmla="*/ 0 h 41"/>
                      <a:gd name="T8" fmla="*/ 2 w 21"/>
                      <a:gd name="T9" fmla="*/ 18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41">
                        <a:moveTo>
                          <a:pt x="2" y="18"/>
                        </a:moveTo>
                        <a:cubicBezTo>
                          <a:pt x="0" y="28"/>
                          <a:pt x="4" y="37"/>
                          <a:pt x="10" y="41"/>
                        </a:cubicBezTo>
                        <a:cubicBezTo>
                          <a:pt x="12" y="33"/>
                          <a:pt x="14" y="26"/>
                          <a:pt x="16" y="22"/>
                        </a:cubicBezTo>
                        <a:cubicBezTo>
                          <a:pt x="20" y="15"/>
                          <a:pt x="21" y="7"/>
                          <a:pt x="19" y="0"/>
                        </a:cubicBezTo>
                        <a:cubicBezTo>
                          <a:pt x="11" y="1"/>
                          <a:pt x="4" y="8"/>
                          <a:pt x="2" y="18"/>
                        </a:cubicBezTo>
                        <a:close/>
                      </a:path>
                    </a:pathLst>
                  </a:cu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49" name="Freeform 2009"/>
                  <p:cNvSpPr>
                    <a:spLocks/>
                  </p:cNvSpPr>
                  <p:nvPr/>
                </p:nvSpPr>
                <p:spPr bwMode="auto">
                  <a:xfrm>
                    <a:off x="9315451" y="5727701"/>
                    <a:ext cx="361950" cy="138113"/>
                  </a:xfrm>
                  <a:custGeom>
                    <a:avLst/>
                    <a:gdLst>
                      <a:gd name="T0" fmla="*/ 0 w 228"/>
                      <a:gd name="T1" fmla="*/ 87 h 87"/>
                      <a:gd name="T2" fmla="*/ 114 w 228"/>
                      <a:gd name="T3" fmla="*/ 87 h 87"/>
                      <a:gd name="T4" fmla="*/ 228 w 228"/>
                      <a:gd name="T5" fmla="*/ 87 h 87"/>
                      <a:gd name="T6" fmla="*/ 228 w 228"/>
                      <a:gd name="T7" fmla="*/ 43 h 87"/>
                      <a:gd name="T8" fmla="*/ 228 w 228"/>
                      <a:gd name="T9" fmla="*/ 0 h 87"/>
                      <a:gd name="T10" fmla="*/ 114 w 228"/>
                      <a:gd name="T11" fmla="*/ 0 h 87"/>
                      <a:gd name="T12" fmla="*/ 0 w 228"/>
                      <a:gd name="T13" fmla="*/ 0 h 87"/>
                      <a:gd name="T14" fmla="*/ 0 w 228"/>
                      <a:gd name="T15" fmla="*/ 43 h 87"/>
                      <a:gd name="T16" fmla="*/ 0 w 228"/>
                      <a:gd name="T1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8" h="87">
                        <a:moveTo>
                          <a:pt x="0" y="87"/>
                        </a:moveTo>
                        <a:lnTo>
                          <a:pt x="114" y="87"/>
                        </a:lnTo>
                        <a:lnTo>
                          <a:pt x="228" y="87"/>
                        </a:lnTo>
                        <a:lnTo>
                          <a:pt x="228" y="43"/>
                        </a:lnTo>
                        <a:lnTo>
                          <a:pt x="228" y="0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0" y="43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0" name="Freeform 2010"/>
                  <p:cNvSpPr>
                    <a:spLocks/>
                  </p:cNvSpPr>
                  <p:nvPr/>
                </p:nvSpPr>
                <p:spPr bwMode="auto">
                  <a:xfrm>
                    <a:off x="9315451" y="5727701"/>
                    <a:ext cx="361950" cy="138113"/>
                  </a:xfrm>
                  <a:custGeom>
                    <a:avLst/>
                    <a:gdLst>
                      <a:gd name="T0" fmla="*/ 0 w 228"/>
                      <a:gd name="T1" fmla="*/ 87 h 87"/>
                      <a:gd name="T2" fmla="*/ 114 w 228"/>
                      <a:gd name="T3" fmla="*/ 87 h 87"/>
                      <a:gd name="T4" fmla="*/ 228 w 228"/>
                      <a:gd name="T5" fmla="*/ 87 h 87"/>
                      <a:gd name="T6" fmla="*/ 228 w 228"/>
                      <a:gd name="T7" fmla="*/ 43 h 87"/>
                      <a:gd name="T8" fmla="*/ 228 w 228"/>
                      <a:gd name="T9" fmla="*/ 0 h 87"/>
                      <a:gd name="T10" fmla="*/ 114 w 228"/>
                      <a:gd name="T11" fmla="*/ 0 h 87"/>
                      <a:gd name="T12" fmla="*/ 0 w 228"/>
                      <a:gd name="T13" fmla="*/ 0 h 87"/>
                      <a:gd name="T14" fmla="*/ 0 w 228"/>
                      <a:gd name="T15" fmla="*/ 43 h 87"/>
                      <a:gd name="T16" fmla="*/ 0 w 228"/>
                      <a:gd name="T1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8" h="87">
                        <a:moveTo>
                          <a:pt x="0" y="87"/>
                        </a:moveTo>
                        <a:lnTo>
                          <a:pt x="114" y="87"/>
                        </a:lnTo>
                        <a:lnTo>
                          <a:pt x="228" y="87"/>
                        </a:lnTo>
                        <a:lnTo>
                          <a:pt x="228" y="43"/>
                        </a:lnTo>
                        <a:lnTo>
                          <a:pt x="228" y="0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0" y="43"/>
                        </a:lnTo>
                        <a:lnTo>
                          <a:pt x="0" y="8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1" name="Rectangle 2011"/>
                  <p:cNvSpPr>
                    <a:spLocks noChangeArrowheads="1"/>
                  </p:cNvSpPr>
                  <p:nvPr/>
                </p:nvSpPr>
                <p:spPr bwMode="auto">
                  <a:xfrm>
                    <a:off x="9315451" y="5842001"/>
                    <a:ext cx="361950" cy="1017588"/>
                  </a:xfrm>
                  <a:prstGeom prst="rect">
                    <a:avLst/>
                  </a:prstGeom>
                  <a:solidFill>
                    <a:srgbClr val="144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2" name="Rectangle 2012"/>
                  <p:cNvSpPr>
                    <a:spLocks noChangeArrowheads="1"/>
                  </p:cNvSpPr>
                  <p:nvPr/>
                </p:nvSpPr>
                <p:spPr bwMode="auto">
                  <a:xfrm>
                    <a:off x="9315451" y="5842001"/>
                    <a:ext cx="361950" cy="10175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3" name="Freeform 2013"/>
                  <p:cNvSpPr>
                    <a:spLocks/>
                  </p:cNvSpPr>
                  <p:nvPr/>
                </p:nvSpPr>
                <p:spPr bwMode="auto">
                  <a:xfrm>
                    <a:off x="9632951" y="5727701"/>
                    <a:ext cx="44450" cy="1131888"/>
                  </a:xfrm>
                  <a:custGeom>
                    <a:avLst/>
                    <a:gdLst>
                      <a:gd name="T0" fmla="*/ 28 w 28"/>
                      <a:gd name="T1" fmla="*/ 0 h 713"/>
                      <a:gd name="T2" fmla="*/ 0 w 28"/>
                      <a:gd name="T3" fmla="*/ 0 h 713"/>
                      <a:gd name="T4" fmla="*/ 0 w 28"/>
                      <a:gd name="T5" fmla="*/ 0 h 713"/>
                      <a:gd name="T6" fmla="*/ 28 w 28"/>
                      <a:gd name="T7" fmla="*/ 0 h 713"/>
                      <a:gd name="T8" fmla="*/ 28 w 28"/>
                      <a:gd name="T9" fmla="*/ 43 h 713"/>
                      <a:gd name="T10" fmla="*/ 28 w 28"/>
                      <a:gd name="T11" fmla="*/ 72 h 713"/>
                      <a:gd name="T12" fmla="*/ 28 w 28"/>
                      <a:gd name="T13" fmla="*/ 72 h 713"/>
                      <a:gd name="T14" fmla="*/ 28 w 28"/>
                      <a:gd name="T15" fmla="*/ 713 h 713"/>
                      <a:gd name="T16" fmla="*/ 28 w 28"/>
                      <a:gd name="T17" fmla="*/ 0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713">
                        <a:moveTo>
                          <a:pt x="28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28" y="43"/>
                        </a:lnTo>
                        <a:lnTo>
                          <a:pt x="28" y="72"/>
                        </a:lnTo>
                        <a:lnTo>
                          <a:pt x="28" y="72"/>
                        </a:lnTo>
                        <a:lnTo>
                          <a:pt x="28" y="713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4" name="Freeform 2015"/>
                  <p:cNvSpPr>
                    <a:spLocks/>
                  </p:cNvSpPr>
                  <p:nvPr/>
                </p:nvSpPr>
                <p:spPr bwMode="auto">
                  <a:xfrm>
                    <a:off x="9632951" y="5727701"/>
                    <a:ext cx="44450" cy="1131888"/>
                  </a:xfrm>
                  <a:custGeom>
                    <a:avLst/>
                    <a:gdLst>
                      <a:gd name="T0" fmla="*/ 28 w 28"/>
                      <a:gd name="T1" fmla="*/ 0 h 713"/>
                      <a:gd name="T2" fmla="*/ 0 w 28"/>
                      <a:gd name="T3" fmla="*/ 0 h 713"/>
                      <a:gd name="T4" fmla="*/ 0 w 28"/>
                      <a:gd name="T5" fmla="*/ 0 h 713"/>
                      <a:gd name="T6" fmla="*/ 28 w 28"/>
                      <a:gd name="T7" fmla="*/ 0 h 713"/>
                      <a:gd name="T8" fmla="*/ 28 w 28"/>
                      <a:gd name="T9" fmla="*/ 43 h 713"/>
                      <a:gd name="T10" fmla="*/ 28 w 28"/>
                      <a:gd name="T11" fmla="*/ 72 h 713"/>
                      <a:gd name="T12" fmla="*/ 28 w 28"/>
                      <a:gd name="T13" fmla="*/ 72 h 713"/>
                      <a:gd name="T14" fmla="*/ 28 w 28"/>
                      <a:gd name="T15" fmla="*/ 713 h 713"/>
                      <a:gd name="T16" fmla="*/ 28 w 28"/>
                      <a:gd name="T17" fmla="*/ 0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713">
                        <a:moveTo>
                          <a:pt x="28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28" y="43"/>
                        </a:lnTo>
                        <a:lnTo>
                          <a:pt x="28" y="72"/>
                        </a:lnTo>
                        <a:lnTo>
                          <a:pt x="28" y="72"/>
                        </a:lnTo>
                        <a:lnTo>
                          <a:pt x="28" y="713"/>
                        </a:lnTo>
                        <a:lnTo>
                          <a:pt x="2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5" name="Freeform 2016"/>
                  <p:cNvSpPr>
                    <a:spLocks/>
                  </p:cNvSpPr>
                  <p:nvPr/>
                </p:nvSpPr>
                <p:spPr bwMode="auto">
                  <a:xfrm>
                    <a:off x="9496426" y="5727701"/>
                    <a:ext cx="136525" cy="0"/>
                  </a:xfrm>
                  <a:custGeom>
                    <a:avLst/>
                    <a:gdLst>
                      <a:gd name="T0" fmla="*/ 86 w 86"/>
                      <a:gd name="T1" fmla="*/ 0 w 86"/>
                      <a:gd name="T2" fmla="*/ 86 w 86"/>
                      <a:gd name="T3" fmla="*/ 86 w 8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6">
                        <a:moveTo>
                          <a:pt x="86" y="0"/>
                        </a:moveTo>
                        <a:lnTo>
                          <a:pt x="0" y="0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E6AB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6" name="Freeform 2017"/>
                  <p:cNvSpPr>
                    <a:spLocks/>
                  </p:cNvSpPr>
                  <p:nvPr/>
                </p:nvSpPr>
                <p:spPr bwMode="auto">
                  <a:xfrm>
                    <a:off x="9496426" y="5727701"/>
                    <a:ext cx="136525" cy="0"/>
                  </a:xfrm>
                  <a:custGeom>
                    <a:avLst/>
                    <a:gdLst>
                      <a:gd name="T0" fmla="*/ 86 w 86"/>
                      <a:gd name="T1" fmla="*/ 0 w 86"/>
                      <a:gd name="T2" fmla="*/ 86 w 86"/>
                      <a:gd name="T3" fmla="*/ 86 w 8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6">
                        <a:moveTo>
                          <a:pt x="86" y="0"/>
                        </a:moveTo>
                        <a:lnTo>
                          <a:pt x="0" y="0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7" name="Freeform 2018"/>
                  <p:cNvSpPr>
                    <a:spLocks/>
                  </p:cNvSpPr>
                  <p:nvPr/>
                </p:nvSpPr>
                <p:spPr bwMode="auto">
                  <a:xfrm>
                    <a:off x="9496426" y="5727701"/>
                    <a:ext cx="180975" cy="114300"/>
                  </a:xfrm>
                  <a:custGeom>
                    <a:avLst/>
                    <a:gdLst>
                      <a:gd name="T0" fmla="*/ 114 w 114"/>
                      <a:gd name="T1" fmla="*/ 0 h 72"/>
                      <a:gd name="T2" fmla="*/ 86 w 114"/>
                      <a:gd name="T3" fmla="*/ 0 h 72"/>
                      <a:gd name="T4" fmla="*/ 0 w 114"/>
                      <a:gd name="T5" fmla="*/ 0 h 72"/>
                      <a:gd name="T6" fmla="*/ 0 w 114"/>
                      <a:gd name="T7" fmla="*/ 72 h 72"/>
                      <a:gd name="T8" fmla="*/ 114 w 114"/>
                      <a:gd name="T9" fmla="*/ 72 h 72"/>
                      <a:gd name="T10" fmla="*/ 114 w 114"/>
                      <a:gd name="T11" fmla="*/ 43 h 72"/>
                      <a:gd name="T12" fmla="*/ 114 w 114"/>
                      <a:gd name="T1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4" h="72">
                        <a:moveTo>
                          <a:pt x="114" y="0"/>
                        </a:moveTo>
                        <a:lnTo>
                          <a:pt x="86" y="0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114" y="72"/>
                        </a:lnTo>
                        <a:lnTo>
                          <a:pt x="114" y="4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8" name="Freeform 2019"/>
                  <p:cNvSpPr>
                    <a:spLocks/>
                  </p:cNvSpPr>
                  <p:nvPr/>
                </p:nvSpPr>
                <p:spPr bwMode="auto">
                  <a:xfrm>
                    <a:off x="9496426" y="5727701"/>
                    <a:ext cx="180975" cy="114300"/>
                  </a:xfrm>
                  <a:custGeom>
                    <a:avLst/>
                    <a:gdLst>
                      <a:gd name="T0" fmla="*/ 114 w 114"/>
                      <a:gd name="T1" fmla="*/ 0 h 72"/>
                      <a:gd name="T2" fmla="*/ 86 w 114"/>
                      <a:gd name="T3" fmla="*/ 0 h 72"/>
                      <a:gd name="T4" fmla="*/ 0 w 114"/>
                      <a:gd name="T5" fmla="*/ 0 h 72"/>
                      <a:gd name="T6" fmla="*/ 0 w 114"/>
                      <a:gd name="T7" fmla="*/ 72 h 72"/>
                      <a:gd name="T8" fmla="*/ 114 w 114"/>
                      <a:gd name="T9" fmla="*/ 72 h 72"/>
                      <a:gd name="T10" fmla="*/ 114 w 114"/>
                      <a:gd name="T11" fmla="*/ 43 h 72"/>
                      <a:gd name="T12" fmla="*/ 114 w 114"/>
                      <a:gd name="T1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4" h="72">
                        <a:moveTo>
                          <a:pt x="114" y="0"/>
                        </a:moveTo>
                        <a:lnTo>
                          <a:pt x="86" y="0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114" y="72"/>
                        </a:lnTo>
                        <a:lnTo>
                          <a:pt x="114" y="43"/>
                        </a:lnTo>
                        <a:lnTo>
                          <a:pt x="11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59" name="Freeform 2020"/>
                  <p:cNvSpPr>
                    <a:spLocks/>
                  </p:cNvSpPr>
                  <p:nvPr/>
                </p:nvSpPr>
                <p:spPr bwMode="auto">
                  <a:xfrm>
                    <a:off x="9496426" y="5842001"/>
                    <a:ext cx="180975" cy="1017588"/>
                  </a:xfrm>
                  <a:custGeom>
                    <a:avLst/>
                    <a:gdLst>
                      <a:gd name="T0" fmla="*/ 114 w 114"/>
                      <a:gd name="T1" fmla="*/ 0 h 641"/>
                      <a:gd name="T2" fmla="*/ 114 w 114"/>
                      <a:gd name="T3" fmla="*/ 0 h 641"/>
                      <a:gd name="T4" fmla="*/ 0 w 114"/>
                      <a:gd name="T5" fmla="*/ 0 h 641"/>
                      <a:gd name="T6" fmla="*/ 0 w 114"/>
                      <a:gd name="T7" fmla="*/ 641 h 641"/>
                      <a:gd name="T8" fmla="*/ 114 w 114"/>
                      <a:gd name="T9" fmla="*/ 641 h 641"/>
                      <a:gd name="T10" fmla="*/ 114 w 114"/>
                      <a:gd name="T11" fmla="*/ 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641">
                        <a:moveTo>
                          <a:pt x="114" y="0"/>
                        </a:move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0" y="641"/>
                        </a:lnTo>
                        <a:lnTo>
                          <a:pt x="114" y="641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1241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0" name="Freeform 2021"/>
                  <p:cNvSpPr>
                    <a:spLocks/>
                  </p:cNvSpPr>
                  <p:nvPr/>
                </p:nvSpPr>
                <p:spPr bwMode="auto">
                  <a:xfrm>
                    <a:off x="9496426" y="5842001"/>
                    <a:ext cx="180975" cy="1017588"/>
                  </a:xfrm>
                  <a:custGeom>
                    <a:avLst/>
                    <a:gdLst>
                      <a:gd name="T0" fmla="*/ 114 w 114"/>
                      <a:gd name="T1" fmla="*/ 0 h 641"/>
                      <a:gd name="T2" fmla="*/ 114 w 114"/>
                      <a:gd name="T3" fmla="*/ 0 h 641"/>
                      <a:gd name="T4" fmla="*/ 0 w 114"/>
                      <a:gd name="T5" fmla="*/ 0 h 641"/>
                      <a:gd name="T6" fmla="*/ 0 w 114"/>
                      <a:gd name="T7" fmla="*/ 641 h 641"/>
                      <a:gd name="T8" fmla="*/ 114 w 114"/>
                      <a:gd name="T9" fmla="*/ 641 h 641"/>
                      <a:gd name="T10" fmla="*/ 114 w 114"/>
                      <a:gd name="T11" fmla="*/ 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641">
                        <a:moveTo>
                          <a:pt x="114" y="0"/>
                        </a:move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0" y="641"/>
                        </a:lnTo>
                        <a:lnTo>
                          <a:pt x="114" y="641"/>
                        </a:lnTo>
                        <a:lnTo>
                          <a:pt x="11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1" name="Oval 2022"/>
                  <p:cNvSpPr>
                    <a:spLocks noChangeArrowheads="1"/>
                  </p:cNvSpPr>
                  <p:nvPr/>
                </p:nvSpPr>
                <p:spPr bwMode="auto">
                  <a:xfrm>
                    <a:off x="9358313" y="5759451"/>
                    <a:ext cx="44450" cy="46038"/>
                  </a:xfrm>
                  <a:prstGeom prst="ellipse">
                    <a:avLst/>
                  </a:prstGeom>
                  <a:solidFill>
                    <a:srgbClr val="EC30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2" name="Rectangle 2023"/>
                  <p:cNvSpPr>
                    <a:spLocks noChangeArrowheads="1"/>
                  </p:cNvSpPr>
                  <p:nvPr/>
                </p:nvSpPr>
                <p:spPr bwMode="auto">
                  <a:xfrm>
                    <a:off x="10293351" y="5624513"/>
                    <a:ext cx="269875" cy="331788"/>
                  </a:xfrm>
                  <a:prstGeom prst="rect">
                    <a:avLst/>
                  </a:pr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3" name="Rectangle 2024"/>
                  <p:cNvSpPr>
                    <a:spLocks noChangeArrowheads="1"/>
                  </p:cNvSpPr>
                  <p:nvPr/>
                </p:nvSpPr>
                <p:spPr bwMode="auto">
                  <a:xfrm>
                    <a:off x="10293351" y="5624513"/>
                    <a:ext cx="269875" cy="3317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4" name="Freeform 2025"/>
                  <p:cNvSpPr>
                    <a:spLocks/>
                  </p:cNvSpPr>
                  <p:nvPr/>
                </p:nvSpPr>
                <p:spPr bwMode="auto">
                  <a:xfrm>
                    <a:off x="10083801" y="5199063"/>
                    <a:ext cx="528638" cy="468313"/>
                  </a:xfrm>
                  <a:custGeom>
                    <a:avLst/>
                    <a:gdLst>
                      <a:gd name="T0" fmla="*/ 45 w 263"/>
                      <a:gd name="T1" fmla="*/ 18 h 233"/>
                      <a:gd name="T2" fmla="*/ 82 w 263"/>
                      <a:gd name="T3" fmla="*/ 91 h 233"/>
                      <a:gd name="T4" fmla="*/ 82 w 263"/>
                      <a:gd name="T5" fmla="*/ 79 h 233"/>
                      <a:gd name="T6" fmla="*/ 82 w 263"/>
                      <a:gd name="T7" fmla="*/ 17 h 233"/>
                      <a:gd name="T8" fmla="*/ 263 w 263"/>
                      <a:gd name="T9" fmla="*/ 17 h 233"/>
                      <a:gd name="T10" fmla="*/ 263 w 263"/>
                      <a:gd name="T11" fmla="*/ 145 h 233"/>
                      <a:gd name="T12" fmla="*/ 263 w 263"/>
                      <a:gd name="T13" fmla="*/ 146 h 233"/>
                      <a:gd name="T14" fmla="*/ 263 w 263"/>
                      <a:gd name="T15" fmla="*/ 185 h 233"/>
                      <a:gd name="T16" fmla="*/ 215 w 263"/>
                      <a:gd name="T17" fmla="*/ 233 h 233"/>
                      <a:gd name="T18" fmla="*/ 130 w 263"/>
                      <a:gd name="T19" fmla="*/ 233 h 233"/>
                      <a:gd name="T20" fmla="*/ 64 w 263"/>
                      <a:gd name="T21" fmla="*/ 191 h 233"/>
                      <a:gd name="T22" fmla="*/ 22 w 263"/>
                      <a:gd name="T23" fmla="*/ 108 h 233"/>
                      <a:gd name="T24" fmla="*/ 7 w 263"/>
                      <a:gd name="T25" fmla="*/ 41 h 233"/>
                      <a:gd name="T26" fmla="*/ 12 w 263"/>
                      <a:gd name="T27" fmla="*/ 7 h 233"/>
                      <a:gd name="T28" fmla="*/ 45 w 263"/>
                      <a:gd name="T29" fmla="*/ 18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3" h="233">
                        <a:moveTo>
                          <a:pt x="45" y="18"/>
                        </a:moveTo>
                        <a:cubicBezTo>
                          <a:pt x="55" y="36"/>
                          <a:pt x="82" y="91"/>
                          <a:pt x="82" y="91"/>
                        </a:cubicBezTo>
                        <a:cubicBezTo>
                          <a:pt x="82" y="79"/>
                          <a:pt x="82" y="79"/>
                          <a:pt x="82" y="79"/>
                        </a:cubicBezTo>
                        <a:cubicBezTo>
                          <a:pt x="82" y="17"/>
                          <a:pt x="82" y="17"/>
                          <a:pt x="82" y="17"/>
                        </a:cubicBezTo>
                        <a:cubicBezTo>
                          <a:pt x="263" y="17"/>
                          <a:pt x="263" y="17"/>
                          <a:pt x="263" y="17"/>
                        </a:cubicBezTo>
                        <a:cubicBezTo>
                          <a:pt x="263" y="145"/>
                          <a:pt x="263" y="145"/>
                          <a:pt x="263" y="145"/>
                        </a:cubicBezTo>
                        <a:cubicBezTo>
                          <a:pt x="263" y="146"/>
                          <a:pt x="263" y="146"/>
                          <a:pt x="263" y="146"/>
                        </a:cubicBezTo>
                        <a:cubicBezTo>
                          <a:pt x="263" y="185"/>
                          <a:pt x="263" y="185"/>
                          <a:pt x="263" y="185"/>
                        </a:cubicBezTo>
                        <a:cubicBezTo>
                          <a:pt x="263" y="211"/>
                          <a:pt x="242" y="233"/>
                          <a:pt x="215" y="233"/>
                        </a:cubicBezTo>
                        <a:cubicBezTo>
                          <a:pt x="130" y="233"/>
                          <a:pt x="130" y="233"/>
                          <a:pt x="130" y="233"/>
                        </a:cubicBezTo>
                        <a:cubicBezTo>
                          <a:pt x="104" y="233"/>
                          <a:pt x="82" y="221"/>
                          <a:pt x="64" y="191"/>
                        </a:cubicBezTo>
                        <a:cubicBezTo>
                          <a:pt x="44" y="155"/>
                          <a:pt x="22" y="108"/>
                          <a:pt x="22" y="108"/>
                        </a:cubicBezTo>
                        <a:cubicBezTo>
                          <a:pt x="22" y="108"/>
                          <a:pt x="14" y="56"/>
                          <a:pt x="7" y="41"/>
                        </a:cubicBezTo>
                        <a:cubicBezTo>
                          <a:pt x="0" y="28"/>
                          <a:pt x="2" y="13"/>
                          <a:pt x="12" y="7"/>
                        </a:cubicBezTo>
                        <a:cubicBezTo>
                          <a:pt x="23" y="0"/>
                          <a:pt x="38" y="5"/>
                          <a:pt x="45" y="18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5" name="Freeform 2026"/>
                  <p:cNvSpPr>
                    <a:spLocks/>
                  </p:cNvSpPr>
                  <p:nvPr/>
                </p:nvSpPr>
                <p:spPr bwMode="auto">
                  <a:xfrm>
                    <a:off x="10248901" y="4940301"/>
                    <a:ext cx="85725" cy="436563"/>
                  </a:xfrm>
                  <a:custGeom>
                    <a:avLst/>
                    <a:gdLst>
                      <a:gd name="T0" fmla="*/ 0 w 43"/>
                      <a:gd name="T1" fmla="*/ 22 h 217"/>
                      <a:gd name="T2" fmla="*/ 0 w 43"/>
                      <a:gd name="T3" fmla="*/ 196 h 217"/>
                      <a:gd name="T4" fmla="*/ 22 w 43"/>
                      <a:gd name="T5" fmla="*/ 217 h 217"/>
                      <a:gd name="T6" fmla="*/ 43 w 43"/>
                      <a:gd name="T7" fmla="*/ 196 h 217"/>
                      <a:gd name="T8" fmla="*/ 43 w 43"/>
                      <a:gd name="T9" fmla="*/ 22 h 217"/>
                      <a:gd name="T10" fmla="*/ 22 w 43"/>
                      <a:gd name="T11" fmla="*/ 0 h 217"/>
                      <a:gd name="T12" fmla="*/ 0 w 43"/>
                      <a:gd name="T13" fmla="*/ 2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0" y="22"/>
                        </a:moveTo>
                        <a:cubicBezTo>
                          <a:pt x="0" y="196"/>
                          <a:pt x="0" y="196"/>
                          <a:pt x="0" y="196"/>
                        </a:cubicBezTo>
                        <a:cubicBezTo>
                          <a:pt x="0" y="208"/>
                          <a:pt x="10" y="217"/>
                          <a:pt x="22" y="217"/>
                        </a:cubicBezTo>
                        <a:cubicBezTo>
                          <a:pt x="34" y="217"/>
                          <a:pt x="43" y="208"/>
                          <a:pt x="43" y="196"/>
                        </a:cubicBezTo>
                        <a:cubicBezTo>
                          <a:pt x="43" y="22"/>
                          <a:pt x="43" y="22"/>
                          <a:pt x="43" y="22"/>
                        </a:cubicBezTo>
                        <a:cubicBezTo>
                          <a:pt x="43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6" name="Freeform 2027"/>
                  <p:cNvSpPr>
                    <a:spLocks/>
                  </p:cNvSpPr>
                  <p:nvPr/>
                </p:nvSpPr>
                <p:spPr bwMode="auto">
                  <a:xfrm>
                    <a:off x="10340976" y="4908551"/>
                    <a:ext cx="85725" cy="434975"/>
                  </a:xfrm>
                  <a:custGeom>
                    <a:avLst/>
                    <a:gdLst>
                      <a:gd name="T0" fmla="*/ 0 w 43"/>
                      <a:gd name="T1" fmla="*/ 21 h 217"/>
                      <a:gd name="T2" fmla="*/ 0 w 43"/>
                      <a:gd name="T3" fmla="*/ 195 h 217"/>
                      <a:gd name="T4" fmla="*/ 22 w 43"/>
                      <a:gd name="T5" fmla="*/ 217 h 217"/>
                      <a:gd name="T6" fmla="*/ 43 w 43"/>
                      <a:gd name="T7" fmla="*/ 195 h 217"/>
                      <a:gd name="T8" fmla="*/ 43 w 43"/>
                      <a:gd name="T9" fmla="*/ 21 h 217"/>
                      <a:gd name="T10" fmla="*/ 22 w 43"/>
                      <a:gd name="T11" fmla="*/ 0 h 217"/>
                      <a:gd name="T12" fmla="*/ 0 w 43"/>
                      <a:gd name="T13" fmla="*/ 21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0" y="21"/>
                        </a:moveTo>
                        <a:cubicBezTo>
                          <a:pt x="0" y="195"/>
                          <a:pt x="0" y="195"/>
                          <a:pt x="0" y="195"/>
                        </a:cubicBezTo>
                        <a:cubicBezTo>
                          <a:pt x="0" y="207"/>
                          <a:pt x="10" y="217"/>
                          <a:pt x="22" y="217"/>
                        </a:cubicBezTo>
                        <a:cubicBezTo>
                          <a:pt x="33" y="217"/>
                          <a:pt x="43" y="207"/>
                          <a:pt x="43" y="195"/>
                        </a:cubicBezTo>
                        <a:cubicBezTo>
                          <a:pt x="43" y="21"/>
                          <a:pt x="43" y="21"/>
                          <a:pt x="43" y="21"/>
                        </a:cubicBezTo>
                        <a:cubicBezTo>
                          <a:pt x="43" y="9"/>
                          <a:pt x="33" y="0"/>
                          <a:pt x="22" y="0"/>
                        </a:cubicBezTo>
                        <a:cubicBezTo>
                          <a:pt x="10" y="0"/>
                          <a:pt x="0" y="9"/>
                          <a:pt x="0" y="21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7" name="Freeform 2028"/>
                  <p:cNvSpPr>
                    <a:spLocks/>
                  </p:cNvSpPr>
                  <p:nvPr/>
                </p:nvSpPr>
                <p:spPr bwMode="auto">
                  <a:xfrm>
                    <a:off x="10433051" y="4960938"/>
                    <a:ext cx="87313" cy="434975"/>
                  </a:xfrm>
                  <a:custGeom>
                    <a:avLst/>
                    <a:gdLst>
                      <a:gd name="T0" fmla="*/ 43 w 43"/>
                      <a:gd name="T1" fmla="*/ 21 h 217"/>
                      <a:gd name="T2" fmla="*/ 43 w 43"/>
                      <a:gd name="T3" fmla="*/ 195 h 217"/>
                      <a:gd name="T4" fmla="*/ 22 w 43"/>
                      <a:gd name="T5" fmla="*/ 217 h 217"/>
                      <a:gd name="T6" fmla="*/ 0 w 43"/>
                      <a:gd name="T7" fmla="*/ 195 h 217"/>
                      <a:gd name="T8" fmla="*/ 0 w 43"/>
                      <a:gd name="T9" fmla="*/ 21 h 217"/>
                      <a:gd name="T10" fmla="*/ 22 w 43"/>
                      <a:gd name="T11" fmla="*/ 0 h 217"/>
                      <a:gd name="T12" fmla="*/ 43 w 43"/>
                      <a:gd name="T13" fmla="*/ 21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43" y="21"/>
                        </a:moveTo>
                        <a:cubicBezTo>
                          <a:pt x="43" y="195"/>
                          <a:pt x="43" y="195"/>
                          <a:pt x="43" y="195"/>
                        </a:cubicBezTo>
                        <a:cubicBezTo>
                          <a:pt x="43" y="207"/>
                          <a:pt x="34" y="217"/>
                          <a:pt x="22" y="217"/>
                        </a:cubicBezTo>
                        <a:cubicBezTo>
                          <a:pt x="10" y="217"/>
                          <a:pt x="0" y="207"/>
                          <a:pt x="0" y="195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0"/>
                          <a:pt x="10" y="0"/>
                          <a:pt x="22" y="0"/>
                        </a:cubicBezTo>
                        <a:cubicBezTo>
                          <a:pt x="34" y="0"/>
                          <a:pt x="43" y="10"/>
                          <a:pt x="43" y="21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8" name="Freeform 2029"/>
                  <p:cNvSpPr>
                    <a:spLocks/>
                  </p:cNvSpPr>
                  <p:nvPr/>
                </p:nvSpPr>
                <p:spPr bwMode="auto">
                  <a:xfrm>
                    <a:off x="10525126" y="5013326"/>
                    <a:ext cx="87313" cy="434975"/>
                  </a:xfrm>
                  <a:custGeom>
                    <a:avLst/>
                    <a:gdLst>
                      <a:gd name="T0" fmla="*/ 0 w 43"/>
                      <a:gd name="T1" fmla="*/ 22 h 217"/>
                      <a:gd name="T2" fmla="*/ 0 w 43"/>
                      <a:gd name="T3" fmla="*/ 196 h 217"/>
                      <a:gd name="T4" fmla="*/ 22 w 43"/>
                      <a:gd name="T5" fmla="*/ 217 h 217"/>
                      <a:gd name="T6" fmla="*/ 43 w 43"/>
                      <a:gd name="T7" fmla="*/ 196 h 217"/>
                      <a:gd name="T8" fmla="*/ 43 w 43"/>
                      <a:gd name="T9" fmla="*/ 22 h 217"/>
                      <a:gd name="T10" fmla="*/ 22 w 43"/>
                      <a:gd name="T11" fmla="*/ 0 h 217"/>
                      <a:gd name="T12" fmla="*/ 0 w 43"/>
                      <a:gd name="T13" fmla="*/ 2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17">
                        <a:moveTo>
                          <a:pt x="0" y="22"/>
                        </a:moveTo>
                        <a:cubicBezTo>
                          <a:pt x="0" y="196"/>
                          <a:pt x="0" y="196"/>
                          <a:pt x="0" y="196"/>
                        </a:cubicBezTo>
                        <a:cubicBezTo>
                          <a:pt x="0" y="207"/>
                          <a:pt x="10" y="217"/>
                          <a:pt x="22" y="217"/>
                        </a:cubicBezTo>
                        <a:cubicBezTo>
                          <a:pt x="34" y="217"/>
                          <a:pt x="43" y="207"/>
                          <a:pt x="43" y="196"/>
                        </a:cubicBezTo>
                        <a:cubicBezTo>
                          <a:pt x="43" y="22"/>
                          <a:pt x="43" y="22"/>
                          <a:pt x="43" y="22"/>
                        </a:cubicBezTo>
                        <a:cubicBezTo>
                          <a:pt x="43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lose/>
                      </a:path>
                    </a:pathLst>
                  </a:custGeom>
                  <a:solidFill>
                    <a:srgbClr val="FFB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69" name="Oval 2030"/>
                  <p:cNvSpPr>
                    <a:spLocks noChangeArrowheads="1"/>
                  </p:cNvSpPr>
                  <p:nvPr/>
                </p:nvSpPr>
                <p:spPr bwMode="auto">
                  <a:xfrm>
                    <a:off x="10544176" y="5030788"/>
                    <a:ext cx="49213" cy="44450"/>
                  </a:xfrm>
                  <a:prstGeom prst="ellipse">
                    <a:avLst/>
                  </a:pr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0" name="Oval 2031"/>
                  <p:cNvSpPr>
                    <a:spLocks noChangeArrowheads="1"/>
                  </p:cNvSpPr>
                  <p:nvPr/>
                </p:nvSpPr>
                <p:spPr bwMode="auto">
                  <a:xfrm>
                    <a:off x="10452101" y="4976813"/>
                    <a:ext cx="50800" cy="44450"/>
                  </a:xfrm>
                  <a:prstGeom prst="ellipse">
                    <a:avLst/>
                  </a:pr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1" name="Oval 2032"/>
                  <p:cNvSpPr>
                    <a:spLocks noChangeArrowheads="1"/>
                  </p:cNvSpPr>
                  <p:nvPr/>
                </p:nvSpPr>
                <p:spPr bwMode="auto">
                  <a:xfrm>
                    <a:off x="10358438" y="4922838"/>
                    <a:ext cx="50800" cy="46038"/>
                  </a:xfrm>
                  <a:prstGeom prst="ellipse">
                    <a:avLst/>
                  </a:pr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2" name="Oval 2033"/>
                  <p:cNvSpPr>
                    <a:spLocks noChangeArrowheads="1"/>
                  </p:cNvSpPr>
                  <p:nvPr/>
                </p:nvSpPr>
                <p:spPr bwMode="auto">
                  <a:xfrm>
                    <a:off x="10266363" y="4959351"/>
                    <a:ext cx="52388" cy="44450"/>
                  </a:xfrm>
                  <a:prstGeom prst="ellipse">
                    <a:avLst/>
                  </a:pr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3" name="Freeform 2034"/>
                  <p:cNvSpPr>
                    <a:spLocks/>
                  </p:cNvSpPr>
                  <p:nvPr/>
                </p:nvSpPr>
                <p:spPr bwMode="auto">
                  <a:xfrm>
                    <a:off x="10086976" y="5237163"/>
                    <a:ext cx="42863" cy="82550"/>
                  </a:xfrm>
                  <a:custGeom>
                    <a:avLst/>
                    <a:gdLst>
                      <a:gd name="T0" fmla="*/ 19 w 21"/>
                      <a:gd name="T1" fmla="*/ 18 h 41"/>
                      <a:gd name="T2" fmla="*/ 11 w 21"/>
                      <a:gd name="T3" fmla="*/ 41 h 41"/>
                      <a:gd name="T4" fmla="*/ 5 w 21"/>
                      <a:gd name="T5" fmla="*/ 22 h 41"/>
                      <a:gd name="T6" fmla="*/ 1 w 21"/>
                      <a:gd name="T7" fmla="*/ 0 h 41"/>
                      <a:gd name="T8" fmla="*/ 19 w 21"/>
                      <a:gd name="T9" fmla="*/ 18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41">
                        <a:moveTo>
                          <a:pt x="19" y="18"/>
                        </a:moveTo>
                        <a:cubicBezTo>
                          <a:pt x="21" y="28"/>
                          <a:pt x="17" y="37"/>
                          <a:pt x="11" y="41"/>
                        </a:cubicBezTo>
                        <a:cubicBezTo>
                          <a:pt x="9" y="33"/>
                          <a:pt x="7" y="26"/>
                          <a:pt x="5" y="22"/>
                        </a:cubicBezTo>
                        <a:cubicBezTo>
                          <a:pt x="1" y="15"/>
                          <a:pt x="0" y="7"/>
                          <a:pt x="1" y="0"/>
                        </a:cubicBezTo>
                        <a:cubicBezTo>
                          <a:pt x="9" y="1"/>
                          <a:pt x="16" y="8"/>
                          <a:pt x="19" y="18"/>
                        </a:cubicBezTo>
                        <a:close/>
                      </a:path>
                    </a:pathLst>
                  </a:custGeom>
                  <a:solidFill>
                    <a:srgbClr val="FFCB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4" name="Freeform 2035"/>
                  <p:cNvSpPr>
                    <a:spLocks/>
                  </p:cNvSpPr>
                  <p:nvPr/>
                </p:nvSpPr>
                <p:spPr bwMode="auto">
                  <a:xfrm>
                    <a:off x="10245726" y="5727701"/>
                    <a:ext cx="363538" cy="138113"/>
                  </a:xfrm>
                  <a:custGeom>
                    <a:avLst/>
                    <a:gdLst>
                      <a:gd name="T0" fmla="*/ 229 w 229"/>
                      <a:gd name="T1" fmla="*/ 87 h 87"/>
                      <a:gd name="T2" fmla="*/ 114 w 229"/>
                      <a:gd name="T3" fmla="*/ 87 h 87"/>
                      <a:gd name="T4" fmla="*/ 0 w 229"/>
                      <a:gd name="T5" fmla="*/ 87 h 87"/>
                      <a:gd name="T6" fmla="*/ 0 w 229"/>
                      <a:gd name="T7" fmla="*/ 43 h 87"/>
                      <a:gd name="T8" fmla="*/ 0 w 229"/>
                      <a:gd name="T9" fmla="*/ 0 h 87"/>
                      <a:gd name="T10" fmla="*/ 114 w 229"/>
                      <a:gd name="T11" fmla="*/ 0 h 87"/>
                      <a:gd name="T12" fmla="*/ 229 w 229"/>
                      <a:gd name="T13" fmla="*/ 0 h 87"/>
                      <a:gd name="T14" fmla="*/ 229 w 229"/>
                      <a:gd name="T15" fmla="*/ 43 h 87"/>
                      <a:gd name="T16" fmla="*/ 229 w 229"/>
                      <a:gd name="T1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9" h="87">
                        <a:moveTo>
                          <a:pt x="229" y="87"/>
                        </a:moveTo>
                        <a:lnTo>
                          <a:pt x="114" y="87"/>
                        </a:lnTo>
                        <a:lnTo>
                          <a:pt x="0" y="87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114" y="0"/>
                        </a:lnTo>
                        <a:lnTo>
                          <a:pt x="229" y="0"/>
                        </a:lnTo>
                        <a:lnTo>
                          <a:pt x="229" y="43"/>
                        </a:lnTo>
                        <a:lnTo>
                          <a:pt x="229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5" name="Freeform 2036"/>
                  <p:cNvSpPr>
                    <a:spLocks/>
                  </p:cNvSpPr>
                  <p:nvPr/>
                </p:nvSpPr>
                <p:spPr bwMode="auto">
                  <a:xfrm>
                    <a:off x="10245726" y="5727701"/>
                    <a:ext cx="363538" cy="138113"/>
                  </a:xfrm>
                  <a:custGeom>
                    <a:avLst/>
                    <a:gdLst>
                      <a:gd name="T0" fmla="*/ 229 w 229"/>
                      <a:gd name="T1" fmla="*/ 87 h 87"/>
                      <a:gd name="T2" fmla="*/ 114 w 229"/>
                      <a:gd name="T3" fmla="*/ 87 h 87"/>
                      <a:gd name="T4" fmla="*/ 0 w 229"/>
                      <a:gd name="T5" fmla="*/ 87 h 87"/>
                      <a:gd name="T6" fmla="*/ 0 w 229"/>
                      <a:gd name="T7" fmla="*/ 43 h 87"/>
                      <a:gd name="T8" fmla="*/ 0 w 229"/>
                      <a:gd name="T9" fmla="*/ 0 h 87"/>
                      <a:gd name="T10" fmla="*/ 114 w 229"/>
                      <a:gd name="T11" fmla="*/ 0 h 87"/>
                      <a:gd name="T12" fmla="*/ 229 w 229"/>
                      <a:gd name="T13" fmla="*/ 0 h 87"/>
                      <a:gd name="T14" fmla="*/ 229 w 229"/>
                      <a:gd name="T15" fmla="*/ 43 h 87"/>
                      <a:gd name="T16" fmla="*/ 229 w 229"/>
                      <a:gd name="T1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9" h="87">
                        <a:moveTo>
                          <a:pt x="229" y="87"/>
                        </a:moveTo>
                        <a:lnTo>
                          <a:pt x="114" y="87"/>
                        </a:lnTo>
                        <a:lnTo>
                          <a:pt x="0" y="87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114" y="0"/>
                        </a:lnTo>
                        <a:lnTo>
                          <a:pt x="229" y="0"/>
                        </a:lnTo>
                        <a:lnTo>
                          <a:pt x="229" y="43"/>
                        </a:lnTo>
                        <a:lnTo>
                          <a:pt x="229" y="8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6" name="Rectangle 2037"/>
                  <p:cNvSpPr>
                    <a:spLocks noChangeArrowheads="1"/>
                  </p:cNvSpPr>
                  <p:nvPr/>
                </p:nvSpPr>
                <p:spPr bwMode="auto">
                  <a:xfrm>
                    <a:off x="10245726" y="5842001"/>
                    <a:ext cx="363538" cy="1017588"/>
                  </a:xfrm>
                  <a:prstGeom prst="rect">
                    <a:avLst/>
                  </a:prstGeom>
                  <a:solidFill>
                    <a:srgbClr val="144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7" name="Rectangle 2038"/>
                  <p:cNvSpPr>
                    <a:spLocks noChangeArrowheads="1"/>
                  </p:cNvSpPr>
                  <p:nvPr/>
                </p:nvSpPr>
                <p:spPr bwMode="auto">
                  <a:xfrm>
                    <a:off x="10245726" y="5842001"/>
                    <a:ext cx="363538" cy="10175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8" name="Freeform 2039"/>
                  <p:cNvSpPr>
                    <a:spLocks/>
                  </p:cNvSpPr>
                  <p:nvPr/>
                </p:nvSpPr>
                <p:spPr bwMode="auto">
                  <a:xfrm>
                    <a:off x="10245726" y="5727701"/>
                    <a:ext cx="47625" cy="1131888"/>
                  </a:xfrm>
                  <a:custGeom>
                    <a:avLst/>
                    <a:gdLst>
                      <a:gd name="T0" fmla="*/ 0 w 30"/>
                      <a:gd name="T1" fmla="*/ 0 h 713"/>
                      <a:gd name="T2" fmla="*/ 0 w 30"/>
                      <a:gd name="T3" fmla="*/ 713 h 713"/>
                      <a:gd name="T4" fmla="*/ 0 w 30"/>
                      <a:gd name="T5" fmla="*/ 72 h 713"/>
                      <a:gd name="T6" fmla="*/ 0 w 30"/>
                      <a:gd name="T7" fmla="*/ 72 h 713"/>
                      <a:gd name="T8" fmla="*/ 0 w 30"/>
                      <a:gd name="T9" fmla="*/ 43 h 713"/>
                      <a:gd name="T10" fmla="*/ 0 w 30"/>
                      <a:gd name="T11" fmla="*/ 0 h 713"/>
                      <a:gd name="T12" fmla="*/ 30 w 30"/>
                      <a:gd name="T13" fmla="*/ 0 h 713"/>
                      <a:gd name="T14" fmla="*/ 30 w 30"/>
                      <a:gd name="T15" fmla="*/ 0 h 713"/>
                      <a:gd name="T16" fmla="*/ 0 w 30"/>
                      <a:gd name="T17" fmla="*/ 0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713">
                        <a:moveTo>
                          <a:pt x="0" y="0"/>
                        </a:moveTo>
                        <a:lnTo>
                          <a:pt x="0" y="713"/>
                        </a:lnTo>
                        <a:lnTo>
                          <a:pt x="0" y="72"/>
                        </a:lnTo>
                        <a:lnTo>
                          <a:pt x="0" y="72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79" name="Freeform 2040"/>
                  <p:cNvSpPr>
                    <a:spLocks/>
                  </p:cNvSpPr>
                  <p:nvPr/>
                </p:nvSpPr>
                <p:spPr bwMode="auto">
                  <a:xfrm>
                    <a:off x="10245726" y="5727701"/>
                    <a:ext cx="47625" cy="1131888"/>
                  </a:xfrm>
                  <a:custGeom>
                    <a:avLst/>
                    <a:gdLst>
                      <a:gd name="T0" fmla="*/ 0 w 30"/>
                      <a:gd name="T1" fmla="*/ 0 h 713"/>
                      <a:gd name="T2" fmla="*/ 0 w 30"/>
                      <a:gd name="T3" fmla="*/ 713 h 713"/>
                      <a:gd name="T4" fmla="*/ 0 w 30"/>
                      <a:gd name="T5" fmla="*/ 72 h 713"/>
                      <a:gd name="T6" fmla="*/ 0 w 30"/>
                      <a:gd name="T7" fmla="*/ 72 h 713"/>
                      <a:gd name="T8" fmla="*/ 0 w 30"/>
                      <a:gd name="T9" fmla="*/ 43 h 713"/>
                      <a:gd name="T10" fmla="*/ 0 w 30"/>
                      <a:gd name="T11" fmla="*/ 0 h 713"/>
                      <a:gd name="T12" fmla="*/ 30 w 30"/>
                      <a:gd name="T13" fmla="*/ 0 h 713"/>
                      <a:gd name="T14" fmla="*/ 30 w 30"/>
                      <a:gd name="T15" fmla="*/ 0 h 713"/>
                      <a:gd name="T16" fmla="*/ 0 w 30"/>
                      <a:gd name="T17" fmla="*/ 0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713">
                        <a:moveTo>
                          <a:pt x="0" y="0"/>
                        </a:moveTo>
                        <a:lnTo>
                          <a:pt x="0" y="713"/>
                        </a:lnTo>
                        <a:lnTo>
                          <a:pt x="0" y="72"/>
                        </a:lnTo>
                        <a:lnTo>
                          <a:pt x="0" y="72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0" name="Freeform 2041"/>
                  <p:cNvSpPr>
                    <a:spLocks/>
                  </p:cNvSpPr>
                  <p:nvPr/>
                </p:nvSpPr>
                <p:spPr bwMode="auto">
                  <a:xfrm>
                    <a:off x="10293351" y="5727701"/>
                    <a:ext cx="133350" cy="0"/>
                  </a:xfrm>
                  <a:custGeom>
                    <a:avLst/>
                    <a:gdLst>
                      <a:gd name="T0" fmla="*/ 0 w 84"/>
                      <a:gd name="T1" fmla="*/ 0 w 84"/>
                      <a:gd name="T2" fmla="*/ 84 w 84"/>
                      <a:gd name="T3" fmla="*/ 0 w 8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AB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1" name="Freeform 2042"/>
                  <p:cNvSpPr>
                    <a:spLocks/>
                  </p:cNvSpPr>
                  <p:nvPr/>
                </p:nvSpPr>
                <p:spPr bwMode="auto">
                  <a:xfrm>
                    <a:off x="10293351" y="5727701"/>
                    <a:ext cx="133350" cy="0"/>
                  </a:xfrm>
                  <a:custGeom>
                    <a:avLst/>
                    <a:gdLst>
                      <a:gd name="T0" fmla="*/ 0 w 84"/>
                      <a:gd name="T1" fmla="*/ 0 w 84"/>
                      <a:gd name="T2" fmla="*/ 84 w 84"/>
                      <a:gd name="T3" fmla="*/ 0 w 8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2" name="Freeform 2043"/>
                  <p:cNvSpPr>
                    <a:spLocks/>
                  </p:cNvSpPr>
                  <p:nvPr/>
                </p:nvSpPr>
                <p:spPr bwMode="auto">
                  <a:xfrm>
                    <a:off x="10245726" y="5727701"/>
                    <a:ext cx="180975" cy="114300"/>
                  </a:xfrm>
                  <a:custGeom>
                    <a:avLst/>
                    <a:gdLst>
                      <a:gd name="T0" fmla="*/ 114 w 114"/>
                      <a:gd name="T1" fmla="*/ 0 h 72"/>
                      <a:gd name="T2" fmla="*/ 30 w 114"/>
                      <a:gd name="T3" fmla="*/ 0 h 72"/>
                      <a:gd name="T4" fmla="*/ 0 w 114"/>
                      <a:gd name="T5" fmla="*/ 0 h 72"/>
                      <a:gd name="T6" fmla="*/ 0 w 114"/>
                      <a:gd name="T7" fmla="*/ 43 h 72"/>
                      <a:gd name="T8" fmla="*/ 0 w 114"/>
                      <a:gd name="T9" fmla="*/ 72 h 72"/>
                      <a:gd name="T10" fmla="*/ 114 w 114"/>
                      <a:gd name="T11" fmla="*/ 72 h 72"/>
                      <a:gd name="T12" fmla="*/ 114 w 114"/>
                      <a:gd name="T1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4" h="72">
                        <a:moveTo>
                          <a:pt x="114" y="0"/>
                        </a:moveTo>
                        <a:lnTo>
                          <a:pt x="30" y="0"/>
                        </a:lnTo>
                        <a:lnTo>
                          <a:pt x="0" y="0"/>
                        </a:lnTo>
                        <a:lnTo>
                          <a:pt x="0" y="43"/>
                        </a:lnTo>
                        <a:lnTo>
                          <a:pt x="0" y="72"/>
                        </a:lnTo>
                        <a:lnTo>
                          <a:pt x="114" y="72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3" name="Freeform 2044"/>
                  <p:cNvSpPr>
                    <a:spLocks/>
                  </p:cNvSpPr>
                  <p:nvPr/>
                </p:nvSpPr>
                <p:spPr bwMode="auto">
                  <a:xfrm>
                    <a:off x="10245726" y="5727701"/>
                    <a:ext cx="180975" cy="114300"/>
                  </a:xfrm>
                  <a:custGeom>
                    <a:avLst/>
                    <a:gdLst>
                      <a:gd name="T0" fmla="*/ 114 w 114"/>
                      <a:gd name="T1" fmla="*/ 0 h 72"/>
                      <a:gd name="T2" fmla="*/ 30 w 114"/>
                      <a:gd name="T3" fmla="*/ 0 h 72"/>
                      <a:gd name="T4" fmla="*/ 0 w 114"/>
                      <a:gd name="T5" fmla="*/ 0 h 72"/>
                      <a:gd name="T6" fmla="*/ 0 w 114"/>
                      <a:gd name="T7" fmla="*/ 43 h 72"/>
                      <a:gd name="T8" fmla="*/ 0 w 114"/>
                      <a:gd name="T9" fmla="*/ 72 h 72"/>
                      <a:gd name="T10" fmla="*/ 114 w 114"/>
                      <a:gd name="T11" fmla="*/ 72 h 72"/>
                      <a:gd name="T12" fmla="*/ 114 w 114"/>
                      <a:gd name="T1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4" h="72">
                        <a:moveTo>
                          <a:pt x="114" y="0"/>
                        </a:moveTo>
                        <a:lnTo>
                          <a:pt x="30" y="0"/>
                        </a:lnTo>
                        <a:lnTo>
                          <a:pt x="0" y="0"/>
                        </a:lnTo>
                        <a:lnTo>
                          <a:pt x="0" y="43"/>
                        </a:lnTo>
                        <a:lnTo>
                          <a:pt x="0" y="72"/>
                        </a:lnTo>
                        <a:lnTo>
                          <a:pt x="114" y="72"/>
                        </a:lnTo>
                        <a:lnTo>
                          <a:pt x="11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4" name="Freeform 2045"/>
                  <p:cNvSpPr>
                    <a:spLocks/>
                  </p:cNvSpPr>
                  <p:nvPr/>
                </p:nvSpPr>
                <p:spPr bwMode="auto">
                  <a:xfrm>
                    <a:off x="10245726" y="5842001"/>
                    <a:ext cx="180975" cy="1017588"/>
                  </a:xfrm>
                  <a:custGeom>
                    <a:avLst/>
                    <a:gdLst>
                      <a:gd name="T0" fmla="*/ 0 w 114"/>
                      <a:gd name="T1" fmla="*/ 0 h 641"/>
                      <a:gd name="T2" fmla="*/ 0 w 114"/>
                      <a:gd name="T3" fmla="*/ 641 h 641"/>
                      <a:gd name="T4" fmla="*/ 114 w 114"/>
                      <a:gd name="T5" fmla="*/ 641 h 641"/>
                      <a:gd name="T6" fmla="*/ 114 w 114"/>
                      <a:gd name="T7" fmla="*/ 0 h 641"/>
                      <a:gd name="T8" fmla="*/ 0 w 114"/>
                      <a:gd name="T9" fmla="*/ 0 h 641"/>
                      <a:gd name="T10" fmla="*/ 0 w 114"/>
                      <a:gd name="T11" fmla="*/ 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641">
                        <a:moveTo>
                          <a:pt x="0" y="0"/>
                        </a:moveTo>
                        <a:lnTo>
                          <a:pt x="0" y="641"/>
                        </a:lnTo>
                        <a:lnTo>
                          <a:pt x="114" y="641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241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5" name="Freeform 2046"/>
                  <p:cNvSpPr>
                    <a:spLocks/>
                  </p:cNvSpPr>
                  <p:nvPr/>
                </p:nvSpPr>
                <p:spPr bwMode="auto">
                  <a:xfrm>
                    <a:off x="10245726" y="5842001"/>
                    <a:ext cx="180975" cy="1017588"/>
                  </a:xfrm>
                  <a:custGeom>
                    <a:avLst/>
                    <a:gdLst>
                      <a:gd name="T0" fmla="*/ 0 w 114"/>
                      <a:gd name="T1" fmla="*/ 0 h 641"/>
                      <a:gd name="T2" fmla="*/ 0 w 114"/>
                      <a:gd name="T3" fmla="*/ 641 h 641"/>
                      <a:gd name="T4" fmla="*/ 114 w 114"/>
                      <a:gd name="T5" fmla="*/ 641 h 641"/>
                      <a:gd name="T6" fmla="*/ 114 w 114"/>
                      <a:gd name="T7" fmla="*/ 0 h 641"/>
                      <a:gd name="T8" fmla="*/ 0 w 114"/>
                      <a:gd name="T9" fmla="*/ 0 h 641"/>
                      <a:gd name="T10" fmla="*/ 0 w 114"/>
                      <a:gd name="T11" fmla="*/ 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641">
                        <a:moveTo>
                          <a:pt x="0" y="0"/>
                        </a:moveTo>
                        <a:lnTo>
                          <a:pt x="0" y="641"/>
                        </a:lnTo>
                        <a:lnTo>
                          <a:pt x="114" y="641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86" name="Oval 2047"/>
                  <p:cNvSpPr>
                    <a:spLocks noChangeArrowheads="1"/>
                  </p:cNvSpPr>
                  <p:nvPr/>
                </p:nvSpPr>
                <p:spPr bwMode="auto">
                  <a:xfrm>
                    <a:off x="10523538" y="5759451"/>
                    <a:ext cx="42863" cy="46038"/>
                  </a:xfrm>
                  <a:prstGeom prst="ellipse">
                    <a:avLst/>
                  </a:prstGeom>
                  <a:solidFill>
                    <a:srgbClr val="EC30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271" name="Group 2050"/>
                <p:cNvGrpSpPr>
                  <a:grpSpLocks noChangeAspect="1"/>
                </p:cNvGrpSpPr>
                <p:nvPr/>
              </p:nvGrpSpPr>
              <p:grpSpPr bwMode="auto">
                <a:xfrm>
                  <a:off x="4479926" y="4106866"/>
                  <a:ext cx="260350" cy="820738"/>
                  <a:chOff x="2822" y="2587"/>
                  <a:chExt cx="164" cy="517"/>
                </a:xfrm>
              </p:grpSpPr>
              <p:sp>
                <p:nvSpPr>
                  <p:cNvPr id="272" name="Freeform 2055"/>
                  <p:cNvSpPr>
                    <a:spLocks/>
                  </p:cNvSpPr>
                  <p:nvPr/>
                </p:nvSpPr>
                <p:spPr bwMode="auto">
                  <a:xfrm>
                    <a:off x="2822" y="258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3" name="Freeform 2057"/>
                  <p:cNvSpPr>
                    <a:spLocks/>
                  </p:cNvSpPr>
                  <p:nvPr/>
                </p:nvSpPr>
                <p:spPr bwMode="auto">
                  <a:xfrm>
                    <a:off x="2986" y="3057"/>
                    <a:ext cx="0" cy="47"/>
                  </a:xfrm>
                  <a:custGeom>
                    <a:avLst/>
                    <a:gdLst>
                      <a:gd name="T0" fmla="*/ 0 h 20"/>
                      <a:gd name="T1" fmla="*/ 0 h 20"/>
                      <a:gd name="T2" fmla="*/ 0 h 20"/>
                      <a:gd name="T3" fmla="*/ 20 h 20"/>
                      <a:gd name="T4" fmla="*/ 20 h 20"/>
                      <a:gd name="T5" fmla="*/ 0 h 20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44" name="组合 3075"/>
              <p:cNvGrpSpPr/>
              <p:nvPr/>
            </p:nvGrpSpPr>
            <p:grpSpPr>
              <a:xfrm>
                <a:off x="793228" y="2487957"/>
                <a:ext cx="2240431" cy="1255704"/>
                <a:chOff x="5172075" y="3476625"/>
                <a:chExt cx="2038350" cy="1136650"/>
              </a:xfrm>
            </p:grpSpPr>
            <p:sp>
              <p:nvSpPr>
                <p:cNvPr id="213" name="Freeform 8"/>
                <p:cNvSpPr>
                  <a:spLocks/>
                </p:cNvSpPr>
                <p:nvPr/>
              </p:nvSpPr>
              <p:spPr bwMode="auto">
                <a:xfrm>
                  <a:off x="5172075" y="3476625"/>
                  <a:ext cx="2038350" cy="1136650"/>
                </a:xfrm>
                <a:custGeom>
                  <a:avLst/>
                  <a:gdLst>
                    <a:gd name="T0" fmla="*/ 340 w 340"/>
                    <a:gd name="T1" fmla="*/ 12 h 189"/>
                    <a:gd name="T2" fmla="*/ 328 w 340"/>
                    <a:gd name="T3" fmla="*/ 0 h 189"/>
                    <a:gd name="T4" fmla="*/ 11 w 340"/>
                    <a:gd name="T5" fmla="*/ 0 h 189"/>
                    <a:gd name="T6" fmla="*/ 0 w 340"/>
                    <a:gd name="T7" fmla="*/ 12 h 189"/>
                    <a:gd name="T8" fmla="*/ 0 w 340"/>
                    <a:gd name="T9" fmla="*/ 177 h 189"/>
                    <a:gd name="T10" fmla="*/ 0 w 340"/>
                    <a:gd name="T11" fmla="*/ 189 h 189"/>
                    <a:gd name="T12" fmla="*/ 340 w 340"/>
                    <a:gd name="T13" fmla="*/ 189 h 189"/>
                    <a:gd name="T14" fmla="*/ 340 w 340"/>
                    <a:gd name="T15" fmla="*/ 177 h 189"/>
                    <a:gd name="T16" fmla="*/ 340 w 340"/>
                    <a:gd name="T17" fmla="*/ 1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0" h="189">
                      <a:moveTo>
                        <a:pt x="340" y="12"/>
                      </a:moveTo>
                      <a:cubicBezTo>
                        <a:pt x="340" y="5"/>
                        <a:pt x="335" y="0"/>
                        <a:pt x="32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0" y="184"/>
                        <a:pt x="0" y="189"/>
                        <a:pt x="0" y="189"/>
                      </a:cubicBezTo>
                      <a:cubicBezTo>
                        <a:pt x="340" y="189"/>
                        <a:pt x="340" y="189"/>
                        <a:pt x="340" y="189"/>
                      </a:cubicBezTo>
                      <a:cubicBezTo>
                        <a:pt x="340" y="189"/>
                        <a:pt x="340" y="184"/>
                        <a:pt x="340" y="177"/>
                      </a:cubicBezTo>
                      <a:lnTo>
                        <a:pt x="340" y="12"/>
                      </a:lnTo>
                      <a:close/>
                    </a:path>
                  </a:pathLst>
                </a:custGeom>
                <a:solidFill>
                  <a:srgbClr val="3233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4" name="Rectangle 9"/>
                <p:cNvSpPr>
                  <a:spLocks noChangeArrowheads="1"/>
                </p:cNvSpPr>
                <p:nvPr/>
              </p:nvSpPr>
              <p:spPr bwMode="auto">
                <a:xfrm>
                  <a:off x="5226050" y="3536950"/>
                  <a:ext cx="1930400" cy="1016000"/>
                </a:xfrm>
                <a:prstGeom prst="rect">
                  <a:avLst/>
                </a:pr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5" name="Rectangle 11"/>
                <p:cNvSpPr>
                  <a:spLocks noChangeArrowheads="1"/>
                </p:cNvSpPr>
                <p:nvPr/>
              </p:nvSpPr>
              <p:spPr bwMode="auto">
                <a:xfrm>
                  <a:off x="5226050" y="3536950"/>
                  <a:ext cx="1930400" cy="103188"/>
                </a:xfrm>
                <a:prstGeom prst="rect">
                  <a:avLst/>
                </a:prstGeom>
                <a:solidFill>
                  <a:srgbClr val="0043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6" name="Oval 12"/>
                <p:cNvSpPr>
                  <a:spLocks noChangeArrowheads="1"/>
                </p:cNvSpPr>
                <p:nvPr/>
              </p:nvSpPr>
              <p:spPr bwMode="auto">
                <a:xfrm>
                  <a:off x="6761163" y="3560763"/>
                  <a:ext cx="53975" cy="53975"/>
                </a:xfrm>
                <a:prstGeom prst="ellipse">
                  <a:avLst/>
                </a:pr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7" name="Oval 13"/>
                <p:cNvSpPr>
                  <a:spLocks noChangeArrowheads="1"/>
                </p:cNvSpPr>
                <p:nvPr/>
              </p:nvSpPr>
              <p:spPr bwMode="auto">
                <a:xfrm>
                  <a:off x="6880225" y="3560763"/>
                  <a:ext cx="49213" cy="53975"/>
                </a:xfrm>
                <a:prstGeom prst="ellipse">
                  <a:avLst/>
                </a:pr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8" name="Oval 14"/>
                <p:cNvSpPr>
                  <a:spLocks noChangeArrowheads="1"/>
                </p:cNvSpPr>
                <p:nvPr/>
              </p:nvSpPr>
              <p:spPr bwMode="auto">
                <a:xfrm>
                  <a:off x="6994525" y="3560763"/>
                  <a:ext cx="53975" cy="53975"/>
                </a:xfrm>
                <a:prstGeom prst="ellipse">
                  <a:avLst/>
                </a:pr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9" name="Rectangle 15"/>
                <p:cNvSpPr>
                  <a:spLocks noChangeArrowheads="1"/>
                </p:cNvSpPr>
                <p:nvPr/>
              </p:nvSpPr>
              <p:spPr bwMode="auto">
                <a:xfrm>
                  <a:off x="5243513" y="3668713"/>
                  <a:ext cx="677863" cy="420688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0" name="Rectangle 16"/>
                <p:cNvSpPr>
                  <a:spLocks noChangeArrowheads="1"/>
                </p:cNvSpPr>
                <p:nvPr/>
              </p:nvSpPr>
              <p:spPr bwMode="auto">
                <a:xfrm>
                  <a:off x="5962650" y="3675063"/>
                  <a:ext cx="1122363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1" name="Rectangle 17"/>
                <p:cNvSpPr>
                  <a:spLocks noChangeArrowheads="1"/>
                </p:cNvSpPr>
                <p:nvPr/>
              </p:nvSpPr>
              <p:spPr bwMode="auto">
                <a:xfrm>
                  <a:off x="5962650" y="3724275"/>
                  <a:ext cx="18097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2" name="Rectangle 18"/>
                <p:cNvSpPr>
                  <a:spLocks noChangeArrowheads="1"/>
                </p:cNvSpPr>
                <p:nvPr/>
              </p:nvSpPr>
              <p:spPr bwMode="auto">
                <a:xfrm>
                  <a:off x="6167438" y="3724275"/>
                  <a:ext cx="36513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3" name="Rectangle 19"/>
                <p:cNvSpPr>
                  <a:spLocks noChangeArrowheads="1"/>
                </p:cNvSpPr>
                <p:nvPr/>
              </p:nvSpPr>
              <p:spPr bwMode="auto">
                <a:xfrm>
                  <a:off x="6227763" y="3724275"/>
                  <a:ext cx="3492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4" name="Rectangle 20"/>
                <p:cNvSpPr>
                  <a:spLocks noChangeArrowheads="1"/>
                </p:cNvSpPr>
                <p:nvPr/>
              </p:nvSpPr>
              <p:spPr bwMode="auto">
                <a:xfrm>
                  <a:off x="6299200" y="3724275"/>
                  <a:ext cx="17938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5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2650" y="3771900"/>
                  <a:ext cx="41433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6" name="Rectangle 22"/>
                <p:cNvSpPr>
                  <a:spLocks noChangeArrowheads="1"/>
                </p:cNvSpPr>
                <p:nvPr/>
              </p:nvSpPr>
              <p:spPr bwMode="auto">
                <a:xfrm>
                  <a:off x="6400800" y="3771900"/>
                  <a:ext cx="360363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7" name="Rectangle 23"/>
                <p:cNvSpPr>
                  <a:spLocks noChangeArrowheads="1"/>
                </p:cNvSpPr>
                <p:nvPr/>
              </p:nvSpPr>
              <p:spPr bwMode="auto">
                <a:xfrm>
                  <a:off x="6784975" y="3771900"/>
                  <a:ext cx="4762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8" name="Rectangle 24"/>
                <p:cNvSpPr>
                  <a:spLocks noChangeArrowheads="1"/>
                </p:cNvSpPr>
                <p:nvPr/>
              </p:nvSpPr>
              <p:spPr bwMode="auto">
                <a:xfrm>
                  <a:off x="6562725" y="3819525"/>
                  <a:ext cx="6032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9" name="Rectangle 25"/>
                <p:cNvSpPr>
                  <a:spLocks noChangeArrowheads="1"/>
                </p:cNvSpPr>
                <p:nvPr/>
              </p:nvSpPr>
              <p:spPr bwMode="auto">
                <a:xfrm>
                  <a:off x="6646863" y="3819525"/>
                  <a:ext cx="5397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0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4650" y="3819525"/>
                  <a:ext cx="6032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08788" y="3819525"/>
                  <a:ext cx="20478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2" name="Rectangle 28"/>
                <p:cNvSpPr>
                  <a:spLocks noChangeArrowheads="1"/>
                </p:cNvSpPr>
                <p:nvPr/>
              </p:nvSpPr>
              <p:spPr bwMode="auto">
                <a:xfrm>
                  <a:off x="5962649" y="3819525"/>
                  <a:ext cx="582613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3" name="Rectangle 29"/>
                <p:cNvSpPr>
                  <a:spLocks noChangeArrowheads="1"/>
                </p:cNvSpPr>
                <p:nvPr/>
              </p:nvSpPr>
              <p:spPr bwMode="auto">
                <a:xfrm>
                  <a:off x="5962650" y="3867150"/>
                  <a:ext cx="168275" cy="2540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4" name="Rectangle 30"/>
                <p:cNvSpPr>
                  <a:spLocks noChangeArrowheads="1"/>
                </p:cNvSpPr>
                <p:nvPr/>
              </p:nvSpPr>
              <p:spPr bwMode="auto">
                <a:xfrm>
                  <a:off x="6154738" y="3867150"/>
                  <a:ext cx="168275" cy="2540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5" name="Rectangle 31"/>
                <p:cNvSpPr>
                  <a:spLocks noChangeArrowheads="1"/>
                </p:cNvSpPr>
                <p:nvPr/>
              </p:nvSpPr>
              <p:spPr bwMode="auto">
                <a:xfrm>
                  <a:off x="6340475" y="3867150"/>
                  <a:ext cx="468313" cy="2540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6" name="Rectangle 32"/>
                <p:cNvSpPr>
                  <a:spLocks noChangeArrowheads="1"/>
                </p:cNvSpPr>
                <p:nvPr/>
              </p:nvSpPr>
              <p:spPr bwMode="auto">
                <a:xfrm>
                  <a:off x="5962649" y="3916363"/>
                  <a:ext cx="49212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7" name="Rectangle 33"/>
                <p:cNvSpPr>
                  <a:spLocks noChangeArrowheads="1"/>
                </p:cNvSpPr>
                <p:nvPr/>
              </p:nvSpPr>
              <p:spPr bwMode="auto">
                <a:xfrm>
                  <a:off x="6473825" y="3916363"/>
                  <a:ext cx="6508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8" name="Rectangle 34"/>
                <p:cNvSpPr>
                  <a:spLocks noChangeArrowheads="1"/>
                </p:cNvSpPr>
                <p:nvPr/>
              </p:nvSpPr>
              <p:spPr bwMode="auto">
                <a:xfrm>
                  <a:off x="5962650" y="3963988"/>
                  <a:ext cx="774700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9" name="Rectangle 35"/>
                <p:cNvSpPr>
                  <a:spLocks noChangeArrowheads="1"/>
                </p:cNvSpPr>
                <p:nvPr/>
              </p:nvSpPr>
              <p:spPr bwMode="auto">
                <a:xfrm>
                  <a:off x="5962650" y="4011613"/>
                  <a:ext cx="18097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0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4738" y="4011613"/>
                  <a:ext cx="18573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1" name="Rectangle 37"/>
                <p:cNvSpPr>
                  <a:spLocks noChangeArrowheads="1"/>
                </p:cNvSpPr>
                <p:nvPr/>
              </p:nvSpPr>
              <p:spPr bwMode="auto">
                <a:xfrm>
                  <a:off x="6353175" y="4011613"/>
                  <a:ext cx="7143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2" name="Rectangle 38"/>
                <p:cNvSpPr>
                  <a:spLocks noChangeArrowheads="1"/>
                </p:cNvSpPr>
                <p:nvPr/>
              </p:nvSpPr>
              <p:spPr bwMode="auto">
                <a:xfrm>
                  <a:off x="6437313" y="4011613"/>
                  <a:ext cx="550863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3" name="Rectangle 39"/>
                <p:cNvSpPr>
                  <a:spLocks noChangeArrowheads="1"/>
                </p:cNvSpPr>
                <p:nvPr/>
              </p:nvSpPr>
              <p:spPr bwMode="auto">
                <a:xfrm>
                  <a:off x="7013575" y="4011613"/>
                  <a:ext cx="7143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4" name="Rectangle 40"/>
                <p:cNvSpPr>
                  <a:spLocks noChangeArrowheads="1"/>
                </p:cNvSpPr>
                <p:nvPr/>
              </p:nvSpPr>
              <p:spPr bwMode="auto">
                <a:xfrm>
                  <a:off x="5962649" y="4065588"/>
                  <a:ext cx="600075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5" name="Rectangle 41"/>
                <p:cNvSpPr>
                  <a:spLocks noChangeArrowheads="1"/>
                </p:cNvSpPr>
                <p:nvPr/>
              </p:nvSpPr>
              <p:spPr bwMode="auto">
                <a:xfrm>
                  <a:off x="5256213" y="4149725"/>
                  <a:ext cx="1882775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6" name="Rectangle 42"/>
                <p:cNvSpPr>
                  <a:spLocks noChangeArrowheads="1"/>
                </p:cNvSpPr>
                <p:nvPr/>
              </p:nvSpPr>
              <p:spPr bwMode="auto">
                <a:xfrm>
                  <a:off x="5256213" y="4192588"/>
                  <a:ext cx="304800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7" name="Rectangle 43"/>
                <p:cNvSpPr>
                  <a:spLocks noChangeArrowheads="1"/>
                </p:cNvSpPr>
                <p:nvPr/>
              </p:nvSpPr>
              <p:spPr bwMode="auto">
                <a:xfrm>
                  <a:off x="5597525" y="4192588"/>
                  <a:ext cx="60325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8" name="Rectangle 44"/>
                <p:cNvSpPr>
                  <a:spLocks noChangeArrowheads="1"/>
                </p:cNvSpPr>
                <p:nvPr/>
              </p:nvSpPr>
              <p:spPr bwMode="auto">
                <a:xfrm>
                  <a:off x="5705475" y="4192588"/>
                  <a:ext cx="53975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9" name="Rectangle 45"/>
                <p:cNvSpPr>
                  <a:spLocks noChangeArrowheads="1"/>
                </p:cNvSpPr>
                <p:nvPr/>
              </p:nvSpPr>
              <p:spPr bwMode="auto">
                <a:xfrm>
                  <a:off x="5819775" y="4192588"/>
                  <a:ext cx="300038" cy="2381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0" name="Rectangle 46"/>
                <p:cNvSpPr>
                  <a:spLocks noChangeArrowheads="1"/>
                </p:cNvSpPr>
                <p:nvPr/>
              </p:nvSpPr>
              <p:spPr bwMode="auto">
                <a:xfrm>
                  <a:off x="5256213" y="4233863"/>
                  <a:ext cx="688975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1" name="Rectangle 47"/>
                <p:cNvSpPr>
                  <a:spLocks noChangeArrowheads="1"/>
                </p:cNvSpPr>
                <p:nvPr/>
              </p:nvSpPr>
              <p:spPr bwMode="auto">
                <a:xfrm>
                  <a:off x="5988050" y="4233863"/>
                  <a:ext cx="598488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2" name="Rectangle 48"/>
                <p:cNvSpPr>
                  <a:spLocks noChangeArrowheads="1"/>
                </p:cNvSpPr>
                <p:nvPr/>
              </p:nvSpPr>
              <p:spPr bwMode="auto">
                <a:xfrm>
                  <a:off x="6629400" y="4233863"/>
                  <a:ext cx="77788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3" name="Rectangle 49"/>
                <p:cNvSpPr>
                  <a:spLocks noChangeArrowheads="1"/>
                </p:cNvSpPr>
                <p:nvPr/>
              </p:nvSpPr>
              <p:spPr bwMode="auto">
                <a:xfrm>
                  <a:off x="6262688" y="4276725"/>
                  <a:ext cx="96838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4" name="Rectangle 50"/>
                <p:cNvSpPr>
                  <a:spLocks noChangeArrowheads="1"/>
                </p:cNvSpPr>
                <p:nvPr/>
              </p:nvSpPr>
              <p:spPr bwMode="auto">
                <a:xfrm>
                  <a:off x="6400800" y="4276725"/>
                  <a:ext cx="96838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5" name="Rectangle 51"/>
                <p:cNvSpPr>
                  <a:spLocks noChangeArrowheads="1"/>
                </p:cNvSpPr>
                <p:nvPr/>
              </p:nvSpPr>
              <p:spPr bwMode="auto">
                <a:xfrm>
                  <a:off x="6532563" y="4276725"/>
                  <a:ext cx="96838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6" name="Rectangle 52"/>
                <p:cNvSpPr>
                  <a:spLocks noChangeArrowheads="1"/>
                </p:cNvSpPr>
                <p:nvPr/>
              </p:nvSpPr>
              <p:spPr bwMode="auto">
                <a:xfrm>
                  <a:off x="6670675" y="4276725"/>
                  <a:ext cx="342900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7" name="Rectangle 53"/>
                <p:cNvSpPr>
                  <a:spLocks noChangeArrowheads="1"/>
                </p:cNvSpPr>
                <p:nvPr/>
              </p:nvSpPr>
              <p:spPr bwMode="auto">
                <a:xfrm>
                  <a:off x="5256213" y="4276725"/>
                  <a:ext cx="971550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8" name="Rectangle 54"/>
                <p:cNvSpPr>
                  <a:spLocks noChangeArrowheads="1"/>
                </p:cNvSpPr>
                <p:nvPr/>
              </p:nvSpPr>
              <p:spPr bwMode="auto">
                <a:xfrm>
                  <a:off x="5256213" y="4318000"/>
                  <a:ext cx="280988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9" name="Rectangle 55"/>
                <p:cNvSpPr>
                  <a:spLocks noChangeArrowheads="1"/>
                </p:cNvSpPr>
                <p:nvPr/>
              </p:nvSpPr>
              <p:spPr bwMode="auto">
                <a:xfrm>
                  <a:off x="5580063" y="4318000"/>
                  <a:ext cx="280988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0" name="Rectangle 56"/>
                <p:cNvSpPr>
                  <a:spLocks noChangeArrowheads="1"/>
                </p:cNvSpPr>
                <p:nvPr/>
              </p:nvSpPr>
              <p:spPr bwMode="auto">
                <a:xfrm>
                  <a:off x="5891213" y="4318000"/>
                  <a:ext cx="779463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1" name="Rectangle 57"/>
                <p:cNvSpPr>
                  <a:spLocks noChangeArrowheads="1"/>
                </p:cNvSpPr>
                <p:nvPr/>
              </p:nvSpPr>
              <p:spPr bwMode="auto">
                <a:xfrm>
                  <a:off x="5256213" y="4360863"/>
                  <a:ext cx="827088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2" name="Rectangle 58"/>
                <p:cNvSpPr>
                  <a:spLocks noChangeArrowheads="1"/>
                </p:cNvSpPr>
                <p:nvPr/>
              </p:nvSpPr>
              <p:spPr bwMode="auto">
                <a:xfrm>
                  <a:off x="6107113" y="4360863"/>
                  <a:ext cx="107950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3" name="Rectangle 59"/>
                <p:cNvSpPr>
                  <a:spLocks noChangeArrowheads="1"/>
                </p:cNvSpPr>
                <p:nvPr/>
              </p:nvSpPr>
              <p:spPr bwMode="auto">
                <a:xfrm>
                  <a:off x="5256213" y="4402138"/>
                  <a:ext cx="1295400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4" name="Rectangle 60"/>
                <p:cNvSpPr>
                  <a:spLocks noChangeArrowheads="1"/>
                </p:cNvSpPr>
                <p:nvPr/>
              </p:nvSpPr>
              <p:spPr bwMode="auto">
                <a:xfrm>
                  <a:off x="5256213" y="4445000"/>
                  <a:ext cx="304800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5" name="Rectangle 61"/>
                <p:cNvSpPr>
                  <a:spLocks noChangeArrowheads="1"/>
                </p:cNvSpPr>
                <p:nvPr/>
              </p:nvSpPr>
              <p:spPr bwMode="auto">
                <a:xfrm>
                  <a:off x="5580063" y="4445000"/>
                  <a:ext cx="304800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6" name="Rectangle 62"/>
                <p:cNvSpPr>
                  <a:spLocks noChangeArrowheads="1"/>
                </p:cNvSpPr>
                <p:nvPr/>
              </p:nvSpPr>
              <p:spPr bwMode="auto">
                <a:xfrm>
                  <a:off x="5903913" y="4445000"/>
                  <a:ext cx="125413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7" name="Rectangle 63"/>
                <p:cNvSpPr>
                  <a:spLocks noChangeArrowheads="1"/>
                </p:cNvSpPr>
                <p:nvPr/>
              </p:nvSpPr>
              <p:spPr bwMode="auto">
                <a:xfrm>
                  <a:off x="6053138" y="4445000"/>
                  <a:ext cx="917575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8" name="Rectangle 64"/>
                <p:cNvSpPr>
                  <a:spLocks noChangeArrowheads="1"/>
                </p:cNvSpPr>
                <p:nvPr/>
              </p:nvSpPr>
              <p:spPr bwMode="auto">
                <a:xfrm>
                  <a:off x="7013575" y="4445000"/>
                  <a:ext cx="125413" cy="17463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9" name="Rectangle 65"/>
                <p:cNvSpPr>
                  <a:spLocks noChangeArrowheads="1"/>
                </p:cNvSpPr>
                <p:nvPr/>
              </p:nvSpPr>
              <p:spPr bwMode="auto">
                <a:xfrm>
                  <a:off x="5256213" y="4486275"/>
                  <a:ext cx="1006475" cy="19050"/>
                </a:xfrm>
                <a:prstGeom prst="rect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857" tIns="34429" rIns="68857" bIns="3442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5" name="组合 257"/>
              <p:cNvGrpSpPr/>
              <p:nvPr/>
            </p:nvGrpSpPr>
            <p:grpSpPr>
              <a:xfrm>
                <a:off x="3944004" y="3941825"/>
                <a:ext cx="909087" cy="909086"/>
                <a:chOff x="5088968" y="2571685"/>
                <a:chExt cx="909086" cy="909086"/>
              </a:xfrm>
            </p:grpSpPr>
            <p:sp>
              <p:nvSpPr>
                <p:cNvPr id="211" name="椭圆 210"/>
                <p:cNvSpPr/>
                <p:nvPr/>
              </p:nvSpPr>
              <p:spPr>
                <a:xfrm>
                  <a:off x="5088968" y="2571685"/>
                  <a:ext cx="909086" cy="909086"/>
                </a:xfrm>
                <a:prstGeom prst="ellipse">
                  <a:avLst/>
                </a:prstGeom>
                <a:solidFill>
                  <a:srgbClr val="78BFA9"/>
                </a:solidFill>
                <a:ln w="57150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828572">
                    <a:defRPr/>
                  </a:pPr>
                  <a:endParaRPr lang="zh-CN" altLang="en-US" sz="1051" ker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pic>
              <p:nvPicPr>
                <p:cNvPr id="212" name="图片 211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326561" y="2807804"/>
                  <a:ext cx="495000" cy="506250"/>
                </a:xfrm>
                <a:prstGeom prst="rect">
                  <a:avLst/>
                </a:prstGeom>
              </p:spPr>
            </p:pic>
          </p:grpSp>
          <p:sp>
            <p:nvSpPr>
              <p:cNvPr id="46" name="椭圆 45"/>
              <p:cNvSpPr/>
              <p:nvPr/>
            </p:nvSpPr>
            <p:spPr>
              <a:xfrm>
                <a:off x="3087751" y="1330802"/>
                <a:ext cx="909087" cy="909086"/>
              </a:xfrm>
              <a:prstGeom prst="ellipse">
                <a:avLst/>
              </a:prstGeom>
              <a:solidFill>
                <a:srgbClr val="5B9BD5"/>
              </a:solidFill>
              <a:ln w="5715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72743" y="5375277"/>
                <a:ext cx="1595442" cy="147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Freeform 5"/>
              <p:cNvSpPr>
                <a:spLocks/>
              </p:cNvSpPr>
              <p:nvPr/>
            </p:nvSpPr>
            <p:spPr bwMode="auto">
              <a:xfrm>
                <a:off x="3060070" y="5372102"/>
                <a:ext cx="1411290" cy="1104901"/>
              </a:xfrm>
              <a:custGeom>
                <a:avLst/>
                <a:gdLst/>
                <a:ahLst/>
                <a:cxnLst>
                  <a:cxn ang="0">
                    <a:pos x="475" y="349"/>
                  </a:cxn>
                  <a:cxn ang="0">
                    <a:pos x="475" y="23"/>
                  </a:cxn>
                  <a:cxn ang="0">
                    <a:pos x="451" y="0"/>
                  </a:cxn>
                  <a:cxn ang="0">
                    <a:pos x="23" y="0"/>
                  </a:cxn>
                  <a:cxn ang="0">
                    <a:pos x="0" y="23"/>
                  </a:cxn>
                  <a:cxn ang="0">
                    <a:pos x="0" y="349"/>
                  </a:cxn>
                  <a:cxn ang="0">
                    <a:pos x="23" y="372"/>
                  </a:cxn>
                  <a:cxn ang="0">
                    <a:pos x="451" y="372"/>
                  </a:cxn>
                  <a:cxn ang="0">
                    <a:pos x="475" y="349"/>
                  </a:cxn>
                </a:cxnLst>
                <a:rect l="0" t="0" r="r" b="b"/>
                <a:pathLst>
                  <a:path w="475" h="372">
                    <a:moveTo>
                      <a:pt x="475" y="349"/>
                    </a:moveTo>
                    <a:cubicBezTo>
                      <a:pt x="475" y="23"/>
                      <a:pt x="475" y="23"/>
                      <a:pt x="475" y="23"/>
                    </a:cubicBezTo>
                    <a:cubicBezTo>
                      <a:pt x="475" y="10"/>
                      <a:pt x="464" y="0"/>
                      <a:pt x="45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49"/>
                      <a:pt x="0" y="349"/>
                      <a:pt x="0" y="349"/>
                    </a:cubicBezTo>
                    <a:cubicBezTo>
                      <a:pt x="0" y="362"/>
                      <a:pt x="10" y="372"/>
                      <a:pt x="23" y="372"/>
                    </a:cubicBezTo>
                    <a:cubicBezTo>
                      <a:pt x="451" y="372"/>
                      <a:pt x="451" y="372"/>
                      <a:pt x="451" y="372"/>
                    </a:cubicBezTo>
                    <a:cubicBezTo>
                      <a:pt x="464" y="372"/>
                      <a:pt x="475" y="362"/>
                      <a:pt x="475" y="349"/>
                    </a:cubicBezTo>
                    <a:close/>
                  </a:path>
                </a:pathLst>
              </a:custGeom>
              <a:solidFill>
                <a:srgbClr val="0E30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3094994" y="5895977"/>
                <a:ext cx="57150" cy="5873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3193419" y="5497516"/>
                <a:ext cx="1141414" cy="855664"/>
              </a:xfrm>
              <a:prstGeom prst="rect">
                <a:avLst/>
              </a:prstGeom>
              <a:solidFill>
                <a:srgbClr val="8FC4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3193419" y="5497516"/>
                <a:ext cx="1141414" cy="855664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0"/>
                  </a:cxn>
                  <a:cxn ang="0">
                    <a:pos x="719" y="0"/>
                  </a:cxn>
                  <a:cxn ang="0">
                    <a:pos x="0" y="539"/>
                  </a:cxn>
                </a:cxnLst>
                <a:rect l="0" t="0" r="r" b="b"/>
                <a:pathLst>
                  <a:path w="719" h="539">
                    <a:moveTo>
                      <a:pt x="0" y="539"/>
                    </a:moveTo>
                    <a:lnTo>
                      <a:pt x="0" y="0"/>
                    </a:lnTo>
                    <a:lnTo>
                      <a:pt x="719" y="0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A6DAE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3214057" y="6037265"/>
                <a:ext cx="130174" cy="395288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3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44" y="1"/>
                  </a:cxn>
                  <a:cxn ang="0">
                    <a:pos x="40" y="117"/>
                  </a:cxn>
                  <a:cxn ang="0">
                    <a:pos x="0" y="133"/>
                  </a:cxn>
                </a:cxnLst>
                <a:rect l="0" t="0" r="r" b="b"/>
                <a:pathLst>
                  <a:path w="44" h="133">
                    <a:moveTo>
                      <a:pt x="0" y="133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2" y="13"/>
                      <a:pt x="16" y="0"/>
                      <a:pt x="3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4" y="0"/>
                      <a:pt x="44" y="1"/>
                    </a:cubicBezTo>
                    <a:cubicBezTo>
                      <a:pt x="40" y="117"/>
                      <a:pt x="40" y="117"/>
                      <a:pt x="40" y="117"/>
                    </a:cubicBez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3018795" y="6227767"/>
                <a:ext cx="317501" cy="36512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4" y="33"/>
                  </a:cxn>
                  <a:cxn ang="0">
                    <a:pos x="107" y="0"/>
                  </a:cxn>
                  <a:cxn ang="0">
                    <a:pos x="106" y="53"/>
                  </a:cxn>
                  <a:cxn ang="0">
                    <a:pos x="32" y="123"/>
                  </a:cxn>
                  <a:cxn ang="0">
                    <a:pos x="0" y="48"/>
                  </a:cxn>
                </a:cxnLst>
                <a:rect l="0" t="0" r="r" b="b"/>
                <a:pathLst>
                  <a:path w="107" h="123">
                    <a:moveTo>
                      <a:pt x="0" y="48"/>
                    </a:moveTo>
                    <a:cubicBezTo>
                      <a:pt x="64" y="33"/>
                      <a:pt x="64" y="33"/>
                      <a:pt x="64" y="33"/>
                    </a:cubicBezTo>
                    <a:cubicBezTo>
                      <a:pt x="69" y="28"/>
                      <a:pt x="101" y="1"/>
                      <a:pt x="107" y="0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32" y="123"/>
                      <a:pt x="32" y="123"/>
                      <a:pt x="32" y="123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3071182" y="5562603"/>
                <a:ext cx="295276" cy="79692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" y="71"/>
                  </a:cxn>
                  <a:cxn ang="0">
                    <a:pos x="7" y="71"/>
                  </a:cxn>
                  <a:cxn ang="0">
                    <a:pos x="0" y="78"/>
                  </a:cxn>
                  <a:cxn ang="0">
                    <a:pos x="1" y="247"/>
                  </a:cxn>
                  <a:cxn ang="0">
                    <a:pos x="22" y="268"/>
                  </a:cxn>
                  <a:cxn ang="0">
                    <a:pos x="44" y="247"/>
                  </a:cxn>
                  <a:cxn ang="0">
                    <a:pos x="44" y="96"/>
                  </a:cxn>
                  <a:cxn ang="0">
                    <a:pos x="86" y="54"/>
                  </a:cxn>
                  <a:cxn ang="0">
                    <a:pos x="86" y="9"/>
                  </a:cxn>
                  <a:cxn ang="0">
                    <a:pos x="79" y="1"/>
                  </a:cxn>
                  <a:cxn ang="0">
                    <a:pos x="78" y="0"/>
                  </a:cxn>
                </a:cxnLst>
                <a:rect l="0" t="0" r="r" b="b"/>
                <a:pathLst>
                  <a:path w="99" h="268">
                    <a:moveTo>
                      <a:pt x="78" y="0"/>
                    </a:move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59"/>
                      <a:pt x="10" y="268"/>
                      <a:pt x="22" y="268"/>
                    </a:cubicBezTo>
                    <a:cubicBezTo>
                      <a:pt x="34" y="268"/>
                      <a:pt x="44" y="259"/>
                      <a:pt x="44" y="247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99" y="42"/>
                      <a:pt x="99" y="21"/>
                      <a:pt x="86" y="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1"/>
                      <a:pt x="78" y="1"/>
                      <a:pt x="78" y="0"/>
                    </a:cubicBez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2872743" y="5972178"/>
                <a:ext cx="330201" cy="627063"/>
              </a:xfrm>
              <a:custGeom>
                <a:avLst/>
                <a:gdLst/>
                <a:ahLst/>
                <a:cxnLst>
                  <a:cxn ang="0">
                    <a:pos x="208" y="227"/>
                  </a:cxn>
                  <a:cxn ang="0">
                    <a:pos x="208" y="143"/>
                  </a:cxn>
                  <a:cxn ang="0">
                    <a:pos x="208" y="38"/>
                  </a:cxn>
                  <a:cxn ang="0">
                    <a:pos x="208" y="0"/>
                  </a:cxn>
                  <a:cxn ang="0">
                    <a:pos x="0" y="13"/>
                  </a:cxn>
                  <a:cxn ang="0">
                    <a:pos x="0" y="150"/>
                  </a:cxn>
                  <a:cxn ang="0">
                    <a:pos x="24" y="307"/>
                  </a:cxn>
                  <a:cxn ang="0">
                    <a:pos x="152" y="395"/>
                  </a:cxn>
                  <a:cxn ang="0">
                    <a:pos x="208" y="324"/>
                  </a:cxn>
                  <a:cxn ang="0">
                    <a:pos x="208" y="227"/>
                  </a:cxn>
                </a:cxnLst>
                <a:rect l="0" t="0" r="r" b="b"/>
                <a:pathLst>
                  <a:path w="208" h="395">
                    <a:moveTo>
                      <a:pt x="208" y="227"/>
                    </a:moveTo>
                    <a:lnTo>
                      <a:pt x="208" y="143"/>
                    </a:lnTo>
                    <a:lnTo>
                      <a:pt x="208" y="38"/>
                    </a:lnTo>
                    <a:lnTo>
                      <a:pt x="208" y="0"/>
                    </a:lnTo>
                    <a:lnTo>
                      <a:pt x="0" y="13"/>
                    </a:lnTo>
                    <a:lnTo>
                      <a:pt x="0" y="150"/>
                    </a:lnTo>
                    <a:lnTo>
                      <a:pt x="24" y="307"/>
                    </a:lnTo>
                    <a:lnTo>
                      <a:pt x="152" y="395"/>
                    </a:lnTo>
                    <a:lnTo>
                      <a:pt x="208" y="324"/>
                    </a:lnTo>
                    <a:lnTo>
                      <a:pt x="208" y="227"/>
                    </a:ln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2974343" y="5805490"/>
                <a:ext cx="130174" cy="654051"/>
              </a:xfrm>
              <a:custGeom>
                <a:avLst/>
                <a:gdLst/>
                <a:ahLst/>
                <a:cxnLst>
                  <a:cxn ang="0">
                    <a:pos x="30" y="149"/>
                  </a:cxn>
                  <a:cxn ang="0">
                    <a:pos x="30" y="0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0" y="29"/>
                  </a:cxn>
                  <a:cxn ang="0">
                    <a:pos x="1" y="198"/>
                  </a:cxn>
                  <a:cxn ang="0">
                    <a:pos x="22" y="220"/>
                  </a:cxn>
                  <a:cxn ang="0">
                    <a:pos x="44" y="198"/>
                  </a:cxn>
                  <a:cxn ang="0">
                    <a:pos x="44" y="169"/>
                  </a:cxn>
                  <a:cxn ang="0">
                    <a:pos x="30" y="149"/>
                  </a:cxn>
                </a:cxnLst>
                <a:rect l="0" t="0" r="r" b="b"/>
                <a:pathLst>
                  <a:path w="44" h="220">
                    <a:moveTo>
                      <a:pt x="30" y="14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1" y="210"/>
                      <a:pt x="10" y="220"/>
                      <a:pt x="22" y="220"/>
                    </a:cubicBezTo>
                    <a:cubicBezTo>
                      <a:pt x="34" y="220"/>
                      <a:pt x="44" y="210"/>
                      <a:pt x="44" y="198"/>
                    </a:cubicBezTo>
                    <a:cubicBezTo>
                      <a:pt x="44" y="169"/>
                      <a:pt x="44" y="169"/>
                      <a:pt x="44" y="169"/>
                    </a:cubicBezTo>
                    <a:cubicBezTo>
                      <a:pt x="36" y="166"/>
                      <a:pt x="30" y="158"/>
                      <a:pt x="30" y="149"/>
                    </a:cubicBez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2872743" y="5903916"/>
                <a:ext cx="85725" cy="407988"/>
              </a:xfrm>
              <a:custGeom>
                <a:avLst/>
                <a:gdLst/>
                <a:ahLst/>
                <a:cxnLst>
                  <a:cxn ang="0">
                    <a:pos x="29" y="137"/>
                  </a:cxn>
                  <a:cxn ang="0">
                    <a:pos x="29" y="0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0" y="29"/>
                  </a:cxn>
                  <a:cxn ang="0">
                    <a:pos x="0" y="108"/>
                  </a:cxn>
                  <a:cxn ang="0">
                    <a:pos x="29" y="137"/>
                  </a:cxn>
                </a:cxnLst>
                <a:rect l="0" t="0" r="r" b="b"/>
                <a:pathLst>
                  <a:path w="29" h="137">
                    <a:moveTo>
                      <a:pt x="29" y="137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29" y="137"/>
                    </a:ln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2872743" y="6083303"/>
                <a:ext cx="290513" cy="403225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37" y="136"/>
                  </a:cxn>
                  <a:cxn ang="0">
                    <a:pos x="61" y="136"/>
                  </a:cxn>
                  <a:cxn ang="0">
                    <a:pos x="98" y="99"/>
                  </a:cxn>
                  <a:cxn ang="0">
                    <a:pos x="98" y="38"/>
                  </a:cxn>
                  <a:cxn ang="0">
                    <a:pos x="61" y="0"/>
                  </a:cxn>
                  <a:cxn ang="0">
                    <a:pos x="37" y="0"/>
                  </a:cxn>
                  <a:cxn ang="0">
                    <a:pos x="0" y="38"/>
                  </a:cxn>
                  <a:cxn ang="0">
                    <a:pos x="0" y="99"/>
                  </a:cxn>
                </a:cxnLst>
                <a:rect l="0" t="0" r="r" b="b"/>
                <a:pathLst>
                  <a:path w="98" h="136">
                    <a:moveTo>
                      <a:pt x="0" y="99"/>
                    </a:moveTo>
                    <a:cubicBezTo>
                      <a:pt x="0" y="119"/>
                      <a:pt x="17" y="136"/>
                      <a:pt x="37" y="136"/>
                    </a:cubicBezTo>
                    <a:cubicBezTo>
                      <a:pt x="61" y="136"/>
                      <a:pt x="61" y="136"/>
                      <a:pt x="61" y="136"/>
                    </a:cubicBezTo>
                    <a:cubicBezTo>
                      <a:pt x="82" y="136"/>
                      <a:pt x="98" y="119"/>
                      <a:pt x="98" y="9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98" y="17"/>
                      <a:pt x="82" y="0"/>
                      <a:pt x="6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0" y="17"/>
                      <a:pt x="0" y="38"/>
                    </a:cubicBez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3541082" y="5753102"/>
                <a:ext cx="446088" cy="344488"/>
              </a:xfrm>
              <a:custGeom>
                <a:avLst/>
                <a:gdLst/>
                <a:ahLst/>
                <a:cxnLst>
                  <a:cxn ang="0">
                    <a:pos x="143" y="110"/>
                  </a:cxn>
                  <a:cxn ang="0">
                    <a:pos x="8" y="110"/>
                  </a:cxn>
                  <a:cxn ang="0">
                    <a:pos x="8" y="6"/>
                  </a:cxn>
                  <a:cxn ang="0">
                    <a:pos x="143" y="6"/>
                  </a:cxn>
                  <a:cxn ang="0">
                    <a:pos x="143" y="110"/>
                  </a:cxn>
                </a:cxnLst>
                <a:rect l="0" t="0" r="r" b="b"/>
                <a:pathLst>
                  <a:path w="150" h="116">
                    <a:moveTo>
                      <a:pt x="143" y="110"/>
                    </a:moveTo>
                    <a:cubicBezTo>
                      <a:pt x="98" y="116"/>
                      <a:pt x="53" y="116"/>
                      <a:pt x="8" y="110"/>
                    </a:cubicBezTo>
                    <a:cubicBezTo>
                      <a:pt x="0" y="75"/>
                      <a:pt x="0" y="41"/>
                      <a:pt x="8" y="6"/>
                    </a:cubicBezTo>
                    <a:cubicBezTo>
                      <a:pt x="53" y="0"/>
                      <a:pt x="98" y="0"/>
                      <a:pt x="143" y="6"/>
                    </a:cubicBezTo>
                    <a:cubicBezTo>
                      <a:pt x="150" y="41"/>
                      <a:pt x="150" y="75"/>
                      <a:pt x="143" y="110"/>
                    </a:cubicBezTo>
                    <a:close/>
                  </a:path>
                </a:pathLst>
              </a:custGeom>
              <a:solidFill>
                <a:srgbClr val="FD612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3547432" y="5924554"/>
                <a:ext cx="433388" cy="173039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41" y="52"/>
                  </a:cxn>
                  <a:cxn ang="0">
                    <a:pos x="146" y="0"/>
                  </a:cxn>
                  <a:cxn ang="0">
                    <a:pos x="0" y="0"/>
                  </a:cxn>
                  <a:cxn ang="0">
                    <a:pos x="6" y="52"/>
                  </a:cxn>
                </a:cxnLst>
                <a:rect l="0" t="0" r="r" b="b"/>
                <a:pathLst>
                  <a:path w="146" h="58">
                    <a:moveTo>
                      <a:pt x="6" y="52"/>
                    </a:moveTo>
                    <a:cubicBezTo>
                      <a:pt x="51" y="58"/>
                      <a:pt x="96" y="58"/>
                      <a:pt x="141" y="52"/>
                    </a:cubicBezTo>
                    <a:cubicBezTo>
                      <a:pt x="144" y="35"/>
                      <a:pt x="146" y="17"/>
                      <a:pt x="14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2" y="35"/>
                      <a:pt x="6" y="52"/>
                    </a:cubicBezTo>
                    <a:close/>
                  </a:path>
                </a:pathLst>
              </a:custGeom>
              <a:solidFill>
                <a:srgbClr val="DE3F1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3674434" y="5981703"/>
                <a:ext cx="688976" cy="876300"/>
              </a:xfrm>
              <a:custGeom>
                <a:avLst/>
                <a:gdLst/>
                <a:ahLst/>
                <a:cxnLst>
                  <a:cxn ang="0">
                    <a:pos x="213" y="99"/>
                  </a:cxn>
                  <a:cxn ang="0">
                    <a:pos x="194" y="113"/>
                  </a:cxn>
                  <a:cxn ang="0">
                    <a:pos x="185" y="111"/>
                  </a:cxn>
                  <a:cxn ang="0">
                    <a:pos x="185" y="98"/>
                  </a:cxn>
                  <a:cxn ang="0">
                    <a:pos x="165" y="78"/>
                  </a:cxn>
                  <a:cxn ang="0">
                    <a:pos x="146" y="98"/>
                  </a:cxn>
                  <a:cxn ang="0">
                    <a:pos x="146" y="111"/>
                  </a:cxn>
                  <a:cxn ang="0">
                    <a:pos x="136" y="111"/>
                  </a:cxn>
                  <a:cxn ang="0">
                    <a:pos x="136" y="80"/>
                  </a:cxn>
                  <a:cxn ang="0">
                    <a:pos x="117" y="61"/>
                  </a:cxn>
                  <a:cxn ang="0">
                    <a:pos x="97" y="80"/>
                  </a:cxn>
                  <a:cxn ang="0">
                    <a:pos x="97" y="111"/>
                  </a:cxn>
                  <a:cxn ang="0">
                    <a:pos x="88" y="112"/>
                  </a:cxn>
                  <a:cxn ang="0">
                    <a:pos x="88" y="20"/>
                  </a:cxn>
                  <a:cxn ang="0">
                    <a:pos x="69" y="0"/>
                  </a:cxn>
                  <a:cxn ang="0">
                    <a:pos x="49" y="20"/>
                  </a:cxn>
                  <a:cxn ang="0">
                    <a:pos x="49" y="160"/>
                  </a:cxn>
                  <a:cxn ang="0">
                    <a:pos x="49" y="162"/>
                  </a:cxn>
                  <a:cxn ang="0">
                    <a:pos x="49" y="210"/>
                  </a:cxn>
                  <a:cxn ang="0">
                    <a:pos x="40" y="201"/>
                  </a:cxn>
                  <a:cxn ang="0">
                    <a:pos x="40" y="162"/>
                  </a:cxn>
                  <a:cxn ang="0">
                    <a:pos x="11" y="134"/>
                  </a:cxn>
                  <a:cxn ang="0">
                    <a:pos x="2" y="134"/>
                  </a:cxn>
                  <a:cxn ang="0">
                    <a:pos x="0" y="134"/>
                  </a:cxn>
                  <a:cxn ang="0">
                    <a:pos x="0" y="170"/>
                  </a:cxn>
                  <a:cxn ang="0">
                    <a:pos x="0" y="170"/>
                  </a:cxn>
                  <a:cxn ang="0">
                    <a:pos x="0" y="217"/>
                  </a:cxn>
                  <a:cxn ang="0">
                    <a:pos x="65" y="281"/>
                  </a:cxn>
                  <a:cxn ang="0">
                    <a:pos x="100" y="295"/>
                  </a:cxn>
                  <a:cxn ang="0">
                    <a:pos x="182" y="295"/>
                  </a:cxn>
                  <a:cxn ang="0">
                    <a:pos x="232" y="244"/>
                  </a:cxn>
                  <a:cxn ang="0">
                    <a:pos x="232" y="210"/>
                  </a:cxn>
                  <a:cxn ang="0">
                    <a:pos x="232" y="162"/>
                  </a:cxn>
                  <a:cxn ang="0">
                    <a:pos x="232" y="118"/>
                  </a:cxn>
                  <a:cxn ang="0">
                    <a:pos x="213" y="99"/>
                  </a:cxn>
                </a:cxnLst>
                <a:rect l="0" t="0" r="r" b="b"/>
                <a:pathLst>
                  <a:path w="232" h="295">
                    <a:moveTo>
                      <a:pt x="213" y="99"/>
                    </a:moveTo>
                    <a:cubicBezTo>
                      <a:pt x="204" y="99"/>
                      <a:pt x="197" y="105"/>
                      <a:pt x="194" y="113"/>
                    </a:cubicBezTo>
                    <a:cubicBezTo>
                      <a:pt x="191" y="112"/>
                      <a:pt x="188" y="111"/>
                      <a:pt x="185" y="111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87"/>
                      <a:pt x="176" y="78"/>
                      <a:pt x="165" y="78"/>
                    </a:cubicBezTo>
                    <a:cubicBezTo>
                      <a:pt x="155" y="78"/>
                      <a:pt x="146" y="87"/>
                      <a:pt x="146" y="98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6" y="69"/>
                      <a:pt x="128" y="61"/>
                      <a:pt x="117" y="61"/>
                    </a:cubicBezTo>
                    <a:cubicBezTo>
                      <a:pt x="106" y="61"/>
                      <a:pt x="97" y="69"/>
                      <a:pt x="97" y="80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4" y="111"/>
                      <a:pt x="91" y="112"/>
                      <a:pt x="88" y="112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9"/>
                      <a:pt x="79" y="0"/>
                      <a:pt x="69" y="0"/>
                    </a:cubicBezTo>
                    <a:cubicBezTo>
                      <a:pt x="58" y="0"/>
                      <a:pt x="49" y="9"/>
                      <a:pt x="49" y="20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49" y="161"/>
                      <a:pt x="49" y="162"/>
                    </a:cubicBezTo>
                    <a:cubicBezTo>
                      <a:pt x="49" y="210"/>
                      <a:pt x="49" y="210"/>
                      <a:pt x="49" y="210"/>
                    </a:cubicBezTo>
                    <a:cubicBezTo>
                      <a:pt x="40" y="201"/>
                      <a:pt x="40" y="201"/>
                      <a:pt x="40" y="201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0" y="146"/>
                      <a:pt x="27" y="134"/>
                      <a:pt x="11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1" y="134"/>
                      <a:pt x="1" y="134"/>
                      <a:pt x="0" y="134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65" y="281"/>
                      <a:pt x="65" y="281"/>
                      <a:pt x="65" y="281"/>
                    </a:cubicBezTo>
                    <a:cubicBezTo>
                      <a:pt x="74" y="289"/>
                      <a:pt x="86" y="295"/>
                      <a:pt x="100" y="295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210" y="295"/>
                      <a:pt x="232" y="272"/>
                      <a:pt x="232" y="244"/>
                    </a:cubicBezTo>
                    <a:cubicBezTo>
                      <a:pt x="232" y="210"/>
                      <a:pt x="232" y="210"/>
                      <a:pt x="232" y="210"/>
                    </a:cubicBezTo>
                    <a:cubicBezTo>
                      <a:pt x="232" y="162"/>
                      <a:pt x="232" y="162"/>
                      <a:pt x="232" y="162"/>
                    </a:cubicBezTo>
                    <a:cubicBezTo>
                      <a:pt x="232" y="118"/>
                      <a:pt x="232" y="118"/>
                      <a:pt x="232" y="118"/>
                    </a:cubicBezTo>
                    <a:cubicBezTo>
                      <a:pt x="232" y="107"/>
                      <a:pt x="224" y="99"/>
                      <a:pt x="213" y="99"/>
                    </a:cubicBezTo>
                    <a:close/>
                  </a:path>
                </a:pathLst>
              </a:custGeom>
              <a:solidFill>
                <a:srgbClr val="FFBD91"/>
              </a:solidFill>
              <a:ln>
                <a:noFill/>
              </a:ln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2678659" y="2106755"/>
                <a:ext cx="466921" cy="270686"/>
              </a:xfrm>
              <a:prstGeom prst="line">
                <a:avLst/>
              </a:prstGeom>
              <a:noFill/>
              <a:ln w="12700" cap="rnd" cmpd="sng" algn="ctr">
                <a:solidFill>
                  <a:srgbClr val="5BADBA"/>
                </a:solidFill>
                <a:prstDash val="lgDash"/>
                <a:round/>
              </a:ln>
              <a:effectLst/>
            </p:spPr>
          </p:cxnSp>
          <p:cxnSp>
            <p:nvCxnSpPr>
              <p:cNvPr id="63" name="直接连接符 62"/>
              <p:cNvCxnSpPr>
                <a:endCxn id="211" idx="3"/>
              </p:cNvCxnSpPr>
              <p:nvPr/>
            </p:nvCxnSpPr>
            <p:spPr>
              <a:xfrm flipV="1">
                <a:off x="3700635" y="4717780"/>
                <a:ext cx="376501" cy="628773"/>
              </a:xfrm>
              <a:prstGeom prst="line">
                <a:avLst/>
              </a:prstGeom>
              <a:noFill/>
              <a:ln w="12700" cap="rnd" cmpd="sng" algn="ctr">
                <a:solidFill>
                  <a:srgbClr val="5BADBA"/>
                </a:solidFill>
                <a:prstDash val="lgDash"/>
                <a:round/>
              </a:ln>
              <a:effectLst/>
            </p:spPr>
          </p:cxnSp>
          <p:sp>
            <p:nvSpPr>
              <p:cNvPr id="64" name="Rectangle 28"/>
              <p:cNvSpPr>
                <a:spLocks noChangeArrowheads="1"/>
              </p:cNvSpPr>
              <p:nvPr/>
            </p:nvSpPr>
            <p:spPr bwMode="auto">
              <a:xfrm>
                <a:off x="3361891" y="5609975"/>
                <a:ext cx="812080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5" name="Rectangle 32"/>
              <p:cNvSpPr>
                <a:spLocks noChangeArrowheads="1"/>
              </p:cNvSpPr>
              <p:nvPr/>
            </p:nvSpPr>
            <p:spPr bwMode="auto">
              <a:xfrm>
                <a:off x="3361891" y="5716957"/>
                <a:ext cx="812080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6" name="Rectangle 40"/>
              <p:cNvSpPr>
                <a:spLocks noChangeArrowheads="1"/>
              </p:cNvSpPr>
              <p:nvPr/>
            </p:nvSpPr>
            <p:spPr bwMode="auto">
              <a:xfrm>
                <a:off x="3351134" y="6129238"/>
                <a:ext cx="478592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7" name="Rectangle 40"/>
              <p:cNvSpPr>
                <a:spLocks noChangeArrowheads="1"/>
              </p:cNvSpPr>
              <p:nvPr/>
            </p:nvSpPr>
            <p:spPr bwMode="auto">
              <a:xfrm>
                <a:off x="3351134" y="5978630"/>
                <a:ext cx="177379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8" name="Rectangle 40"/>
              <p:cNvSpPr>
                <a:spLocks noChangeArrowheads="1"/>
              </p:cNvSpPr>
              <p:nvPr/>
            </p:nvSpPr>
            <p:spPr bwMode="auto">
              <a:xfrm>
                <a:off x="3351134" y="5871054"/>
                <a:ext cx="177379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Rectangle 40"/>
              <p:cNvSpPr>
                <a:spLocks noChangeArrowheads="1"/>
              </p:cNvSpPr>
              <p:nvPr/>
            </p:nvSpPr>
            <p:spPr bwMode="auto">
              <a:xfrm>
                <a:off x="3351134" y="5784993"/>
                <a:ext cx="177379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Rectangle 40"/>
              <p:cNvSpPr>
                <a:spLocks noChangeArrowheads="1"/>
              </p:cNvSpPr>
              <p:nvPr/>
            </p:nvSpPr>
            <p:spPr bwMode="auto">
              <a:xfrm>
                <a:off x="4007352" y="5978630"/>
                <a:ext cx="177379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" name="Rectangle 40"/>
              <p:cNvSpPr>
                <a:spLocks noChangeArrowheads="1"/>
              </p:cNvSpPr>
              <p:nvPr/>
            </p:nvSpPr>
            <p:spPr bwMode="auto">
              <a:xfrm>
                <a:off x="4007350" y="5871054"/>
                <a:ext cx="177379" cy="45719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857" tIns="34429" rIns="68857" bIns="34429" numCol="1" anchor="t" anchorCtr="0" compatLnSpc="1">
                <a:prstTxWarp prst="textNoShape">
                  <a:avLst/>
                </a:prstTxWarp>
              </a:bodyPr>
              <a:lstStyle/>
              <a:p>
                <a:pPr defTabSz="1828572">
                  <a:defRPr/>
                </a:pPr>
                <a:endParaRPr lang="zh-CN" altLang="en-US" sz="105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3321202" y="1365782"/>
                <a:ext cx="567404" cy="728971"/>
                <a:chOff x="4533985" y="1847045"/>
                <a:chExt cx="692775" cy="896156"/>
              </a:xfrm>
            </p:grpSpPr>
            <p:grpSp>
              <p:nvGrpSpPr>
                <p:cNvPr id="73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4533985" y="2034774"/>
                  <a:ext cx="692775" cy="708427"/>
                  <a:chOff x="2947" y="2842"/>
                  <a:chExt cx="1018" cy="1041"/>
                </a:xfrm>
              </p:grpSpPr>
              <p:sp>
                <p:nvSpPr>
                  <p:cNvPr id="86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955" y="2850"/>
                    <a:ext cx="1010" cy="10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87" name="Freeform 5"/>
                  <p:cNvSpPr>
                    <a:spLocks/>
                  </p:cNvSpPr>
                  <p:nvPr/>
                </p:nvSpPr>
                <p:spPr bwMode="auto">
                  <a:xfrm>
                    <a:off x="2947" y="2858"/>
                    <a:ext cx="674" cy="1025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025"/>
                      </a:cxn>
                      <a:cxn ang="0">
                        <a:pos x="674" y="1025"/>
                      </a:cxn>
                      <a:cxn ang="0">
                        <a:pos x="674" y="1017"/>
                      </a:cxn>
                      <a:cxn ang="0">
                        <a:pos x="8" y="1017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674" h="1025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025"/>
                        </a:lnTo>
                        <a:lnTo>
                          <a:pt x="674" y="1025"/>
                        </a:lnTo>
                        <a:lnTo>
                          <a:pt x="674" y="1017"/>
                        </a:lnTo>
                        <a:lnTo>
                          <a:pt x="8" y="1017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CBE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88" name="Freeform 6"/>
                  <p:cNvSpPr>
                    <a:spLocks/>
                  </p:cNvSpPr>
                  <p:nvPr/>
                </p:nvSpPr>
                <p:spPr bwMode="auto">
                  <a:xfrm>
                    <a:off x="2947" y="2858"/>
                    <a:ext cx="674" cy="1025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025"/>
                      </a:cxn>
                      <a:cxn ang="0">
                        <a:pos x="674" y="1025"/>
                      </a:cxn>
                      <a:cxn ang="0">
                        <a:pos x="674" y="1017"/>
                      </a:cxn>
                      <a:cxn ang="0">
                        <a:pos x="8" y="1017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674" h="1025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025"/>
                        </a:lnTo>
                        <a:lnTo>
                          <a:pt x="674" y="1025"/>
                        </a:lnTo>
                        <a:lnTo>
                          <a:pt x="674" y="1017"/>
                        </a:lnTo>
                        <a:lnTo>
                          <a:pt x="8" y="1017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89" name="Freeform 7"/>
                  <p:cNvSpPr>
                    <a:spLocks/>
                  </p:cNvSpPr>
                  <p:nvPr/>
                </p:nvSpPr>
                <p:spPr bwMode="auto">
                  <a:xfrm>
                    <a:off x="2955" y="2850"/>
                    <a:ext cx="814" cy="1025"/>
                  </a:xfrm>
                  <a:custGeom>
                    <a:avLst/>
                    <a:gdLst/>
                    <a:ahLst/>
                    <a:cxnLst>
                      <a:cxn ang="0">
                        <a:pos x="814" y="876"/>
                      </a:cxn>
                      <a:cxn ang="0">
                        <a:pos x="814" y="0"/>
                      </a:cxn>
                      <a:cxn ang="0">
                        <a:pos x="0" y="0"/>
                      </a:cxn>
                      <a:cxn ang="0">
                        <a:pos x="0" y="1025"/>
                      </a:cxn>
                      <a:cxn ang="0">
                        <a:pos x="666" y="1025"/>
                      </a:cxn>
                      <a:cxn ang="0">
                        <a:pos x="814" y="876"/>
                      </a:cxn>
                    </a:cxnLst>
                    <a:rect l="0" t="0" r="r" b="b"/>
                    <a:pathLst>
                      <a:path w="814" h="1025">
                        <a:moveTo>
                          <a:pt x="814" y="876"/>
                        </a:moveTo>
                        <a:lnTo>
                          <a:pt x="814" y="0"/>
                        </a:lnTo>
                        <a:lnTo>
                          <a:pt x="0" y="0"/>
                        </a:lnTo>
                        <a:lnTo>
                          <a:pt x="0" y="1025"/>
                        </a:lnTo>
                        <a:lnTo>
                          <a:pt x="666" y="1025"/>
                        </a:lnTo>
                        <a:lnTo>
                          <a:pt x="814" y="876"/>
                        </a:lnTo>
                        <a:close/>
                      </a:path>
                    </a:pathLst>
                  </a:custGeom>
                  <a:solidFill>
                    <a:srgbClr val="FFFC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0" name="Freeform 8"/>
                  <p:cNvSpPr>
                    <a:spLocks/>
                  </p:cNvSpPr>
                  <p:nvPr/>
                </p:nvSpPr>
                <p:spPr bwMode="auto">
                  <a:xfrm>
                    <a:off x="2955" y="2850"/>
                    <a:ext cx="814" cy="1025"/>
                  </a:xfrm>
                  <a:custGeom>
                    <a:avLst/>
                    <a:gdLst/>
                    <a:ahLst/>
                    <a:cxnLst>
                      <a:cxn ang="0">
                        <a:pos x="814" y="876"/>
                      </a:cxn>
                      <a:cxn ang="0">
                        <a:pos x="814" y="0"/>
                      </a:cxn>
                      <a:cxn ang="0">
                        <a:pos x="0" y="0"/>
                      </a:cxn>
                      <a:cxn ang="0">
                        <a:pos x="0" y="1025"/>
                      </a:cxn>
                      <a:cxn ang="0">
                        <a:pos x="666" y="1025"/>
                      </a:cxn>
                      <a:cxn ang="0">
                        <a:pos x="814" y="876"/>
                      </a:cxn>
                    </a:cxnLst>
                    <a:rect l="0" t="0" r="r" b="b"/>
                    <a:pathLst>
                      <a:path w="814" h="1025">
                        <a:moveTo>
                          <a:pt x="814" y="876"/>
                        </a:moveTo>
                        <a:lnTo>
                          <a:pt x="814" y="0"/>
                        </a:lnTo>
                        <a:lnTo>
                          <a:pt x="0" y="0"/>
                        </a:lnTo>
                        <a:lnTo>
                          <a:pt x="0" y="1025"/>
                        </a:lnTo>
                        <a:lnTo>
                          <a:pt x="666" y="1025"/>
                        </a:lnTo>
                        <a:lnTo>
                          <a:pt x="814" y="876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55" y="2842"/>
                    <a:ext cx="814" cy="71"/>
                  </a:xfrm>
                  <a:prstGeom prst="rect">
                    <a:avLst/>
                  </a:prstGeom>
                  <a:solidFill>
                    <a:srgbClr val="043D5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605" y="2858"/>
                    <a:ext cx="23" cy="15"/>
                  </a:xfrm>
                  <a:prstGeom prst="ellipse">
                    <a:avLst/>
                  </a:prstGeom>
                  <a:solidFill>
                    <a:srgbClr val="EB50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652" y="2858"/>
                    <a:ext cx="16" cy="15"/>
                  </a:xfrm>
                  <a:prstGeom prst="ellipse">
                    <a:avLst/>
                  </a:prstGeom>
                  <a:solidFill>
                    <a:srgbClr val="449B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2858"/>
                    <a:ext cx="15" cy="15"/>
                  </a:xfrm>
                  <a:prstGeom prst="ellipse">
                    <a:avLst/>
                  </a:prstGeom>
                  <a:solidFill>
                    <a:srgbClr val="FFFB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986" y="2960"/>
                    <a:ext cx="290" cy="23"/>
                  </a:xfrm>
                  <a:prstGeom prst="rect">
                    <a:avLst/>
                  </a:prstGeom>
                  <a:solidFill>
                    <a:srgbClr val="D94D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2960"/>
                    <a:ext cx="55" cy="23"/>
                  </a:xfrm>
                  <a:prstGeom prst="rect">
                    <a:avLst/>
                  </a:prstGeom>
                  <a:solidFill>
                    <a:srgbClr val="D94D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960"/>
                    <a:ext cx="63" cy="23"/>
                  </a:xfrm>
                  <a:prstGeom prst="rect">
                    <a:avLst/>
                  </a:prstGeom>
                  <a:solidFill>
                    <a:srgbClr val="D94D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2866"/>
                    <a:ext cx="439" cy="23"/>
                  </a:xfrm>
                  <a:prstGeom prst="rect">
                    <a:avLst/>
                  </a:prstGeom>
                  <a:solidFill>
                    <a:srgbClr val="FFFC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343"/>
                    <a:ext cx="720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343"/>
                    <a:ext cx="720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374"/>
                    <a:ext cx="188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374"/>
                    <a:ext cx="188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182" y="3374"/>
                    <a:ext cx="63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182" y="3374"/>
                    <a:ext cx="63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3374"/>
                    <a:ext cx="23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3374"/>
                    <a:ext cx="23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3374"/>
                    <a:ext cx="15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3374"/>
                    <a:ext cx="15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3374"/>
                    <a:ext cx="235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3374"/>
                    <a:ext cx="235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406"/>
                    <a:ext cx="720" cy="7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406"/>
                    <a:ext cx="720" cy="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437"/>
                    <a:ext cx="407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437"/>
                    <a:ext cx="407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515"/>
                    <a:ext cx="462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515"/>
                    <a:ext cx="462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347" y="3546"/>
                    <a:ext cx="109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347" y="3546"/>
                    <a:ext cx="109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21" y="3546"/>
                    <a:ext cx="110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221" y="3546"/>
                    <a:ext cx="110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546"/>
                    <a:ext cx="110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578"/>
                    <a:ext cx="462" cy="15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578"/>
                    <a:ext cx="462" cy="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3617"/>
                    <a:ext cx="102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3617"/>
                    <a:ext cx="102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065" y="3617"/>
                    <a:ext cx="274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065" y="3617"/>
                    <a:ext cx="274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648"/>
                    <a:ext cx="242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648"/>
                    <a:ext cx="242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174" y="3648"/>
                    <a:ext cx="32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378" y="3680"/>
                    <a:ext cx="78" cy="15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378" y="3680"/>
                    <a:ext cx="78" cy="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3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3680"/>
                    <a:ext cx="78" cy="15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3680"/>
                    <a:ext cx="78" cy="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680"/>
                    <a:ext cx="62" cy="15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680"/>
                    <a:ext cx="62" cy="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3680"/>
                    <a:ext cx="157" cy="15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182" y="3719"/>
                    <a:ext cx="274" cy="15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182" y="3719"/>
                    <a:ext cx="274" cy="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053"/>
                    <a:ext cx="509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069"/>
                    <a:ext cx="149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093"/>
                    <a:ext cx="180" cy="7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108"/>
                    <a:ext cx="227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3108"/>
                    <a:ext cx="23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132"/>
                    <a:ext cx="336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155"/>
                    <a:ext cx="242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7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3093"/>
                    <a:ext cx="86" cy="7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8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401" y="3069"/>
                    <a:ext cx="47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069"/>
                    <a:ext cx="141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194"/>
                    <a:ext cx="149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194"/>
                    <a:ext cx="149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10"/>
                    <a:ext cx="180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10"/>
                    <a:ext cx="180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33"/>
                    <a:ext cx="227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33"/>
                    <a:ext cx="227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3233"/>
                    <a:ext cx="23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7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3233"/>
                    <a:ext cx="23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57"/>
                    <a:ext cx="336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5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57"/>
                    <a:ext cx="336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0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80"/>
                    <a:ext cx="242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3280"/>
                    <a:ext cx="242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3210"/>
                    <a:ext cx="86" cy="16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3210"/>
                    <a:ext cx="86" cy="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401" y="3194"/>
                    <a:ext cx="47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1" y="3194"/>
                    <a:ext cx="47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194"/>
                    <a:ext cx="141" cy="8"/>
                  </a:xfrm>
                  <a:prstGeom prst="rect">
                    <a:avLst/>
                  </a:prstGeom>
                  <a:solidFill>
                    <a:srgbClr val="9395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194"/>
                    <a:ext cx="141" cy="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986" y="3046"/>
                    <a:ext cx="243" cy="242"/>
                  </a:xfrm>
                  <a:prstGeom prst="rect">
                    <a:avLst/>
                  </a:prstGeom>
                  <a:solidFill>
                    <a:srgbClr val="043D5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6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6" y="3046"/>
                    <a:ext cx="243" cy="2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3507"/>
                    <a:ext cx="250" cy="243"/>
                  </a:xfrm>
                  <a:prstGeom prst="rect">
                    <a:avLst/>
                  </a:prstGeom>
                  <a:solidFill>
                    <a:srgbClr val="F359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3507"/>
                    <a:ext cx="250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2" name="Freeform 90"/>
                  <p:cNvSpPr>
                    <a:spLocks/>
                  </p:cNvSpPr>
                  <p:nvPr/>
                </p:nvSpPr>
                <p:spPr bwMode="auto">
                  <a:xfrm>
                    <a:off x="3621" y="3719"/>
                    <a:ext cx="148" cy="15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56"/>
                      </a:cxn>
                      <a:cxn ang="0">
                        <a:pos x="148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8" h="156">
                        <a:moveTo>
                          <a:pt x="0" y="0"/>
                        </a:moveTo>
                        <a:lnTo>
                          <a:pt x="0" y="156"/>
                        </a:lnTo>
                        <a:lnTo>
                          <a:pt x="148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4B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3" name="Freeform 91"/>
                  <p:cNvSpPr>
                    <a:spLocks/>
                  </p:cNvSpPr>
                  <p:nvPr/>
                </p:nvSpPr>
                <p:spPr bwMode="auto">
                  <a:xfrm>
                    <a:off x="3621" y="3719"/>
                    <a:ext cx="148" cy="15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56"/>
                      </a:cxn>
                      <a:cxn ang="0">
                        <a:pos x="148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8" h="156">
                        <a:moveTo>
                          <a:pt x="0" y="0"/>
                        </a:moveTo>
                        <a:lnTo>
                          <a:pt x="0" y="156"/>
                        </a:lnTo>
                        <a:lnTo>
                          <a:pt x="148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4" name="Freeform 94"/>
                  <p:cNvSpPr>
                    <a:spLocks noEditPoints="1"/>
                  </p:cNvSpPr>
                  <p:nvPr/>
                </p:nvSpPr>
                <p:spPr bwMode="auto">
                  <a:xfrm>
                    <a:off x="3495" y="3194"/>
                    <a:ext cx="63" cy="79"/>
                  </a:xfrm>
                  <a:custGeom>
                    <a:avLst/>
                    <a:gdLst/>
                    <a:ahLst/>
                    <a:cxnLst>
                      <a:cxn ang="0">
                        <a:pos x="7" y="9"/>
                      </a:cxn>
                      <a:cxn ang="0">
                        <a:pos x="7" y="9"/>
                      </a:cxn>
                      <a:cxn ang="0">
                        <a:pos x="8" y="10"/>
                      </a:cxn>
                      <a:cxn ang="0">
                        <a:pos x="7" y="9"/>
                      </a:cxn>
                      <a:cxn ang="0">
                        <a:pos x="2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5" y="8"/>
                      </a:cxn>
                      <a:cxn ang="0">
                        <a:pos x="6" y="8"/>
                      </a:cxn>
                      <a:cxn ang="0">
                        <a:pos x="2" y="4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" h="10">
                        <a:moveTo>
                          <a:pt x="7" y="9"/>
                        </a:move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7" y="10"/>
                          <a:pt x="7" y="9"/>
                        </a:cubicBezTo>
                        <a:moveTo>
                          <a:pt x="2" y="4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5" y="6"/>
                          <a:pt x="3" y="5"/>
                          <a:pt x="2" y="4"/>
                        </a:cubicBezTo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7A7A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5" name="Freeform 97"/>
                  <p:cNvSpPr>
                    <a:spLocks/>
                  </p:cNvSpPr>
                  <p:nvPr/>
                </p:nvSpPr>
                <p:spPr bwMode="auto">
                  <a:xfrm>
                    <a:off x="3495" y="319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6" name="Freeform 99"/>
                  <p:cNvSpPr>
                    <a:spLocks/>
                  </p:cNvSpPr>
                  <p:nvPr/>
                </p:nvSpPr>
                <p:spPr bwMode="auto">
                  <a:xfrm>
                    <a:off x="3167" y="3343"/>
                    <a:ext cx="31" cy="1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2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7" name="Freeform 100"/>
                  <p:cNvSpPr>
                    <a:spLocks/>
                  </p:cNvSpPr>
                  <p:nvPr/>
                </p:nvSpPr>
                <p:spPr bwMode="auto">
                  <a:xfrm>
                    <a:off x="3190" y="3374"/>
                    <a:ext cx="31" cy="16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4" h="2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3" y="0"/>
                          <a:pt x="3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8" name="Freeform 101"/>
                  <p:cNvSpPr>
                    <a:spLocks/>
                  </p:cNvSpPr>
                  <p:nvPr/>
                </p:nvSpPr>
                <p:spPr bwMode="auto">
                  <a:xfrm>
                    <a:off x="3221" y="3406"/>
                    <a:ext cx="32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4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4" h="1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3" y="0"/>
                          <a:pt x="3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9" name="Freeform 102"/>
                  <p:cNvSpPr>
                    <a:spLocks/>
                  </p:cNvSpPr>
                  <p:nvPr/>
                </p:nvSpPr>
                <p:spPr bwMode="auto">
                  <a:xfrm>
                    <a:off x="3253" y="3437"/>
                    <a:ext cx="31" cy="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1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0" name="Freeform 103"/>
                  <p:cNvSpPr>
                    <a:spLocks/>
                  </p:cNvSpPr>
                  <p:nvPr/>
                </p:nvSpPr>
                <p:spPr bwMode="auto">
                  <a:xfrm>
                    <a:off x="3323" y="3515"/>
                    <a:ext cx="39" cy="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5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5" h="1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2" y="1"/>
                          <a:pt x="2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1" name="Freeform 104"/>
                  <p:cNvSpPr>
                    <a:spLocks/>
                  </p:cNvSpPr>
                  <p:nvPr/>
                </p:nvSpPr>
                <p:spPr bwMode="auto">
                  <a:xfrm>
                    <a:off x="3362" y="3546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2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1"/>
                          <a:pt x="3" y="1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2" name="Freeform 105"/>
                  <p:cNvSpPr>
                    <a:spLocks/>
                  </p:cNvSpPr>
                  <p:nvPr/>
                </p:nvSpPr>
                <p:spPr bwMode="auto">
                  <a:xfrm>
                    <a:off x="3394" y="3578"/>
                    <a:ext cx="31" cy="1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4" h="2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3" y="1"/>
                          <a:pt x="3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3" name="Freeform 106"/>
                  <p:cNvSpPr>
                    <a:spLocks/>
                  </p:cNvSpPr>
                  <p:nvPr/>
                </p:nvSpPr>
                <p:spPr bwMode="auto">
                  <a:xfrm>
                    <a:off x="3441" y="3617"/>
                    <a:ext cx="7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4" name="Freeform 107"/>
                  <p:cNvSpPr>
                    <a:spLocks/>
                  </p:cNvSpPr>
                  <p:nvPr/>
                </p:nvSpPr>
                <p:spPr bwMode="auto">
                  <a:xfrm>
                    <a:off x="3073" y="3202"/>
                    <a:ext cx="62" cy="8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5" y="11"/>
                      </a:cxn>
                      <a:cxn ang="0">
                        <a:pos x="8" y="11"/>
                      </a:cxn>
                      <a:cxn ang="0">
                        <a:pos x="6" y="9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8" h="11">
                        <a:moveTo>
                          <a:pt x="2" y="0"/>
                        </a:moveTo>
                        <a:cubicBezTo>
                          <a:pt x="0" y="3"/>
                          <a:pt x="3" y="8"/>
                          <a:pt x="5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7" y="10"/>
                          <a:pt x="7" y="10"/>
                          <a:pt x="6" y="9"/>
                        </a:cubicBezTo>
                        <a:cubicBezTo>
                          <a:pt x="4" y="7"/>
                          <a:pt x="2" y="3"/>
                          <a:pt x="2" y="0"/>
                        </a:cubicBezTo>
                      </a:path>
                    </a:pathLst>
                  </a:custGeom>
                  <a:solidFill>
                    <a:srgbClr val="032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5" name="Freeform 109"/>
                  <p:cNvSpPr>
                    <a:spLocks/>
                  </p:cNvSpPr>
                  <p:nvPr/>
                </p:nvSpPr>
                <p:spPr bwMode="auto">
                  <a:xfrm>
                    <a:off x="3472" y="3343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6" name="Freeform 110"/>
                  <p:cNvSpPr>
                    <a:spLocks/>
                  </p:cNvSpPr>
                  <p:nvPr/>
                </p:nvSpPr>
                <p:spPr bwMode="auto">
                  <a:xfrm>
                    <a:off x="3394" y="32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7" name="Freeform 111"/>
                  <p:cNvSpPr>
                    <a:spLocks/>
                  </p:cNvSpPr>
                  <p:nvPr/>
                </p:nvSpPr>
                <p:spPr bwMode="auto">
                  <a:xfrm>
                    <a:off x="3394" y="3257"/>
                    <a:ext cx="23" cy="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8" name="Freeform 114"/>
                  <p:cNvSpPr>
                    <a:spLocks/>
                  </p:cNvSpPr>
                  <p:nvPr/>
                </p:nvSpPr>
                <p:spPr bwMode="auto">
                  <a:xfrm>
                    <a:off x="3331" y="3343"/>
                    <a:ext cx="23" cy="1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3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89" name="Freeform 115"/>
                  <p:cNvSpPr>
                    <a:spLocks/>
                  </p:cNvSpPr>
                  <p:nvPr/>
                </p:nvSpPr>
                <p:spPr bwMode="auto">
                  <a:xfrm>
                    <a:off x="3354" y="3374"/>
                    <a:ext cx="32" cy="1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2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0" name="Freeform 116"/>
                  <p:cNvSpPr>
                    <a:spLocks/>
                  </p:cNvSpPr>
                  <p:nvPr/>
                </p:nvSpPr>
                <p:spPr bwMode="auto">
                  <a:xfrm>
                    <a:off x="3394" y="3406"/>
                    <a:ext cx="15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1" name="Freeform 117"/>
                  <p:cNvSpPr>
                    <a:spLocks/>
                  </p:cNvSpPr>
                  <p:nvPr/>
                </p:nvSpPr>
                <p:spPr bwMode="auto">
                  <a:xfrm>
                    <a:off x="3276" y="324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2" name="Freeform 118"/>
                  <p:cNvSpPr>
                    <a:spLocks/>
                  </p:cNvSpPr>
                  <p:nvPr/>
                </p:nvSpPr>
                <p:spPr bwMode="auto">
                  <a:xfrm>
                    <a:off x="3276" y="3257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3" name="Freeform 119"/>
                  <p:cNvSpPr>
                    <a:spLocks/>
                  </p:cNvSpPr>
                  <p:nvPr/>
                </p:nvSpPr>
                <p:spPr bwMode="auto">
                  <a:xfrm>
                    <a:off x="3276" y="3280"/>
                    <a:ext cx="24" cy="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4" name="Freeform 120"/>
                  <p:cNvSpPr>
                    <a:spLocks/>
                  </p:cNvSpPr>
                  <p:nvPr/>
                </p:nvSpPr>
                <p:spPr bwMode="auto">
                  <a:xfrm>
                    <a:off x="3769" y="3539"/>
                    <a:ext cx="79" cy="7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10">
                        <a:moveTo>
                          <a:pt x="10" y="0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rgbClr val="A7A9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5" name="Freeform 121"/>
                  <p:cNvSpPr>
                    <a:spLocks/>
                  </p:cNvSpPr>
                  <p:nvPr/>
                </p:nvSpPr>
                <p:spPr bwMode="auto">
                  <a:xfrm>
                    <a:off x="3754" y="3617"/>
                    <a:ext cx="15" cy="8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5" y="0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8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A7A7A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6" name="Freeform 122"/>
                  <p:cNvSpPr>
                    <a:spLocks/>
                  </p:cNvSpPr>
                  <p:nvPr/>
                </p:nvSpPr>
                <p:spPr bwMode="auto">
                  <a:xfrm>
                    <a:off x="3754" y="3617"/>
                    <a:ext cx="15" cy="8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5" y="0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8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7" name="Freeform 126"/>
                  <p:cNvSpPr>
                    <a:spLocks/>
                  </p:cNvSpPr>
                  <p:nvPr/>
                </p:nvSpPr>
                <p:spPr bwMode="auto">
                  <a:xfrm>
                    <a:off x="3237" y="3625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8" name="Freeform 127"/>
                  <p:cNvSpPr>
                    <a:spLocks/>
                  </p:cNvSpPr>
                  <p:nvPr/>
                </p:nvSpPr>
                <p:spPr bwMode="auto">
                  <a:xfrm>
                    <a:off x="3245" y="3648"/>
                    <a:ext cx="23" cy="1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3" y="2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3" h="2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99" name="Freeform 129"/>
                  <p:cNvSpPr>
                    <a:spLocks/>
                  </p:cNvSpPr>
                  <p:nvPr/>
                </p:nvSpPr>
                <p:spPr bwMode="auto">
                  <a:xfrm>
                    <a:off x="3268" y="3680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6063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0" name="Freeform 132"/>
                  <p:cNvSpPr>
                    <a:spLocks/>
                  </p:cNvSpPr>
                  <p:nvPr/>
                </p:nvSpPr>
                <p:spPr bwMode="auto">
                  <a:xfrm>
                    <a:off x="3621" y="3742"/>
                    <a:ext cx="7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8282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1" name="Freeform 138"/>
                  <p:cNvSpPr>
                    <a:spLocks/>
                  </p:cNvSpPr>
                  <p:nvPr/>
                </p:nvSpPr>
                <p:spPr bwMode="auto">
                  <a:xfrm>
                    <a:off x="3722" y="3625"/>
                    <a:ext cx="32" cy="39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0" y="39"/>
                      </a:cxn>
                      <a:cxn ang="0">
                        <a:pos x="0" y="39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2" h="39">
                        <a:moveTo>
                          <a:pt x="32" y="0"/>
                        </a:move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898A8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2" name="Freeform 139"/>
                  <p:cNvSpPr>
                    <a:spLocks/>
                  </p:cNvSpPr>
                  <p:nvPr/>
                </p:nvSpPr>
                <p:spPr bwMode="auto">
                  <a:xfrm>
                    <a:off x="3722" y="3625"/>
                    <a:ext cx="32" cy="39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0" y="39"/>
                      </a:cxn>
                      <a:cxn ang="0">
                        <a:pos x="0" y="39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2" h="39">
                        <a:moveTo>
                          <a:pt x="32" y="0"/>
                        </a:move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3" name="Freeform 140"/>
                  <p:cNvSpPr>
                    <a:spLocks/>
                  </p:cNvSpPr>
                  <p:nvPr/>
                </p:nvSpPr>
                <p:spPr bwMode="auto">
                  <a:xfrm>
                    <a:off x="3660" y="3664"/>
                    <a:ext cx="62" cy="55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55"/>
                      </a:cxn>
                      <a:cxn ang="0">
                        <a:pos x="0" y="55"/>
                      </a:cxn>
                      <a:cxn ang="0">
                        <a:pos x="62" y="0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55">
                        <a:moveTo>
                          <a:pt x="62" y="0"/>
                        </a:moveTo>
                        <a:lnTo>
                          <a:pt x="0" y="55"/>
                        </a:lnTo>
                        <a:lnTo>
                          <a:pt x="0" y="55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82312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4" name="Freeform 141"/>
                  <p:cNvSpPr>
                    <a:spLocks/>
                  </p:cNvSpPr>
                  <p:nvPr/>
                </p:nvSpPr>
                <p:spPr bwMode="auto">
                  <a:xfrm>
                    <a:off x="3660" y="3664"/>
                    <a:ext cx="62" cy="55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55"/>
                      </a:cxn>
                      <a:cxn ang="0">
                        <a:pos x="0" y="55"/>
                      </a:cxn>
                      <a:cxn ang="0">
                        <a:pos x="62" y="0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55">
                        <a:moveTo>
                          <a:pt x="62" y="0"/>
                        </a:moveTo>
                        <a:lnTo>
                          <a:pt x="0" y="55"/>
                        </a:lnTo>
                        <a:lnTo>
                          <a:pt x="0" y="55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5" name="Freeform 142"/>
                  <p:cNvSpPr>
                    <a:spLocks/>
                  </p:cNvSpPr>
                  <p:nvPr/>
                </p:nvSpPr>
                <p:spPr bwMode="auto">
                  <a:xfrm>
                    <a:off x="3652" y="3719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7">
                        <a:moveTo>
                          <a:pt x="8" y="0"/>
                        </a:move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6B6C6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6" name="Freeform 143"/>
                  <p:cNvSpPr>
                    <a:spLocks/>
                  </p:cNvSpPr>
                  <p:nvPr/>
                </p:nvSpPr>
                <p:spPr bwMode="auto">
                  <a:xfrm>
                    <a:off x="3652" y="3719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7">
                        <a:moveTo>
                          <a:pt x="8" y="0"/>
                        </a:move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7" name="Freeform 144"/>
                  <p:cNvSpPr>
                    <a:spLocks/>
                  </p:cNvSpPr>
                  <p:nvPr/>
                </p:nvSpPr>
                <p:spPr bwMode="auto">
                  <a:xfrm>
                    <a:off x="3636" y="3726"/>
                    <a:ext cx="16" cy="24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0" y="24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24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0" y="2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81838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8" name="Freeform 145"/>
                  <p:cNvSpPr>
                    <a:spLocks/>
                  </p:cNvSpPr>
                  <p:nvPr/>
                </p:nvSpPr>
                <p:spPr bwMode="auto">
                  <a:xfrm>
                    <a:off x="3636" y="3726"/>
                    <a:ext cx="16" cy="24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0" y="24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24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0" y="24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09" name="Freeform 147"/>
                  <p:cNvSpPr>
                    <a:spLocks/>
                  </p:cNvSpPr>
                  <p:nvPr/>
                </p:nvSpPr>
                <p:spPr bwMode="auto">
                  <a:xfrm>
                    <a:off x="3722" y="3719"/>
                    <a:ext cx="126" cy="117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0" y="117"/>
                      </a:cxn>
                      <a:cxn ang="0">
                        <a:pos x="126" y="0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126" h="117">
                        <a:moveTo>
                          <a:pt x="126" y="0"/>
                        </a:moveTo>
                        <a:lnTo>
                          <a:pt x="0" y="117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898C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10" name="Freeform 148"/>
                  <p:cNvSpPr>
                    <a:spLocks/>
                  </p:cNvSpPr>
                  <p:nvPr/>
                </p:nvSpPr>
                <p:spPr bwMode="auto">
                  <a:xfrm>
                    <a:off x="3722" y="3719"/>
                    <a:ext cx="126" cy="117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0" y="117"/>
                      </a:cxn>
                      <a:cxn ang="0">
                        <a:pos x="126" y="0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126" h="117">
                        <a:moveTo>
                          <a:pt x="126" y="0"/>
                        </a:moveTo>
                        <a:lnTo>
                          <a:pt x="0" y="117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74" name="组合 353"/>
                <p:cNvGrpSpPr/>
                <p:nvPr/>
              </p:nvGrpSpPr>
              <p:grpSpPr>
                <a:xfrm>
                  <a:off x="4761429" y="1847045"/>
                  <a:ext cx="439394" cy="470014"/>
                  <a:chOff x="851925" y="4070480"/>
                  <a:chExt cx="1490263" cy="1594114"/>
                </a:xfrm>
              </p:grpSpPr>
              <p:sp>
                <p:nvSpPr>
                  <p:cNvPr id="75" name="Freeform 232"/>
                  <p:cNvSpPr>
                    <a:spLocks noEditPoints="1"/>
                  </p:cNvSpPr>
                  <p:nvPr/>
                </p:nvSpPr>
                <p:spPr bwMode="auto">
                  <a:xfrm>
                    <a:off x="911962" y="4248833"/>
                    <a:ext cx="1311129" cy="1398538"/>
                  </a:xfrm>
                  <a:custGeom>
                    <a:avLst/>
                    <a:gdLst/>
                    <a:ahLst/>
                    <a:cxnLst>
                      <a:cxn ang="0">
                        <a:pos x="71" y="74"/>
                      </a:cxn>
                      <a:cxn ang="0">
                        <a:pos x="70" y="75"/>
                      </a:cxn>
                      <a:cxn ang="0">
                        <a:pos x="70" y="76"/>
                      </a:cxn>
                      <a:cxn ang="0">
                        <a:pos x="73" y="79"/>
                      </a:cxn>
                      <a:cxn ang="0">
                        <a:pos x="71" y="83"/>
                      </a:cxn>
                      <a:cxn ang="0">
                        <a:pos x="71" y="83"/>
                      </a:cxn>
                      <a:cxn ang="0">
                        <a:pos x="71" y="84"/>
                      </a:cxn>
                      <a:cxn ang="0">
                        <a:pos x="72" y="84"/>
                      </a:cxn>
                      <a:cxn ang="0">
                        <a:pos x="108" y="120"/>
                      </a:cxn>
                      <a:cxn ang="0">
                        <a:pos x="110" y="121"/>
                      </a:cxn>
                      <a:cxn ang="0">
                        <a:pos x="113" y="119"/>
                      </a:cxn>
                      <a:cxn ang="0">
                        <a:pos x="112" y="120"/>
                      </a:cxn>
                      <a:cxn ang="0">
                        <a:pos x="112" y="120"/>
                      </a:cxn>
                      <a:cxn ang="0">
                        <a:pos x="112" y="120"/>
                      </a:cxn>
                      <a:cxn ang="0">
                        <a:pos x="112" y="120"/>
                      </a:cxn>
                      <a:cxn ang="0">
                        <a:pos x="112" y="120"/>
                      </a:cxn>
                      <a:cxn ang="0">
                        <a:pos x="110" y="119"/>
                      </a:cxn>
                      <a:cxn ang="0">
                        <a:pos x="110" y="119"/>
                      </a:cxn>
                      <a:cxn ang="0">
                        <a:pos x="110" y="119"/>
                      </a:cxn>
                      <a:cxn ang="0">
                        <a:pos x="110" y="119"/>
                      </a:cxn>
                      <a:cxn ang="0">
                        <a:pos x="110" y="119"/>
                      </a:cxn>
                      <a:cxn ang="0">
                        <a:pos x="74" y="83"/>
                      </a:cxn>
                      <a:cxn ang="0">
                        <a:pos x="74" y="83"/>
                      </a:cxn>
                      <a:cxn ang="0">
                        <a:pos x="73" y="83"/>
                      </a:cxn>
                      <a:cxn ang="0">
                        <a:pos x="73" y="83"/>
                      </a:cxn>
                      <a:cxn ang="0">
                        <a:pos x="73" y="82"/>
                      </a:cxn>
                      <a:cxn ang="0">
                        <a:pos x="75" y="78"/>
                      </a:cxn>
                      <a:cxn ang="0">
                        <a:pos x="71" y="74"/>
                      </a:cxn>
                      <a:cxn ang="0">
                        <a:pos x="86" y="66"/>
                      </a:cxn>
                      <a:cxn ang="0">
                        <a:pos x="86" y="66"/>
                      </a:cxn>
                      <a:cxn ang="0">
                        <a:pos x="86" y="66"/>
                      </a:cxn>
                      <a:cxn ang="0">
                        <a:pos x="86" y="66"/>
                      </a:cxn>
                      <a:cxn ang="0">
                        <a:pos x="46" y="3"/>
                      </a:cxn>
                      <a:cxn ang="0">
                        <a:pos x="27" y="9"/>
                      </a:cxn>
                      <a:cxn ang="0">
                        <a:pos x="44" y="4"/>
                      </a:cxn>
                      <a:cxn ang="0">
                        <a:pos x="68" y="14"/>
                      </a:cxn>
                      <a:cxn ang="0">
                        <a:pos x="70" y="60"/>
                      </a:cxn>
                      <a:cxn ang="0">
                        <a:pos x="70" y="61"/>
                      </a:cxn>
                      <a:cxn ang="0">
                        <a:pos x="70" y="13"/>
                      </a:cxn>
                      <a:cxn ang="0">
                        <a:pos x="46" y="3"/>
                      </a:cxn>
                      <a:cxn ang="0">
                        <a:pos x="20" y="0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2" y="7"/>
                      </a:cxn>
                      <a:cxn ang="0">
                        <a:pos x="0" y="27"/>
                      </a:cxn>
                      <a:cxn ang="0">
                        <a:pos x="2" y="27"/>
                      </a:cxn>
                      <a:cxn ang="0">
                        <a:pos x="14" y="5"/>
                      </a:cxn>
                      <a:cxn ang="0">
                        <a:pos x="14" y="5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113" h="121">
                        <a:moveTo>
                          <a:pt x="71" y="74"/>
                        </a:moveTo>
                        <a:cubicBezTo>
                          <a:pt x="71" y="75"/>
                          <a:pt x="71" y="75"/>
                          <a:pt x="70" y="75"/>
                        </a:cubicBezTo>
                        <a:cubicBezTo>
                          <a:pt x="70" y="76"/>
                          <a:pt x="70" y="76"/>
                          <a:pt x="70" y="76"/>
                        </a:cubicBezTo>
                        <a:cubicBezTo>
                          <a:pt x="73" y="79"/>
                          <a:pt x="73" y="79"/>
                          <a:pt x="73" y="79"/>
                        </a:cubicBezTo>
                        <a:cubicBezTo>
                          <a:pt x="72" y="80"/>
                          <a:pt x="71" y="82"/>
                          <a:pt x="71" y="83"/>
                        </a:cubicBezTo>
                        <a:cubicBezTo>
                          <a:pt x="71" y="83"/>
                          <a:pt x="71" y="83"/>
                          <a:pt x="71" y="83"/>
                        </a:cubicBezTo>
                        <a:cubicBezTo>
                          <a:pt x="71" y="84"/>
                          <a:pt x="71" y="84"/>
                          <a:pt x="71" y="84"/>
                        </a:cubicBezTo>
                        <a:cubicBezTo>
                          <a:pt x="72" y="84"/>
                          <a:pt x="72" y="84"/>
                          <a:pt x="72" y="84"/>
                        </a:cubicBezTo>
                        <a:cubicBezTo>
                          <a:pt x="108" y="120"/>
                          <a:pt x="108" y="120"/>
                          <a:pt x="108" y="120"/>
                        </a:cubicBezTo>
                        <a:cubicBezTo>
                          <a:pt x="108" y="121"/>
                          <a:pt x="109" y="121"/>
                          <a:pt x="110" y="121"/>
                        </a:cubicBezTo>
                        <a:cubicBezTo>
                          <a:pt x="111" y="121"/>
                          <a:pt x="112" y="120"/>
                          <a:pt x="113" y="119"/>
                        </a:cubicBezTo>
                        <a:cubicBezTo>
                          <a:pt x="113" y="120"/>
                          <a:pt x="112" y="120"/>
                          <a:pt x="112" y="120"/>
                        </a:cubicBezTo>
                        <a:cubicBezTo>
                          <a:pt x="112" y="120"/>
                          <a:pt x="112" y="120"/>
                          <a:pt x="112" y="120"/>
                        </a:cubicBezTo>
                        <a:cubicBezTo>
                          <a:pt x="112" y="120"/>
                          <a:pt x="112" y="120"/>
                          <a:pt x="112" y="120"/>
                        </a:cubicBezTo>
                        <a:cubicBezTo>
                          <a:pt x="112" y="120"/>
                          <a:pt x="112" y="120"/>
                          <a:pt x="112" y="120"/>
                        </a:cubicBezTo>
                        <a:cubicBezTo>
                          <a:pt x="112" y="120"/>
                          <a:pt x="112" y="120"/>
                          <a:pt x="112" y="120"/>
                        </a:cubicBezTo>
                        <a:cubicBezTo>
                          <a:pt x="111" y="120"/>
                          <a:pt x="110" y="119"/>
                          <a:pt x="110" y="119"/>
                        </a:cubicBezTo>
                        <a:cubicBezTo>
                          <a:pt x="110" y="119"/>
                          <a:pt x="110" y="119"/>
                          <a:pt x="110" y="119"/>
                        </a:cubicBezTo>
                        <a:cubicBezTo>
                          <a:pt x="110" y="119"/>
                          <a:pt x="110" y="119"/>
                          <a:pt x="110" y="119"/>
                        </a:cubicBezTo>
                        <a:cubicBezTo>
                          <a:pt x="110" y="119"/>
                          <a:pt x="110" y="119"/>
                          <a:pt x="110" y="119"/>
                        </a:cubicBezTo>
                        <a:cubicBezTo>
                          <a:pt x="110" y="119"/>
                          <a:pt x="110" y="119"/>
                          <a:pt x="110" y="119"/>
                        </a:cubicBezTo>
                        <a:cubicBezTo>
                          <a:pt x="74" y="83"/>
                          <a:pt x="74" y="83"/>
                          <a:pt x="74" y="83"/>
                        </a:cubicBezTo>
                        <a:cubicBezTo>
                          <a:pt x="74" y="83"/>
                          <a:pt x="74" y="83"/>
                          <a:pt x="74" y="83"/>
                        </a:cubicBezTo>
                        <a:cubicBezTo>
                          <a:pt x="74" y="83"/>
                          <a:pt x="74" y="83"/>
                          <a:pt x="73" y="83"/>
                        </a:cubicBezTo>
                        <a:cubicBezTo>
                          <a:pt x="73" y="83"/>
                          <a:pt x="73" y="83"/>
                          <a:pt x="73" y="83"/>
                        </a:cubicBezTo>
                        <a:cubicBezTo>
                          <a:pt x="73" y="83"/>
                          <a:pt x="73" y="82"/>
                          <a:pt x="73" y="82"/>
                        </a:cubicBezTo>
                        <a:cubicBezTo>
                          <a:pt x="73" y="81"/>
                          <a:pt x="73" y="79"/>
                          <a:pt x="75" y="78"/>
                        </a:cubicBezTo>
                        <a:cubicBezTo>
                          <a:pt x="71" y="74"/>
                          <a:pt x="71" y="74"/>
                          <a:pt x="71" y="74"/>
                        </a:cubicBezTo>
                        <a:moveTo>
                          <a:pt x="86" y="66"/>
                        </a:move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moveTo>
                          <a:pt x="46" y="3"/>
                        </a:moveTo>
                        <a:cubicBezTo>
                          <a:pt x="39" y="3"/>
                          <a:pt x="32" y="5"/>
                          <a:pt x="27" y="9"/>
                        </a:cubicBezTo>
                        <a:cubicBezTo>
                          <a:pt x="32" y="6"/>
                          <a:pt x="38" y="4"/>
                          <a:pt x="44" y="4"/>
                        </a:cubicBezTo>
                        <a:cubicBezTo>
                          <a:pt x="52" y="4"/>
                          <a:pt x="61" y="8"/>
                          <a:pt x="68" y="14"/>
                        </a:cubicBezTo>
                        <a:cubicBezTo>
                          <a:pt x="80" y="27"/>
                          <a:pt x="81" y="46"/>
                          <a:pt x="70" y="60"/>
                        </a:cubicBezTo>
                        <a:cubicBezTo>
                          <a:pt x="70" y="61"/>
                          <a:pt x="70" y="61"/>
                          <a:pt x="70" y="61"/>
                        </a:cubicBezTo>
                        <a:cubicBezTo>
                          <a:pt x="83" y="47"/>
                          <a:pt x="83" y="26"/>
                          <a:pt x="70" y="13"/>
                        </a:cubicBezTo>
                        <a:cubicBezTo>
                          <a:pt x="63" y="6"/>
                          <a:pt x="54" y="3"/>
                          <a:pt x="46" y="3"/>
                        </a:cubicBezTo>
                        <a:moveTo>
                          <a:pt x="20" y="0"/>
                        </a:moveTo>
                        <a:cubicBezTo>
                          <a:pt x="18" y="2"/>
                          <a:pt x="15" y="4"/>
                          <a:pt x="12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6" y="13"/>
                          <a:pt x="2" y="20"/>
                          <a:pt x="0" y="27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3" y="19"/>
                          <a:pt x="7" y="12"/>
                          <a:pt x="14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6" y="3"/>
                          <a:pt x="18" y="1"/>
                          <a:pt x="20" y="0"/>
                        </a:cubicBezTo>
                      </a:path>
                    </a:pathLst>
                  </a:custGeom>
                  <a:solidFill>
                    <a:srgbClr val="A7A9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" name="Freeform 256"/>
                  <p:cNvSpPr>
                    <a:spLocks noEditPoints="1"/>
                  </p:cNvSpPr>
                  <p:nvPr/>
                </p:nvSpPr>
                <p:spPr bwMode="auto">
                  <a:xfrm>
                    <a:off x="851925" y="4070480"/>
                    <a:ext cx="1142139" cy="1147966"/>
                  </a:xfrm>
                  <a:custGeom>
                    <a:avLst/>
                    <a:gdLst/>
                    <a:ahLst/>
                    <a:cxnLst>
                      <a:cxn ang="0">
                        <a:pos x="18" y="17"/>
                      </a:cxn>
                      <a:cxn ang="0">
                        <a:pos x="18" y="81"/>
                      </a:cxn>
                      <a:cxn ang="0">
                        <a:pos x="81" y="81"/>
                      </a:cxn>
                      <a:cxn ang="0">
                        <a:pos x="81" y="17"/>
                      </a:cxn>
                      <a:cxn ang="0">
                        <a:pos x="18" y="17"/>
                      </a:cxn>
                      <a:cxn ang="0">
                        <a:pos x="74" y="73"/>
                      </a:cxn>
                      <a:cxn ang="0">
                        <a:pos x="25" y="73"/>
                      </a:cxn>
                      <a:cxn ang="0">
                        <a:pos x="25" y="25"/>
                      </a:cxn>
                      <a:cxn ang="0">
                        <a:pos x="74" y="25"/>
                      </a:cxn>
                      <a:cxn ang="0">
                        <a:pos x="74" y="73"/>
                      </a:cxn>
                    </a:cxnLst>
                    <a:rect l="0" t="0" r="r" b="b"/>
                    <a:pathLst>
                      <a:path w="99" h="99">
                        <a:moveTo>
                          <a:pt x="18" y="17"/>
                        </a:moveTo>
                        <a:cubicBezTo>
                          <a:pt x="0" y="35"/>
                          <a:pt x="0" y="64"/>
                          <a:pt x="18" y="81"/>
                        </a:cubicBezTo>
                        <a:cubicBezTo>
                          <a:pt x="35" y="99"/>
                          <a:pt x="64" y="99"/>
                          <a:pt x="81" y="81"/>
                        </a:cubicBezTo>
                        <a:cubicBezTo>
                          <a:pt x="99" y="64"/>
                          <a:pt x="99" y="35"/>
                          <a:pt x="81" y="17"/>
                        </a:cubicBezTo>
                        <a:cubicBezTo>
                          <a:pt x="64" y="0"/>
                          <a:pt x="35" y="0"/>
                          <a:pt x="18" y="17"/>
                        </a:cubicBezTo>
                        <a:moveTo>
                          <a:pt x="74" y="73"/>
                        </a:moveTo>
                        <a:cubicBezTo>
                          <a:pt x="60" y="87"/>
                          <a:pt x="39" y="87"/>
                          <a:pt x="25" y="73"/>
                        </a:cubicBezTo>
                        <a:cubicBezTo>
                          <a:pt x="12" y="60"/>
                          <a:pt x="12" y="38"/>
                          <a:pt x="25" y="25"/>
                        </a:cubicBezTo>
                        <a:cubicBezTo>
                          <a:pt x="39" y="12"/>
                          <a:pt x="60" y="12"/>
                          <a:pt x="74" y="25"/>
                        </a:cubicBezTo>
                        <a:cubicBezTo>
                          <a:pt x="87" y="38"/>
                          <a:pt x="87" y="60"/>
                          <a:pt x="74" y="73"/>
                        </a:cubicBezTo>
                      </a:path>
                    </a:pathLst>
                  </a:custGeom>
                  <a:solidFill>
                    <a:srgbClr val="043D5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857" tIns="34429" rIns="68857" bIns="3442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828572">
                      <a:defRPr/>
                    </a:pPr>
                    <a:endParaRPr lang="zh-CN" altLang="en-US" sz="1051" ker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grpSp>
                <p:nvGrpSpPr>
                  <p:cNvPr id="77" name="组合 352"/>
                  <p:cNvGrpSpPr/>
                  <p:nvPr/>
                </p:nvGrpSpPr>
                <p:grpSpPr>
                  <a:xfrm>
                    <a:off x="1672055" y="5006115"/>
                    <a:ext cx="670133" cy="658479"/>
                    <a:chOff x="2519078" y="3697079"/>
                    <a:chExt cx="670133" cy="658479"/>
                  </a:xfrm>
                </p:grpSpPr>
                <p:sp>
                  <p:nvSpPr>
                    <p:cNvPr id="78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2519078" y="3697079"/>
                      <a:ext cx="168990" cy="174817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8"/>
                        </a:cxn>
                        <a:cxn ang="0">
                          <a:pos x="8" y="30"/>
                        </a:cxn>
                        <a:cxn ang="0">
                          <a:pos x="0" y="22"/>
                        </a:cxn>
                        <a:cxn ang="0">
                          <a:pos x="21" y="0"/>
                        </a:cxn>
                        <a:cxn ang="0">
                          <a:pos x="29" y="8"/>
                        </a:cxn>
                      </a:cxnLst>
                      <a:rect l="0" t="0" r="r" b="b"/>
                      <a:pathLst>
                        <a:path w="29" h="30">
                          <a:moveTo>
                            <a:pt x="29" y="8"/>
                          </a:moveTo>
                          <a:lnTo>
                            <a:pt x="8" y="30"/>
                          </a:lnTo>
                          <a:lnTo>
                            <a:pt x="0" y="22"/>
                          </a:lnTo>
                          <a:lnTo>
                            <a:pt x="21" y="0"/>
                          </a:lnTo>
                          <a:lnTo>
                            <a:pt x="29" y="8"/>
                          </a:lnTo>
                          <a:close/>
                        </a:path>
                      </a:pathLst>
                    </a:custGeom>
                    <a:solidFill>
                      <a:srgbClr val="02334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79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2519078" y="3697079"/>
                      <a:ext cx="168990" cy="174817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8"/>
                        </a:cxn>
                        <a:cxn ang="0">
                          <a:pos x="8" y="30"/>
                        </a:cxn>
                        <a:cxn ang="0">
                          <a:pos x="0" y="22"/>
                        </a:cxn>
                        <a:cxn ang="0">
                          <a:pos x="21" y="0"/>
                        </a:cxn>
                        <a:cxn ang="0">
                          <a:pos x="29" y="8"/>
                        </a:cxn>
                      </a:cxnLst>
                      <a:rect l="0" t="0" r="r" b="b"/>
                      <a:pathLst>
                        <a:path w="29" h="30">
                          <a:moveTo>
                            <a:pt x="29" y="8"/>
                          </a:moveTo>
                          <a:lnTo>
                            <a:pt x="8" y="30"/>
                          </a:lnTo>
                          <a:lnTo>
                            <a:pt x="0" y="22"/>
                          </a:lnTo>
                          <a:lnTo>
                            <a:pt x="21" y="0"/>
                          </a:lnTo>
                          <a:lnTo>
                            <a:pt x="29" y="8"/>
                          </a:ln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0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2542387" y="3708734"/>
                      <a:ext cx="646824" cy="646824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38"/>
                        </a:cxn>
                        <a:cxn ang="0">
                          <a:pos x="53" y="43"/>
                        </a:cxn>
                        <a:cxn ang="0">
                          <a:pos x="42" y="54"/>
                        </a:cxn>
                        <a:cxn ang="0">
                          <a:pos x="37" y="55"/>
                        </a:cxn>
                        <a:cxn ang="0">
                          <a:pos x="1" y="19"/>
                        </a:cxn>
                        <a:cxn ang="0">
                          <a:pos x="2" y="13"/>
                        </a:cxn>
                        <a:cxn ang="0">
                          <a:pos x="13" y="3"/>
                        </a:cxn>
                        <a:cxn ang="0">
                          <a:pos x="18" y="1"/>
                        </a:cxn>
                        <a:cxn ang="0">
                          <a:pos x="54" y="38"/>
                        </a:cxn>
                      </a:cxnLst>
                      <a:rect l="0" t="0" r="r" b="b"/>
                      <a:pathLst>
                        <a:path w="56" h="56">
                          <a:moveTo>
                            <a:pt x="54" y="38"/>
                          </a:moveTo>
                          <a:cubicBezTo>
                            <a:pt x="56" y="39"/>
                            <a:pt x="55" y="41"/>
                            <a:pt x="53" y="43"/>
                          </a:cubicBezTo>
                          <a:cubicBezTo>
                            <a:pt x="42" y="54"/>
                            <a:pt x="42" y="54"/>
                            <a:pt x="42" y="54"/>
                          </a:cubicBezTo>
                          <a:cubicBezTo>
                            <a:pt x="41" y="56"/>
                            <a:pt x="38" y="56"/>
                            <a:pt x="37" y="55"/>
                          </a:cubicBezTo>
                          <a:cubicBezTo>
                            <a:pt x="1" y="19"/>
                            <a:pt x="1" y="19"/>
                            <a:pt x="1" y="19"/>
                          </a:cubicBezTo>
                          <a:cubicBezTo>
                            <a:pt x="0" y="18"/>
                            <a:pt x="0" y="15"/>
                            <a:pt x="2" y="1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5" y="1"/>
                            <a:pt x="17" y="0"/>
                            <a:pt x="18" y="1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</a:path>
                      </a:pathLst>
                    </a:custGeom>
                    <a:solidFill>
                      <a:srgbClr val="EB50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1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2565696" y="3848588"/>
                      <a:ext cx="472006" cy="477834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34"/>
                        </a:cxn>
                        <a:cxn ang="0">
                          <a:pos x="41" y="37"/>
                        </a:cxn>
                        <a:cxn ang="0">
                          <a:pos x="38" y="40"/>
                        </a:cxn>
                        <a:cxn ang="0">
                          <a:pos x="35" y="39"/>
                        </a:cxn>
                        <a:cxn ang="0">
                          <a:pos x="2" y="6"/>
                        </a:cxn>
                        <a:cxn ang="0">
                          <a:pos x="1" y="3"/>
                        </a:cxn>
                        <a:cxn ang="0">
                          <a:pos x="4" y="0"/>
                        </a:cxn>
                        <a:cxn ang="0">
                          <a:pos x="7" y="1"/>
                        </a:cxn>
                        <a:cxn ang="0">
                          <a:pos x="40" y="34"/>
                        </a:cxn>
                      </a:cxnLst>
                      <a:rect l="0" t="0" r="r" b="b"/>
                      <a:pathLst>
                        <a:path w="41" h="41">
                          <a:moveTo>
                            <a:pt x="40" y="34"/>
                          </a:moveTo>
                          <a:cubicBezTo>
                            <a:pt x="41" y="35"/>
                            <a:pt x="41" y="37"/>
                            <a:pt x="41" y="37"/>
                          </a:cubicBezTo>
                          <a:cubicBezTo>
                            <a:pt x="38" y="40"/>
                            <a:pt x="38" y="40"/>
                            <a:pt x="38" y="40"/>
                          </a:cubicBezTo>
                          <a:cubicBezTo>
                            <a:pt x="37" y="41"/>
                            <a:pt x="36" y="41"/>
                            <a:pt x="35" y="39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0" y="5"/>
                            <a:pt x="0" y="4"/>
                            <a:pt x="1" y="3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6" y="0"/>
                            <a:pt x="7" y="1"/>
                          </a:cubicBezTo>
                          <a:cubicBezTo>
                            <a:pt x="40" y="34"/>
                            <a:pt x="40" y="34"/>
                            <a:pt x="40" y="34"/>
                          </a:cubicBezTo>
                        </a:path>
                      </a:pathLst>
                    </a:custGeom>
                    <a:solidFill>
                      <a:srgbClr val="F396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2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3002739" y="4332248"/>
                      <a:ext cx="23309" cy="1165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2" y="0"/>
                          </a:moveTo>
                          <a:cubicBezTo>
                            <a:pt x="2" y="1"/>
                            <a:pt x="1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2" y="1"/>
                            <a:pt x="2" y="0"/>
                          </a:cubicBezTo>
                        </a:path>
                      </a:pathLst>
                    </a:custGeom>
                    <a:solidFill>
                      <a:srgbClr val="D1D3D4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3" name="Freeform 26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967776" y="4343903"/>
                      <a:ext cx="34963" cy="1165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3" y="0"/>
                        </a:cxn>
                        <a:cxn ang="0">
                          <a:pos x="2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3" y="0"/>
                          </a:moveTo>
                          <a:cubicBezTo>
                            <a:pt x="3" y="1"/>
                            <a:pt x="2" y="1"/>
                            <a:pt x="2" y="1"/>
                          </a:cubicBezTo>
                          <a:cubicBezTo>
                            <a:pt x="2" y="1"/>
                            <a:pt x="3" y="1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898C8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4" name="Freeform 27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42387" y="3801970"/>
                      <a:ext cx="553588" cy="553588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45"/>
                        </a:cxn>
                        <a:cxn ang="0">
                          <a:pos x="37" y="43"/>
                        </a:cxn>
                        <a:cxn ang="0">
                          <a:pos x="4" y="10"/>
                        </a:cxn>
                        <a:cxn ang="0">
                          <a:pos x="3" y="7"/>
                        </a:cxn>
                        <a:cxn ang="0">
                          <a:pos x="6" y="4"/>
                        </a:cxn>
                        <a:cxn ang="0">
                          <a:pos x="6" y="4"/>
                        </a:cxn>
                        <a:cxn ang="0">
                          <a:pos x="9" y="5"/>
                        </a:cxn>
                        <a:cxn ang="0">
                          <a:pos x="42" y="38"/>
                        </a:cxn>
                        <a:cxn ang="0">
                          <a:pos x="43" y="41"/>
                        </a:cxn>
                        <a:cxn ang="0">
                          <a:pos x="40" y="44"/>
                        </a:cxn>
                        <a:cxn ang="0">
                          <a:pos x="39" y="45"/>
                        </a:cxn>
                        <a:cxn ang="0">
                          <a:pos x="8" y="0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0" y="10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11"/>
                        </a:cxn>
                        <a:cxn ang="0">
                          <a:pos x="1" y="11"/>
                        </a:cxn>
                        <a:cxn ang="0">
                          <a:pos x="37" y="47"/>
                        </a:cxn>
                        <a:cxn ang="0">
                          <a:pos x="37" y="47"/>
                        </a:cxn>
                        <a:cxn ang="0">
                          <a:pos x="37" y="47"/>
                        </a:cxn>
                        <a:cxn ang="0">
                          <a:pos x="37" y="47"/>
                        </a:cxn>
                        <a:cxn ang="0">
                          <a:pos x="37" y="47"/>
                        </a:cxn>
                        <a:cxn ang="0">
                          <a:pos x="39" y="48"/>
                        </a:cxn>
                        <a:cxn ang="0">
                          <a:pos x="39" y="48"/>
                        </a:cxn>
                        <a:cxn ang="0">
                          <a:pos x="39" y="48"/>
                        </a:cxn>
                        <a:cxn ang="0">
                          <a:pos x="40" y="47"/>
                        </a:cxn>
                        <a:cxn ang="0">
                          <a:pos x="42" y="46"/>
                        </a:cxn>
                        <a:cxn ang="0">
                          <a:pos x="42" y="46"/>
                        </a:cxn>
                        <a:cxn ang="0">
                          <a:pos x="48" y="40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48" h="48">
                          <a:moveTo>
                            <a:pt x="39" y="45"/>
                          </a:moveTo>
                          <a:cubicBezTo>
                            <a:pt x="38" y="45"/>
                            <a:pt x="38" y="44"/>
                            <a:pt x="37" y="43"/>
                          </a:cubicBezTo>
                          <a:cubicBezTo>
                            <a:pt x="4" y="10"/>
                            <a:pt x="4" y="10"/>
                            <a:pt x="4" y="10"/>
                          </a:cubicBezTo>
                          <a:cubicBezTo>
                            <a:pt x="2" y="9"/>
                            <a:pt x="2" y="8"/>
                            <a:pt x="3" y="7"/>
                          </a:cubicBezTo>
                          <a:cubicBezTo>
                            <a:pt x="6" y="4"/>
                            <a:pt x="6" y="4"/>
                            <a:pt x="6" y="4"/>
                          </a:cubicBezTo>
                          <a:cubicBezTo>
                            <a:pt x="6" y="4"/>
                            <a:pt x="6" y="4"/>
                            <a:pt x="6" y="4"/>
                          </a:cubicBezTo>
                          <a:cubicBezTo>
                            <a:pt x="7" y="4"/>
                            <a:pt x="8" y="4"/>
                            <a:pt x="9" y="5"/>
                          </a:cubicBezTo>
                          <a:cubicBezTo>
                            <a:pt x="42" y="38"/>
                            <a:pt x="42" y="38"/>
                            <a:pt x="42" y="38"/>
                          </a:cubicBezTo>
                          <a:cubicBezTo>
                            <a:pt x="43" y="39"/>
                            <a:pt x="43" y="41"/>
                            <a:pt x="43" y="41"/>
                          </a:cubicBezTo>
                          <a:cubicBezTo>
                            <a:pt x="40" y="44"/>
                            <a:pt x="40" y="44"/>
                            <a:pt x="40" y="44"/>
                          </a:cubicBezTo>
                          <a:cubicBezTo>
                            <a:pt x="39" y="45"/>
                            <a:pt x="39" y="45"/>
                            <a:pt x="39" y="45"/>
                          </a:cubicBezTo>
                          <a:moveTo>
                            <a:pt x="8" y="0"/>
                          </a:move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6"/>
                            <a:pt x="2" y="6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0" y="7"/>
                            <a:pt x="0" y="9"/>
                            <a:pt x="0" y="10"/>
                          </a:cubicBezTo>
                          <a:cubicBezTo>
                            <a:pt x="0" y="10"/>
                            <a:pt x="0" y="11"/>
                            <a:pt x="0" y="11"/>
                          </a:cubicBez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1" y="11"/>
                            <a:pt x="1" y="11"/>
                            <a:pt x="1" y="11"/>
                          </a:cubicBezTo>
                          <a:cubicBezTo>
                            <a:pt x="1" y="11"/>
                            <a:pt x="1" y="11"/>
                            <a:pt x="1" y="11"/>
                          </a:cubicBezTo>
                          <a:cubicBezTo>
                            <a:pt x="37" y="47"/>
                            <a:pt x="37" y="47"/>
                            <a:pt x="37" y="47"/>
                          </a:cubicBezTo>
                          <a:cubicBezTo>
                            <a:pt x="37" y="47"/>
                            <a:pt x="37" y="47"/>
                            <a:pt x="37" y="47"/>
                          </a:cubicBezTo>
                          <a:cubicBezTo>
                            <a:pt x="37" y="47"/>
                            <a:pt x="37" y="47"/>
                            <a:pt x="37" y="47"/>
                          </a:cubicBezTo>
                          <a:cubicBezTo>
                            <a:pt x="37" y="47"/>
                            <a:pt x="37" y="47"/>
                            <a:pt x="37" y="47"/>
                          </a:cubicBezTo>
                          <a:cubicBezTo>
                            <a:pt x="37" y="47"/>
                            <a:pt x="37" y="47"/>
                            <a:pt x="37" y="47"/>
                          </a:cubicBezTo>
                          <a:cubicBezTo>
                            <a:pt x="37" y="47"/>
                            <a:pt x="38" y="48"/>
                            <a:pt x="39" y="48"/>
                          </a:cubicBezTo>
                          <a:cubicBezTo>
                            <a:pt x="39" y="48"/>
                            <a:pt x="39" y="48"/>
                            <a:pt x="39" y="48"/>
                          </a:cubicBezTo>
                          <a:cubicBezTo>
                            <a:pt x="39" y="48"/>
                            <a:pt x="39" y="48"/>
                            <a:pt x="39" y="48"/>
                          </a:cubicBezTo>
                          <a:cubicBezTo>
                            <a:pt x="39" y="48"/>
                            <a:pt x="40" y="48"/>
                            <a:pt x="40" y="47"/>
                          </a:cubicBezTo>
                          <a:cubicBezTo>
                            <a:pt x="41" y="47"/>
                            <a:pt x="42" y="47"/>
                            <a:pt x="42" y="46"/>
                          </a:cubicBezTo>
                          <a:cubicBezTo>
                            <a:pt x="42" y="46"/>
                            <a:pt x="42" y="46"/>
                            <a:pt x="42" y="46"/>
                          </a:cubicBezTo>
                          <a:cubicBezTo>
                            <a:pt x="48" y="40"/>
                            <a:pt x="48" y="40"/>
                            <a:pt x="48" y="4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</a:path>
                      </a:pathLst>
                    </a:custGeom>
                    <a:solidFill>
                      <a:srgbClr val="C1424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5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2565696" y="3848588"/>
                      <a:ext cx="472006" cy="47783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1" y="3"/>
                        </a:cxn>
                        <a:cxn ang="0">
                          <a:pos x="2" y="6"/>
                        </a:cxn>
                        <a:cxn ang="0">
                          <a:pos x="35" y="39"/>
                        </a:cxn>
                        <a:cxn ang="0">
                          <a:pos x="37" y="41"/>
                        </a:cxn>
                        <a:cxn ang="0">
                          <a:pos x="38" y="40"/>
                        </a:cxn>
                        <a:cxn ang="0">
                          <a:pos x="41" y="37"/>
                        </a:cxn>
                        <a:cxn ang="0">
                          <a:pos x="40" y="34"/>
                        </a:cxn>
                        <a:cxn ang="0">
                          <a:pos x="7" y="1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1" h="41">
                          <a:moveTo>
                            <a:pt x="4" y="0"/>
                          </a:move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0" y="4"/>
                            <a:pt x="0" y="5"/>
                            <a:pt x="2" y="6"/>
                          </a:cubicBezTo>
                          <a:cubicBezTo>
                            <a:pt x="35" y="39"/>
                            <a:pt x="35" y="39"/>
                            <a:pt x="35" y="39"/>
                          </a:cubicBezTo>
                          <a:cubicBezTo>
                            <a:pt x="36" y="40"/>
                            <a:pt x="36" y="41"/>
                            <a:pt x="37" y="41"/>
                          </a:cubicBezTo>
                          <a:cubicBezTo>
                            <a:pt x="37" y="41"/>
                            <a:pt x="37" y="41"/>
                            <a:pt x="38" y="40"/>
                          </a:cubicBezTo>
                          <a:cubicBezTo>
                            <a:pt x="41" y="37"/>
                            <a:pt x="41" y="37"/>
                            <a:pt x="41" y="37"/>
                          </a:cubicBezTo>
                          <a:cubicBezTo>
                            <a:pt x="41" y="37"/>
                            <a:pt x="41" y="35"/>
                            <a:pt x="40" y="34"/>
                          </a:cubicBezTo>
                          <a:cubicBezTo>
                            <a:pt x="7" y="1"/>
                            <a:pt x="7" y="1"/>
                            <a:pt x="7" y="1"/>
                          </a:cubicBezTo>
                          <a:cubicBezTo>
                            <a:pt x="6" y="0"/>
                            <a:pt x="5" y="0"/>
                            <a:pt x="4" y="0"/>
                          </a:cubicBezTo>
                        </a:path>
                      </a:pathLst>
                    </a:custGeom>
                    <a:solidFill>
                      <a:srgbClr val="C77C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68857" tIns="34429" rIns="68857" bIns="3442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828572">
                        <a:defRPr/>
                      </a:pPr>
                      <a:endParaRPr lang="zh-CN" altLang="en-US" sz="1051" ker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07" name="矩形 406"/>
          <p:cNvSpPr/>
          <p:nvPr/>
        </p:nvSpPr>
        <p:spPr>
          <a:xfrm>
            <a:off x="1567262" y="1186067"/>
            <a:ext cx="2446261" cy="461647"/>
          </a:xfrm>
          <a:prstGeom prst="rect">
            <a:avLst/>
          </a:prstGeom>
        </p:spPr>
        <p:txBody>
          <a:bodyPr wrap="square" lIns="182863" tIns="91431" rIns="182863" bIns="91431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手机影响生活</a:t>
            </a:r>
          </a:p>
        </p:txBody>
      </p:sp>
      <p:sp>
        <p:nvSpPr>
          <p:cNvPr id="408" name="Rectangle 2">
            <a:extLst>
              <a:ext uri="{FF2B5EF4-FFF2-40B4-BE49-F238E27FC236}">
                <a16:creationId xmlns:a16="http://schemas.microsoft.com/office/drawing/2014/main" xmlns="" id="{0ADDD05B-6890-4A99-B792-D39A722C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移动电子商务发展趋势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39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524000" y="1411121"/>
            <a:ext cx="9144000" cy="93128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indent="342891" algn="ctr">
              <a:lnSpc>
                <a:spcPct val="150000"/>
              </a:lnSpc>
              <a:defRPr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如果说在</a:t>
            </a:r>
            <a:r>
              <a:rPr lang="en-US" altLang="zh-CN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电子商务时代线上与线下还存在激烈的冲突，</a:t>
            </a:r>
            <a:endParaRPr lang="en-US" altLang="zh-CN" sz="18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42891" algn="ctr">
              <a:lnSpc>
                <a:spcPct val="150000"/>
              </a:lnSpc>
              <a:defRPr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那么在移动商务时代融合创新将成为全社会转型发展的主流。</a:t>
            </a:r>
          </a:p>
        </p:txBody>
      </p:sp>
      <p:pic>
        <p:nvPicPr>
          <p:cNvPr id="2050" name="Picture 2" descr="E:\2016.11\福建船政交通职业学院 11.16\福建挂图用图\wmall-overview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2672"/>
            <a:ext cx="9144000" cy="419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38000" endPos="0" dir="5400000" sy="-100000" algn="bl" rotWithShape="0"/>
          </a:effectLst>
          <a:ex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5FE847F-B5DA-418B-852E-E60E2355B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移动电子商务发展趋势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92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CEEDF2D-FD83-498D-8C47-ACCDD034096C}"/>
              </a:ext>
            </a:extLst>
          </p:cNvPr>
          <p:cNvGrpSpPr/>
          <p:nvPr/>
        </p:nvGrpSpPr>
        <p:grpSpPr>
          <a:xfrm>
            <a:off x="1607146" y="2090184"/>
            <a:ext cx="9068197" cy="3797603"/>
            <a:chOff x="62359" y="1567637"/>
            <a:chExt cx="6801148" cy="2848202"/>
          </a:xfrm>
        </p:grpSpPr>
        <p:pic>
          <p:nvPicPr>
            <p:cNvPr id="68622" name="Picture 125"/>
            <p:cNvPicPr>
              <a:picLocks noChangeAspect="1" noChangeArrowheads="1"/>
            </p:cNvPicPr>
            <p:nvPr/>
          </p:nvPicPr>
          <p:blipFill>
            <a:blip r:embed="rId3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026" y="3572337"/>
              <a:ext cx="2718260" cy="75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66"/>
            <p:cNvGrpSpPr>
              <a:grpSpLocks/>
            </p:cNvGrpSpPr>
            <p:nvPr/>
          </p:nvGrpSpPr>
          <p:grpSpPr bwMode="auto">
            <a:xfrm>
              <a:off x="2337071" y="1600200"/>
              <a:ext cx="2297076" cy="2294280"/>
              <a:chOff x="1749" y="1113"/>
              <a:chExt cx="2187" cy="2184"/>
            </a:xfrm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11" name="Oval 6"/>
              <p:cNvSpPr>
                <a:spLocks noChangeArrowheads="1"/>
              </p:cNvSpPr>
              <p:nvPr/>
            </p:nvSpPr>
            <p:spPr bwMode="gray">
              <a:xfrm>
                <a:off x="1749" y="1113"/>
                <a:ext cx="2187" cy="2184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>
                <a:flatTx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gray">
              <a:xfrm>
                <a:off x="1756" y="1119"/>
                <a:ext cx="2173" cy="2172"/>
              </a:xfrm>
              <a:prstGeom prst="ellipse">
                <a:avLst/>
              </a:prstGeom>
              <a:gradFill rotWithShape="1">
                <a:gsLst>
                  <a:gs pos="0">
                    <a:srgbClr val="B6B6B6"/>
                  </a:gs>
                  <a:gs pos="75000">
                    <a:srgbClr val="9F9F9F">
                      <a:gamma/>
                      <a:tint val="28235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gray">
              <a:xfrm>
                <a:off x="1980" y="1343"/>
                <a:ext cx="1726" cy="17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>
                <a:off x="2196" y="1558"/>
                <a:ext cx="1293" cy="1294"/>
              </a:xfrm>
              <a:prstGeom prst="ellipse">
                <a:avLst/>
              </a:prstGeom>
              <a:gradFill rotWithShape="1">
                <a:gsLst>
                  <a:gs pos="0">
                    <a:srgbClr val="333333"/>
                  </a:gs>
                  <a:gs pos="100000">
                    <a:srgbClr val="333333">
                      <a:gamma/>
                      <a:tint val="38431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2400" y="1763"/>
                <a:ext cx="887" cy="8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 flipV="1">
                <a:off x="2577" y="1939"/>
                <a:ext cx="533" cy="53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rot="10800000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624" name="Group 117"/>
            <p:cNvGrpSpPr>
              <a:grpSpLocks/>
            </p:cNvGrpSpPr>
            <p:nvPr/>
          </p:nvGrpSpPr>
          <p:grpSpPr bwMode="auto">
            <a:xfrm>
              <a:off x="2999623" y="2513315"/>
              <a:ext cx="403328" cy="403390"/>
              <a:chOff x="-180" y="2946"/>
              <a:chExt cx="384" cy="384"/>
            </a:xfrm>
          </p:grpSpPr>
          <p:sp>
            <p:nvSpPr>
              <p:cNvPr id="68684" name="Oval 113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685" name="Oval 115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BCBC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686" name="Oval 116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25" name="Group 135"/>
            <p:cNvGrpSpPr>
              <a:grpSpLocks/>
            </p:cNvGrpSpPr>
            <p:nvPr/>
          </p:nvGrpSpPr>
          <p:grpSpPr bwMode="auto">
            <a:xfrm>
              <a:off x="3621520" y="2536630"/>
              <a:ext cx="403328" cy="403390"/>
              <a:chOff x="-180" y="2946"/>
              <a:chExt cx="384" cy="384"/>
            </a:xfrm>
          </p:grpSpPr>
          <p:sp>
            <p:nvSpPr>
              <p:cNvPr id="68681" name="Oval 136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682" name="Oval 137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683" name="Oval 138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26" name="Group 139"/>
            <p:cNvGrpSpPr>
              <a:grpSpLocks/>
            </p:cNvGrpSpPr>
            <p:nvPr/>
          </p:nvGrpSpPr>
          <p:grpSpPr bwMode="auto">
            <a:xfrm>
              <a:off x="3268570" y="2751771"/>
              <a:ext cx="403328" cy="403390"/>
              <a:chOff x="-180" y="2946"/>
              <a:chExt cx="384" cy="384"/>
            </a:xfrm>
          </p:grpSpPr>
          <p:sp>
            <p:nvSpPr>
              <p:cNvPr id="68678" name="Oval 140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679" name="Oval 141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6D0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680" name="Oval 142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27" name="Group 203"/>
            <p:cNvGrpSpPr>
              <a:grpSpLocks/>
            </p:cNvGrpSpPr>
            <p:nvPr/>
          </p:nvGrpSpPr>
          <p:grpSpPr bwMode="auto">
            <a:xfrm rot="9000762">
              <a:off x="1913517" y="2012769"/>
              <a:ext cx="1095497" cy="1039990"/>
              <a:chOff x="3097" y="1092"/>
              <a:chExt cx="788" cy="748"/>
            </a:xfrm>
          </p:grpSpPr>
          <p:grpSp>
            <p:nvGrpSpPr>
              <p:cNvPr id="68662" name="Group 204"/>
              <p:cNvGrpSpPr>
                <a:grpSpLocks/>
              </p:cNvGrpSpPr>
              <p:nvPr/>
            </p:nvGrpSpPr>
            <p:grpSpPr bwMode="auto">
              <a:xfrm>
                <a:off x="3146" y="1103"/>
                <a:ext cx="739" cy="737"/>
                <a:chOff x="3146" y="1103"/>
                <a:chExt cx="739" cy="737"/>
              </a:xfrm>
            </p:grpSpPr>
            <p:sp>
              <p:nvSpPr>
                <p:cNvPr id="68673" name="Freeform 205"/>
                <p:cNvSpPr>
                  <a:spLocks/>
                </p:cNvSpPr>
                <p:nvPr/>
              </p:nvSpPr>
              <p:spPr bwMode="gray">
                <a:xfrm rot="10521890">
                  <a:off x="3146" y="1103"/>
                  <a:ext cx="371" cy="414"/>
                </a:xfrm>
                <a:custGeom>
                  <a:avLst/>
                  <a:gdLst>
                    <a:gd name="T0" fmla="*/ 331 w 365"/>
                    <a:gd name="T1" fmla="*/ 198 h 456"/>
                    <a:gd name="T2" fmla="*/ 229 w 365"/>
                    <a:gd name="T3" fmla="*/ 130 h 456"/>
                    <a:gd name="T4" fmla="*/ 23 w 365"/>
                    <a:gd name="T5" fmla="*/ 26 h 456"/>
                    <a:gd name="T6" fmla="*/ 23 w 365"/>
                    <a:gd name="T7" fmla="*/ 53 h 456"/>
                    <a:gd name="T8" fmla="*/ 156 w 365"/>
                    <a:gd name="T9" fmla="*/ 171 h 456"/>
                    <a:gd name="T10" fmla="*/ 258 w 365"/>
                    <a:gd name="T11" fmla="*/ 236 h 456"/>
                    <a:gd name="T12" fmla="*/ 354 w 365"/>
                    <a:gd name="T13" fmla="*/ 278 h 456"/>
                    <a:gd name="T14" fmla="*/ 395 w 365"/>
                    <a:gd name="T15" fmla="*/ 255 h 456"/>
                    <a:gd name="T16" fmla="*/ 331 w 365"/>
                    <a:gd name="T17" fmla="*/ 198 h 4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60B"/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74" name="Freeform 206"/>
                <p:cNvSpPr>
                  <a:spLocks/>
                </p:cNvSpPr>
                <p:nvPr/>
              </p:nvSpPr>
              <p:spPr bwMode="gray">
                <a:xfrm rot="10521890">
                  <a:off x="3376" y="1238"/>
                  <a:ext cx="509" cy="347"/>
                </a:xfrm>
                <a:custGeom>
                  <a:avLst/>
                  <a:gdLst>
                    <a:gd name="T0" fmla="*/ 216 w 501"/>
                    <a:gd name="T1" fmla="*/ 0 h 383"/>
                    <a:gd name="T2" fmla="*/ 27 w 501"/>
                    <a:gd name="T3" fmla="*/ 31 h 383"/>
                    <a:gd name="T4" fmla="*/ 466 w 501"/>
                    <a:gd name="T5" fmla="*/ 233 h 383"/>
                    <a:gd name="T6" fmla="*/ 542 w 501"/>
                    <a:gd name="T7" fmla="*/ 194 h 383"/>
                    <a:gd name="T8" fmla="*/ 216 w 501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A4C6E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75" name="Freeform 207"/>
                <p:cNvSpPr>
                  <a:spLocks/>
                </p:cNvSpPr>
                <p:nvPr/>
              </p:nvSpPr>
              <p:spPr bwMode="gray">
                <a:xfrm rot="10521890">
                  <a:off x="3304" y="1309"/>
                  <a:ext cx="389" cy="531"/>
                </a:xfrm>
                <a:custGeom>
                  <a:avLst/>
                  <a:gdLst>
                    <a:gd name="T0" fmla="*/ 136 w 383"/>
                    <a:gd name="T1" fmla="*/ 5 h 586"/>
                    <a:gd name="T2" fmla="*/ 0 w 383"/>
                    <a:gd name="T3" fmla="*/ 164 h 586"/>
                    <a:gd name="T4" fmla="*/ 325 w 383"/>
                    <a:gd name="T5" fmla="*/ 358 h 586"/>
                    <a:gd name="T6" fmla="*/ 413 w 383"/>
                    <a:gd name="T7" fmla="*/ 270 h 586"/>
                    <a:gd name="T8" fmla="*/ 136 w 383"/>
                    <a:gd name="T9" fmla="*/ 5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CB8E8"/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76" name="Freeform 208"/>
                <p:cNvSpPr>
                  <a:spLocks/>
                </p:cNvSpPr>
                <p:nvPr/>
              </p:nvSpPr>
              <p:spPr bwMode="gray">
                <a:xfrm rot="10521890">
                  <a:off x="3374" y="1172"/>
                  <a:ext cx="305" cy="422"/>
                </a:xfrm>
                <a:custGeom>
                  <a:avLst/>
                  <a:gdLst>
                    <a:gd name="T0" fmla="*/ 0 w 300"/>
                    <a:gd name="T1" fmla="*/ 0 h 466"/>
                    <a:gd name="T2" fmla="*/ 45 w 300"/>
                    <a:gd name="T3" fmla="*/ 170 h 466"/>
                    <a:gd name="T4" fmla="*/ 293 w 300"/>
                    <a:gd name="T5" fmla="*/ 283 h 466"/>
                    <a:gd name="T6" fmla="*/ 325 w 300"/>
                    <a:gd name="T7" fmla="*/ 193 h 466"/>
                    <a:gd name="T8" fmla="*/ 0 w 300"/>
                    <a:gd name="T9" fmla="*/ 0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2D52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77" name="Freeform 209"/>
                <p:cNvSpPr>
                  <a:spLocks/>
                </p:cNvSpPr>
                <p:nvPr/>
              </p:nvSpPr>
              <p:spPr bwMode="gray">
                <a:xfrm rot="10521890">
                  <a:off x="3244" y="1312"/>
                  <a:ext cx="441" cy="321"/>
                </a:xfrm>
                <a:custGeom>
                  <a:avLst/>
                  <a:gdLst>
                    <a:gd name="T0" fmla="*/ 0 w 435"/>
                    <a:gd name="T1" fmla="*/ 23 h 354"/>
                    <a:gd name="T2" fmla="*/ 299 w 435"/>
                    <a:gd name="T3" fmla="*/ 22 h 354"/>
                    <a:gd name="T4" fmla="*/ 465 w 435"/>
                    <a:gd name="T5" fmla="*/ 184 h 354"/>
                    <a:gd name="T6" fmla="*/ 320 w 435"/>
                    <a:gd name="T7" fmla="*/ 217 h 354"/>
                    <a:gd name="T8" fmla="*/ 0 w 435"/>
                    <a:gd name="T9" fmla="*/ 23 h 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663" name="Group 210"/>
              <p:cNvGrpSpPr>
                <a:grpSpLocks/>
              </p:cNvGrpSpPr>
              <p:nvPr/>
            </p:nvGrpSpPr>
            <p:grpSpPr bwMode="auto">
              <a:xfrm>
                <a:off x="3097" y="1092"/>
                <a:ext cx="141" cy="122"/>
                <a:chOff x="3097" y="1092"/>
                <a:chExt cx="141" cy="122"/>
              </a:xfrm>
            </p:grpSpPr>
            <p:sp>
              <p:nvSpPr>
                <p:cNvPr id="68671" name="Freeform 211"/>
                <p:cNvSpPr>
                  <a:spLocks/>
                </p:cNvSpPr>
                <p:nvPr/>
              </p:nvSpPr>
              <p:spPr bwMode="gray">
                <a:xfrm rot="10521890">
                  <a:off x="3097" y="1092"/>
                  <a:ext cx="62" cy="61"/>
                </a:xfrm>
                <a:custGeom>
                  <a:avLst/>
                  <a:gdLst>
                    <a:gd name="T0" fmla="*/ 66 w 61"/>
                    <a:gd name="T1" fmla="*/ 39 h 68"/>
                    <a:gd name="T2" fmla="*/ 3 w 61"/>
                    <a:gd name="T3" fmla="*/ 10 h 68"/>
                    <a:gd name="T4" fmla="*/ 0 w 61"/>
                    <a:gd name="T5" fmla="*/ 8 h 68"/>
                    <a:gd name="T6" fmla="*/ 8 w 61"/>
                    <a:gd name="T7" fmla="*/ 0 h 68"/>
                    <a:gd name="T8" fmla="*/ 10 w 61"/>
                    <a:gd name="T9" fmla="*/ 3 h 68"/>
                    <a:gd name="T10" fmla="*/ 66 w 61"/>
                    <a:gd name="T11" fmla="*/ 39 h 68"/>
                    <a:gd name="T12" fmla="*/ 66 w 61"/>
                    <a:gd name="T13" fmla="*/ 3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C00"/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72" name="Freeform 212"/>
                <p:cNvSpPr>
                  <a:spLocks/>
                </p:cNvSpPr>
                <p:nvPr/>
              </p:nvSpPr>
              <p:spPr bwMode="gray">
                <a:xfrm rot="10521890">
                  <a:off x="3131" y="1112"/>
                  <a:ext cx="107" cy="102"/>
                </a:xfrm>
                <a:custGeom>
                  <a:avLst/>
                  <a:gdLst>
                    <a:gd name="T0" fmla="*/ 65 w 106"/>
                    <a:gd name="T1" fmla="*/ 0 h 113"/>
                    <a:gd name="T2" fmla="*/ 41 w 106"/>
                    <a:gd name="T3" fmla="*/ 24 h 113"/>
                    <a:gd name="T4" fmla="*/ 0 w 106"/>
                    <a:gd name="T5" fmla="*/ 34 h 113"/>
                    <a:gd name="T6" fmla="*/ 69 w 106"/>
                    <a:gd name="T7" fmla="*/ 64 h 113"/>
                    <a:gd name="T8" fmla="*/ 108 w 106"/>
                    <a:gd name="T9" fmla="*/ 40 h 113"/>
                    <a:gd name="T10" fmla="*/ 65 w 106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664" name="Group 213"/>
              <p:cNvGrpSpPr>
                <a:grpSpLocks/>
              </p:cNvGrpSpPr>
              <p:nvPr/>
            </p:nvGrpSpPr>
            <p:grpSpPr bwMode="auto">
              <a:xfrm rot="10521890">
                <a:off x="3136" y="1122"/>
                <a:ext cx="96" cy="86"/>
                <a:chOff x="2760" y="2156"/>
                <a:chExt cx="224" cy="225"/>
              </a:xfrm>
            </p:grpSpPr>
            <p:sp>
              <p:nvSpPr>
                <p:cNvPr id="68665" name="Freeform 214"/>
                <p:cNvSpPr>
                  <a:spLocks/>
                </p:cNvSpPr>
                <p:nvPr/>
              </p:nvSpPr>
              <p:spPr bwMode="gray">
                <a:xfrm>
                  <a:off x="2781" y="2180"/>
                  <a:ext cx="142" cy="130"/>
                </a:xfrm>
                <a:custGeom>
                  <a:avLst/>
                  <a:gdLst>
                    <a:gd name="T0" fmla="*/ 4241 w 60"/>
                    <a:gd name="T1" fmla="*/ 0 h 55"/>
                    <a:gd name="T2" fmla="*/ 3046 w 60"/>
                    <a:gd name="T3" fmla="*/ 3023 h 55"/>
                    <a:gd name="T4" fmla="*/ 0 w 60"/>
                    <a:gd name="T5" fmla="*/ 3683 h 55"/>
                    <a:gd name="T6" fmla="*/ 3193 w 60"/>
                    <a:gd name="T7" fmla="*/ 3089 h 55"/>
                    <a:gd name="T8" fmla="*/ 4241 w 60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66" name="Freeform 215"/>
                <p:cNvSpPr>
                  <a:spLocks/>
                </p:cNvSpPr>
                <p:nvPr/>
              </p:nvSpPr>
              <p:spPr bwMode="gray">
                <a:xfrm>
                  <a:off x="2760" y="2156"/>
                  <a:ext cx="148" cy="137"/>
                </a:xfrm>
                <a:custGeom>
                  <a:avLst/>
                  <a:gdLst>
                    <a:gd name="T0" fmla="*/ 4294 w 63"/>
                    <a:gd name="T1" fmla="*/ 0 h 58"/>
                    <a:gd name="T2" fmla="*/ 3075 w 63"/>
                    <a:gd name="T3" fmla="*/ 3175 h 58"/>
                    <a:gd name="T4" fmla="*/ 0 w 63"/>
                    <a:gd name="T5" fmla="*/ 3888 h 58"/>
                    <a:gd name="T6" fmla="*/ 3228 w 63"/>
                    <a:gd name="T7" fmla="*/ 3297 h 58"/>
                    <a:gd name="T8" fmla="*/ 4294 w 6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67" name="Freeform 216"/>
                <p:cNvSpPr>
                  <a:spLocks/>
                </p:cNvSpPr>
                <p:nvPr/>
              </p:nvSpPr>
              <p:spPr bwMode="gray">
                <a:xfrm>
                  <a:off x="2800" y="2201"/>
                  <a:ext cx="137" cy="123"/>
                </a:xfrm>
                <a:custGeom>
                  <a:avLst/>
                  <a:gdLst>
                    <a:gd name="T0" fmla="*/ 4046 w 58"/>
                    <a:gd name="T1" fmla="*/ 0 h 52"/>
                    <a:gd name="T2" fmla="*/ 2924 w 58"/>
                    <a:gd name="T3" fmla="*/ 2888 h 52"/>
                    <a:gd name="T4" fmla="*/ 0 w 58"/>
                    <a:gd name="T5" fmla="*/ 3574 h 52"/>
                    <a:gd name="T6" fmla="*/ 3019 w 58"/>
                    <a:gd name="T7" fmla="*/ 2976 h 52"/>
                    <a:gd name="T8" fmla="*/ 4046 w 58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68" name="Freeform 217"/>
                <p:cNvSpPr>
                  <a:spLocks/>
                </p:cNvSpPr>
                <p:nvPr/>
              </p:nvSpPr>
              <p:spPr bwMode="gray">
                <a:xfrm>
                  <a:off x="2856" y="2262"/>
                  <a:ext cx="116" cy="104"/>
                </a:xfrm>
                <a:custGeom>
                  <a:avLst/>
                  <a:gdLst>
                    <a:gd name="T0" fmla="*/ 3492 w 49"/>
                    <a:gd name="T1" fmla="*/ 0 h 44"/>
                    <a:gd name="T2" fmla="*/ 2505 w 49"/>
                    <a:gd name="T3" fmla="*/ 2430 h 44"/>
                    <a:gd name="T4" fmla="*/ 0 w 49"/>
                    <a:gd name="T5" fmla="*/ 2971 h 44"/>
                    <a:gd name="T6" fmla="*/ 2599 w 49"/>
                    <a:gd name="T7" fmla="*/ 2498 h 44"/>
                    <a:gd name="T8" fmla="*/ 3492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69" name="Freeform 218"/>
                <p:cNvSpPr>
                  <a:spLocks/>
                </p:cNvSpPr>
                <p:nvPr/>
              </p:nvSpPr>
              <p:spPr bwMode="gray">
                <a:xfrm>
                  <a:off x="2840" y="2244"/>
                  <a:ext cx="120" cy="111"/>
                </a:xfrm>
                <a:custGeom>
                  <a:avLst/>
                  <a:gdLst>
                    <a:gd name="T0" fmla="*/ 3532 w 51"/>
                    <a:gd name="T1" fmla="*/ 0 h 47"/>
                    <a:gd name="T2" fmla="*/ 2513 w 51"/>
                    <a:gd name="T3" fmla="*/ 2581 h 47"/>
                    <a:gd name="T4" fmla="*/ 0 w 51"/>
                    <a:gd name="T5" fmla="*/ 3084 h 47"/>
                    <a:gd name="T6" fmla="*/ 2668 w 51"/>
                    <a:gd name="T7" fmla="*/ 2650 h 47"/>
                    <a:gd name="T8" fmla="*/ 3532 w 51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70" name="Freeform 219"/>
                <p:cNvSpPr>
                  <a:spLocks/>
                </p:cNvSpPr>
                <p:nvPr/>
              </p:nvSpPr>
              <p:spPr bwMode="gray">
                <a:xfrm>
                  <a:off x="2873" y="2279"/>
                  <a:ext cx="111" cy="102"/>
                </a:xfrm>
                <a:custGeom>
                  <a:avLst/>
                  <a:gdLst>
                    <a:gd name="T0" fmla="*/ 3290 w 47"/>
                    <a:gd name="T1" fmla="*/ 0 h 43"/>
                    <a:gd name="T2" fmla="*/ 2425 w 47"/>
                    <a:gd name="T3" fmla="*/ 2403 h 43"/>
                    <a:gd name="T4" fmla="*/ 0 w 47"/>
                    <a:gd name="T5" fmla="*/ 2949 h 43"/>
                    <a:gd name="T6" fmla="*/ 2487 w 47"/>
                    <a:gd name="T7" fmla="*/ 2469 h 43"/>
                    <a:gd name="T8" fmla="*/ 3290 w 47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8628" name="Group 257"/>
            <p:cNvGrpSpPr>
              <a:grpSpLocks/>
            </p:cNvGrpSpPr>
            <p:nvPr/>
          </p:nvGrpSpPr>
          <p:grpSpPr bwMode="auto">
            <a:xfrm>
              <a:off x="3838862" y="2050831"/>
              <a:ext cx="1221536" cy="903425"/>
              <a:chOff x="3295" y="1211"/>
              <a:chExt cx="1163" cy="860"/>
            </a:xfrm>
          </p:grpSpPr>
          <p:grpSp>
            <p:nvGrpSpPr>
              <p:cNvPr id="68646" name="Group 254"/>
              <p:cNvGrpSpPr>
                <a:grpSpLocks/>
              </p:cNvGrpSpPr>
              <p:nvPr/>
            </p:nvGrpSpPr>
            <p:grpSpPr bwMode="auto">
              <a:xfrm>
                <a:off x="3420" y="1211"/>
                <a:ext cx="1038" cy="860"/>
                <a:chOff x="3420" y="1211"/>
                <a:chExt cx="1038" cy="860"/>
              </a:xfrm>
            </p:grpSpPr>
            <p:sp>
              <p:nvSpPr>
                <p:cNvPr id="68657" name="Freeform 239"/>
                <p:cNvSpPr>
                  <a:spLocks/>
                </p:cNvSpPr>
                <p:nvPr/>
              </p:nvSpPr>
              <p:spPr bwMode="gray">
                <a:xfrm rot="7223090">
                  <a:off x="3448" y="1520"/>
                  <a:ext cx="491" cy="548"/>
                </a:xfrm>
                <a:custGeom>
                  <a:avLst/>
                  <a:gdLst>
                    <a:gd name="T0" fmla="*/ 1348 w 365"/>
                    <a:gd name="T1" fmla="*/ 806 h 456"/>
                    <a:gd name="T2" fmla="*/ 923 w 365"/>
                    <a:gd name="T3" fmla="*/ 531 h 456"/>
                    <a:gd name="T4" fmla="*/ 101 w 365"/>
                    <a:gd name="T5" fmla="*/ 105 h 456"/>
                    <a:gd name="T6" fmla="*/ 101 w 365"/>
                    <a:gd name="T7" fmla="*/ 215 h 456"/>
                    <a:gd name="T8" fmla="*/ 638 w 365"/>
                    <a:gd name="T9" fmla="*/ 693 h 456"/>
                    <a:gd name="T10" fmla="*/ 1047 w 365"/>
                    <a:gd name="T11" fmla="*/ 958 h 456"/>
                    <a:gd name="T12" fmla="*/ 1438 w 365"/>
                    <a:gd name="T13" fmla="*/ 1130 h 456"/>
                    <a:gd name="T14" fmla="*/ 1608 w 365"/>
                    <a:gd name="T15" fmla="*/ 1032 h 456"/>
                    <a:gd name="T16" fmla="*/ 1348 w 365"/>
                    <a:gd name="T17" fmla="*/ 806 h 4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solidFill>
                  <a:srgbClr val="4D76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8" name="Freeform 240"/>
                <p:cNvSpPr>
                  <a:spLocks/>
                </p:cNvSpPr>
                <p:nvPr/>
              </p:nvSpPr>
              <p:spPr bwMode="gray">
                <a:xfrm rot="7223090">
                  <a:off x="3694" y="1318"/>
                  <a:ext cx="674" cy="459"/>
                </a:xfrm>
                <a:custGeom>
                  <a:avLst/>
                  <a:gdLst>
                    <a:gd name="T0" fmla="*/ 884 w 501"/>
                    <a:gd name="T1" fmla="*/ 0 h 383"/>
                    <a:gd name="T2" fmla="*/ 117 w 501"/>
                    <a:gd name="T3" fmla="*/ 123 h 383"/>
                    <a:gd name="T4" fmla="*/ 1898 w 501"/>
                    <a:gd name="T5" fmla="*/ 947 h 383"/>
                    <a:gd name="T6" fmla="*/ 2208 w 501"/>
                    <a:gd name="T7" fmla="*/ 783 h 383"/>
                    <a:gd name="T8" fmla="*/ 884 w 501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6DF89">
                    <a:alpha val="7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9" name="Freeform 241"/>
                <p:cNvSpPr>
                  <a:spLocks/>
                </p:cNvSpPr>
                <p:nvPr/>
              </p:nvSpPr>
              <p:spPr bwMode="gray">
                <a:xfrm rot="7223090">
                  <a:off x="3849" y="1463"/>
                  <a:ext cx="515" cy="702"/>
                </a:xfrm>
                <a:custGeom>
                  <a:avLst/>
                  <a:gdLst>
                    <a:gd name="T0" fmla="*/ 551 w 383"/>
                    <a:gd name="T1" fmla="*/ 12 h 586"/>
                    <a:gd name="T2" fmla="*/ 0 w 383"/>
                    <a:gd name="T3" fmla="*/ 662 h 586"/>
                    <a:gd name="T4" fmla="*/ 1318 w 383"/>
                    <a:gd name="T5" fmla="*/ 1445 h 586"/>
                    <a:gd name="T6" fmla="*/ 1682 w 383"/>
                    <a:gd name="T7" fmla="*/ 1090 h 586"/>
                    <a:gd name="T8" fmla="*/ 551 w 383"/>
                    <a:gd name="T9" fmla="*/ 12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solidFill>
                  <a:srgbClr val="B6DF89">
                    <a:alpha val="7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Freeform 242"/>
                <p:cNvSpPr>
                  <a:spLocks/>
                </p:cNvSpPr>
                <p:nvPr/>
              </p:nvSpPr>
              <p:spPr bwMode="gray">
                <a:xfrm rot="28823090">
                  <a:off x="3720" y="1358"/>
                  <a:ext cx="401" cy="559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30000">
                      <a:srgbClr val="92D050"/>
                    </a:gs>
                    <a:gs pos="100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>
                    <a:defRPr/>
                  </a:pP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Freeform 243"/>
                <p:cNvSpPr>
                  <a:spLocks/>
                </p:cNvSpPr>
                <p:nvPr/>
              </p:nvSpPr>
              <p:spPr bwMode="gray">
                <a:xfrm rot="28823090">
                  <a:off x="3679" y="1560"/>
                  <a:ext cx="583" cy="425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92D050"/>
                    </a:gs>
                    <a:gs pos="100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>
                    <a:defRPr/>
                  </a:pP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647" name="Group 256"/>
              <p:cNvGrpSpPr>
                <a:grpSpLocks/>
              </p:cNvGrpSpPr>
              <p:nvPr/>
            </p:nvGrpSpPr>
            <p:grpSpPr bwMode="auto">
              <a:xfrm>
                <a:off x="3295" y="1770"/>
                <a:ext cx="195" cy="143"/>
                <a:chOff x="3295" y="1770"/>
                <a:chExt cx="195" cy="143"/>
              </a:xfrm>
            </p:grpSpPr>
            <p:sp>
              <p:nvSpPr>
                <p:cNvPr id="68655" name="Freeform 245"/>
                <p:cNvSpPr>
                  <a:spLocks/>
                </p:cNvSpPr>
                <p:nvPr/>
              </p:nvSpPr>
              <p:spPr bwMode="gray">
                <a:xfrm rot="7223090">
                  <a:off x="3295" y="1831"/>
                  <a:ext cx="82" cy="81"/>
                </a:xfrm>
                <a:custGeom>
                  <a:avLst/>
                  <a:gdLst>
                    <a:gd name="T0" fmla="*/ 268 w 61"/>
                    <a:gd name="T1" fmla="*/ 162 h 68"/>
                    <a:gd name="T2" fmla="*/ 12 w 61"/>
                    <a:gd name="T3" fmla="*/ 38 h 68"/>
                    <a:gd name="T4" fmla="*/ 0 w 61"/>
                    <a:gd name="T5" fmla="*/ 30 h 68"/>
                    <a:gd name="T6" fmla="*/ 36 w 61"/>
                    <a:gd name="T7" fmla="*/ 0 h 68"/>
                    <a:gd name="T8" fmla="*/ 42 w 61"/>
                    <a:gd name="T9" fmla="*/ 8 h 68"/>
                    <a:gd name="T10" fmla="*/ 268 w 61"/>
                    <a:gd name="T11" fmla="*/ 161 h 68"/>
                    <a:gd name="T12" fmla="*/ 268 w 61"/>
                    <a:gd name="T13" fmla="*/ 16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C00"/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6" name="Freeform 246"/>
                <p:cNvSpPr>
                  <a:spLocks/>
                </p:cNvSpPr>
                <p:nvPr/>
              </p:nvSpPr>
              <p:spPr bwMode="gray">
                <a:xfrm rot="7223090">
                  <a:off x="3352" y="1773"/>
                  <a:ext cx="142" cy="135"/>
                </a:xfrm>
                <a:custGeom>
                  <a:avLst/>
                  <a:gdLst>
                    <a:gd name="T0" fmla="*/ 257 w 106"/>
                    <a:gd name="T1" fmla="*/ 0 h 113"/>
                    <a:gd name="T2" fmla="*/ 178 w 106"/>
                    <a:gd name="T3" fmla="*/ 100 h 113"/>
                    <a:gd name="T4" fmla="*/ 0 w 106"/>
                    <a:gd name="T5" fmla="*/ 137 h 113"/>
                    <a:gd name="T6" fmla="*/ 276 w 106"/>
                    <a:gd name="T7" fmla="*/ 259 h 113"/>
                    <a:gd name="T8" fmla="*/ 445 w 106"/>
                    <a:gd name="T9" fmla="*/ 164 h 113"/>
                    <a:gd name="T10" fmla="*/ 257 w 106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648" name="Group 255"/>
              <p:cNvGrpSpPr>
                <a:grpSpLocks/>
              </p:cNvGrpSpPr>
              <p:nvPr/>
            </p:nvGrpSpPr>
            <p:grpSpPr bwMode="auto">
              <a:xfrm>
                <a:off x="3357" y="1793"/>
                <a:ext cx="133" cy="92"/>
                <a:chOff x="3357" y="1793"/>
                <a:chExt cx="133" cy="92"/>
              </a:xfrm>
            </p:grpSpPr>
            <p:sp>
              <p:nvSpPr>
                <p:cNvPr id="68649" name="Freeform 248"/>
                <p:cNvSpPr>
                  <a:spLocks/>
                </p:cNvSpPr>
                <p:nvPr/>
              </p:nvSpPr>
              <p:spPr bwMode="gray">
                <a:xfrm rot="7223090">
                  <a:off x="3402" y="1805"/>
                  <a:ext cx="80" cy="66"/>
                </a:xfrm>
                <a:custGeom>
                  <a:avLst/>
                  <a:gdLst>
                    <a:gd name="T0" fmla="*/ 240 w 60"/>
                    <a:gd name="T1" fmla="*/ 0 h 55"/>
                    <a:gd name="T2" fmla="*/ 172 w 60"/>
                    <a:gd name="T3" fmla="*/ 102 h 55"/>
                    <a:gd name="T4" fmla="*/ 0 w 60"/>
                    <a:gd name="T5" fmla="*/ 124 h 55"/>
                    <a:gd name="T6" fmla="*/ 180 w 60"/>
                    <a:gd name="T7" fmla="*/ 103 h 55"/>
                    <a:gd name="T8" fmla="*/ 240 w 60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0" name="Freeform 249"/>
                <p:cNvSpPr>
                  <a:spLocks/>
                </p:cNvSpPr>
                <p:nvPr/>
              </p:nvSpPr>
              <p:spPr bwMode="gray">
                <a:xfrm rot="7223090">
                  <a:off x="3414" y="1800"/>
                  <a:ext cx="84" cy="69"/>
                </a:xfrm>
                <a:custGeom>
                  <a:avLst/>
                  <a:gdLst>
                    <a:gd name="T0" fmla="*/ 255 w 63"/>
                    <a:gd name="T1" fmla="*/ 0 h 58"/>
                    <a:gd name="T2" fmla="*/ 180 w 63"/>
                    <a:gd name="T3" fmla="*/ 104 h 58"/>
                    <a:gd name="T4" fmla="*/ 0 w 63"/>
                    <a:gd name="T5" fmla="*/ 126 h 58"/>
                    <a:gd name="T6" fmla="*/ 191 w 63"/>
                    <a:gd name="T7" fmla="*/ 107 h 58"/>
                    <a:gd name="T8" fmla="*/ 255 w 6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1" name="Freeform 250"/>
                <p:cNvSpPr>
                  <a:spLocks/>
                </p:cNvSpPr>
                <p:nvPr/>
              </p:nvSpPr>
              <p:spPr bwMode="gray">
                <a:xfrm rot="7223090">
                  <a:off x="3390" y="1811"/>
                  <a:ext cx="77" cy="62"/>
                </a:xfrm>
                <a:custGeom>
                  <a:avLst/>
                  <a:gdLst>
                    <a:gd name="T0" fmla="*/ 227 w 58"/>
                    <a:gd name="T1" fmla="*/ 0 h 52"/>
                    <a:gd name="T2" fmla="*/ 163 w 58"/>
                    <a:gd name="T3" fmla="*/ 95 h 52"/>
                    <a:gd name="T4" fmla="*/ 0 w 58"/>
                    <a:gd name="T5" fmla="*/ 116 h 52"/>
                    <a:gd name="T6" fmla="*/ 169 w 58"/>
                    <a:gd name="T7" fmla="*/ 97 h 52"/>
                    <a:gd name="T8" fmla="*/ 227 w 58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2" name="Freeform 251"/>
                <p:cNvSpPr>
                  <a:spLocks/>
                </p:cNvSpPr>
                <p:nvPr/>
              </p:nvSpPr>
              <p:spPr bwMode="gray">
                <a:xfrm rot="7223090">
                  <a:off x="3361" y="1825"/>
                  <a:ext cx="66" cy="52"/>
                </a:xfrm>
                <a:custGeom>
                  <a:avLst/>
                  <a:gdLst>
                    <a:gd name="T0" fmla="*/ 207 w 49"/>
                    <a:gd name="T1" fmla="*/ 0 h 44"/>
                    <a:gd name="T2" fmla="*/ 152 w 49"/>
                    <a:gd name="T3" fmla="*/ 76 h 44"/>
                    <a:gd name="T4" fmla="*/ 0 w 49"/>
                    <a:gd name="T5" fmla="*/ 92 h 44"/>
                    <a:gd name="T6" fmla="*/ 154 w 49"/>
                    <a:gd name="T7" fmla="*/ 78 h 44"/>
                    <a:gd name="T8" fmla="*/ 207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3" name="Freeform 252"/>
                <p:cNvSpPr>
                  <a:spLocks/>
                </p:cNvSpPr>
                <p:nvPr/>
              </p:nvSpPr>
              <p:spPr bwMode="gray">
                <a:xfrm rot="7223090">
                  <a:off x="3370" y="1819"/>
                  <a:ext cx="68" cy="56"/>
                </a:xfrm>
                <a:custGeom>
                  <a:avLst/>
                  <a:gdLst>
                    <a:gd name="T0" fmla="*/ 207 w 51"/>
                    <a:gd name="T1" fmla="*/ 0 h 47"/>
                    <a:gd name="T2" fmla="*/ 149 w 51"/>
                    <a:gd name="T3" fmla="*/ 85 h 47"/>
                    <a:gd name="T4" fmla="*/ 0 w 51"/>
                    <a:gd name="T5" fmla="*/ 101 h 47"/>
                    <a:gd name="T6" fmla="*/ 155 w 51"/>
                    <a:gd name="T7" fmla="*/ 87 h 47"/>
                    <a:gd name="T8" fmla="*/ 207 w 51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54" name="Freeform 253"/>
                <p:cNvSpPr>
                  <a:spLocks/>
                </p:cNvSpPr>
                <p:nvPr/>
              </p:nvSpPr>
              <p:spPr bwMode="gray">
                <a:xfrm rot="7223090">
                  <a:off x="3351" y="1828"/>
                  <a:ext cx="63" cy="52"/>
                </a:xfrm>
                <a:custGeom>
                  <a:avLst/>
                  <a:gdLst>
                    <a:gd name="T0" fmla="*/ 192 w 47"/>
                    <a:gd name="T1" fmla="*/ 0 h 43"/>
                    <a:gd name="T2" fmla="*/ 142 w 47"/>
                    <a:gd name="T3" fmla="*/ 83 h 43"/>
                    <a:gd name="T4" fmla="*/ 0 w 47"/>
                    <a:gd name="T5" fmla="*/ 100 h 43"/>
                    <a:gd name="T6" fmla="*/ 149 w 47"/>
                    <a:gd name="T7" fmla="*/ 85 h 43"/>
                    <a:gd name="T8" fmla="*/ 192 w 47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8629" name="Group 295"/>
            <p:cNvGrpSpPr>
              <a:grpSpLocks/>
            </p:cNvGrpSpPr>
            <p:nvPr/>
          </p:nvGrpSpPr>
          <p:grpSpPr bwMode="auto">
            <a:xfrm>
              <a:off x="3460742" y="2953466"/>
              <a:ext cx="1025124" cy="1053646"/>
              <a:chOff x="2860" y="2298"/>
              <a:chExt cx="975" cy="1003"/>
            </a:xfrm>
          </p:grpSpPr>
          <p:grpSp>
            <p:nvGrpSpPr>
              <p:cNvPr id="68630" name="Group 292"/>
              <p:cNvGrpSpPr>
                <a:grpSpLocks/>
              </p:cNvGrpSpPr>
              <p:nvPr/>
            </p:nvGrpSpPr>
            <p:grpSpPr bwMode="auto">
              <a:xfrm>
                <a:off x="2900" y="2334"/>
                <a:ext cx="935" cy="967"/>
                <a:chOff x="2900" y="2334"/>
                <a:chExt cx="935" cy="967"/>
              </a:xfrm>
            </p:grpSpPr>
            <p:sp>
              <p:nvSpPr>
                <p:cNvPr id="68641" name="Freeform 277"/>
                <p:cNvSpPr>
                  <a:spLocks/>
                </p:cNvSpPr>
                <p:nvPr/>
              </p:nvSpPr>
              <p:spPr bwMode="gray">
                <a:xfrm rot="-10756093">
                  <a:off x="2900" y="2334"/>
                  <a:ext cx="476" cy="532"/>
                </a:xfrm>
                <a:custGeom>
                  <a:avLst/>
                  <a:gdLst>
                    <a:gd name="T0" fmla="*/ 1153 w 365"/>
                    <a:gd name="T1" fmla="*/ 695 h 456"/>
                    <a:gd name="T2" fmla="*/ 793 w 365"/>
                    <a:gd name="T3" fmla="*/ 457 h 456"/>
                    <a:gd name="T4" fmla="*/ 87 w 365"/>
                    <a:gd name="T5" fmla="*/ 91 h 456"/>
                    <a:gd name="T6" fmla="*/ 87 w 365"/>
                    <a:gd name="T7" fmla="*/ 187 h 456"/>
                    <a:gd name="T8" fmla="*/ 546 w 365"/>
                    <a:gd name="T9" fmla="*/ 597 h 456"/>
                    <a:gd name="T10" fmla="*/ 896 w 365"/>
                    <a:gd name="T11" fmla="*/ 826 h 456"/>
                    <a:gd name="T12" fmla="*/ 1228 w 365"/>
                    <a:gd name="T13" fmla="*/ 974 h 456"/>
                    <a:gd name="T14" fmla="*/ 1377 w 365"/>
                    <a:gd name="T15" fmla="*/ 891 h 456"/>
                    <a:gd name="T16" fmla="*/ 1153 w 365"/>
                    <a:gd name="T17" fmla="*/ 695 h 4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B0505"/>
                    </a:gs>
                    <a:gs pos="100000">
                      <a:srgbClr val="4F020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42" name="Freeform 278"/>
                <p:cNvSpPr>
                  <a:spLocks/>
                </p:cNvSpPr>
                <p:nvPr/>
              </p:nvSpPr>
              <p:spPr bwMode="gray">
                <a:xfrm rot="-10756093">
                  <a:off x="3181" y="2543"/>
                  <a:ext cx="654" cy="446"/>
                </a:xfrm>
                <a:custGeom>
                  <a:avLst/>
                  <a:gdLst>
                    <a:gd name="T0" fmla="*/ 760 w 501"/>
                    <a:gd name="T1" fmla="*/ 0 h 383"/>
                    <a:gd name="T2" fmla="*/ 102 w 501"/>
                    <a:gd name="T3" fmla="*/ 107 h 383"/>
                    <a:gd name="T4" fmla="*/ 1634 w 501"/>
                    <a:gd name="T5" fmla="*/ 819 h 383"/>
                    <a:gd name="T6" fmla="*/ 1901 w 501"/>
                    <a:gd name="T7" fmla="*/ 679 h 383"/>
                    <a:gd name="T8" fmla="*/ 760 w 501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AB050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43" name="Freeform 279"/>
                <p:cNvSpPr>
                  <a:spLocks/>
                </p:cNvSpPr>
                <p:nvPr/>
              </p:nvSpPr>
              <p:spPr bwMode="gray">
                <a:xfrm rot="-10756093">
                  <a:off x="3070" y="2619"/>
                  <a:ext cx="499" cy="682"/>
                </a:xfrm>
                <a:custGeom>
                  <a:avLst/>
                  <a:gdLst>
                    <a:gd name="T0" fmla="*/ 474 w 383"/>
                    <a:gd name="T1" fmla="*/ 10 h 586"/>
                    <a:gd name="T2" fmla="*/ 0 w 383"/>
                    <a:gd name="T3" fmla="*/ 574 h 586"/>
                    <a:gd name="T4" fmla="*/ 1126 w 383"/>
                    <a:gd name="T5" fmla="*/ 1251 h 586"/>
                    <a:gd name="T6" fmla="*/ 1438 w 383"/>
                    <a:gd name="T7" fmla="*/ 943 h 586"/>
                    <a:gd name="T8" fmla="*/ 474 w 383"/>
                    <a:gd name="T9" fmla="*/ 1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solidFill>
                  <a:srgbClr val="AB050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44" name="Freeform 280"/>
                <p:cNvSpPr>
                  <a:spLocks/>
                </p:cNvSpPr>
                <p:nvPr/>
              </p:nvSpPr>
              <p:spPr bwMode="gray">
                <a:xfrm rot="-10756093">
                  <a:off x="3183" y="2446"/>
                  <a:ext cx="391" cy="542"/>
                </a:xfrm>
                <a:custGeom>
                  <a:avLst/>
                  <a:gdLst>
                    <a:gd name="T0" fmla="*/ 0 w 300"/>
                    <a:gd name="T1" fmla="*/ 0 h 466"/>
                    <a:gd name="T2" fmla="*/ 151 w 300"/>
                    <a:gd name="T3" fmla="*/ 597 h 466"/>
                    <a:gd name="T4" fmla="*/ 1013 w 300"/>
                    <a:gd name="T5" fmla="*/ 992 h 466"/>
                    <a:gd name="T6" fmla="*/ 1130 w 300"/>
                    <a:gd name="T7" fmla="*/ 675 h 466"/>
                    <a:gd name="T8" fmla="*/ 0 w 300"/>
                    <a:gd name="T9" fmla="*/ 0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40505"/>
                    </a:gs>
                    <a:gs pos="100000">
                      <a:srgbClr val="5B0202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45" name="Freeform 281"/>
                <p:cNvSpPr>
                  <a:spLocks/>
                </p:cNvSpPr>
                <p:nvPr/>
              </p:nvSpPr>
              <p:spPr bwMode="gray">
                <a:xfrm rot="-10756093">
                  <a:off x="3006" y="2617"/>
                  <a:ext cx="566" cy="413"/>
                </a:xfrm>
                <a:custGeom>
                  <a:avLst/>
                  <a:gdLst>
                    <a:gd name="T0" fmla="*/ 0 w 435"/>
                    <a:gd name="T1" fmla="*/ 79 h 354"/>
                    <a:gd name="T2" fmla="*/ 1040 w 435"/>
                    <a:gd name="T3" fmla="*/ 76 h 354"/>
                    <a:gd name="T4" fmla="*/ 1623 w 435"/>
                    <a:gd name="T5" fmla="*/ 648 h 354"/>
                    <a:gd name="T6" fmla="*/ 1118 w 435"/>
                    <a:gd name="T7" fmla="*/ 765 h 354"/>
                    <a:gd name="T8" fmla="*/ 0 w 435"/>
                    <a:gd name="T9" fmla="*/ 79 h 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D0303"/>
                    </a:gs>
                    <a:gs pos="100000">
                      <a:srgbClr val="32010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631" name="Group 294"/>
              <p:cNvGrpSpPr>
                <a:grpSpLocks/>
              </p:cNvGrpSpPr>
              <p:nvPr/>
            </p:nvGrpSpPr>
            <p:grpSpPr bwMode="auto">
              <a:xfrm>
                <a:off x="2860" y="2298"/>
                <a:ext cx="176" cy="164"/>
                <a:chOff x="2860" y="2298"/>
                <a:chExt cx="176" cy="164"/>
              </a:xfrm>
            </p:grpSpPr>
            <p:sp>
              <p:nvSpPr>
                <p:cNvPr id="68639" name="Freeform 283"/>
                <p:cNvSpPr>
                  <a:spLocks/>
                </p:cNvSpPr>
                <p:nvPr/>
              </p:nvSpPr>
              <p:spPr bwMode="gray">
                <a:xfrm rot="-10756093">
                  <a:off x="2860" y="2298"/>
                  <a:ext cx="80" cy="79"/>
                </a:xfrm>
                <a:custGeom>
                  <a:avLst/>
                  <a:gdLst>
                    <a:gd name="T0" fmla="*/ 237 w 61"/>
                    <a:gd name="T1" fmla="*/ 144 h 68"/>
                    <a:gd name="T2" fmla="*/ 12 w 61"/>
                    <a:gd name="T3" fmla="*/ 35 h 68"/>
                    <a:gd name="T4" fmla="*/ 0 w 61"/>
                    <a:gd name="T5" fmla="*/ 27 h 68"/>
                    <a:gd name="T6" fmla="*/ 29 w 61"/>
                    <a:gd name="T7" fmla="*/ 0 h 68"/>
                    <a:gd name="T8" fmla="*/ 38 w 61"/>
                    <a:gd name="T9" fmla="*/ 3 h 68"/>
                    <a:gd name="T10" fmla="*/ 237 w 61"/>
                    <a:gd name="T11" fmla="*/ 143 h 68"/>
                    <a:gd name="T12" fmla="*/ 237 w 61"/>
                    <a:gd name="T13" fmla="*/ 144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66666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40" name="Freeform 284"/>
                <p:cNvSpPr>
                  <a:spLocks/>
                </p:cNvSpPr>
                <p:nvPr/>
              </p:nvSpPr>
              <p:spPr bwMode="gray">
                <a:xfrm rot="-10756093">
                  <a:off x="2899" y="2331"/>
                  <a:ext cx="137" cy="131"/>
                </a:xfrm>
                <a:custGeom>
                  <a:avLst/>
                  <a:gdLst>
                    <a:gd name="T0" fmla="*/ 218 w 106"/>
                    <a:gd name="T1" fmla="*/ 0 h 113"/>
                    <a:gd name="T2" fmla="*/ 149 w 106"/>
                    <a:gd name="T3" fmla="*/ 87 h 113"/>
                    <a:gd name="T4" fmla="*/ 0 w 106"/>
                    <a:gd name="T5" fmla="*/ 117 h 113"/>
                    <a:gd name="T6" fmla="*/ 230 w 106"/>
                    <a:gd name="T7" fmla="*/ 223 h 113"/>
                    <a:gd name="T8" fmla="*/ 371 w 106"/>
                    <a:gd name="T9" fmla="*/ 140 h 113"/>
                    <a:gd name="T10" fmla="*/ 218 w 106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632" name="Group 293"/>
              <p:cNvGrpSpPr>
                <a:grpSpLocks/>
              </p:cNvGrpSpPr>
              <p:nvPr/>
            </p:nvGrpSpPr>
            <p:grpSpPr bwMode="auto">
              <a:xfrm>
                <a:off x="2905" y="2343"/>
                <a:ext cx="124" cy="110"/>
                <a:chOff x="2905" y="2343"/>
                <a:chExt cx="124" cy="110"/>
              </a:xfrm>
            </p:grpSpPr>
            <p:sp>
              <p:nvSpPr>
                <p:cNvPr id="68633" name="Freeform 286"/>
                <p:cNvSpPr>
                  <a:spLocks/>
                </p:cNvSpPr>
                <p:nvPr/>
              </p:nvSpPr>
              <p:spPr bwMode="gray">
                <a:xfrm rot="-10756093">
                  <a:off x="2939" y="2378"/>
                  <a:ext cx="78" cy="63"/>
                </a:xfrm>
                <a:custGeom>
                  <a:avLst/>
                  <a:gdLst>
                    <a:gd name="T0" fmla="*/ 212 w 60"/>
                    <a:gd name="T1" fmla="*/ 0 h 55"/>
                    <a:gd name="T2" fmla="*/ 152 w 60"/>
                    <a:gd name="T3" fmla="*/ 81 h 55"/>
                    <a:gd name="T4" fmla="*/ 0 w 60"/>
                    <a:gd name="T5" fmla="*/ 97 h 55"/>
                    <a:gd name="T6" fmla="*/ 161 w 60"/>
                    <a:gd name="T7" fmla="*/ 82 h 55"/>
                    <a:gd name="T8" fmla="*/ 212 w 60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F1111"/>
                    </a:gs>
                    <a:gs pos="50000">
                      <a:srgbClr val="D03737"/>
                    </a:gs>
                    <a:gs pos="100000">
                      <a:srgbClr val="3F111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34" name="Freeform 287"/>
                <p:cNvSpPr>
                  <a:spLocks/>
                </p:cNvSpPr>
                <p:nvPr/>
              </p:nvSpPr>
              <p:spPr bwMode="gray">
                <a:xfrm rot="-10756093">
                  <a:off x="2947" y="2386"/>
                  <a:ext cx="82" cy="67"/>
                </a:xfrm>
                <a:custGeom>
                  <a:avLst/>
                  <a:gdLst>
                    <a:gd name="T0" fmla="*/ 225 w 63"/>
                    <a:gd name="T1" fmla="*/ 0 h 58"/>
                    <a:gd name="T2" fmla="*/ 161 w 63"/>
                    <a:gd name="T3" fmla="*/ 89 h 58"/>
                    <a:gd name="T4" fmla="*/ 0 w 63"/>
                    <a:gd name="T5" fmla="*/ 109 h 58"/>
                    <a:gd name="T6" fmla="*/ 169 w 63"/>
                    <a:gd name="T7" fmla="*/ 92 h 58"/>
                    <a:gd name="T8" fmla="*/ 225 w 6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F1111"/>
                    </a:gs>
                    <a:gs pos="50000">
                      <a:srgbClr val="D03737"/>
                    </a:gs>
                    <a:gs pos="100000">
                      <a:srgbClr val="3F111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35" name="Freeform 288"/>
                <p:cNvSpPr>
                  <a:spLocks/>
                </p:cNvSpPr>
                <p:nvPr/>
              </p:nvSpPr>
              <p:spPr bwMode="gray">
                <a:xfrm rot="-10756093">
                  <a:off x="2931" y="2372"/>
                  <a:ext cx="76" cy="60"/>
                </a:xfrm>
                <a:custGeom>
                  <a:avLst/>
                  <a:gdLst>
                    <a:gd name="T0" fmla="*/ 211 w 58"/>
                    <a:gd name="T1" fmla="*/ 0 h 52"/>
                    <a:gd name="T2" fmla="*/ 153 w 58"/>
                    <a:gd name="T3" fmla="*/ 80 h 52"/>
                    <a:gd name="T4" fmla="*/ 0 w 58"/>
                    <a:gd name="T5" fmla="*/ 97 h 52"/>
                    <a:gd name="T6" fmla="*/ 160 w 58"/>
                    <a:gd name="T7" fmla="*/ 81 h 52"/>
                    <a:gd name="T8" fmla="*/ 211 w 58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F1111"/>
                    </a:gs>
                    <a:gs pos="50000">
                      <a:srgbClr val="D03737"/>
                    </a:gs>
                    <a:gs pos="100000">
                      <a:srgbClr val="3F111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36" name="Freeform 289"/>
                <p:cNvSpPr>
                  <a:spLocks/>
                </p:cNvSpPr>
                <p:nvPr/>
              </p:nvSpPr>
              <p:spPr bwMode="gray">
                <a:xfrm rot="-10756093">
                  <a:off x="2913" y="2349"/>
                  <a:ext cx="64" cy="51"/>
                </a:xfrm>
                <a:custGeom>
                  <a:avLst/>
                  <a:gdLst>
                    <a:gd name="T0" fmla="*/ 178 w 49"/>
                    <a:gd name="T1" fmla="*/ 0 h 44"/>
                    <a:gd name="T2" fmla="*/ 127 w 49"/>
                    <a:gd name="T3" fmla="*/ 68 h 44"/>
                    <a:gd name="T4" fmla="*/ 0 w 49"/>
                    <a:gd name="T5" fmla="*/ 82 h 44"/>
                    <a:gd name="T6" fmla="*/ 133 w 49"/>
                    <a:gd name="T7" fmla="*/ 70 h 44"/>
                    <a:gd name="T8" fmla="*/ 178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F1111"/>
                    </a:gs>
                    <a:gs pos="50000">
                      <a:srgbClr val="D03737"/>
                    </a:gs>
                    <a:gs pos="100000">
                      <a:srgbClr val="3F111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37" name="Freeform 290"/>
                <p:cNvSpPr>
                  <a:spLocks/>
                </p:cNvSpPr>
                <p:nvPr/>
              </p:nvSpPr>
              <p:spPr bwMode="gray">
                <a:xfrm rot="-10756093">
                  <a:off x="2918" y="2356"/>
                  <a:ext cx="67" cy="54"/>
                </a:xfrm>
                <a:custGeom>
                  <a:avLst/>
                  <a:gdLst>
                    <a:gd name="T0" fmla="*/ 190 w 51"/>
                    <a:gd name="T1" fmla="*/ 0 h 47"/>
                    <a:gd name="T2" fmla="*/ 137 w 51"/>
                    <a:gd name="T3" fmla="*/ 70 h 47"/>
                    <a:gd name="T4" fmla="*/ 0 w 51"/>
                    <a:gd name="T5" fmla="*/ 83 h 47"/>
                    <a:gd name="T6" fmla="*/ 145 w 51"/>
                    <a:gd name="T7" fmla="*/ 71 h 47"/>
                    <a:gd name="T8" fmla="*/ 190 w 51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F1111"/>
                    </a:gs>
                    <a:gs pos="50000">
                      <a:srgbClr val="D03737"/>
                    </a:gs>
                    <a:gs pos="100000">
                      <a:srgbClr val="3F111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638" name="Freeform 291"/>
                <p:cNvSpPr>
                  <a:spLocks/>
                </p:cNvSpPr>
                <p:nvPr/>
              </p:nvSpPr>
              <p:spPr bwMode="gray">
                <a:xfrm rot="-10756093">
                  <a:off x="2905" y="2343"/>
                  <a:ext cx="61" cy="50"/>
                </a:xfrm>
                <a:custGeom>
                  <a:avLst/>
                  <a:gdLst>
                    <a:gd name="T0" fmla="*/ 164 w 47"/>
                    <a:gd name="T1" fmla="*/ 0 h 43"/>
                    <a:gd name="T2" fmla="*/ 123 w 47"/>
                    <a:gd name="T3" fmla="*/ 67 h 43"/>
                    <a:gd name="T4" fmla="*/ 0 w 47"/>
                    <a:gd name="T5" fmla="*/ 81 h 43"/>
                    <a:gd name="T6" fmla="*/ 125 w 47"/>
                    <a:gd name="T7" fmla="*/ 69 h 43"/>
                    <a:gd name="T8" fmla="*/ 164 w 47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F1111"/>
                    </a:gs>
                    <a:gs pos="50000">
                      <a:srgbClr val="D03737"/>
                    </a:gs>
                    <a:gs pos="100000">
                      <a:srgbClr val="3F111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8613" name="TextBox 122"/>
            <p:cNvSpPr txBox="1">
              <a:spLocks noChangeArrowheads="1"/>
            </p:cNvSpPr>
            <p:nvPr/>
          </p:nvSpPr>
          <p:spPr bwMode="auto">
            <a:xfrm>
              <a:off x="62359" y="1573143"/>
              <a:ext cx="1882229" cy="22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电子商务平台向移动端迁移</a:t>
              </a:r>
            </a:p>
          </p:txBody>
        </p:sp>
        <p:sp>
          <p:nvSpPr>
            <p:cNvPr id="68614" name="TextBox 124"/>
            <p:cNvSpPr txBox="1">
              <a:spLocks noChangeArrowheads="1"/>
            </p:cNvSpPr>
            <p:nvPr/>
          </p:nvSpPr>
          <p:spPr bwMode="auto">
            <a:xfrm>
              <a:off x="4921653" y="2939632"/>
              <a:ext cx="1818056" cy="22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O2O</a:t>
              </a:r>
              <a:r>
                <a:rPr lang="zh-CN" altLang="en-US" sz="14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闭环生态链相关技术</a:t>
              </a:r>
            </a:p>
          </p:txBody>
        </p:sp>
        <p:sp>
          <p:nvSpPr>
            <p:cNvPr id="68615" name="TextBox 126"/>
            <p:cNvSpPr txBox="1">
              <a:spLocks noChangeArrowheads="1"/>
            </p:cNvSpPr>
            <p:nvPr/>
          </p:nvSpPr>
          <p:spPr bwMode="auto">
            <a:xfrm>
              <a:off x="659743" y="3282012"/>
              <a:ext cx="1614943" cy="22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移动社交和自媒体爆发</a:t>
              </a: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3863486" y="2770664"/>
              <a:ext cx="1058168" cy="270000"/>
            </a:xfrm>
            <a:custGeom>
              <a:avLst/>
              <a:gdLst>
                <a:gd name="connsiteX0" fmla="*/ 0 w 1235034"/>
                <a:gd name="connsiteY0" fmla="*/ 0 h 368135"/>
                <a:gd name="connsiteX1" fmla="*/ 0 w 1235034"/>
                <a:gd name="connsiteY1" fmla="*/ 368135 h 368135"/>
                <a:gd name="connsiteX2" fmla="*/ 1235034 w 1235034"/>
                <a:gd name="connsiteY2" fmla="*/ 368135 h 36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34" h="368135">
                  <a:moveTo>
                    <a:pt x="0" y="0"/>
                  </a:moveTo>
                  <a:lnTo>
                    <a:pt x="0" y="368135"/>
                  </a:lnTo>
                  <a:lnTo>
                    <a:pt x="1235034" y="368135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902948" y="1679813"/>
              <a:ext cx="1285875" cy="1026000"/>
            </a:xfrm>
            <a:custGeom>
              <a:avLst/>
              <a:gdLst>
                <a:gd name="connsiteX0" fmla="*/ 1662546 w 1662546"/>
                <a:gd name="connsiteY0" fmla="*/ 1769423 h 1769423"/>
                <a:gd name="connsiteX1" fmla="*/ 1662546 w 1662546"/>
                <a:gd name="connsiteY1" fmla="*/ 0 h 1769423"/>
                <a:gd name="connsiteX2" fmla="*/ 0 w 1662546"/>
                <a:gd name="connsiteY2" fmla="*/ 0 h 176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6" h="1769423">
                  <a:moveTo>
                    <a:pt x="1662546" y="1769423"/>
                  </a:moveTo>
                  <a:lnTo>
                    <a:pt x="166254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1" name="肘形连接符 90"/>
            <p:cNvCxnSpPr>
              <a:stCxn id="68679" idx="2"/>
            </p:cNvCxnSpPr>
            <p:nvPr/>
          </p:nvCxnSpPr>
          <p:spPr>
            <a:xfrm rot="10800000" flipV="1">
              <a:off x="2197568" y="2953466"/>
              <a:ext cx="1213849" cy="44015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DF3A07"/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文本框 92"/>
            <p:cNvSpPr txBox="1"/>
            <p:nvPr/>
          </p:nvSpPr>
          <p:spPr>
            <a:xfrm>
              <a:off x="65493" y="1800439"/>
              <a:ext cx="1787527" cy="1152481"/>
            </a:xfrm>
            <a:prstGeom prst="rect">
              <a:avLst/>
            </a:prstGeom>
            <a:noFill/>
          </p:spPr>
          <p:txBody>
            <a:bodyPr wrap="square" lIns="68580" tIns="34291" rIns="68580" bIns="34291">
              <a:spAutoFit/>
            </a:bodyPr>
            <a:lstStyle/>
            <a:p>
              <a:pPr algn="just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国内排名前十位的移动电商企业，除了买卖宝，其余全部是</a:t>
              </a:r>
              <a:r>
                <a:rPr lang="en-US" altLang="zh-CN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</a:t>
              </a: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时代的主流电子商务企业，主流电商企业在移动端的布局已经形成。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38002" y="3483467"/>
              <a:ext cx="1803633" cy="932372"/>
            </a:xfrm>
            <a:prstGeom prst="rect">
              <a:avLst/>
            </a:prstGeom>
            <a:noFill/>
          </p:spPr>
          <p:txBody>
            <a:bodyPr wrap="square" lIns="68580" tIns="34291" rIns="68580" bIns="34291">
              <a:spAutoFit/>
            </a:bodyPr>
            <a:lstStyle/>
            <a:p>
              <a:pPr algn="just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以微博、微信等移动社交平台为依托，通过自媒体的粉丝经济模式，通过社群关系链的分享传播来获取用户。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943687" y="3176059"/>
              <a:ext cx="1818055" cy="932372"/>
            </a:xfrm>
            <a:prstGeom prst="rect">
              <a:avLst/>
            </a:prstGeom>
            <a:noFill/>
          </p:spPr>
          <p:txBody>
            <a:bodyPr wrap="square" lIns="68580" tIns="34291" rIns="68580" bIns="34291">
              <a:spAutoFit/>
            </a:bodyPr>
            <a:lstStyle/>
            <a:p>
              <a:pPr algn="just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移动支付、</a:t>
              </a:r>
              <a:r>
                <a:rPr lang="en-US" altLang="zh-CN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LBS</a:t>
              </a: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技术、云计算技术等相关技术进入大规模商用阶段，服务线下商业的</a:t>
              </a:r>
              <a:r>
                <a:rPr lang="en-US" altLang="zh-CN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O2O</a:t>
              </a: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闭环生态链基本成熟。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959" y="2259760"/>
              <a:ext cx="415528" cy="411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3200198" y="1591708"/>
              <a:ext cx="1239440" cy="67270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21599986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200000">
              <a:off x="3898294" y="1435270"/>
              <a:ext cx="330305" cy="133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TextBox 122"/>
            <p:cNvSpPr txBox="1">
              <a:spLocks noChangeArrowheads="1"/>
            </p:cNvSpPr>
            <p:nvPr/>
          </p:nvSpPr>
          <p:spPr bwMode="auto">
            <a:xfrm>
              <a:off x="4468685" y="1567637"/>
              <a:ext cx="2394822" cy="22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线上到线下的入口布局是竞争的焦点</a:t>
              </a:r>
            </a:p>
          </p:txBody>
        </p:sp>
        <p:sp>
          <p:nvSpPr>
            <p:cNvPr id="95" name="文本框 92"/>
            <p:cNvSpPr txBox="1"/>
            <p:nvPr/>
          </p:nvSpPr>
          <p:spPr>
            <a:xfrm>
              <a:off x="5064874" y="1769196"/>
              <a:ext cx="1721517" cy="932372"/>
            </a:xfrm>
            <a:prstGeom prst="rect">
              <a:avLst/>
            </a:prstGeom>
            <a:noFill/>
          </p:spPr>
          <p:txBody>
            <a:bodyPr wrap="square" lIns="68580" tIns="34291" rIns="68580" bIns="34291">
              <a:spAutoFit/>
            </a:bodyPr>
            <a:lstStyle/>
            <a:p>
              <a:pPr algn="just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移动互联网极大拓展了用户上网的应用场景，移动入口争夺战更是从线上烧到了线下。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607146" y="118204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我国移动电商发展的新趋势</a:t>
            </a: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xmlns="" id="{65A7614A-72EA-4AF7-B68A-AB3A5C443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移动电子商务发展趋势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27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10"/>
    </mc:Choice>
    <mc:Fallback>
      <p:transition advTm="691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91409D55-CDC6-4891-83BF-F3BE23A65D25}"/>
              </a:ext>
            </a:extLst>
          </p:cNvPr>
          <p:cNvSpPr/>
          <p:nvPr/>
        </p:nvSpPr>
        <p:spPr bwMode="auto">
          <a:xfrm>
            <a:off x="0" y="2793442"/>
            <a:ext cx="12192000" cy="3074795"/>
          </a:xfrm>
          <a:prstGeom prst="rect">
            <a:avLst/>
          </a:prstGeom>
          <a:solidFill>
            <a:srgbClr val="EA8C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 </a:t>
            </a:r>
            <a:r>
              <a:rPr lang="zh-CN" altLang="en-US" dirty="0"/>
              <a:t>中国成为移动智能终端持有量第一的国家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1560"/>
            <a:ext cx="10972800" cy="1711737"/>
          </a:xfrm>
        </p:spPr>
        <p:txBody>
          <a:bodyPr/>
          <a:lstStyle/>
          <a:p>
            <a:r>
              <a:rPr lang="zh-CN" altLang="en-US" dirty="0"/>
              <a:t>根据国内最大的独立第三方数据服务提供商</a:t>
            </a:r>
            <a:r>
              <a:rPr lang="en-US" altLang="zh-CN" dirty="0" err="1"/>
              <a:t>TalkingData</a:t>
            </a:r>
            <a:r>
              <a:rPr lang="en-US" altLang="zh-CN" dirty="0"/>
              <a:t> </a:t>
            </a:r>
            <a:r>
              <a:rPr lang="zh-CN" altLang="en-US" dirty="0"/>
              <a:t>发布的</a:t>
            </a:r>
            <a:r>
              <a:rPr lang="en-US" altLang="zh-CN" dirty="0"/>
              <a:t>《2016 </a:t>
            </a:r>
            <a:r>
              <a:rPr lang="zh-CN" altLang="en-US" dirty="0" smtClean="0"/>
              <a:t>年中国</a:t>
            </a:r>
            <a:r>
              <a:rPr lang="zh-CN" altLang="en-US" dirty="0"/>
              <a:t>移动互联网行业发展报告</a:t>
            </a:r>
            <a:r>
              <a:rPr lang="en-US" altLang="zh-CN" dirty="0"/>
              <a:t>》</a:t>
            </a:r>
            <a:r>
              <a:rPr lang="zh-CN" altLang="en-US" dirty="0"/>
              <a:t>显示，移动互联网迈入全民时代，截至</a:t>
            </a:r>
            <a:r>
              <a:rPr lang="en-US" altLang="zh-CN" dirty="0" smtClean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12 </a:t>
            </a:r>
            <a:r>
              <a:rPr lang="zh-CN" altLang="en-US" dirty="0"/>
              <a:t>月，我国移动智能终端规模达</a:t>
            </a:r>
            <a:r>
              <a:rPr lang="en-US" altLang="zh-CN" dirty="0"/>
              <a:t>13.7 </a:t>
            </a:r>
            <a:r>
              <a:rPr lang="zh-CN" altLang="en-US" dirty="0"/>
              <a:t>亿台，较</a:t>
            </a:r>
            <a:r>
              <a:rPr lang="en-US" altLang="zh-CN" dirty="0"/>
              <a:t>2015 </a:t>
            </a:r>
            <a:r>
              <a:rPr lang="zh-CN" altLang="en-US" dirty="0"/>
              <a:t>年增长</a:t>
            </a:r>
            <a:r>
              <a:rPr lang="en-US" altLang="zh-CN" dirty="0"/>
              <a:t>7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 rot="5400000">
            <a:off x="2152169" y="2376944"/>
            <a:ext cx="807877" cy="2480480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26234" y="3361803"/>
            <a:ext cx="7910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内部后勤、生产作业、外部后勤、市场和销售、服务等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662" y="3366166"/>
            <a:ext cx="20233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3200" b="1" spc="400" dirty="0"/>
              <a:t>基本活动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6810" y="3213246"/>
            <a:ext cx="978685" cy="1035775"/>
            <a:chOff x="1322388" y="2682875"/>
            <a:chExt cx="381000" cy="403225"/>
          </a:xfrm>
          <a:solidFill>
            <a:schemeClr val="bg1">
              <a:lumMod val="95000"/>
            </a:schemeClr>
          </a:solidFill>
        </p:grpSpPr>
        <p:sp>
          <p:nvSpPr>
            <p:cNvPr id="14" name="Freeform 47"/>
            <p:cNvSpPr>
              <a:spLocks/>
            </p:cNvSpPr>
            <p:nvPr/>
          </p:nvSpPr>
          <p:spPr bwMode="auto">
            <a:xfrm>
              <a:off x="1322388" y="2832100"/>
              <a:ext cx="179387" cy="254000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1420813" y="2682875"/>
              <a:ext cx="244475" cy="284163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auto">
            <a:xfrm>
              <a:off x="1631950" y="2736850"/>
              <a:ext cx="39688" cy="50800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auto">
            <a:xfrm>
              <a:off x="1649413" y="2851150"/>
              <a:ext cx="53975" cy="333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1649413" y="2797175"/>
              <a:ext cx="53975" cy="23813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等腰三角形 5"/>
          <p:cNvSpPr/>
          <p:nvPr/>
        </p:nvSpPr>
        <p:spPr>
          <a:xfrm rot="5400000">
            <a:off x="2152169" y="3671149"/>
            <a:ext cx="807877" cy="2480480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62662" y="4660371"/>
            <a:ext cx="20233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3200" b="1" spc="400" dirty="0"/>
              <a:t>辅助活动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6234" y="4723474"/>
            <a:ext cx="7910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采购、技术开发、人力资源管理和企业基础设施等</a:t>
            </a:r>
          </a:p>
        </p:txBody>
      </p:sp>
      <p:sp>
        <p:nvSpPr>
          <p:cNvPr id="28" name="Freeform 59"/>
          <p:cNvSpPr>
            <a:spLocks noEditPoints="1"/>
          </p:cNvSpPr>
          <p:nvPr/>
        </p:nvSpPr>
        <p:spPr bwMode="auto">
          <a:xfrm>
            <a:off x="516810" y="4660371"/>
            <a:ext cx="641978" cy="631141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1.2 </a:t>
            </a:r>
            <a:r>
              <a:rPr lang="zh-CN" altLang="en-US" dirty="0"/>
              <a:t>图像识别将成为移动互联网新的超级入口</a:t>
            </a:r>
          </a:p>
        </p:txBody>
      </p:sp>
      <p:sp>
        <p:nvSpPr>
          <p:cNvPr id="53" name="内容占位符 2"/>
          <p:cNvSpPr txBox="1">
            <a:spLocks/>
          </p:cNvSpPr>
          <p:nvPr/>
        </p:nvSpPr>
        <p:spPr>
          <a:xfrm>
            <a:off x="1071201" y="2633173"/>
            <a:ext cx="6072549" cy="579221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．什么都可以</a:t>
            </a:r>
            <a:r>
              <a:rPr lang="zh-CN" altLang="en-US" dirty="0" smtClean="0"/>
              <a:t>识别</a:t>
            </a:r>
            <a:r>
              <a:rPr lang="en-US" altLang="zh-CN" dirty="0" smtClean="0"/>
              <a:t>——</a:t>
            </a:r>
            <a:r>
              <a:rPr lang="zh-CN" altLang="en-US" dirty="0"/>
              <a:t>对应用领域无限制</a:t>
            </a:r>
          </a:p>
        </p:txBody>
      </p:sp>
      <p:pic>
        <p:nvPicPr>
          <p:cNvPr id="54" name="Picture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2" y="2508623"/>
            <a:ext cx="8016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reeform 45"/>
          <p:cNvSpPr/>
          <p:nvPr/>
        </p:nvSpPr>
        <p:spPr>
          <a:xfrm>
            <a:off x="7555949" y="2463949"/>
            <a:ext cx="65087" cy="2871787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noFill/>
          <a:ln w="127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3" kern="0" dirty="0"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1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7" y="2433638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Freeform 1"/>
          <p:cNvSpPr/>
          <p:nvPr/>
        </p:nvSpPr>
        <p:spPr>
          <a:xfrm>
            <a:off x="9581970" y="2813050"/>
            <a:ext cx="779462" cy="744538"/>
          </a:xfrm>
          <a:custGeom>
            <a:avLst/>
            <a:gdLst>
              <a:gd name="connsiteX0" fmla="*/ 0 w 869757"/>
              <a:gd name="connsiteY0" fmla="*/ 831272 h 831272"/>
              <a:gd name="connsiteX1" fmla="*/ 100060 w 869757"/>
              <a:gd name="connsiteY1" fmla="*/ 677333 h 831272"/>
              <a:gd name="connsiteX2" fmla="*/ 292485 w 869757"/>
              <a:gd name="connsiteY2" fmla="*/ 431030 h 831272"/>
              <a:gd name="connsiteX3" fmla="*/ 469515 w 869757"/>
              <a:gd name="connsiteY3" fmla="*/ 277091 h 831272"/>
              <a:gd name="connsiteX4" fmla="*/ 661939 w 869757"/>
              <a:gd name="connsiteY4" fmla="*/ 138545 h 831272"/>
              <a:gd name="connsiteX5" fmla="*/ 869757 w 869757"/>
              <a:gd name="connsiteY5" fmla="*/ 0 h 8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757" h="831272">
                <a:moveTo>
                  <a:pt x="0" y="831272"/>
                </a:moveTo>
                <a:cubicBezTo>
                  <a:pt x="25656" y="787656"/>
                  <a:pt x="51313" y="744040"/>
                  <a:pt x="100060" y="677333"/>
                </a:cubicBezTo>
                <a:cubicBezTo>
                  <a:pt x="148808" y="610626"/>
                  <a:pt x="230909" y="497737"/>
                  <a:pt x="292485" y="431030"/>
                </a:cubicBezTo>
                <a:cubicBezTo>
                  <a:pt x="354061" y="364323"/>
                  <a:pt x="407939" y="325838"/>
                  <a:pt x="469515" y="277091"/>
                </a:cubicBezTo>
                <a:cubicBezTo>
                  <a:pt x="531091" y="228344"/>
                  <a:pt x="595232" y="184727"/>
                  <a:pt x="661939" y="138545"/>
                </a:cubicBezTo>
                <a:cubicBezTo>
                  <a:pt x="728646" y="92363"/>
                  <a:pt x="804333" y="57727"/>
                  <a:pt x="869757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2"/>
          <p:cNvSpPr/>
          <p:nvPr/>
        </p:nvSpPr>
        <p:spPr>
          <a:xfrm>
            <a:off x="9464495" y="2427288"/>
            <a:ext cx="241300" cy="1033462"/>
          </a:xfrm>
          <a:custGeom>
            <a:avLst/>
            <a:gdLst>
              <a:gd name="connsiteX0" fmla="*/ 0 w 269583"/>
              <a:gd name="connsiteY0" fmla="*/ 1154546 h 1154546"/>
              <a:gd name="connsiteX1" fmla="*/ 123152 w 269583"/>
              <a:gd name="connsiteY1" fmla="*/ 1000606 h 1154546"/>
              <a:gd name="connsiteX2" fmla="*/ 246303 w 269583"/>
              <a:gd name="connsiteY2" fmla="*/ 762000 h 1154546"/>
              <a:gd name="connsiteX3" fmla="*/ 269394 w 269583"/>
              <a:gd name="connsiteY3" fmla="*/ 500303 h 1154546"/>
              <a:gd name="connsiteX4" fmla="*/ 246303 w 269583"/>
              <a:gd name="connsiteY4" fmla="*/ 261697 h 1154546"/>
              <a:gd name="connsiteX5" fmla="*/ 107758 w 269583"/>
              <a:gd name="connsiteY5" fmla="*/ 0 h 1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583" h="1154546">
                <a:moveTo>
                  <a:pt x="0" y="1154546"/>
                </a:moveTo>
                <a:cubicBezTo>
                  <a:pt x="41051" y="1110288"/>
                  <a:pt x="82102" y="1066030"/>
                  <a:pt x="123152" y="1000606"/>
                </a:cubicBezTo>
                <a:cubicBezTo>
                  <a:pt x="164202" y="935182"/>
                  <a:pt x="221929" y="845384"/>
                  <a:pt x="246303" y="762000"/>
                </a:cubicBezTo>
                <a:cubicBezTo>
                  <a:pt x="270677" y="678616"/>
                  <a:pt x="269394" y="583687"/>
                  <a:pt x="269394" y="500303"/>
                </a:cubicBezTo>
                <a:cubicBezTo>
                  <a:pt x="269394" y="416919"/>
                  <a:pt x="273242" y="345081"/>
                  <a:pt x="246303" y="261697"/>
                </a:cubicBezTo>
                <a:cubicBezTo>
                  <a:pt x="219364" y="178313"/>
                  <a:pt x="107758" y="0"/>
                  <a:pt x="107758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8451670" y="2757488"/>
            <a:ext cx="868362" cy="779462"/>
          </a:xfrm>
          <a:custGeom>
            <a:avLst/>
            <a:gdLst>
              <a:gd name="connsiteX0" fmla="*/ 969818 w 969818"/>
              <a:gd name="connsiteY0" fmla="*/ 869758 h 869758"/>
              <a:gd name="connsiteX1" fmla="*/ 915939 w 969818"/>
              <a:gd name="connsiteY1" fmla="*/ 677333 h 869758"/>
              <a:gd name="connsiteX2" fmla="*/ 731212 w 969818"/>
              <a:gd name="connsiteY2" fmla="*/ 407939 h 869758"/>
              <a:gd name="connsiteX3" fmla="*/ 477212 w 969818"/>
              <a:gd name="connsiteY3" fmla="*/ 192424 h 869758"/>
              <a:gd name="connsiteX4" fmla="*/ 254000 w 969818"/>
              <a:gd name="connsiteY4" fmla="*/ 69273 h 869758"/>
              <a:gd name="connsiteX5" fmla="*/ 0 w 969818"/>
              <a:gd name="connsiteY5" fmla="*/ 0 h 86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18" h="869758">
                <a:moveTo>
                  <a:pt x="969818" y="869758"/>
                </a:moveTo>
                <a:cubicBezTo>
                  <a:pt x="962762" y="812030"/>
                  <a:pt x="955707" y="754303"/>
                  <a:pt x="915939" y="677333"/>
                </a:cubicBezTo>
                <a:cubicBezTo>
                  <a:pt x="876171" y="600363"/>
                  <a:pt x="804333" y="488757"/>
                  <a:pt x="731212" y="407939"/>
                </a:cubicBezTo>
                <a:cubicBezTo>
                  <a:pt x="658091" y="327121"/>
                  <a:pt x="556747" y="248868"/>
                  <a:pt x="477212" y="192424"/>
                </a:cubicBezTo>
                <a:cubicBezTo>
                  <a:pt x="397677" y="135980"/>
                  <a:pt x="333535" y="101344"/>
                  <a:pt x="254000" y="69273"/>
                </a:cubicBezTo>
                <a:cubicBezTo>
                  <a:pt x="174465" y="37202"/>
                  <a:pt x="0" y="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4"/>
          <p:cNvSpPr/>
          <p:nvPr/>
        </p:nvSpPr>
        <p:spPr>
          <a:xfrm>
            <a:off x="8092895" y="3660775"/>
            <a:ext cx="1185862" cy="220663"/>
          </a:xfrm>
          <a:custGeom>
            <a:avLst/>
            <a:gdLst>
              <a:gd name="connsiteX0" fmla="*/ 1323879 w 1323879"/>
              <a:gd name="connsiteY0" fmla="*/ 0 h 246303"/>
              <a:gd name="connsiteX1" fmla="*/ 1123758 w 1323879"/>
              <a:gd name="connsiteY1" fmla="*/ 84667 h 246303"/>
              <a:gd name="connsiteX2" fmla="*/ 954425 w 1323879"/>
              <a:gd name="connsiteY2" fmla="*/ 146242 h 246303"/>
              <a:gd name="connsiteX3" fmla="*/ 785091 w 1323879"/>
              <a:gd name="connsiteY3" fmla="*/ 192424 h 246303"/>
              <a:gd name="connsiteX4" fmla="*/ 569576 w 1323879"/>
              <a:gd name="connsiteY4" fmla="*/ 230909 h 246303"/>
              <a:gd name="connsiteX5" fmla="*/ 377152 w 1323879"/>
              <a:gd name="connsiteY5" fmla="*/ 246303 h 246303"/>
              <a:gd name="connsiteX6" fmla="*/ 184728 w 1323879"/>
              <a:gd name="connsiteY6" fmla="*/ 230909 h 246303"/>
              <a:gd name="connsiteX7" fmla="*/ 0 w 1323879"/>
              <a:gd name="connsiteY7" fmla="*/ 184727 h 2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879" h="246303">
                <a:moveTo>
                  <a:pt x="1323879" y="0"/>
                </a:moveTo>
                <a:cubicBezTo>
                  <a:pt x="1254606" y="30146"/>
                  <a:pt x="1185334" y="60293"/>
                  <a:pt x="1123758" y="84667"/>
                </a:cubicBezTo>
                <a:cubicBezTo>
                  <a:pt x="1062182" y="109041"/>
                  <a:pt x="1010869" y="128283"/>
                  <a:pt x="954425" y="146242"/>
                </a:cubicBezTo>
                <a:cubicBezTo>
                  <a:pt x="897981" y="164201"/>
                  <a:pt x="849232" y="178313"/>
                  <a:pt x="785091" y="192424"/>
                </a:cubicBezTo>
                <a:cubicBezTo>
                  <a:pt x="720950" y="206535"/>
                  <a:pt x="637566" y="221929"/>
                  <a:pt x="569576" y="230909"/>
                </a:cubicBezTo>
                <a:cubicBezTo>
                  <a:pt x="501586" y="239889"/>
                  <a:pt x="441293" y="246303"/>
                  <a:pt x="377152" y="246303"/>
                </a:cubicBezTo>
                <a:cubicBezTo>
                  <a:pt x="313011" y="246303"/>
                  <a:pt x="247587" y="241172"/>
                  <a:pt x="184728" y="230909"/>
                </a:cubicBezTo>
                <a:cubicBezTo>
                  <a:pt x="121869" y="220646"/>
                  <a:pt x="0" y="184727"/>
                  <a:pt x="0" y="184727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7"/>
          <p:cNvSpPr/>
          <p:nvPr/>
        </p:nvSpPr>
        <p:spPr>
          <a:xfrm>
            <a:off x="8513582" y="3757613"/>
            <a:ext cx="785813" cy="1171575"/>
          </a:xfrm>
          <a:custGeom>
            <a:avLst/>
            <a:gdLst>
              <a:gd name="connsiteX0" fmla="*/ 877617 w 877617"/>
              <a:gd name="connsiteY0" fmla="*/ 0 h 1308485"/>
              <a:gd name="connsiteX1" fmla="*/ 708283 w 877617"/>
              <a:gd name="connsiteY1" fmla="*/ 53878 h 1308485"/>
              <a:gd name="connsiteX2" fmla="*/ 508162 w 877617"/>
              <a:gd name="connsiteY2" fmla="*/ 138545 h 1308485"/>
              <a:gd name="connsiteX3" fmla="*/ 354223 w 877617"/>
              <a:gd name="connsiteY3" fmla="*/ 254000 h 1308485"/>
              <a:gd name="connsiteX4" fmla="*/ 246465 w 877617"/>
              <a:gd name="connsiteY4" fmla="*/ 400242 h 1308485"/>
              <a:gd name="connsiteX5" fmla="*/ 115617 w 877617"/>
              <a:gd name="connsiteY5" fmla="*/ 646545 h 1308485"/>
              <a:gd name="connsiteX6" fmla="*/ 61738 w 877617"/>
              <a:gd name="connsiteY6" fmla="*/ 854363 h 1308485"/>
              <a:gd name="connsiteX7" fmla="*/ 15556 w 877617"/>
              <a:gd name="connsiteY7" fmla="*/ 1092969 h 1308485"/>
              <a:gd name="connsiteX8" fmla="*/ 162 w 877617"/>
              <a:gd name="connsiteY8" fmla="*/ 1262303 h 1308485"/>
              <a:gd name="connsiteX9" fmla="*/ 23253 w 877617"/>
              <a:gd name="connsiteY9" fmla="*/ 1308485 h 1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617" h="1308485">
                <a:moveTo>
                  <a:pt x="877617" y="0"/>
                </a:moveTo>
                <a:cubicBezTo>
                  <a:pt x="823738" y="15393"/>
                  <a:pt x="769859" y="30787"/>
                  <a:pt x="708283" y="53878"/>
                </a:cubicBezTo>
                <a:cubicBezTo>
                  <a:pt x="646707" y="76969"/>
                  <a:pt x="567172" y="105191"/>
                  <a:pt x="508162" y="138545"/>
                </a:cubicBezTo>
                <a:cubicBezTo>
                  <a:pt x="449152" y="171899"/>
                  <a:pt x="397839" y="210384"/>
                  <a:pt x="354223" y="254000"/>
                </a:cubicBezTo>
                <a:cubicBezTo>
                  <a:pt x="310607" y="297616"/>
                  <a:pt x="286233" y="334818"/>
                  <a:pt x="246465" y="400242"/>
                </a:cubicBezTo>
                <a:cubicBezTo>
                  <a:pt x="206697" y="465666"/>
                  <a:pt x="146405" y="570858"/>
                  <a:pt x="115617" y="646545"/>
                </a:cubicBezTo>
                <a:cubicBezTo>
                  <a:pt x="84829" y="722232"/>
                  <a:pt x="78415" y="779959"/>
                  <a:pt x="61738" y="854363"/>
                </a:cubicBezTo>
                <a:cubicBezTo>
                  <a:pt x="45061" y="928767"/>
                  <a:pt x="25819" y="1024979"/>
                  <a:pt x="15556" y="1092969"/>
                </a:cubicBezTo>
                <a:cubicBezTo>
                  <a:pt x="5293" y="1160959"/>
                  <a:pt x="-1121" y="1226384"/>
                  <a:pt x="162" y="1262303"/>
                </a:cubicBezTo>
                <a:cubicBezTo>
                  <a:pt x="1445" y="1298222"/>
                  <a:pt x="23253" y="1308485"/>
                  <a:pt x="23253" y="1308485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8"/>
          <p:cNvSpPr/>
          <p:nvPr/>
        </p:nvSpPr>
        <p:spPr>
          <a:xfrm>
            <a:off x="9643882" y="3489325"/>
            <a:ext cx="1144588" cy="238125"/>
          </a:xfrm>
          <a:custGeom>
            <a:avLst/>
            <a:gdLst>
              <a:gd name="connsiteX0" fmla="*/ 0 w 1277697"/>
              <a:gd name="connsiteY0" fmla="*/ 169333 h 267083"/>
              <a:gd name="connsiteX1" fmla="*/ 153940 w 1277697"/>
              <a:gd name="connsiteY1" fmla="*/ 230909 h 267083"/>
              <a:gd name="connsiteX2" fmla="*/ 384849 w 1277697"/>
              <a:gd name="connsiteY2" fmla="*/ 261697 h 267083"/>
              <a:gd name="connsiteX3" fmla="*/ 631152 w 1277697"/>
              <a:gd name="connsiteY3" fmla="*/ 261697 h 267083"/>
              <a:gd name="connsiteX4" fmla="*/ 900546 w 1277697"/>
              <a:gd name="connsiteY4" fmla="*/ 207818 h 267083"/>
              <a:gd name="connsiteX5" fmla="*/ 1100667 w 1277697"/>
              <a:gd name="connsiteY5" fmla="*/ 115454 h 267083"/>
              <a:gd name="connsiteX6" fmla="*/ 1277697 w 1277697"/>
              <a:gd name="connsiteY6" fmla="*/ 0 h 26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97" h="267083">
                <a:moveTo>
                  <a:pt x="0" y="169333"/>
                </a:moveTo>
                <a:cubicBezTo>
                  <a:pt x="44899" y="192424"/>
                  <a:pt x="89799" y="215515"/>
                  <a:pt x="153940" y="230909"/>
                </a:cubicBezTo>
                <a:cubicBezTo>
                  <a:pt x="218081" y="246303"/>
                  <a:pt x="305314" y="256566"/>
                  <a:pt x="384849" y="261697"/>
                </a:cubicBezTo>
                <a:cubicBezTo>
                  <a:pt x="464384" y="266828"/>
                  <a:pt x="545203" y="270677"/>
                  <a:pt x="631152" y="261697"/>
                </a:cubicBezTo>
                <a:cubicBezTo>
                  <a:pt x="717101" y="252717"/>
                  <a:pt x="822294" y="232192"/>
                  <a:pt x="900546" y="207818"/>
                </a:cubicBezTo>
                <a:cubicBezTo>
                  <a:pt x="978798" y="183444"/>
                  <a:pt x="1037809" y="150090"/>
                  <a:pt x="1100667" y="115454"/>
                </a:cubicBezTo>
                <a:cubicBezTo>
                  <a:pt x="1163525" y="80818"/>
                  <a:pt x="1277697" y="0"/>
                  <a:pt x="1277697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9"/>
          <p:cNvSpPr/>
          <p:nvPr/>
        </p:nvSpPr>
        <p:spPr>
          <a:xfrm>
            <a:off x="9326382" y="3951288"/>
            <a:ext cx="123825" cy="1185862"/>
          </a:xfrm>
          <a:custGeom>
            <a:avLst/>
            <a:gdLst>
              <a:gd name="connsiteX0" fmla="*/ 138545 w 138545"/>
              <a:gd name="connsiteY0" fmla="*/ 0 h 1323879"/>
              <a:gd name="connsiteX1" fmla="*/ 115454 w 138545"/>
              <a:gd name="connsiteY1" fmla="*/ 407939 h 1323879"/>
              <a:gd name="connsiteX2" fmla="*/ 84667 w 138545"/>
              <a:gd name="connsiteY2" fmla="*/ 700424 h 1323879"/>
              <a:gd name="connsiteX3" fmla="*/ 46182 w 138545"/>
              <a:gd name="connsiteY3" fmla="*/ 1054485 h 1323879"/>
              <a:gd name="connsiteX4" fmla="*/ 0 w 138545"/>
              <a:gd name="connsiteY4" fmla="*/ 1323879 h 13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45" h="1323879">
                <a:moveTo>
                  <a:pt x="138545" y="0"/>
                </a:moveTo>
                <a:cubicBezTo>
                  <a:pt x="131489" y="145601"/>
                  <a:pt x="124434" y="291202"/>
                  <a:pt x="115454" y="407939"/>
                </a:cubicBezTo>
                <a:cubicBezTo>
                  <a:pt x="106474" y="524676"/>
                  <a:pt x="96212" y="592666"/>
                  <a:pt x="84667" y="700424"/>
                </a:cubicBezTo>
                <a:cubicBezTo>
                  <a:pt x="73122" y="808182"/>
                  <a:pt x="60293" y="950576"/>
                  <a:pt x="46182" y="1054485"/>
                </a:cubicBezTo>
                <a:cubicBezTo>
                  <a:pt x="32071" y="1158394"/>
                  <a:pt x="3848" y="1276415"/>
                  <a:pt x="0" y="1323879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10"/>
          <p:cNvSpPr/>
          <p:nvPr/>
        </p:nvSpPr>
        <p:spPr>
          <a:xfrm>
            <a:off x="9596257" y="3716338"/>
            <a:ext cx="504825" cy="1241425"/>
          </a:xfrm>
          <a:custGeom>
            <a:avLst/>
            <a:gdLst>
              <a:gd name="connsiteX0" fmla="*/ 0 w 564158"/>
              <a:gd name="connsiteY0" fmla="*/ 0 h 1385454"/>
              <a:gd name="connsiteX1" fmla="*/ 184727 w 564158"/>
              <a:gd name="connsiteY1" fmla="*/ 138545 h 1385454"/>
              <a:gd name="connsiteX2" fmla="*/ 323272 w 564158"/>
              <a:gd name="connsiteY2" fmla="*/ 330969 h 1385454"/>
              <a:gd name="connsiteX3" fmla="*/ 415636 w 564158"/>
              <a:gd name="connsiteY3" fmla="*/ 538788 h 1385454"/>
              <a:gd name="connsiteX4" fmla="*/ 500303 w 564158"/>
              <a:gd name="connsiteY4" fmla="*/ 785091 h 1385454"/>
              <a:gd name="connsiteX5" fmla="*/ 531091 w 564158"/>
              <a:gd name="connsiteY5" fmla="*/ 1008303 h 1385454"/>
              <a:gd name="connsiteX6" fmla="*/ 561878 w 564158"/>
              <a:gd name="connsiteY6" fmla="*/ 1216121 h 1385454"/>
              <a:gd name="connsiteX7" fmla="*/ 561878 w 564158"/>
              <a:gd name="connsiteY7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58" h="1385454">
                <a:moveTo>
                  <a:pt x="0" y="0"/>
                </a:moveTo>
                <a:cubicBezTo>
                  <a:pt x="65424" y="41692"/>
                  <a:pt x="130848" y="83384"/>
                  <a:pt x="184727" y="138545"/>
                </a:cubicBezTo>
                <a:cubicBezTo>
                  <a:pt x="238606" y="193706"/>
                  <a:pt x="284787" y="264262"/>
                  <a:pt x="323272" y="330969"/>
                </a:cubicBezTo>
                <a:cubicBezTo>
                  <a:pt x="361757" y="397676"/>
                  <a:pt x="386131" y="463101"/>
                  <a:pt x="415636" y="538788"/>
                </a:cubicBezTo>
                <a:cubicBezTo>
                  <a:pt x="445141" y="614475"/>
                  <a:pt x="481060" y="706838"/>
                  <a:pt x="500303" y="785091"/>
                </a:cubicBezTo>
                <a:cubicBezTo>
                  <a:pt x="519546" y="863344"/>
                  <a:pt x="520829" y="936465"/>
                  <a:pt x="531091" y="1008303"/>
                </a:cubicBezTo>
                <a:cubicBezTo>
                  <a:pt x="541353" y="1080141"/>
                  <a:pt x="556747" y="1153263"/>
                  <a:pt x="561878" y="1216121"/>
                </a:cubicBezTo>
                <a:cubicBezTo>
                  <a:pt x="567009" y="1278980"/>
                  <a:pt x="561878" y="1385454"/>
                  <a:pt x="561878" y="1385454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95" y="3355975"/>
            <a:ext cx="14001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Oval 26"/>
          <p:cNvSpPr>
            <a:spLocks noChangeAspect="1"/>
          </p:cNvSpPr>
          <p:nvPr/>
        </p:nvSpPr>
        <p:spPr>
          <a:xfrm>
            <a:off x="9262882" y="2090738"/>
            <a:ext cx="407988" cy="407987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74" name="Oval 27"/>
          <p:cNvSpPr>
            <a:spLocks noChangeAspect="1"/>
          </p:cNvSpPr>
          <p:nvPr/>
        </p:nvSpPr>
        <p:spPr>
          <a:xfrm>
            <a:off x="8124645" y="2581275"/>
            <a:ext cx="409575" cy="409575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75" name="Oval 29"/>
          <p:cNvSpPr>
            <a:spLocks noChangeAspect="1"/>
          </p:cNvSpPr>
          <p:nvPr/>
        </p:nvSpPr>
        <p:spPr>
          <a:xfrm>
            <a:off x="7749995" y="3552825"/>
            <a:ext cx="409575" cy="409575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6" name="Oval 31"/>
          <p:cNvSpPr>
            <a:spLocks noChangeAspect="1"/>
          </p:cNvSpPr>
          <p:nvPr/>
        </p:nvSpPr>
        <p:spPr>
          <a:xfrm>
            <a:off x="8329432" y="4821238"/>
            <a:ext cx="409575" cy="409575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7" name="Oval 33"/>
          <p:cNvSpPr>
            <a:spLocks noChangeAspect="1"/>
          </p:cNvSpPr>
          <p:nvPr/>
        </p:nvSpPr>
        <p:spPr>
          <a:xfrm>
            <a:off x="9115245" y="5026025"/>
            <a:ext cx="409575" cy="409575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8" name="Oval 35"/>
          <p:cNvSpPr>
            <a:spLocks noChangeAspect="1"/>
          </p:cNvSpPr>
          <p:nvPr/>
        </p:nvSpPr>
        <p:spPr>
          <a:xfrm>
            <a:off x="9951857" y="4875213"/>
            <a:ext cx="409575" cy="407987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9" name="Oval 37"/>
          <p:cNvSpPr>
            <a:spLocks noChangeAspect="1"/>
          </p:cNvSpPr>
          <p:nvPr/>
        </p:nvSpPr>
        <p:spPr>
          <a:xfrm>
            <a:off x="10648770" y="3238500"/>
            <a:ext cx="407987" cy="409575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0" name="Oval 39"/>
          <p:cNvSpPr>
            <a:spLocks noChangeAspect="1"/>
          </p:cNvSpPr>
          <p:nvPr/>
        </p:nvSpPr>
        <p:spPr>
          <a:xfrm>
            <a:off x="10312220" y="2574925"/>
            <a:ext cx="409575" cy="409575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1" name="内容占位符 2"/>
          <p:cNvSpPr txBox="1">
            <a:spLocks/>
          </p:cNvSpPr>
          <p:nvPr/>
        </p:nvSpPr>
        <p:spPr>
          <a:xfrm>
            <a:off x="1071200" y="3726235"/>
            <a:ext cx="6282099" cy="993776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2</a:t>
            </a:r>
            <a:r>
              <a:rPr lang="zh-CN" altLang="en-US" dirty="0"/>
              <a:t>．无论怎么扫都能</a:t>
            </a:r>
            <a:r>
              <a:rPr lang="zh-CN" altLang="en-US" dirty="0" smtClean="0"/>
              <a:t>识别</a:t>
            </a:r>
            <a:r>
              <a:rPr lang="en-US" altLang="zh-CN" dirty="0" smtClean="0"/>
              <a:t>——</a:t>
            </a:r>
            <a:r>
              <a:rPr lang="zh-CN" altLang="en-US" dirty="0"/>
              <a:t>对用户行为无限制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2" name="内容占位符 2"/>
          <p:cNvSpPr txBox="1">
            <a:spLocks/>
          </p:cNvSpPr>
          <p:nvPr/>
        </p:nvSpPr>
        <p:spPr>
          <a:xfrm>
            <a:off x="1051748" y="4848861"/>
            <a:ext cx="5253801" cy="600986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3</a:t>
            </a:r>
            <a:r>
              <a:rPr lang="zh-CN" altLang="en-US" dirty="0"/>
              <a:t>．利用“移动图像识别技术”拍照购买</a:t>
            </a:r>
          </a:p>
        </p:txBody>
      </p:sp>
      <p:pic>
        <p:nvPicPr>
          <p:cNvPr id="83" name="Picture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2" y="3561830"/>
            <a:ext cx="8016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2" y="4713958"/>
            <a:ext cx="8016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/>
              <a:t>基于</a:t>
            </a:r>
            <a:r>
              <a:rPr lang="en-US" altLang="zh-CN" dirty="0"/>
              <a:t>LBS </a:t>
            </a:r>
            <a:r>
              <a:rPr lang="zh-CN" altLang="en-US" dirty="0"/>
              <a:t>的应用大放异彩</a:t>
            </a: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609600" y="1127083"/>
            <a:ext cx="10972800" cy="1320841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/>
              <a:t>地理位置服务（</a:t>
            </a:r>
            <a:r>
              <a:rPr lang="en-US" altLang="zh-CN" dirty="0"/>
              <a:t>Location Based Services</a:t>
            </a:r>
            <a:r>
              <a:rPr lang="zh-CN" altLang="en-US" dirty="0"/>
              <a:t>，</a:t>
            </a:r>
            <a:r>
              <a:rPr lang="en-US" altLang="zh-CN" dirty="0"/>
              <a:t>LBS</a:t>
            </a:r>
            <a:r>
              <a:rPr lang="zh-CN" altLang="en-US" dirty="0"/>
              <a:t>）又称定位服务，是指</a:t>
            </a:r>
            <a:r>
              <a:rPr lang="zh-CN" altLang="en-US" dirty="0" smtClean="0"/>
              <a:t>通过移动</a:t>
            </a:r>
            <a:r>
              <a:rPr lang="zh-CN" altLang="en-US" dirty="0"/>
              <a:t>终端和移动网络的配合，确定移动用户的实际地理位置，从而提供</a:t>
            </a:r>
            <a:r>
              <a:rPr lang="zh-CN" altLang="en-US" dirty="0" smtClean="0"/>
              <a:t>用户所</a:t>
            </a:r>
            <a:r>
              <a:rPr lang="zh-CN" altLang="en-US" dirty="0"/>
              <a:t>需要的与位置相关的服务。</a:t>
            </a:r>
          </a:p>
        </p:txBody>
      </p:sp>
      <p:sp>
        <p:nvSpPr>
          <p:cNvPr id="5" name="直接连接符 4"/>
          <p:cNvSpPr/>
          <p:nvPr/>
        </p:nvSpPr>
        <p:spPr>
          <a:xfrm>
            <a:off x="1347786" y="5466105"/>
            <a:ext cx="1023461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直接连接符 5"/>
          <p:cNvSpPr/>
          <p:nvPr/>
        </p:nvSpPr>
        <p:spPr>
          <a:xfrm>
            <a:off x="1347786" y="4422009"/>
            <a:ext cx="10234613" cy="0"/>
          </a:xfrm>
          <a:prstGeom prst="line">
            <a:avLst/>
          </a:prstGeom>
          <a:ln w="38100">
            <a:solidFill>
              <a:srgbClr val="12A89D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直接连接符 6"/>
          <p:cNvSpPr/>
          <p:nvPr/>
        </p:nvSpPr>
        <p:spPr>
          <a:xfrm>
            <a:off x="1347786" y="3063589"/>
            <a:ext cx="102346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 8"/>
          <p:cNvSpPr/>
          <p:nvPr/>
        </p:nvSpPr>
        <p:spPr>
          <a:xfrm>
            <a:off x="1347786" y="2531434"/>
            <a:ext cx="2660999" cy="532154"/>
          </a:xfrm>
          <a:custGeom>
            <a:avLst/>
            <a:gdLst>
              <a:gd name="connsiteX0" fmla="*/ 63307 w 2660999"/>
              <a:gd name="connsiteY0" fmla="*/ 0 h 379764"/>
              <a:gd name="connsiteX1" fmla="*/ 2597692 w 2660999"/>
              <a:gd name="connsiteY1" fmla="*/ 0 h 379764"/>
              <a:gd name="connsiteX2" fmla="*/ 2660999 w 2660999"/>
              <a:gd name="connsiteY2" fmla="*/ 63307 h 379764"/>
              <a:gd name="connsiteX3" fmla="*/ 2660999 w 2660999"/>
              <a:gd name="connsiteY3" fmla="*/ 379764 h 379764"/>
              <a:gd name="connsiteX4" fmla="*/ 2660999 w 2660999"/>
              <a:gd name="connsiteY4" fmla="*/ 379764 h 379764"/>
              <a:gd name="connsiteX5" fmla="*/ 0 w 2660999"/>
              <a:gd name="connsiteY5" fmla="*/ 379764 h 379764"/>
              <a:gd name="connsiteX6" fmla="*/ 0 w 2660999"/>
              <a:gd name="connsiteY6" fmla="*/ 379764 h 379764"/>
              <a:gd name="connsiteX7" fmla="*/ 0 w 2660999"/>
              <a:gd name="connsiteY7" fmla="*/ 63307 h 379764"/>
              <a:gd name="connsiteX8" fmla="*/ 63307 w 2660999"/>
              <a:gd name="connsiteY8" fmla="*/ 0 h 37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0999" h="379764">
                <a:moveTo>
                  <a:pt x="63307" y="0"/>
                </a:moveTo>
                <a:lnTo>
                  <a:pt x="2597692" y="0"/>
                </a:lnTo>
                <a:cubicBezTo>
                  <a:pt x="2632655" y="0"/>
                  <a:pt x="2660999" y="28344"/>
                  <a:pt x="2660999" y="63307"/>
                </a:cubicBezTo>
                <a:lnTo>
                  <a:pt x="2660999" y="379764"/>
                </a:lnTo>
                <a:lnTo>
                  <a:pt x="2660999" y="379764"/>
                </a:lnTo>
                <a:lnTo>
                  <a:pt x="0" y="379764"/>
                </a:lnTo>
                <a:lnTo>
                  <a:pt x="0" y="379764"/>
                </a:lnTo>
                <a:lnTo>
                  <a:pt x="0" y="63307"/>
                </a:lnTo>
                <a:cubicBezTo>
                  <a:pt x="0" y="28344"/>
                  <a:pt x="28344" y="0"/>
                  <a:pt x="633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547" tIns="58547" rIns="58547" bIns="4000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100" kern="1200" dirty="0" smtClean="0"/>
              <a:t>1</a:t>
            </a:r>
            <a:endParaRPr lang="zh-CN" altLang="en-US" sz="2100" kern="1200" dirty="0"/>
          </a:p>
        </p:txBody>
      </p:sp>
      <p:sp>
        <p:nvSpPr>
          <p:cNvPr id="10" name="任意多边形 9"/>
          <p:cNvSpPr/>
          <p:nvPr/>
        </p:nvSpPr>
        <p:spPr>
          <a:xfrm>
            <a:off x="1347786" y="3187414"/>
            <a:ext cx="10234613" cy="759642"/>
          </a:xfrm>
          <a:custGeom>
            <a:avLst/>
            <a:gdLst>
              <a:gd name="connsiteX0" fmla="*/ 0 w 10234613"/>
              <a:gd name="connsiteY0" fmla="*/ 0 h 759642"/>
              <a:gd name="connsiteX1" fmla="*/ 10234613 w 10234613"/>
              <a:gd name="connsiteY1" fmla="*/ 0 h 759642"/>
              <a:gd name="connsiteX2" fmla="*/ 10234613 w 10234613"/>
              <a:gd name="connsiteY2" fmla="*/ 759642 h 759642"/>
              <a:gd name="connsiteX3" fmla="*/ 0 w 10234613"/>
              <a:gd name="connsiteY3" fmla="*/ 759642 h 759642"/>
              <a:gd name="connsiteX4" fmla="*/ 0 w 10234613"/>
              <a:gd name="connsiteY4" fmla="*/ 0 h 7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613" h="759642">
                <a:moveTo>
                  <a:pt x="0" y="0"/>
                </a:moveTo>
                <a:lnTo>
                  <a:pt x="10234613" y="0"/>
                </a:lnTo>
                <a:lnTo>
                  <a:pt x="10234613" y="759642"/>
                </a:lnTo>
                <a:lnTo>
                  <a:pt x="0" y="7596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800" kern="1200" dirty="0" smtClean="0"/>
              <a:t>LBS </a:t>
            </a:r>
            <a:r>
              <a:rPr lang="zh-CN" altLang="en-US" sz="1800" kern="1200" dirty="0" smtClean="0"/>
              <a:t>技术的引入，使用户的搜索成本大为降低，不仅为用户带来了更低的商品折扣，也使用户真切地体验到了移动电子商务带来的优惠，提升了用户体验</a:t>
            </a:r>
            <a:endParaRPr lang="zh-CN" altLang="en-US" sz="18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4008785" y="4156545"/>
            <a:ext cx="7573614" cy="379764"/>
          </a:xfrm>
          <a:custGeom>
            <a:avLst/>
            <a:gdLst>
              <a:gd name="connsiteX0" fmla="*/ 0 w 7573614"/>
              <a:gd name="connsiteY0" fmla="*/ 0 h 379764"/>
              <a:gd name="connsiteX1" fmla="*/ 7573614 w 7573614"/>
              <a:gd name="connsiteY1" fmla="*/ 0 h 379764"/>
              <a:gd name="connsiteX2" fmla="*/ 7573614 w 7573614"/>
              <a:gd name="connsiteY2" fmla="*/ 379764 h 379764"/>
              <a:gd name="connsiteX3" fmla="*/ 0 w 7573614"/>
              <a:gd name="connsiteY3" fmla="*/ 379764 h 379764"/>
              <a:gd name="connsiteX4" fmla="*/ 0 w 7573614"/>
              <a:gd name="connsiteY4" fmla="*/ 0 h 37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3614" h="379764">
                <a:moveTo>
                  <a:pt x="0" y="0"/>
                </a:moveTo>
                <a:lnTo>
                  <a:pt x="7573614" y="0"/>
                </a:lnTo>
                <a:lnTo>
                  <a:pt x="7573614" y="379764"/>
                </a:lnTo>
                <a:lnTo>
                  <a:pt x="0" y="379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28575" rIns="28575" bIns="28575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12" name="任意多边形 11"/>
          <p:cNvSpPr/>
          <p:nvPr/>
        </p:nvSpPr>
        <p:spPr>
          <a:xfrm>
            <a:off x="1347786" y="3889855"/>
            <a:ext cx="2660999" cy="532154"/>
          </a:xfrm>
          <a:custGeom>
            <a:avLst/>
            <a:gdLst>
              <a:gd name="connsiteX0" fmla="*/ 63307 w 2660999"/>
              <a:gd name="connsiteY0" fmla="*/ 0 h 379764"/>
              <a:gd name="connsiteX1" fmla="*/ 2597692 w 2660999"/>
              <a:gd name="connsiteY1" fmla="*/ 0 h 379764"/>
              <a:gd name="connsiteX2" fmla="*/ 2660999 w 2660999"/>
              <a:gd name="connsiteY2" fmla="*/ 63307 h 379764"/>
              <a:gd name="connsiteX3" fmla="*/ 2660999 w 2660999"/>
              <a:gd name="connsiteY3" fmla="*/ 379764 h 379764"/>
              <a:gd name="connsiteX4" fmla="*/ 2660999 w 2660999"/>
              <a:gd name="connsiteY4" fmla="*/ 379764 h 379764"/>
              <a:gd name="connsiteX5" fmla="*/ 0 w 2660999"/>
              <a:gd name="connsiteY5" fmla="*/ 379764 h 379764"/>
              <a:gd name="connsiteX6" fmla="*/ 0 w 2660999"/>
              <a:gd name="connsiteY6" fmla="*/ 379764 h 379764"/>
              <a:gd name="connsiteX7" fmla="*/ 0 w 2660999"/>
              <a:gd name="connsiteY7" fmla="*/ 63307 h 379764"/>
              <a:gd name="connsiteX8" fmla="*/ 63307 w 2660999"/>
              <a:gd name="connsiteY8" fmla="*/ 0 h 37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0999" h="379764">
                <a:moveTo>
                  <a:pt x="63307" y="0"/>
                </a:moveTo>
                <a:lnTo>
                  <a:pt x="2597692" y="0"/>
                </a:lnTo>
                <a:cubicBezTo>
                  <a:pt x="2632655" y="0"/>
                  <a:pt x="2660999" y="28344"/>
                  <a:pt x="2660999" y="63307"/>
                </a:cubicBezTo>
                <a:lnTo>
                  <a:pt x="2660999" y="379764"/>
                </a:lnTo>
                <a:lnTo>
                  <a:pt x="2660999" y="379764"/>
                </a:lnTo>
                <a:lnTo>
                  <a:pt x="0" y="379764"/>
                </a:lnTo>
                <a:lnTo>
                  <a:pt x="0" y="379764"/>
                </a:lnTo>
                <a:lnTo>
                  <a:pt x="0" y="63307"/>
                </a:lnTo>
                <a:cubicBezTo>
                  <a:pt x="0" y="28344"/>
                  <a:pt x="28344" y="0"/>
                  <a:pt x="63307" y="0"/>
                </a:cubicBezTo>
                <a:close/>
              </a:path>
            </a:pathLst>
          </a:custGeom>
          <a:solidFill>
            <a:srgbClr val="12A89D"/>
          </a:solidFill>
          <a:ln>
            <a:noFill/>
          </a:ln>
        </p:spPr>
        <p:style>
          <a:lnRef idx="2">
            <a:schemeClr val="accent5">
              <a:hueOff val="-5675477"/>
              <a:satOff val="8616"/>
              <a:lumOff val="-15097"/>
              <a:alphaOff val="0"/>
            </a:schemeClr>
          </a:lnRef>
          <a:fillRef idx="1">
            <a:schemeClr val="accent5">
              <a:hueOff val="-5675477"/>
              <a:satOff val="8616"/>
              <a:lumOff val="-15097"/>
              <a:alphaOff val="0"/>
            </a:schemeClr>
          </a:fillRef>
          <a:effectRef idx="0">
            <a:schemeClr val="accent5">
              <a:hueOff val="-5675477"/>
              <a:satOff val="8616"/>
              <a:lumOff val="-150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547" tIns="58547" rIns="58547" bIns="4000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100" kern="1200" dirty="0" smtClean="0"/>
              <a:t>2</a:t>
            </a:r>
            <a:endParaRPr lang="zh-CN" altLang="en-US" sz="2100" kern="1200" dirty="0"/>
          </a:p>
        </p:txBody>
      </p:sp>
      <p:sp>
        <p:nvSpPr>
          <p:cNvPr id="13" name="任意多边形 12"/>
          <p:cNvSpPr/>
          <p:nvPr/>
        </p:nvSpPr>
        <p:spPr>
          <a:xfrm>
            <a:off x="1347786" y="4536309"/>
            <a:ext cx="10234613" cy="759642"/>
          </a:xfrm>
          <a:custGeom>
            <a:avLst/>
            <a:gdLst>
              <a:gd name="connsiteX0" fmla="*/ 0 w 10234613"/>
              <a:gd name="connsiteY0" fmla="*/ 0 h 759642"/>
              <a:gd name="connsiteX1" fmla="*/ 10234613 w 10234613"/>
              <a:gd name="connsiteY1" fmla="*/ 0 h 759642"/>
              <a:gd name="connsiteX2" fmla="*/ 10234613 w 10234613"/>
              <a:gd name="connsiteY2" fmla="*/ 759642 h 759642"/>
              <a:gd name="connsiteX3" fmla="*/ 0 w 10234613"/>
              <a:gd name="connsiteY3" fmla="*/ 759642 h 759642"/>
              <a:gd name="connsiteX4" fmla="*/ 0 w 10234613"/>
              <a:gd name="connsiteY4" fmla="*/ 0 h 7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613" h="759642">
                <a:moveTo>
                  <a:pt x="0" y="0"/>
                </a:moveTo>
                <a:lnTo>
                  <a:pt x="10234613" y="0"/>
                </a:lnTo>
                <a:lnTo>
                  <a:pt x="10234613" y="759642"/>
                </a:lnTo>
                <a:lnTo>
                  <a:pt x="0" y="7596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800" kern="1200" dirty="0" smtClean="0"/>
              <a:t>LBS </a:t>
            </a:r>
            <a:r>
              <a:rPr lang="zh-CN" altLang="en-US" sz="1800" kern="1200" dirty="0" smtClean="0"/>
              <a:t>也使商户更快地锁定目标人群，进行针对性营销</a:t>
            </a:r>
            <a:endParaRPr lang="zh-CN" altLang="en-US" sz="1800" kern="1200" dirty="0"/>
          </a:p>
        </p:txBody>
      </p:sp>
      <p:sp>
        <p:nvSpPr>
          <p:cNvPr id="15" name="任意多边形 14"/>
          <p:cNvSpPr/>
          <p:nvPr/>
        </p:nvSpPr>
        <p:spPr>
          <a:xfrm>
            <a:off x="1347786" y="4914900"/>
            <a:ext cx="2660999" cy="532154"/>
          </a:xfrm>
          <a:custGeom>
            <a:avLst/>
            <a:gdLst>
              <a:gd name="connsiteX0" fmla="*/ 63307 w 2660999"/>
              <a:gd name="connsiteY0" fmla="*/ 0 h 379764"/>
              <a:gd name="connsiteX1" fmla="*/ 2597692 w 2660999"/>
              <a:gd name="connsiteY1" fmla="*/ 0 h 379764"/>
              <a:gd name="connsiteX2" fmla="*/ 2660999 w 2660999"/>
              <a:gd name="connsiteY2" fmla="*/ 63307 h 379764"/>
              <a:gd name="connsiteX3" fmla="*/ 2660999 w 2660999"/>
              <a:gd name="connsiteY3" fmla="*/ 379764 h 379764"/>
              <a:gd name="connsiteX4" fmla="*/ 2660999 w 2660999"/>
              <a:gd name="connsiteY4" fmla="*/ 379764 h 379764"/>
              <a:gd name="connsiteX5" fmla="*/ 0 w 2660999"/>
              <a:gd name="connsiteY5" fmla="*/ 379764 h 379764"/>
              <a:gd name="connsiteX6" fmla="*/ 0 w 2660999"/>
              <a:gd name="connsiteY6" fmla="*/ 379764 h 379764"/>
              <a:gd name="connsiteX7" fmla="*/ 0 w 2660999"/>
              <a:gd name="connsiteY7" fmla="*/ 63307 h 379764"/>
              <a:gd name="connsiteX8" fmla="*/ 63307 w 2660999"/>
              <a:gd name="connsiteY8" fmla="*/ 0 h 37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0999" h="379764">
                <a:moveTo>
                  <a:pt x="63307" y="0"/>
                </a:moveTo>
                <a:lnTo>
                  <a:pt x="2597692" y="0"/>
                </a:lnTo>
                <a:cubicBezTo>
                  <a:pt x="2632655" y="0"/>
                  <a:pt x="2660999" y="28344"/>
                  <a:pt x="2660999" y="63307"/>
                </a:cubicBezTo>
                <a:lnTo>
                  <a:pt x="2660999" y="379764"/>
                </a:lnTo>
                <a:lnTo>
                  <a:pt x="2660999" y="379764"/>
                </a:lnTo>
                <a:lnTo>
                  <a:pt x="0" y="379764"/>
                </a:lnTo>
                <a:lnTo>
                  <a:pt x="0" y="379764"/>
                </a:lnTo>
                <a:lnTo>
                  <a:pt x="0" y="63307"/>
                </a:lnTo>
                <a:cubicBezTo>
                  <a:pt x="0" y="28344"/>
                  <a:pt x="28344" y="0"/>
                  <a:pt x="633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hueOff val="-11350954"/>
              <a:satOff val="17233"/>
              <a:lumOff val="-30195"/>
              <a:alphaOff val="0"/>
            </a:schemeClr>
          </a:lnRef>
          <a:fillRef idx="1">
            <a:schemeClr val="accent5">
              <a:hueOff val="-11350954"/>
              <a:satOff val="17233"/>
              <a:lumOff val="-30195"/>
              <a:alphaOff val="0"/>
            </a:schemeClr>
          </a:fillRef>
          <a:effectRef idx="0">
            <a:schemeClr val="accent5">
              <a:hueOff val="-11350954"/>
              <a:satOff val="17233"/>
              <a:lumOff val="-301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547" tIns="58547" rIns="58547" bIns="4000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100" kern="1200" dirty="0" smtClean="0"/>
              <a:t>3</a:t>
            </a:r>
            <a:endParaRPr lang="zh-CN" altLang="en-US" sz="2100" kern="1200" dirty="0"/>
          </a:p>
        </p:txBody>
      </p:sp>
      <p:sp>
        <p:nvSpPr>
          <p:cNvPr id="16" name="任意多边形 15"/>
          <p:cNvSpPr/>
          <p:nvPr/>
        </p:nvSpPr>
        <p:spPr>
          <a:xfrm>
            <a:off x="1347786" y="5742330"/>
            <a:ext cx="10234613" cy="759642"/>
          </a:xfrm>
          <a:custGeom>
            <a:avLst/>
            <a:gdLst>
              <a:gd name="connsiteX0" fmla="*/ 0 w 10234613"/>
              <a:gd name="connsiteY0" fmla="*/ 0 h 759642"/>
              <a:gd name="connsiteX1" fmla="*/ 10234613 w 10234613"/>
              <a:gd name="connsiteY1" fmla="*/ 0 h 759642"/>
              <a:gd name="connsiteX2" fmla="*/ 10234613 w 10234613"/>
              <a:gd name="connsiteY2" fmla="*/ 759642 h 759642"/>
              <a:gd name="connsiteX3" fmla="*/ 0 w 10234613"/>
              <a:gd name="connsiteY3" fmla="*/ 759642 h 759642"/>
              <a:gd name="connsiteX4" fmla="*/ 0 w 10234613"/>
              <a:gd name="connsiteY4" fmla="*/ 0 h 7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613" h="759642">
                <a:moveTo>
                  <a:pt x="0" y="0"/>
                </a:moveTo>
                <a:lnTo>
                  <a:pt x="10234613" y="0"/>
                </a:lnTo>
                <a:lnTo>
                  <a:pt x="10234613" y="759642"/>
                </a:lnTo>
                <a:lnTo>
                  <a:pt x="0" y="7596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800" kern="1200" dirty="0" smtClean="0">
                <a:latin typeface="+mj-ea"/>
                <a:ea typeface="+mj-ea"/>
              </a:rPr>
              <a:t>对于移动电子商务运营商，因为</a:t>
            </a:r>
            <a:r>
              <a:rPr lang="en-US" altLang="en-US" sz="1800" kern="1200" dirty="0" smtClean="0">
                <a:latin typeface="+mj-ea"/>
                <a:ea typeface="+mj-ea"/>
              </a:rPr>
              <a:t>LBS </a:t>
            </a:r>
            <a:r>
              <a:rPr lang="zh-CN" altLang="en-US" sz="1800" kern="1200" dirty="0" smtClean="0">
                <a:latin typeface="+mj-ea"/>
                <a:ea typeface="+mj-ea"/>
              </a:rPr>
              <a:t>技术不仅带来了广告收入，还可以通过向商家提供流量分析工具而盈利。</a:t>
            </a:r>
            <a:endParaRPr lang="zh-CN" altLang="en-US" sz="1800" kern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13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3"/>
          <p:cNvGrpSpPr>
            <a:grpSpLocks/>
          </p:cNvGrpSpPr>
          <p:nvPr/>
        </p:nvGrpSpPr>
        <p:grpSpPr bwMode="auto">
          <a:xfrm>
            <a:off x="0" y="0"/>
            <a:ext cx="6846888" cy="6846888"/>
            <a:chOff x="0" y="0"/>
            <a:chExt cx="6847115" cy="6847115"/>
          </a:xfrm>
        </p:grpSpPr>
        <p:sp>
          <p:nvSpPr>
            <p:cNvPr id="3" name="直角三角形 2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0" y="3516430"/>
              <a:ext cx="3330685" cy="3330685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" name="文本框 12"/>
          <p:cNvSpPr txBox="1">
            <a:spLocks noChangeArrowheads="1"/>
          </p:cNvSpPr>
          <p:nvPr/>
        </p:nvSpPr>
        <p:spPr bwMode="auto">
          <a:xfrm rot="2718185">
            <a:off x="1065213" y="4213225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 rot="2688129">
            <a:off x="-314325" y="5210175"/>
            <a:ext cx="3508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57"/>
          <p:cNvGrpSpPr>
            <a:grpSpLocks/>
          </p:cNvGrpSpPr>
          <p:nvPr/>
        </p:nvGrpSpPr>
        <p:grpSpPr bwMode="auto">
          <a:xfrm rot="10800000">
            <a:off x="10663713" y="0"/>
            <a:ext cx="1509713" cy="1509713"/>
            <a:chOff x="0" y="0"/>
            <a:chExt cx="6847115" cy="6847115"/>
          </a:xfrm>
        </p:grpSpPr>
        <p:sp>
          <p:nvSpPr>
            <p:cNvPr id="35" name="直角三角形 34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直角三角形 35"/>
            <p:cNvSpPr/>
            <p:nvPr/>
          </p:nvSpPr>
          <p:spPr>
            <a:xfrm>
              <a:off x="0" y="3527955"/>
              <a:ext cx="3333560" cy="3333560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" name="矩形: 圆角 14">
            <a:extLst>
              <a:ext uri="{FF2B5EF4-FFF2-40B4-BE49-F238E27FC236}">
                <a16:creationId xmlns="" xmlns:a16="http://schemas.microsoft.com/office/drawing/2014/main" id="{DA6975DB-26E7-479F-BD35-1D8BDA286C58}"/>
              </a:ext>
            </a:extLst>
          </p:cNvPr>
          <p:cNvSpPr/>
          <p:nvPr/>
        </p:nvSpPr>
        <p:spPr bwMode="auto">
          <a:xfrm>
            <a:off x="5092859" y="1513785"/>
            <a:ext cx="960698" cy="486138"/>
          </a:xfrm>
          <a:prstGeom prst="roundRect">
            <a:avLst/>
          </a:prstGeom>
          <a:solidFill>
            <a:srgbClr val="12A8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86DDA551-8B4A-4283-9F61-A12C755DA526}"/>
              </a:ext>
            </a:extLst>
          </p:cNvPr>
          <p:cNvSpPr/>
          <p:nvPr/>
        </p:nvSpPr>
        <p:spPr>
          <a:xfrm>
            <a:off x="6204027" y="1560613"/>
            <a:ext cx="479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2A89D"/>
                </a:solidFill>
                <a:latin typeface="+mn-ea"/>
                <a:ea typeface="+mn-ea"/>
              </a:rPr>
              <a:t>移动电子商务的发展历程及现状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59FF8B5B-C841-4D64-A514-1B468A9E2ECA}"/>
              </a:ext>
            </a:extLst>
          </p:cNvPr>
          <p:cNvSpPr/>
          <p:nvPr/>
        </p:nvSpPr>
        <p:spPr>
          <a:xfrm>
            <a:off x="5231755" y="1537991"/>
            <a:ext cx="6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45" name="矩形: 圆角 19">
            <a:extLst>
              <a:ext uri="{FF2B5EF4-FFF2-40B4-BE49-F238E27FC236}">
                <a16:creationId xmlns="" xmlns:a16="http://schemas.microsoft.com/office/drawing/2014/main" id="{3477E149-2E6C-4413-9384-321680157510}"/>
              </a:ext>
            </a:extLst>
          </p:cNvPr>
          <p:cNvSpPr/>
          <p:nvPr/>
        </p:nvSpPr>
        <p:spPr bwMode="auto">
          <a:xfrm>
            <a:off x="5092859" y="2328642"/>
            <a:ext cx="960698" cy="48613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66D7701-F63E-406A-8585-04B1715AB42C}"/>
              </a:ext>
            </a:extLst>
          </p:cNvPr>
          <p:cNvSpPr/>
          <p:nvPr/>
        </p:nvSpPr>
        <p:spPr>
          <a:xfrm>
            <a:off x="5231755" y="2352848"/>
            <a:ext cx="6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4ABFDBCE-8A5C-4124-A415-5981D1B48AE9}"/>
              </a:ext>
            </a:extLst>
          </p:cNvPr>
          <p:cNvSpPr/>
          <p:nvPr/>
        </p:nvSpPr>
        <p:spPr>
          <a:xfrm>
            <a:off x="6251530" y="2340878"/>
            <a:ext cx="4155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移动电子商务的发展趋势</a:t>
            </a:r>
          </a:p>
        </p:txBody>
      </p:sp>
    </p:spTree>
    <p:extLst>
      <p:ext uri="{BB962C8B-B14F-4D97-AF65-F5344CB8AC3E}">
        <p14:creationId xmlns:p14="http://schemas.microsoft.com/office/powerpoint/2010/main" val="40667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 </a:t>
            </a:r>
            <a:r>
              <a:rPr lang="zh-CN" altLang="en-US" dirty="0"/>
              <a:t>全渠道、线上线下融合发展是趋势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09600" y="1127084"/>
            <a:ext cx="10972800" cy="509096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 smtClean="0"/>
              <a:t>线上线</a:t>
            </a:r>
            <a:r>
              <a:rPr lang="zh-CN" altLang="en-US" dirty="0"/>
              <a:t>下融合的原因主要有以下几</a:t>
            </a:r>
            <a:r>
              <a:rPr lang="zh-CN" altLang="en-US" dirty="0" smtClean="0"/>
              <a:t>点。</a:t>
            </a:r>
            <a:endParaRPr lang="zh-CN" altLang="en-US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609600" y="1703147"/>
            <a:ext cx="10972800" cy="947456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 smtClean="0"/>
              <a:t>（一</a:t>
            </a:r>
            <a:r>
              <a:rPr lang="zh-CN" altLang="en-US" dirty="0"/>
              <a:t>）</a:t>
            </a:r>
            <a:r>
              <a:rPr lang="zh-CN" altLang="en-US" dirty="0" smtClean="0"/>
              <a:t>是</a:t>
            </a:r>
            <a:r>
              <a:rPr lang="zh-CN" altLang="en-US" dirty="0"/>
              <a:t>消费者需求发生变化，消费者希望在任何时间、任何场景下，</a:t>
            </a:r>
            <a:r>
              <a:rPr lang="zh-CN" altLang="en-US" dirty="0" smtClean="0"/>
              <a:t>通过任何</a:t>
            </a:r>
            <a:r>
              <a:rPr lang="zh-CN" altLang="en-US" dirty="0"/>
              <a:t>方式都可以随时随地地买到想要的商品和服务，且是一致性的服务。</a:t>
            </a:r>
          </a:p>
        </p:txBody>
      </p:sp>
      <p:cxnSp>
        <p:nvCxnSpPr>
          <p:cNvPr id="18" name="Straight Connector 27"/>
          <p:cNvCxnSpPr/>
          <p:nvPr/>
        </p:nvCxnSpPr>
        <p:spPr>
          <a:xfrm>
            <a:off x="718739" y="1668472"/>
            <a:ext cx="10754522" cy="0"/>
          </a:xfrm>
          <a:prstGeom prst="line">
            <a:avLst/>
          </a:prstGeom>
          <a:ln w="63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2"/>
          <p:cNvSpPr txBox="1">
            <a:spLocks/>
          </p:cNvSpPr>
          <p:nvPr/>
        </p:nvSpPr>
        <p:spPr>
          <a:xfrm>
            <a:off x="609600" y="2508924"/>
            <a:ext cx="7334250" cy="3488651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/>
              <a:t>（</a:t>
            </a:r>
            <a:r>
              <a:rPr lang="zh-CN" altLang="en-US" dirty="0" smtClean="0"/>
              <a:t>二</a:t>
            </a:r>
            <a:r>
              <a:rPr lang="zh-CN" altLang="en-US" dirty="0"/>
              <a:t>）</a:t>
            </a:r>
            <a:r>
              <a:rPr lang="zh-CN" altLang="en-US" dirty="0" smtClean="0"/>
              <a:t>是</a:t>
            </a:r>
            <a:r>
              <a:rPr lang="zh-CN" altLang="en-US" dirty="0"/>
              <a:t>商家追求</a:t>
            </a:r>
            <a:r>
              <a:rPr lang="zh-CN" altLang="en-US" dirty="0" smtClean="0"/>
              <a:t>增量，</a:t>
            </a:r>
            <a:r>
              <a:rPr lang="zh-CN" altLang="en-US" dirty="0"/>
              <a:t>品牌商需要市场</a:t>
            </a:r>
            <a:r>
              <a:rPr lang="zh-CN" altLang="en-US" dirty="0" smtClean="0"/>
              <a:t>增量。</a:t>
            </a:r>
            <a:endParaRPr lang="zh-CN" altLang="en-US" dirty="0"/>
          </a:p>
          <a:p>
            <a:r>
              <a:rPr lang="zh-CN" altLang="en-US" dirty="0"/>
              <a:t>（</a:t>
            </a:r>
            <a:r>
              <a:rPr lang="zh-CN" altLang="en-US" dirty="0" smtClean="0"/>
              <a:t>三</a:t>
            </a:r>
            <a:r>
              <a:rPr lang="zh-CN" altLang="en-US" dirty="0"/>
              <a:t>）</a:t>
            </a:r>
            <a:r>
              <a:rPr lang="zh-CN" altLang="en-US" dirty="0" smtClean="0"/>
              <a:t>是</a:t>
            </a:r>
            <a:r>
              <a:rPr lang="zh-CN" altLang="en-US" dirty="0"/>
              <a:t>成本控制需求，商品供大于求现象越发严重，市场营销从</a:t>
            </a:r>
            <a:r>
              <a:rPr lang="zh-CN" altLang="en-US" dirty="0" smtClean="0"/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传播性</a:t>
            </a:r>
            <a:r>
              <a:rPr lang="zh-CN" altLang="en-US" dirty="0" smtClean="0"/>
              <a:t>”走到</a:t>
            </a:r>
            <a:r>
              <a:rPr lang="zh-CN" altLang="en-US" dirty="0"/>
              <a:t>“</a:t>
            </a:r>
            <a:r>
              <a:rPr lang="zh-CN" altLang="en-US" dirty="0">
                <a:solidFill>
                  <a:srgbClr val="FF0000"/>
                </a:solidFill>
              </a:rPr>
              <a:t>互动性</a:t>
            </a:r>
            <a:r>
              <a:rPr lang="zh-CN" altLang="en-US" dirty="0"/>
              <a:t>”，货架销售从“</a:t>
            </a:r>
            <a:r>
              <a:rPr lang="zh-CN" altLang="en-US" dirty="0">
                <a:solidFill>
                  <a:srgbClr val="FF0000"/>
                </a:solidFill>
              </a:rPr>
              <a:t>展示货品</a:t>
            </a:r>
            <a:r>
              <a:rPr lang="zh-CN" altLang="en-US" dirty="0"/>
              <a:t>”变成“</a:t>
            </a:r>
            <a:r>
              <a:rPr lang="zh-CN" altLang="en-US" dirty="0">
                <a:solidFill>
                  <a:srgbClr val="FF0000"/>
                </a:solidFill>
              </a:rPr>
              <a:t>提供内容</a:t>
            </a:r>
            <a:r>
              <a:rPr lang="zh-CN" altLang="en-US" dirty="0"/>
              <a:t>”，商品供应</a:t>
            </a:r>
            <a:r>
              <a:rPr lang="zh-CN" altLang="en-US" dirty="0" smtClean="0"/>
              <a:t>链反应</a:t>
            </a:r>
            <a:r>
              <a:rPr lang="zh-CN" altLang="en-US" dirty="0"/>
              <a:t>速度要从“</a:t>
            </a:r>
            <a:r>
              <a:rPr lang="zh-CN" altLang="en-US" dirty="0">
                <a:solidFill>
                  <a:srgbClr val="FF0000"/>
                </a:solidFill>
              </a:rPr>
              <a:t>期货模式</a:t>
            </a:r>
            <a:r>
              <a:rPr lang="zh-CN" altLang="en-US" dirty="0"/>
              <a:t>”走到“</a:t>
            </a:r>
            <a:r>
              <a:rPr lang="zh-CN" altLang="en-US" dirty="0">
                <a:solidFill>
                  <a:srgbClr val="FF0000"/>
                </a:solidFill>
              </a:rPr>
              <a:t>快时尚模式</a:t>
            </a:r>
            <a:r>
              <a:rPr lang="zh-CN" altLang="en-US" dirty="0"/>
              <a:t>”。</a:t>
            </a:r>
          </a:p>
          <a:p>
            <a:r>
              <a:rPr lang="zh-CN" altLang="en-US" dirty="0"/>
              <a:t>（</a:t>
            </a:r>
            <a:r>
              <a:rPr lang="zh-CN" altLang="en-US" dirty="0" smtClean="0"/>
              <a:t>四</a:t>
            </a:r>
            <a:r>
              <a:rPr lang="zh-CN" altLang="en-US" dirty="0"/>
              <a:t>）</a:t>
            </a:r>
            <a:r>
              <a:rPr lang="zh-CN" altLang="en-US" dirty="0" smtClean="0"/>
              <a:t>是</a:t>
            </a:r>
            <a:r>
              <a:rPr lang="zh-CN" altLang="en-US" dirty="0"/>
              <a:t>商品供大于求，线上线下两套不同的运营体系，售卖的商品和</a:t>
            </a:r>
            <a:r>
              <a:rPr lang="zh-CN" altLang="en-US" dirty="0" smtClean="0"/>
              <a:t>服务体验</a:t>
            </a:r>
            <a:r>
              <a:rPr lang="zh-CN" altLang="en-US" dirty="0"/>
              <a:t>的割裂，导致品牌商在增加线上销量的同时并没有降低成本，线上</a:t>
            </a:r>
            <a:r>
              <a:rPr lang="zh-CN" altLang="en-US" dirty="0" smtClean="0"/>
              <a:t>渠道增加</a:t>
            </a:r>
            <a:r>
              <a:rPr lang="zh-CN" altLang="en-US" dirty="0"/>
              <a:t>销售后的规模效应并没有产生。</a:t>
            </a:r>
          </a:p>
        </p:txBody>
      </p:sp>
      <p:grpSp>
        <p:nvGrpSpPr>
          <p:cNvPr id="20" name="组合 52"/>
          <p:cNvGrpSpPr>
            <a:grpSpLocks/>
          </p:cNvGrpSpPr>
          <p:nvPr/>
        </p:nvGrpSpPr>
        <p:grpSpPr bwMode="auto">
          <a:xfrm>
            <a:off x="6629401" y="3132134"/>
            <a:ext cx="5603875" cy="4151313"/>
            <a:chOff x="5236854" y="4219810"/>
            <a:chExt cx="3907146" cy="2894996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" fmla="*/ 14229 w 20975"/>
                <a:gd name="connsiteY0" fmla="*/ 0 h 10032"/>
                <a:gd name="connsiteX1" fmla="*/ 0 w 20975"/>
                <a:gd name="connsiteY1" fmla="*/ 9555 h 10032"/>
                <a:gd name="connsiteX2" fmla="*/ 10975 w 20975"/>
                <a:gd name="connsiteY2" fmla="*/ 10000 h 10032"/>
                <a:gd name="connsiteX3" fmla="*/ 12681 w 20975"/>
                <a:gd name="connsiteY3" fmla="*/ 10000 h 10032"/>
                <a:gd name="connsiteX4" fmla="*/ 20975 w 20975"/>
                <a:gd name="connsiteY4" fmla="*/ 4750 h 10032"/>
                <a:gd name="connsiteX5" fmla="*/ 16273 w 20975"/>
                <a:gd name="connsiteY5" fmla="*/ 2899 h 10032"/>
                <a:gd name="connsiteX6" fmla="*/ 14229 w 20975"/>
                <a:gd name="connsiteY6" fmla="*/ 0 h 10032"/>
                <a:gd name="connsiteX0" fmla="*/ 14486 w 21232"/>
                <a:gd name="connsiteY0" fmla="*/ 0 h 10017"/>
                <a:gd name="connsiteX1" fmla="*/ 0 w 21232"/>
                <a:gd name="connsiteY1" fmla="*/ 9765 h 10017"/>
                <a:gd name="connsiteX2" fmla="*/ 11232 w 21232"/>
                <a:gd name="connsiteY2" fmla="*/ 10000 h 10017"/>
                <a:gd name="connsiteX3" fmla="*/ 12938 w 21232"/>
                <a:gd name="connsiteY3" fmla="*/ 10000 h 10017"/>
                <a:gd name="connsiteX4" fmla="*/ 21232 w 21232"/>
                <a:gd name="connsiteY4" fmla="*/ 4750 h 10017"/>
                <a:gd name="connsiteX5" fmla="*/ 16530 w 21232"/>
                <a:gd name="connsiteY5" fmla="*/ 2899 h 10017"/>
                <a:gd name="connsiteX6" fmla="*/ 14486 w 21232"/>
                <a:gd name="connsiteY6" fmla="*/ 0 h 10017"/>
                <a:gd name="connsiteX0" fmla="*/ 14486 w 21232"/>
                <a:gd name="connsiteY0" fmla="*/ 0 h 10017"/>
                <a:gd name="connsiteX1" fmla="*/ 0 w 21232"/>
                <a:gd name="connsiteY1" fmla="*/ 9765 h 10017"/>
                <a:gd name="connsiteX2" fmla="*/ 11232 w 21232"/>
                <a:gd name="connsiteY2" fmla="*/ 10000 h 10017"/>
                <a:gd name="connsiteX3" fmla="*/ 12938 w 21232"/>
                <a:gd name="connsiteY3" fmla="*/ 10000 h 10017"/>
                <a:gd name="connsiteX4" fmla="*/ 21232 w 21232"/>
                <a:gd name="connsiteY4" fmla="*/ 4750 h 10017"/>
                <a:gd name="connsiteX5" fmla="*/ 16530 w 21232"/>
                <a:gd name="connsiteY5" fmla="*/ 2899 h 10017"/>
                <a:gd name="connsiteX6" fmla="*/ 14486 w 21232"/>
                <a:gd name="connsiteY6" fmla="*/ 0 h 10017"/>
                <a:gd name="connsiteX0" fmla="*/ 14657 w 21403"/>
                <a:gd name="connsiteY0" fmla="*/ 0 h 10000"/>
                <a:gd name="connsiteX1" fmla="*/ 0 w 21403"/>
                <a:gd name="connsiteY1" fmla="*/ 9923 h 10000"/>
                <a:gd name="connsiteX2" fmla="*/ 11403 w 21403"/>
                <a:gd name="connsiteY2" fmla="*/ 10000 h 10000"/>
                <a:gd name="connsiteX3" fmla="*/ 13109 w 21403"/>
                <a:gd name="connsiteY3" fmla="*/ 10000 h 10000"/>
                <a:gd name="connsiteX4" fmla="*/ 21403 w 21403"/>
                <a:gd name="connsiteY4" fmla="*/ 4750 h 10000"/>
                <a:gd name="connsiteX5" fmla="*/ 16701 w 21403"/>
                <a:gd name="connsiteY5" fmla="*/ 2899 h 10000"/>
                <a:gd name="connsiteX6" fmla="*/ 14657 w 21403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" fmla="*/ 281 w 10435"/>
                <a:gd name="connsiteY0" fmla="*/ 8015 h 9430"/>
                <a:gd name="connsiteX1" fmla="*/ 10090 w 10435"/>
                <a:gd name="connsiteY1" fmla="*/ 931 h 9430"/>
                <a:gd name="connsiteX2" fmla="*/ 281 w 10435"/>
                <a:gd name="connsiteY2" fmla="*/ 8015 h 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z</a:t>
              </a: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" fmla="*/ 6948 w 12795"/>
                <a:gd name="connsiteY0" fmla="*/ 0 h 10203"/>
                <a:gd name="connsiteX1" fmla="*/ 12795 w 12795"/>
                <a:gd name="connsiteY1" fmla="*/ 7260 h 10203"/>
                <a:gd name="connsiteX2" fmla="*/ 10000 w 12795"/>
                <a:gd name="connsiteY2" fmla="*/ 10000 h 10203"/>
                <a:gd name="connsiteX3" fmla="*/ 6442 w 12795"/>
                <a:gd name="connsiteY3" fmla="*/ 10000 h 10203"/>
                <a:gd name="connsiteX4" fmla="*/ 0 w 12795"/>
                <a:gd name="connsiteY4" fmla="*/ 3467 h 10203"/>
                <a:gd name="connsiteX5" fmla="*/ 4360 w 12795"/>
                <a:gd name="connsiteY5" fmla="*/ 2431 h 10203"/>
                <a:gd name="connsiteX6" fmla="*/ 6948 w 12795"/>
                <a:gd name="connsiteY6" fmla="*/ 0 h 1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2.4 </a:t>
            </a:r>
            <a:r>
              <a:rPr lang="zh-CN" altLang="en-US" dirty="0"/>
              <a:t>社交化分享是移动电子商务时代的新营销方式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09600" y="1127084"/>
            <a:ext cx="10972800" cy="509096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/>
              <a:t>移动电子商务时代，用户的消费路径和习惯发生了很大的变革，消费</a:t>
            </a:r>
            <a:r>
              <a:rPr lang="zh-CN" altLang="en-US" dirty="0" smtClean="0"/>
              <a:t>需求</a:t>
            </a:r>
            <a:r>
              <a:rPr lang="zh-CN" altLang="en-US" dirty="0"/>
              <a:t>场景化，移动购物模式</a:t>
            </a:r>
            <a:r>
              <a:rPr lang="zh-CN" altLang="en-US" dirty="0">
                <a:solidFill>
                  <a:srgbClr val="FF0000"/>
                </a:solidFill>
              </a:rPr>
              <a:t>多样化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2644C"/>
                </a:solidFill>
              </a:rPr>
              <a:t>内容化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12A89D"/>
                </a:solidFill>
              </a:rPr>
              <a:t>粉丝化</a:t>
            </a:r>
            <a:r>
              <a:rPr lang="zh-CN" altLang="en-US" dirty="0"/>
              <a:t>成为吸引流量的新方式。</a:t>
            </a:r>
          </a:p>
        </p:txBody>
      </p:sp>
      <p:cxnSp>
        <p:nvCxnSpPr>
          <p:cNvPr id="18" name="Straight Connector 27"/>
          <p:cNvCxnSpPr/>
          <p:nvPr/>
        </p:nvCxnSpPr>
        <p:spPr>
          <a:xfrm>
            <a:off x="708817" y="2259022"/>
            <a:ext cx="10754522" cy="0"/>
          </a:xfrm>
          <a:prstGeom prst="line">
            <a:avLst/>
          </a:prstGeom>
          <a:ln w="63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254234764"/>
              </p:ext>
            </p:extLst>
          </p:nvPr>
        </p:nvGraphicFramePr>
        <p:xfrm>
          <a:off x="943644" y="3303782"/>
          <a:ext cx="9991056" cy="250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2.5 </a:t>
            </a:r>
            <a:r>
              <a:rPr lang="zh-CN" altLang="en-US" dirty="0"/>
              <a:t>大数据将成为移动电子商务的核心驱动引擎</a:t>
            </a:r>
          </a:p>
        </p:txBody>
      </p:sp>
      <p:sp>
        <p:nvSpPr>
          <p:cNvPr id="8" name="文本框 25"/>
          <p:cNvSpPr txBox="1"/>
          <p:nvPr/>
        </p:nvSpPr>
        <p:spPr>
          <a:xfrm>
            <a:off x="1" y="1529638"/>
            <a:ext cx="406400" cy="438518"/>
          </a:xfrm>
          <a:prstGeom prst="rect">
            <a:avLst/>
          </a:prstGeom>
          <a:solidFill>
            <a:srgbClr val="12A89D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endParaRPr lang="zh-CN" altLang="en-US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155164" y="2391753"/>
            <a:ext cx="11887200" cy="4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一是个性化营销，掌握用户消费全过程，可以对用户进行精准画像，</a:t>
            </a:r>
            <a:r>
              <a:rPr lang="zh-CN" altLang="en-US" sz="17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并根据</a:t>
            </a: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画像提供个性化推荐，提高营销效率。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55164" y="2925153"/>
            <a:ext cx="118872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5"/>
          <p:cNvSpPr txBox="1"/>
          <p:nvPr/>
        </p:nvSpPr>
        <p:spPr>
          <a:xfrm>
            <a:off x="124758" y="3153753"/>
            <a:ext cx="11887200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二是预测的科学性，提供及时、动态的行业上下游数据以及其他相关</a:t>
            </a:r>
            <a:r>
              <a:rPr lang="zh-CN" altLang="en-US" sz="17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，企业可以据此调整供应链和营销策略，提高决策的科学性和准确性。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4134" y="4191794"/>
            <a:ext cx="11887200" cy="0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5"/>
          <p:cNvSpPr txBox="1"/>
          <p:nvPr/>
        </p:nvSpPr>
        <p:spPr>
          <a:xfrm>
            <a:off x="100142" y="4416760"/>
            <a:ext cx="11887200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三是网站优化，根据竞争对手及消费者偏好数据，进行网站优化：</a:t>
            </a:r>
            <a:r>
              <a:rPr lang="zh-CN" altLang="en-US" sz="17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第一可以</a:t>
            </a: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优化商品布局，第二可以优化页面布局，第三可以优化价格安排，以</a:t>
            </a:r>
            <a:r>
              <a:rPr lang="zh-CN" altLang="en-US" sz="17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en-US" sz="17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运营效率和用户体验。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0142" y="5449094"/>
            <a:ext cx="11887200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5"/>
          <p:cNvSpPr txBox="1"/>
          <p:nvPr/>
        </p:nvSpPr>
        <p:spPr>
          <a:xfrm>
            <a:off x="0" y="6148908"/>
            <a:ext cx="12216680" cy="726728"/>
          </a:xfrm>
          <a:prstGeom prst="rect">
            <a:avLst/>
          </a:prstGeom>
          <a:solidFill>
            <a:srgbClr val="12A89D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endParaRPr lang="zh-CN" altLang="en-US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5"/>
          <p:cNvSpPr txBox="1"/>
          <p:nvPr/>
        </p:nvSpPr>
        <p:spPr>
          <a:xfrm>
            <a:off x="463452" y="1518348"/>
            <a:ext cx="406400" cy="438518"/>
          </a:xfrm>
          <a:prstGeom prst="rect">
            <a:avLst/>
          </a:prstGeom>
          <a:solidFill>
            <a:srgbClr val="12A89D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endParaRPr lang="zh-CN" altLang="en-US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4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1.1.1 </a:t>
            </a:r>
            <a:r>
              <a:rPr lang="zh-CN" altLang="en-US" dirty="0"/>
              <a:t>移动电子商务的发展历程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1560"/>
            <a:ext cx="10972800" cy="1711737"/>
          </a:xfrm>
        </p:spPr>
        <p:txBody>
          <a:bodyPr/>
          <a:lstStyle/>
          <a:p>
            <a:r>
              <a:rPr lang="en-US" altLang="zh-CN" dirty="0"/>
              <a:t>2013—2014 </a:t>
            </a:r>
            <a:r>
              <a:rPr lang="zh-CN" altLang="en-US" dirty="0"/>
              <a:t>年，随着移动互联网的发展和智能手机的普及，移动</a:t>
            </a:r>
            <a:r>
              <a:rPr lang="zh-CN" altLang="en-US" dirty="0" smtClean="0"/>
              <a:t>电子商务</a:t>
            </a:r>
            <a:r>
              <a:rPr lang="zh-CN" altLang="en-US" dirty="0"/>
              <a:t>进入风口期，新一轮移动端网民带动许多新兴移动电子商务的发展。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zh-CN" altLang="en-US" dirty="0"/>
              <a:t>，移动端交易规模占比超过</a:t>
            </a:r>
            <a:r>
              <a:rPr lang="en-US" altLang="zh-CN" dirty="0"/>
              <a:t>PC </a:t>
            </a:r>
            <a:r>
              <a:rPr lang="zh-CN" altLang="en-US" dirty="0"/>
              <a:t>端，标志着移动电子商务时代正式到来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394505"/>
            <a:ext cx="10077450" cy="405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五边形 3"/>
          <p:cNvSpPr/>
          <p:nvPr/>
        </p:nvSpPr>
        <p:spPr bwMode="auto">
          <a:xfrm>
            <a:off x="1127760" y="4541520"/>
            <a:ext cx="2659380" cy="327660"/>
          </a:xfrm>
          <a:prstGeom prst="homePlat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方正兰亭中粗黑简体" panose="02000000000000000000" pitchFamily="2" charset="-122"/>
                <a:ea typeface="方正兰亭中粗黑简体" panose="02000000000000000000" pitchFamily="2" charset="-122"/>
              </a:rPr>
              <a:t>萌芽期</a:t>
            </a:r>
          </a:p>
        </p:txBody>
      </p:sp>
      <p:sp>
        <p:nvSpPr>
          <p:cNvPr id="69" name="五边形 68"/>
          <p:cNvSpPr/>
          <p:nvPr/>
        </p:nvSpPr>
        <p:spPr bwMode="auto">
          <a:xfrm>
            <a:off x="3708688" y="4255770"/>
            <a:ext cx="2659380" cy="327660"/>
          </a:xfrm>
          <a:prstGeom prst="homePlat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方正兰亭中粗黑简体" panose="02000000000000000000" pitchFamily="2" charset="-122"/>
                <a:ea typeface="方正兰亭中粗黑简体" panose="02000000000000000000" pitchFamily="2" charset="-122"/>
              </a:rPr>
              <a:t>基础建设期</a:t>
            </a:r>
          </a:p>
        </p:txBody>
      </p:sp>
      <p:sp>
        <p:nvSpPr>
          <p:cNvPr id="70" name="五边形 69"/>
          <p:cNvSpPr/>
          <p:nvPr/>
        </p:nvSpPr>
        <p:spPr bwMode="auto">
          <a:xfrm>
            <a:off x="6210300" y="3961636"/>
            <a:ext cx="2560320" cy="338708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方正兰亭中粗黑简体" panose="02000000000000000000" pitchFamily="2" charset="-122"/>
                <a:ea typeface="方正兰亭中粗黑简体" panose="02000000000000000000" pitchFamily="2" charset="-122"/>
              </a:rPr>
              <a:t>快速发展期</a:t>
            </a:r>
          </a:p>
        </p:txBody>
      </p:sp>
      <p:sp>
        <p:nvSpPr>
          <p:cNvPr id="71" name="五边形 70"/>
          <p:cNvSpPr/>
          <p:nvPr/>
        </p:nvSpPr>
        <p:spPr bwMode="auto">
          <a:xfrm>
            <a:off x="8625841" y="3702556"/>
            <a:ext cx="2508884" cy="327660"/>
          </a:xfrm>
          <a:prstGeom prst="homePlat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方正兰亭中粗黑简体" panose="02000000000000000000" pitchFamily="2" charset="-122"/>
                <a:ea typeface="方正兰亭中粗黑简体" panose="02000000000000000000" pitchFamily="2" charset="-122"/>
              </a:rPr>
              <a:t>移动电子商务发展时期</a:t>
            </a:r>
          </a:p>
        </p:txBody>
      </p:sp>
    </p:spTree>
    <p:extLst>
      <p:ext uri="{BB962C8B-B14F-4D97-AF65-F5344CB8AC3E}">
        <p14:creationId xmlns:p14="http://schemas.microsoft.com/office/powerpoint/2010/main" val="4260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1.1.2 </a:t>
            </a:r>
            <a:r>
              <a:rPr lang="zh-CN" altLang="en-US" dirty="0"/>
              <a:t>中国成为移动智能终端持有量第一的国家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2016760"/>
            <a:ext cx="3784600" cy="4371340"/>
          </a:xfrm>
        </p:spPr>
        <p:txBody>
          <a:bodyPr/>
          <a:lstStyle/>
          <a:p>
            <a:r>
              <a:rPr lang="zh-CN" altLang="en-US" dirty="0"/>
              <a:t>根据国内最大的独立第三方数据服务提供商</a:t>
            </a:r>
            <a:r>
              <a:rPr lang="en-US" altLang="zh-CN" dirty="0" err="1"/>
              <a:t>TalkingData</a:t>
            </a:r>
            <a:r>
              <a:rPr lang="en-US" altLang="zh-CN" dirty="0"/>
              <a:t> </a:t>
            </a:r>
            <a:r>
              <a:rPr lang="zh-CN" altLang="en-US" dirty="0"/>
              <a:t>发布的</a:t>
            </a:r>
            <a:r>
              <a:rPr lang="en-US" altLang="zh-CN" dirty="0"/>
              <a:t>《2016 </a:t>
            </a:r>
            <a:r>
              <a:rPr lang="zh-CN" altLang="en-US" dirty="0" smtClean="0"/>
              <a:t>年中国</a:t>
            </a:r>
            <a:r>
              <a:rPr lang="zh-CN" altLang="en-US" dirty="0"/>
              <a:t>移动互联网行业发展报告</a:t>
            </a:r>
            <a:r>
              <a:rPr lang="en-US" altLang="zh-CN" dirty="0"/>
              <a:t>》</a:t>
            </a:r>
            <a:r>
              <a:rPr lang="zh-CN" altLang="en-US" dirty="0"/>
              <a:t>显示，移动互联网迈入全民时代，截至</a:t>
            </a:r>
            <a:r>
              <a:rPr lang="en-US" altLang="zh-CN" dirty="0" smtClean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12 </a:t>
            </a:r>
            <a:r>
              <a:rPr lang="zh-CN" altLang="en-US" dirty="0"/>
              <a:t>月，我国移动智能终端规模达</a:t>
            </a:r>
            <a:r>
              <a:rPr lang="en-US" altLang="zh-CN" dirty="0"/>
              <a:t>13.7 </a:t>
            </a:r>
            <a:r>
              <a:rPr lang="zh-CN" altLang="en-US" dirty="0"/>
              <a:t>亿台，较</a:t>
            </a:r>
            <a:r>
              <a:rPr lang="en-US" altLang="zh-CN" dirty="0"/>
              <a:t>2015 </a:t>
            </a:r>
            <a:r>
              <a:rPr lang="zh-CN" altLang="en-US" dirty="0"/>
              <a:t>年增长</a:t>
            </a:r>
            <a:r>
              <a:rPr lang="en-US" altLang="zh-CN" dirty="0"/>
              <a:t>7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2028825"/>
            <a:ext cx="65817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45"/>
          <p:cNvSpPr/>
          <p:nvPr/>
        </p:nvSpPr>
        <p:spPr>
          <a:xfrm>
            <a:off x="4650824" y="2028825"/>
            <a:ext cx="45719" cy="3486150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noFill/>
          <a:ln w="127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4566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3" kern="0" dirty="0">
              <a:solidFill>
                <a:srgbClr val="0A0A0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1.1.3 </a:t>
            </a:r>
            <a:r>
              <a:rPr lang="zh-CN" altLang="en-US" dirty="0"/>
              <a:t>移动</a:t>
            </a:r>
            <a:r>
              <a:rPr lang="en-US" altLang="zh-CN" dirty="0"/>
              <a:t>APP </a:t>
            </a:r>
            <a:r>
              <a:rPr lang="zh-CN" altLang="en-US" dirty="0"/>
              <a:t>应用越来越丰富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3475" y="1149493"/>
            <a:ext cx="10490200" cy="4371340"/>
          </a:xfrm>
        </p:spPr>
        <p:txBody>
          <a:bodyPr/>
          <a:lstStyle/>
          <a:p>
            <a:r>
              <a:rPr lang="zh-CN" altLang="en-US" dirty="0"/>
              <a:t>随着移动智能终端的日益普及，购物、聊天社交、旅游出行、交通导航</a:t>
            </a:r>
            <a:r>
              <a:rPr lang="zh-CN" altLang="en-US" dirty="0" smtClean="0"/>
              <a:t>、金融</a:t>
            </a:r>
            <a:r>
              <a:rPr lang="zh-CN" altLang="en-US" dirty="0"/>
              <a:t>理财、教育培训、新闻阅读等移动</a:t>
            </a:r>
            <a:r>
              <a:rPr lang="en-US" altLang="zh-CN" dirty="0"/>
              <a:t>APP </a:t>
            </a:r>
            <a:r>
              <a:rPr lang="zh-CN" altLang="en-US" dirty="0"/>
              <a:t>应用不断丰富。根据“友盟</a:t>
            </a:r>
            <a:r>
              <a:rPr lang="en-US" altLang="zh-CN" dirty="0" smtClean="0"/>
              <a:t>+”——</a:t>
            </a:r>
            <a:r>
              <a:rPr lang="zh-CN" altLang="en-US" dirty="0" smtClean="0"/>
              <a:t>全球</a:t>
            </a:r>
            <a:r>
              <a:rPr lang="zh-CN" altLang="en-US" dirty="0"/>
              <a:t>领先的第三方全域数据服务商提供的</a:t>
            </a:r>
            <a:r>
              <a:rPr lang="en-US" altLang="zh-CN" dirty="0"/>
              <a:t>《2016 </a:t>
            </a:r>
            <a:r>
              <a:rPr lang="zh-CN" altLang="en-US" dirty="0"/>
              <a:t>年</a:t>
            </a:r>
            <a:r>
              <a:rPr lang="en-US" altLang="zh-CN" dirty="0"/>
              <a:t>Q3 </a:t>
            </a:r>
            <a:r>
              <a:rPr lang="zh-CN" altLang="en-US" dirty="0"/>
              <a:t>中国移动互联网发展</a:t>
            </a:r>
            <a:r>
              <a:rPr lang="zh-CN" altLang="en-US" dirty="0" smtClean="0"/>
              <a:t>报告</a:t>
            </a:r>
            <a:r>
              <a:rPr lang="en-US" altLang="zh-CN" dirty="0"/>
              <a:t>》</a:t>
            </a:r>
            <a:r>
              <a:rPr lang="zh-CN" altLang="en-US" dirty="0"/>
              <a:t>显示，</a:t>
            </a:r>
            <a:r>
              <a:rPr lang="en-US" altLang="zh-CN" dirty="0"/>
              <a:t>2016 </a:t>
            </a:r>
            <a:r>
              <a:rPr lang="zh-CN" altLang="en-US" dirty="0"/>
              <a:t>年第三季度，旅游出行、金融理财类</a:t>
            </a:r>
            <a:r>
              <a:rPr lang="en-US" altLang="zh-CN" dirty="0"/>
              <a:t>APP </a:t>
            </a:r>
            <a:r>
              <a:rPr lang="zh-CN" altLang="en-US" dirty="0"/>
              <a:t>增长幅度最大，</a:t>
            </a:r>
            <a:r>
              <a:rPr lang="zh-CN" altLang="en-US" dirty="0" smtClean="0"/>
              <a:t>教育</a:t>
            </a:r>
            <a:r>
              <a:rPr lang="zh-CN" altLang="en-US" dirty="0"/>
              <a:t>培训、新闻阅读类</a:t>
            </a:r>
            <a:r>
              <a:rPr lang="en-US" altLang="zh-CN" dirty="0"/>
              <a:t>APP </a:t>
            </a:r>
            <a:r>
              <a:rPr lang="zh-CN" altLang="en-US" dirty="0"/>
              <a:t>小幅增长，美化手机、音乐播放类</a:t>
            </a:r>
            <a:r>
              <a:rPr lang="en-US" altLang="zh-CN" dirty="0"/>
              <a:t>APP </a:t>
            </a:r>
            <a:r>
              <a:rPr lang="zh-CN" altLang="en-US" dirty="0"/>
              <a:t>略有</a:t>
            </a:r>
            <a:r>
              <a:rPr lang="zh-CN" altLang="en-US" dirty="0" smtClean="0"/>
              <a:t>下滑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 bwMode="auto">
          <a:xfrm>
            <a:off x="784831" y="4923241"/>
            <a:ext cx="5578997" cy="636588"/>
          </a:xfrm>
          <a:prstGeom prst="roundRect">
            <a:avLst/>
          </a:prstGeom>
          <a:solidFill>
            <a:srgbClr val="F264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34975" y="3297841"/>
            <a:ext cx="5039912" cy="3018360"/>
            <a:chOff x="3570688" y="2590800"/>
            <a:chExt cx="5039912" cy="30183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688" y="4272058"/>
              <a:ext cx="5039912" cy="1337102"/>
            </a:xfrm>
            <a:prstGeom prst="rect">
              <a:avLst/>
            </a:prstGeom>
            <a:effectLst>
              <a:reflection blurRad="6350" stA="30000" endPos="18000" dir="5400000" sy="-100000" algn="bl" rotWithShape="0"/>
            </a:effectLst>
          </p:spPr>
        </p:pic>
        <p:sp>
          <p:nvSpPr>
            <p:cNvPr id="9" name="Rectangle 9"/>
            <p:cNvSpPr/>
            <p:nvPr/>
          </p:nvSpPr>
          <p:spPr>
            <a:xfrm>
              <a:off x="3989388" y="4332288"/>
              <a:ext cx="4251325" cy="1090612"/>
            </a:xfrm>
            <a:custGeom>
              <a:avLst/>
              <a:gdLst>
                <a:gd name="connsiteX0" fmla="*/ 0 w 2362200"/>
                <a:gd name="connsiteY0" fmla="*/ 0 h 838200"/>
                <a:gd name="connsiteX1" fmla="*/ 2362200 w 2362200"/>
                <a:gd name="connsiteY1" fmla="*/ 0 h 838200"/>
                <a:gd name="connsiteX2" fmla="*/ 2362200 w 2362200"/>
                <a:gd name="connsiteY2" fmla="*/ 838200 h 838200"/>
                <a:gd name="connsiteX3" fmla="*/ 0 w 2362200"/>
                <a:gd name="connsiteY3" fmla="*/ 838200 h 838200"/>
                <a:gd name="connsiteX4" fmla="*/ 0 w 2362200"/>
                <a:gd name="connsiteY4" fmla="*/ 0 h 838200"/>
                <a:gd name="connsiteX0" fmla="*/ 0 w 2362200"/>
                <a:gd name="connsiteY0" fmla="*/ 0 h 1293019"/>
                <a:gd name="connsiteX1" fmla="*/ 2362200 w 2362200"/>
                <a:gd name="connsiteY1" fmla="*/ 0 h 1293019"/>
                <a:gd name="connsiteX2" fmla="*/ 2362200 w 2362200"/>
                <a:gd name="connsiteY2" fmla="*/ 838200 h 1293019"/>
                <a:gd name="connsiteX3" fmla="*/ 938213 w 2362200"/>
                <a:gd name="connsiteY3" fmla="*/ 1293019 h 1293019"/>
                <a:gd name="connsiteX4" fmla="*/ 0 w 2362200"/>
                <a:gd name="connsiteY4" fmla="*/ 0 h 1293019"/>
                <a:gd name="connsiteX0" fmla="*/ 0 w 3455194"/>
                <a:gd name="connsiteY0" fmla="*/ 392907 h 1293019"/>
                <a:gd name="connsiteX1" fmla="*/ 3455194 w 3455194"/>
                <a:gd name="connsiteY1" fmla="*/ 0 h 1293019"/>
                <a:gd name="connsiteX2" fmla="*/ 3455194 w 3455194"/>
                <a:gd name="connsiteY2" fmla="*/ 838200 h 1293019"/>
                <a:gd name="connsiteX3" fmla="*/ 2031207 w 3455194"/>
                <a:gd name="connsiteY3" fmla="*/ 1293019 h 1293019"/>
                <a:gd name="connsiteX4" fmla="*/ 0 w 3455194"/>
                <a:gd name="connsiteY4" fmla="*/ 392907 h 1293019"/>
                <a:gd name="connsiteX0" fmla="*/ 0 w 3748087"/>
                <a:gd name="connsiteY0" fmla="*/ 426245 h 1293019"/>
                <a:gd name="connsiteX1" fmla="*/ 3748087 w 3748087"/>
                <a:gd name="connsiteY1" fmla="*/ 0 h 1293019"/>
                <a:gd name="connsiteX2" fmla="*/ 3748087 w 3748087"/>
                <a:gd name="connsiteY2" fmla="*/ 838200 h 1293019"/>
                <a:gd name="connsiteX3" fmla="*/ 2324100 w 3748087"/>
                <a:gd name="connsiteY3" fmla="*/ 1293019 h 1293019"/>
                <a:gd name="connsiteX4" fmla="*/ 0 w 3748087"/>
                <a:gd name="connsiteY4" fmla="*/ 426245 h 1293019"/>
                <a:gd name="connsiteX0" fmla="*/ 0 w 3748087"/>
                <a:gd name="connsiteY0" fmla="*/ 859632 h 1726406"/>
                <a:gd name="connsiteX1" fmla="*/ 2724150 w 3748087"/>
                <a:gd name="connsiteY1" fmla="*/ 0 h 1726406"/>
                <a:gd name="connsiteX2" fmla="*/ 3748087 w 3748087"/>
                <a:gd name="connsiteY2" fmla="*/ 1271587 h 1726406"/>
                <a:gd name="connsiteX3" fmla="*/ 2324100 w 3748087"/>
                <a:gd name="connsiteY3" fmla="*/ 1726406 h 1726406"/>
                <a:gd name="connsiteX4" fmla="*/ 0 w 3748087"/>
                <a:gd name="connsiteY4" fmla="*/ 859632 h 1726406"/>
                <a:gd name="connsiteX0" fmla="*/ 0 w 4976812"/>
                <a:gd name="connsiteY0" fmla="*/ 859632 h 1726406"/>
                <a:gd name="connsiteX1" fmla="*/ 2724150 w 4976812"/>
                <a:gd name="connsiteY1" fmla="*/ 0 h 1726406"/>
                <a:gd name="connsiteX2" fmla="*/ 4976812 w 4976812"/>
                <a:gd name="connsiteY2" fmla="*/ 552449 h 1726406"/>
                <a:gd name="connsiteX3" fmla="*/ 2324100 w 4976812"/>
                <a:gd name="connsiteY3" fmla="*/ 1726406 h 1726406"/>
                <a:gd name="connsiteX4" fmla="*/ 0 w 4976812"/>
                <a:gd name="connsiteY4" fmla="*/ 859632 h 1726406"/>
                <a:gd name="connsiteX0" fmla="*/ 0 w 4976812"/>
                <a:gd name="connsiteY0" fmla="*/ 778669 h 1645443"/>
                <a:gd name="connsiteX1" fmla="*/ 2738438 w 4976812"/>
                <a:gd name="connsiteY1" fmla="*/ 0 h 1645443"/>
                <a:gd name="connsiteX2" fmla="*/ 4976812 w 4976812"/>
                <a:gd name="connsiteY2" fmla="*/ 471486 h 1645443"/>
                <a:gd name="connsiteX3" fmla="*/ 2324100 w 4976812"/>
                <a:gd name="connsiteY3" fmla="*/ 1645443 h 1645443"/>
                <a:gd name="connsiteX4" fmla="*/ 0 w 4976812"/>
                <a:gd name="connsiteY4" fmla="*/ 778669 h 1645443"/>
                <a:gd name="connsiteX0" fmla="*/ 0 w 4976812"/>
                <a:gd name="connsiteY0" fmla="*/ 864394 h 1731168"/>
                <a:gd name="connsiteX1" fmla="*/ 2733675 w 4976812"/>
                <a:gd name="connsiteY1" fmla="*/ 0 h 1731168"/>
                <a:gd name="connsiteX2" fmla="*/ 4976812 w 4976812"/>
                <a:gd name="connsiteY2" fmla="*/ 557211 h 1731168"/>
                <a:gd name="connsiteX3" fmla="*/ 2324100 w 4976812"/>
                <a:gd name="connsiteY3" fmla="*/ 1731168 h 1731168"/>
                <a:gd name="connsiteX4" fmla="*/ 0 w 4976812"/>
                <a:gd name="connsiteY4" fmla="*/ 864394 h 1731168"/>
                <a:gd name="connsiteX0" fmla="*/ 0 w 4976812"/>
                <a:gd name="connsiteY0" fmla="*/ 864394 h 1650206"/>
                <a:gd name="connsiteX1" fmla="*/ 2733675 w 4976812"/>
                <a:gd name="connsiteY1" fmla="*/ 0 h 1650206"/>
                <a:gd name="connsiteX2" fmla="*/ 4976812 w 4976812"/>
                <a:gd name="connsiteY2" fmla="*/ 557211 h 1650206"/>
                <a:gd name="connsiteX3" fmla="*/ 2314575 w 4976812"/>
                <a:gd name="connsiteY3" fmla="*/ 1650206 h 1650206"/>
                <a:gd name="connsiteX4" fmla="*/ 0 w 4976812"/>
                <a:gd name="connsiteY4" fmla="*/ 864394 h 1650206"/>
                <a:gd name="connsiteX0" fmla="*/ 0 w 4976812"/>
                <a:gd name="connsiteY0" fmla="*/ 864394 h 1740693"/>
                <a:gd name="connsiteX1" fmla="*/ 2733675 w 4976812"/>
                <a:gd name="connsiteY1" fmla="*/ 0 h 1740693"/>
                <a:gd name="connsiteX2" fmla="*/ 4976812 w 4976812"/>
                <a:gd name="connsiteY2" fmla="*/ 557211 h 1740693"/>
                <a:gd name="connsiteX3" fmla="*/ 2319338 w 4976812"/>
                <a:gd name="connsiteY3" fmla="*/ 1740693 h 1740693"/>
                <a:gd name="connsiteX4" fmla="*/ 0 w 4976812"/>
                <a:gd name="connsiteY4" fmla="*/ 864394 h 1740693"/>
                <a:gd name="connsiteX0" fmla="*/ 0 w 4881562"/>
                <a:gd name="connsiteY0" fmla="*/ 864394 h 1740693"/>
                <a:gd name="connsiteX1" fmla="*/ 2638425 w 4881562"/>
                <a:gd name="connsiteY1" fmla="*/ 0 h 1740693"/>
                <a:gd name="connsiteX2" fmla="*/ 4881562 w 4881562"/>
                <a:gd name="connsiteY2" fmla="*/ 557211 h 1740693"/>
                <a:gd name="connsiteX3" fmla="*/ 2224088 w 4881562"/>
                <a:gd name="connsiteY3" fmla="*/ 1740693 h 1740693"/>
                <a:gd name="connsiteX4" fmla="*/ 0 w 4881562"/>
                <a:gd name="connsiteY4" fmla="*/ 864394 h 1740693"/>
                <a:gd name="connsiteX0" fmla="*/ 0 w 4991100"/>
                <a:gd name="connsiteY0" fmla="*/ 869156 h 1740693"/>
                <a:gd name="connsiteX1" fmla="*/ 2747963 w 4991100"/>
                <a:gd name="connsiteY1" fmla="*/ 0 h 1740693"/>
                <a:gd name="connsiteX2" fmla="*/ 4991100 w 4991100"/>
                <a:gd name="connsiteY2" fmla="*/ 557211 h 1740693"/>
                <a:gd name="connsiteX3" fmla="*/ 2333626 w 4991100"/>
                <a:gd name="connsiteY3" fmla="*/ 1740693 h 1740693"/>
                <a:gd name="connsiteX4" fmla="*/ 0 w 4991100"/>
                <a:gd name="connsiteY4" fmla="*/ 869156 h 174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1100" h="1740693">
                  <a:moveTo>
                    <a:pt x="0" y="869156"/>
                  </a:moveTo>
                  <a:lnTo>
                    <a:pt x="2747963" y="0"/>
                  </a:lnTo>
                  <a:lnTo>
                    <a:pt x="4991100" y="557211"/>
                  </a:lnTo>
                  <a:lnTo>
                    <a:pt x="2333626" y="1740693"/>
                  </a:lnTo>
                  <a:lnTo>
                    <a:pt x="0" y="869156"/>
                  </a:ln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Callout 31"/>
            <p:cNvSpPr/>
            <p:nvPr/>
          </p:nvSpPr>
          <p:spPr>
            <a:xfrm flipH="1">
              <a:off x="5051425" y="4056063"/>
              <a:ext cx="887413" cy="681037"/>
            </a:xfrm>
            <a:prstGeom prst="wedgeEllipseCallout">
              <a:avLst/>
            </a:prstGeom>
            <a:solidFill>
              <a:srgbClr val="12A89D"/>
            </a:solidFill>
            <a:ln>
              <a:noFill/>
            </a:ln>
            <a:effectLst>
              <a:outerShdw blurRad="139700" dist="317500" dir="720000" sx="90000" sy="-19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Callout 32"/>
            <p:cNvSpPr/>
            <p:nvPr/>
          </p:nvSpPr>
          <p:spPr>
            <a:xfrm>
              <a:off x="5994400" y="3716338"/>
              <a:ext cx="1309688" cy="958850"/>
            </a:xfrm>
            <a:prstGeom prst="wedgeEllipseCallout">
              <a:avLst/>
            </a:prstGeom>
            <a:solidFill>
              <a:srgbClr val="F2644C"/>
            </a:solidFill>
            <a:ln>
              <a:noFill/>
            </a:ln>
            <a:effectLst>
              <a:outerShdw blurRad="139700" dist="317500" dir="720000" sx="90000" sy="-19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Callout 33"/>
            <p:cNvSpPr/>
            <p:nvPr/>
          </p:nvSpPr>
          <p:spPr>
            <a:xfrm>
              <a:off x="7399338" y="4008438"/>
              <a:ext cx="860425" cy="557212"/>
            </a:xfrm>
            <a:prstGeom prst="wedgeEllipseCallout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Callout 35"/>
            <p:cNvSpPr/>
            <p:nvPr/>
          </p:nvSpPr>
          <p:spPr>
            <a:xfrm flipH="1">
              <a:off x="5051425" y="3014663"/>
              <a:ext cx="1276350" cy="809625"/>
            </a:xfrm>
            <a:prstGeom prst="wedgeEllipseCallout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Callout 36"/>
            <p:cNvSpPr/>
            <p:nvPr/>
          </p:nvSpPr>
          <p:spPr>
            <a:xfrm>
              <a:off x="6197600" y="2720975"/>
              <a:ext cx="904875" cy="585788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Callout 37"/>
            <p:cNvSpPr/>
            <p:nvPr/>
          </p:nvSpPr>
          <p:spPr>
            <a:xfrm>
              <a:off x="7018338" y="3014663"/>
              <a:ext cx="1090612" cy="847725"/>
            </a:xfrm>
            <a:prstGeom prst="wedgeEllipseCallout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Callout 38"/>
            <p:cNvSpPr/>
            <p:nvPr/>
          </p:nvSpPr>
          <p:spPr>
            <a:xfrm flipH="1">
              <a:off x="3998913" y="3495675"/>
              <a:ext cx="1116012" cy="736600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Callout 39"/>
            <p:cNvSpPr/>
            <p:nvPr/>
          </p:nvSpPr>
          <p:spPr>
            <a:xfrm flipH="1">
              <a:off x="4210050" y="2720975"/>
              <a:ext cx="904875" cy="585788"/>
            </a:xfrm>
            <a:prstGeom prst="wedgeEllipseCallout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299075" y="4260850"/>
              <a:ext cx="392113" cy="271463"/>
            </a:xfrm>
            <a:custGeom>
              <a:avLst/>
              <a:gdLst>
                <a:gd name="T0" fmla="*/ 895 w 1201"/>
                <a:gd name="T1" fmla="*/ 248 h 829"/>
                <a:gd name="T2" fmla="*/ 910 w 1201"/>
                <a:gd name="T3" fmla="*/ 285 h 829"/>
                <a:gd name="T4" fmla="*/ 948 w 1201"/>
                <a:gd name="T5" fmla="*/ 270 h 829"/>
                <a:gd name="T6" fmla="*/ 933 w 1201"/>
                <a:gd name="T7" fmla="*/ 232 h 829"/>
                <a:gd name="T8" fmla="*/ 838 w 1201"/>
                <a:gd name="T9" fmla="*/ 11 h 829"/>
                <a:gd name="T10" fmla="*/ 834 w 1201"/>
                <a:gd name="T11" fmla="*/ 28 h 829"/>
                <a:gd name="T12" fmla="*/ 890 w 1201"/>
                <a:gd name="T13" fmla="*/ 20 h 829"/>
                <a:gd name="T14" fmla="*/ 892 w 1201"/>
                <a:gd name="T15" fmla="*/ 42 h 829"/>
                <a:gd name="T16" fmla="*/ 818 w 1201"/>
                <a:gd name="T17" fmla="*/ 71 h 829"/>
                <a:gd name="T18" fmla="*/ 849 w 1201"/>
                <a:gd name="T19" fmla="*/ 81 h 829"/>
                <a:gd name="T20" fmla="*/ 981 w 1201"/>
                <a:gd name="T21" fmla="*/ 159 h 829"/>
                <a:gd name="T22" fmla="*/ 1049 w 1201"/>
                <a:gd name="T23" fmla="*/ 279 h 829"/>
                <a:gd name="T24" fmla="*/ 1078 w 1201"/>
                <a:gd name="T25" fmla="*/ 311 h 829"/>
                <a:gd name="T26" fmla="*/ 1164 w 1201"/>
                <a:gd name="T27" fmla="*/ 302 h 829"/>
                <a:gd name="T28" fmla="*/ 1171 w 1201"/>
                <a:gd name="T29" fmla="*/ 327 h 829"/>
                <a:gd name="T30" fmla="*/ 1086 w 1201"/>
                <a:gd name="T31" fmla="*/ 366 h 829"/>
                <a:gd name="T32" fmla="*/ 1102 w 1201"/>
                <a:gd name="T33" fmla="*/ 378 h 829"/>
                <a:gd name="T34" fmla="*/ 1200 w 1201"/>
                <a:gd name="T35" fmla="*/ 382 h 829"/>
                <a:gd name="T36" fmla="*/ 1154 w 1201"/>
                <a:gd name="T37" fmla="*/ 418 h 829"/>
                <a:gd name="T38" fmla="*/ 1058 w 1201"/>
                <a:gd name="T39" fmla="*/ 438 h 829"/>
                <a:gd name="T40" fmla="*/ 988 w 1201"/>
                <a:gd name="T41" fmla="*/ 588 h 829"/>
                <a:gd name="T42" fmla="*/ 889 w 1201"/>
                <a:gd name="T43" fmla="*/ 691 h 829"/>
                <a:gd name="T44" fmla="*/ 724 w 1201"/>
                <a:gd name="T45" fmla="*/ 783 h 829"/>
                <a:gd name="T46" fmla="*/ 493 w 1201"/>
                <a:gd name="T47" fmla="*/ 829 h 829"/>
                <a:gd name="T48" fmla="*/ 299 w 1201"/>
                <a:gd name="T49" fmla="*/ 804 h 829"/>
                <a:gd name="T50" fmla="*/ 125 w 1201"/>
                <a:gd name="T51" fmla="*/ 718 h 829"/>
                <a:gd name="T52" fmla="*/ 40 w 1201"/>
                <a:gd name="T53" fmla="*/ 641 h 829"/>
                <a:gd name="T54" fmla="*/ 1 w 1201"/>
                <a:gd name="T55" fmla="*/ 593 h 829"/>
                <a:gd name="T56" fmla="*/ 102 w 1201"/>
                <a:gd name="T57" fmla="*/ 653 h 829"/>
                <a:gd name="T58" fmla="*/ 258 w 1201"/>
                <a:gd name="T59" fmla="*/ 671 h 829"/>
                <a:gd name="T60" fmla="*/ 400 w 1201"/>
                <a:gd name="T61" fmla="*/ 615 h 829"/>
                <a:gd name="T62" fmla="*/ 442 w 1201"/>
                <a:gd name="T63" fmla="*/ 580 h 829"/>
                <a:gd name="T64" fmla="*/ 424 w 1201"/>
                <a:gd name="T65" fmla="*/ 580 h 829"/>
                <a:gd name="T66" fmla="*/ 365 w 1201"/>
                <a:gd name="T67" fmla="*/ 550 h 829"/>
                <a:gd name="T68" fmla="*/ 368 w 1201"/>
                <a:gd name="T69" fmla="*/ 501 h 829"/>
                <a:gd name="T70" fmla="*/ 384 w 1201"/>
                <a:gd name="T71" fmla="*/ 477 h 829"/>
                <a:gd name="T72" fmla="*/ 290 w 1201"/>
                <a:gd name="T73" fmla="*/ 443 h 829"/>
                <a:gd name="T74" fmla="*/ 298 w 1201"/>
                <a:gd name="T75" fmla="*/ 376 h 829"/>
                <a:gd name="T76" fmla="*/ 302 w 1201"/>
                <a:gd name="T77" fmla="*/ 359 h 829"/>
                <a:gd name="T78" fmla="*/ 219 w 1201"/>
                <a:gd name="T79" fmla="*/ 288 h 829"/>
                <a:gd name="T80" fmla="*/ 277 w 1201"/>
                <a:gd name="T81" fmla="*/ 241 h 829"/>
                <a:gd name="T82" fmla="*/ 229 w 1201"/>
                <a:gd name="T83" fmla="*/ 205 h 829"/>
                <a:gd name="T84" fmla="*/ 180 w 1201"/>
                <a:gd name="T85" fmla="*/ 123 h 829"/>
                <a:gd name="T86" fmla="*/ 231 w 1201"/>
                <a:gd name="T87" fmla="*/ 109 h 829"/>
                <a:gd name="T88" fmla="*/ 383 w 1201"/>
                <a:gd name="T89" fmla="*/ 173 h 829"/>
                <a:gd name="T90" fmla="*/ 498 w 1201"/>
                <a:gd name="T91" fmla="*/ 232 h 829"/>
                <a:gd name="T92" fmla="*/ 578 w 1201"/>
                <a:gd name="T93" fmla="*/ 298 h 829"/>
                <a:gd name="T94" fmla="*/ 664 w 1201"/>
                <a:gd name="T95" fmla="*/ 115 h 829"/>
                <a:gd name="T96" fmla="*/ 735 w 1201"/>
                <a:gd name="T97" fmla="*/ 31 h 829"/>
                <a:gd name="T98" fmla="*/ 763 w 1201"/>
                <a:gd name="T99" fmla="*/ 23 h 829"/>
                <a:gd name="T100" fmla="*/ 782 w 1201"/>
                <a:gd name="T101" fmla="*/ 2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1" h="829">
                  <a:moveTo>
                    <a:pt x="921" y="230"/>
                  </a:moveTo>
                  <a:lnTo>
                    <a:pt x="910" y="232"/>
                  </a:lnTo>
                  <a:lnTo>
                    <a:pt x="901" y="239"/>
                  </a:lnTo>
                  <a:lnTo>
                    <a:pt x="895" y="248"/>
                  </a:lnTo>
                  <a:lnTo>
                    <a:pt x="893" y="259"/>
                  </a:lnTo>
                  <a:lnTo>
                    <a:pt x="895" y="270"/>
                  </a:lnTo>
                  <a:lnTo>
                    <a:pt x="901" y="279"/>
                  </a:lnTo>
                  <a:lnTo>
                    <a:pt x="910" y="285"/>
                  </a:lnTo>
                  <a:lnTo>
                    <a:pt x="921" y="287"/>
                  </a:lnTo>
                  <a:lnTo>
                    <a:pt x="933" y="285"/>
                  </a:lnTo>
                  <a:lnTo>
                    <a:pt x="942" y="279"/>
                  </a:lnTo>
                  <a:lnTo>
                    <a:pt x="948" y="270"/>
                  </a:lnTo>
                  <a:lnTo>
                    <a:pt x="950" y="259"/>
                  </a:lnTo>
                  <a:lnTo>
                    <a:pt x="948" y="248"/>
                  </a:lnTo>
                  <a:lnTo>
                    <a:pt x="942" y="239"/>
                  </a:lnTo>
                  <a:lnTo>
                    <a:pt x="933" y="232"/>
                  </a:lnTo>
                  <a:lnTo>
                    <a:pt x="921" y="230"/>
                  </a:lnTo>
                  <a:close/>
                  <a:moveTo>
                    <a:pt x="842" y="0"/>
                  </a:moveTo>
                  <a:lnTo>
                    <a:pt x="842" y="2"/>
                  </a:lnTo>
                  <a:lnTo>
                    <a:pt x="838" y="11"/>
                  </a:lnTo>
                  <a:lnTo>
                    <a:pt x="828" y="23"/>
                  </a:lnTo>
                  <a:lnTo>
                    <a:pt x="811" y="35"/>
                  </a:lnTo>
                  <a:lnTo>
                    <a:pt x="812" y="35"/>
                  </a:lnTo>
                  <a:lnTo>
                    <a:pt x="834" y="28"/>
                  </a:lnTo>
                  <a:lnTo>
                    <a:pt x="852" y="22"/>
                  </a:lnTo>
                  <a:lnTo>
                    <a:pt x="867" y="19"/>
                  </a:lnTo>
                  <a:lnTo>
                    <a:pt x="881" y="18"/>
                  </a:lnTo>
                  <a:lnTo>
                    <a:pt x="890" y="20"/>
                  </a:lnTo>
                  <a:lnTo>
                    <a:pt x="895" y="24"/>
                  </a:lnTo>
                  <a:lnTo>
                    <a:pt x="897" y="30"/>
                  </a:lnTo>
                  <a:lnTo>
                    <a:pt x="897" y="35"/>
                  </a:lnTo>
                  <a:lnTo>
                    <a:pt x="892" y="42"/>
                  </a:lnTo>
                  <a:lnTo>
                    <a:pt x="881" y="49"/>
                  </a:lnTo>
                  <a:lnTo>
                    <a:pt x="865" y="56"/>
                  </a:lnTo>
                  <a:lnTo>
                    <a:pt x="840" y="63"/>
                  </a:lnTo>
                  <a:lnTo>
                    <a:pt x="818" y="71"/>
                  </a:lnTo>
                  <a:lnTo>
                    <a:pt x="800" y="76"/>
                  </a:lnTo>
                  <a:lnTo>
                    <a:pt x="800" y="78"/>
                  </a:lnTo>
                  <a:lnTo>
                    <a:pt x="813" y="78"/>
                  </a:lnTo>
                  <a:lnTo>
                    <a:pt x="849" y="81"/>
                  </a:lnTo>
                  <a:lnTo>
                    <a:pt x="885" y="91"/>
                  </a:lnTo>
                  <a:lnTo>
                    <a:pt x="918" y="107"/>
                  </a:lnTo>
                  <a:lnTo>
                    <a:pt x="950" y="130"/>
                  </a:lnTo>
                  <a:lnTo>
                    <a:pt x="981" y="159"/>
                  </a:lnTo>
                  <a:lnTo>
                    <a:pt x="1011" y="195"/>
                  </a:lnTo>
                  <a:lnTo>
                    <a:pt x="1027" y="226"/>
                  </a:lnTo>
                  <a:lnTo>
                    <a:pt x="1040" y="254"/>
                  </a:lnTo>
                  <a:lnTo>
                    <a:pt x="1049" y="279"/>
                  </a:lnTo>
                  <a:lnTo>
                    <a:pt x="1053" y="302"/>
                  </a:lnTo>
                  <a:lnTo>
                    <a:pt x="1058" y="306"/>
                  </a:lnTo>
                  <a:lnTo>
                    <a:pt x="1066" y="309"/>
                  </a:lnTo>
                  <a:lnTo>
                    <a:pt x="1078" y="311"/>
                  </a:lnTo>
                  <a:lnTo>
                    <a:pt x="1094" y="312"/>
                  </a:lnTo>
                  <a:lnTo>
                    <a:pt x="1099" y="312"/>
                  </a:lnTo>
                  <a:lnTo>
                    <a:pt x="1131" y="309"/>
                  </a:lnTo>
                  <a:lnTo>
                    <a:pt x="1164" y="302"/>
                  </a:lnTo>
                  <a:lnTo>
                    <a:pt x="1195" y="289"/>
                  </a:lnTo>
                  <a:lnTo>
                    <a:pt x="1195" y="291"/>
                  </a:lnTo>
                  <a:lnTo>
                    <a:pt x="1185" y="311"/>
                  </a:lnTo>
                  <a:lnTo>
                    <a:pt x="1171" y="327"/>
                  </a:lnTo>
                  <a:lnTo>
                    <a:pt x="1151" y="341"/>
                  </a:lnTo>
                  <a:lnTo>
                    <a:pt x="1129" y="354"/>
                  </a:lnTo>
                  <a:lnTo>
                    <a:pt x="1107" y="362"/>
                  </a:lnTo>
                  <a:lnTo>
                    <a:pt x="1086" y="366"/>
                  </a:lnTo>
                  <a:lnTo>
                    <a:pt x="1070" y="368"/>
                  </a:lnTo>
                  <a:lnTo>
                    <a:pt x="1073" y="371"/>
                  </a:lnTo>
                  <a:lnTo>
                    <a:pt x="1083" y="374"/>
                  </a:lnTo>
                  <a:lnTo>
                    <a:pt x="1102" y="378"/>
                  </a:lnTo>
                  <a:lnTo>
                    <a:pt x="1126" y="382"/>
                  </a:lnTo>
                  <a:lnTo>
                    <a:pt x="1163" y="384"/>
                  </a:lnTo>
                  <a:lnTo>
                    <a:pt x="1172" y="384"/>
                  </a:lnTo>
                  <a:lnTo>
                    <a:pt x="1200" y="382"/>
                  </a:lnTo>
                  <a:lnTo>
                    <a:pt x="1201" y="383"/>
                  </a:lnTo>
                  <a:lnTo>
                    <a:pt x="1201" y="384"/>
                  </a:lnTo>
                  <a:lnTo>
                    <a:pt x="1179" y="404"/>
                  </a:lnTo>
                  <a:lnTo>
                    <a:pt x="1154" y="418"/>
                  </a:lnTo>
                  <a:lnTo>
                    <a:pt x="1125" y="428"/>
                  </a:lnTo>
                  <a:lnTo>
                    <a:pt x="1092" y="435"/>
                  </a:lnTo>
                  <a:lnTo>
                    <a:pt x="1058" y="437"/>
                  </a:lnTo>
                  <a:lnTo>
                    <a:pt x="1058" y="438"/>
                  </a:lnTo>
                  <a:lnTo>
                    <a:pt x="1046" y="478"/>
                  </a:lnTo>
                  <a:lnTo>
                    <a:pt x="1030" y="516"/>
                  </a:lnTo>
                  <a:lnTo>
                    <a:pt x="1011" y="552"/>
                  </a:lnTo>
                  <a:lnTo>
                    <a:pt x="988" y="588"/>
                  </a:lnTo>
                  <a:lnTo>
                    <a:pt x="959" y="622"/>
                  </a:lnTo>
                  <a:lnTo>
                    <a:pt x="934" y="651"/>
                  </a:lnTo>
                  <a:lnTo>
                    <a:pt x="910" y="673"/>
                  </a:lnTo>
                  <a:lnTo>
                    <a:pt x="889" y="691"/>
                  </a:lnTo>
                  <a:lnTo>
                    <a:pt x="855" y="715"/>
                  </a:lnTo>
                  <a:lnTo>
                    <a:pt x="820" y="739"/>
                  </a:lnTo>
                  <a:lnTo>
                    <a:pt x="783" y="758"/>
                  </a:lnTo>
                  <a:lnTo>
                    <a:pt x="724" y="783"/>
                  </a:lnTo>
                  <a:lnTo>
                    <a:pt x="666" y="804"/>
                  </a:lnTo>
                  <a:lnTo>
                    <a:pt x="608" y="818"/>
                  </a:lnTo>
                  <a:lnTo>
                    <a:pt x="551" y="826"/>
                  </a:lnTo>
                  <a:lnTo>
                    <a:pt x="493" y="829"/>
                  </a:lnTo>
                  <a:lnTo>
                    <a:pt x="465" y="829"/>
                  </a:lnTo>
                  <a:lnTo>
                    <a:pt x="409" y="826"/>
                  </a:lnTo>
                  <a:lnTo>
                    <a:pt x="354" y="818"/>
                  </a:lnTo>
                  <a:lnTo>
                    <a:pt x="299" y="804"/>
                  </a:lnTo>
                  <a:lnTo>
                    <a:pt x="245" y="784"/>
                  </a:lnTo>
                  <a:lnTo>
                    <a:pt x="192" y="759"/>
                  </a:lnTo>
                  <a:lnTo>
                    <a:pt x="139" y="728"/>
                  </a:lnTo>
                  <a:lnTo>
                    <a:pt x="125" y="718"/>
                  </a:lnTo>
                  <a:lnTo>
                    <a:pt x="108" y="705"/>
                  </a:lnTo>
                  <a:lnTo>
                    <a:pt x="87" y="688"/>
                  </a:lnTo>
                  <a:lnTo>
                    <a:pt x="65" y="666"/>
                  </a:lnTo>
                  <a:lnTo>
                    <a:pt x="40" y="641"/>
                  </a:lnTo>
                  <a:lnTo>
                    <a:pt x="25" y="624"/>
                  </a:lnTo>
                  <a:lnTo>
                    <a:pt x="14" y="610"/>
                  </a:lnTo>
                  <a:lnTo>
                    <a:pt x="6" y="600"/>
                  </a:lnTo>
                  <a:lnTo>
                    <a:pt x="1" y="593"/>
                  </a:lnTo>
                  <a:lnTo>
                    <a:pt x="0" y="590"/>
                  </a:lnTo>
                  <a:lnTo>
                    <a:pt x="31" y="615"/>
                  </a:lnTo>
                  <a:lnTo>
                    <a:pt x="66" y="637"/>
                  </a:lnTo>
                  <a:lnTo>
                    <a:pt x="102" y="653"/>
                  </a:lnTo>
                  <a:lnTo>
                    <a:pt x="139" y="665"/>
                  </a:lnTo>
                  <a:lnTo>
                    <a:pt x="178" y="671"/>
                  </a:lnTo>
                  <a:lnTo>
                    <a:pt x="219" y="674"/>
                  </a:lnTo>
                  <a:lnTo>
                    <a:pt x="258" y="671"/>
                  </a:lnTo>
                  <a:lnTo>
                    <a:pt x="295" y="665"/>
                  </a:lnTo>
                  <a:lnTo>
                    <a:pt x="332" y="653"/>
                  </a:lnTo>
                  <a:lnTo>
                    <a:pt x="366" y="637"/>
                  </a:lnTo>
                  <a:lnTo>
                    <a:pt x="400" y="615"/>
                  </a:lnTo>
                  <a:lnTo>
                    <a:pt x="433" y="589"/>
                  </a:lnTo>
                  <a:lnTo>
                    <a:pt x="436" y="585"/>
                  </a:lnTo>
                  <a:lnTo>
                    <a:pt x="439" y="582"/>
                  </a:lnTo>
                  <a:lnTo>
                    <a:pt x="442" y="580"/>
                  </a:lnTo>
                  <a:lnTo>
                    <a:pt x="444" y="580"/>
                  </a:lnTo>
                  <a:lnTo>
                    <a:pt x="444" y="579"/>
                  </a:lnTo>
                  <a:lnTo>
                    <a:pt x="436" y="580"/>
                  </a:lnTo>
                  <a:lnTo>
                    <a:pt x="424" y="580"/>
                  </a:lnTo>
                  <a:lnTo>
                    <a:pt x="408" y="578"/>
                  </a:lnTo>
                  <a:lnTo>
                    <a:pt x="392" y="572"/>
                  </a:lnTo>
                  <a:lnTo>
                    <a:pt x="379" y="563"/>
                  </a:lnTo>
                  <a:lnTo>
                    <a:pt x="365" y="550"/>
                  </a:lnTo>
                  <a:lnTo>
                    <a:pt x="360" y="539"/>
                  </a:lnTo>
                  <a:lnTo>
                    <a:pt x="358" y="528"/>
                  </a:lnTo>
                  <a:lnTo>
                    <a:pt x="360" y="513"/>
                  </a:lnTo>
                  <a:lnTo>
                    <a:pt x="368" y="501"/>
                  </a:lnTo>
                  <a:lnTo>
                    <a:pt x="382" y="489"/>
                  </a:lnTo>
                  <a:lnTo>
                    <a:pt x="401" y="478"/>
                  </a:lnTo>
                  <a:lnTo>
                    <a:pt x="401" y="477"/>
                  </a:lnTo>
                  <a:lnTo>
                    <a:pt x="384" y="477"/>
                  </a:lnTo>
                  <a:lnTo>
                    <a:pt x="356" y="475"/>
                  </a:lnTo>
                  <a:lnTo>
                    <a:pt x="332" y="469"/>
                  </a:lnTo>
                  <a:lnTo>
                    <a:pt x="310" y="458"/>
                  </a:lnTo>
                  <a:lnTo>
                    <a:pt x="290" y="443"/>
                  </a:lnTo>
                  <a:lnTo>
                    <a:pt x="273" y="425"/>
                  </a:lnTo>
                  <a:lnTo>
                    <a:pt x="259" y="402"/>
                  </a:lnTo>
                  <a:lnTo>
                    <a:pt x="278" y="386"/>
                  </a:lnTo>
                  <a:lnTo>
                    <a:pt x="298" y="376"/>
                  </a:lnTo>
                  <a:lnTo>
                    <a:pt x="319" y="372"/>
                  </a:lnTo>
                  <a:lnTo>
                    <a:pt x="336" y="370"/>
                  </a:lnTo>
                  <a:lnTo>
                    <a:pt x="336" y="369"/>
                  </a:lnTo>
                  <a:lnTo>
                    <a:pt x="302" y="359"/>
                  </a:lnTo>
                  <a:lnTo>
                    <a:pt x="274" y="345"/>
                  </a:lnTo>
                  <a:lnTo>
                    <a:pt x="250" y="329"/>
                  </a:lnTo>
                  <a:lnTo>
                    <a:pt x="232" y="311"/>
                  </a:lnTo>
                  <a:lnTo>
                    <a:pt x="219" y="288"/>
                  </a:lnTo>
                  <a:lnTo>
                    <a:pt x="211" y="268"/>
                  </a:lnTo>
                  <a:lnTo>
                    <a:pt x="207" y="251"/>
                  </a:lnTo>
                  <a:lnTo>
                    <a:pt x="243" y="243"/>
                  </a:lnTo>
                  <a:lnTo>
                    <a:pt x="277" y="241"/>
                  </a:lnTo>
                  <a:lnTo>
                    <a:pt x="277" y="240"/>
                  </a:lnTo>
                  <a:lnTo>
                    <a:pt x="264" y="232"/>
                  </a:lnTo>
                  <a:lnTo>
                    <a:pt x="247" y="221"/>
                  </a:lnTo>
                  <a:lnTo>
                    <a:pt x="229" y="205"/>
                  </a:lnTo>
                  <a:lnTo>
                    <a:pt x="209" y="184"/>
                  </a:lnTo>
                  <a:lnTo>
                    <a:pt x="195" y="163"/>
                  </a:lnTo>
                  <a:lnTo>
                    <a:pt x="185" y="143"/>
                  </a:lnTo>
                  <a:lnTo>
                    <a:pt x="180" y="123"/>
                  </a:lnTo>
                  <a:lnTo>
                    <a:pt x="178" y="105"/>
                  </a:lnTo>
                  <a:lnTo>
                    <a:pt x="178" y="91"/>
                  </a:lnTo>
                  <a:lnTo>
                    <a:pt x="203" y="99"/>
                  </a:lnTo>
                  <a:lnTo>
                    <a:pt x="231" y="109"/>
                  </a:lnTo>
                  <a:lnTo>
                    <a:pt x="264" y="122"/>
                  </a:lnTo>
                  <a:lnTo>
                    <a:pt x="301" y="138"/>
                  </a:lnTo>
                  <a:lnTo>
                    <a:pt x="343" y="155"/>
                  </a:lnTo>
                  <a:lnTo>
                    <a:pt x="383" y="173"/>
                  </a:lnTo>
                  <a:lnTo>
                    <a:pt x="418" y="191"/>
                  </a:lnTo>
                  <a:lnTo>
                    <a:pt x="450" y="206"/>
                  </a:lnTo>
                  <a:lnTo>
                    <a:pt x="476" y="220"/>
                  </a:lnTo>
                  <a:lnTo>
                    <a:pt x="498" y="232"/>
                  </a:lnTo>
                  <a:lnTo>
                    <a:pt x="515" y="244"/>
                  </a:lnTo>
                  <a:lnTo>
                    <a:pt x="547" y="270"/>
                  </a:lnTo>
                  <a:lnTo>
                    <a:pt x="577" y="298"/>
                  </a:lnTo>
                  <a:lnTo>
                    <a:pt x="578" y="298"/>
                  </a:lnTo>
                  <a:lnTo>
                    <a:pt x="598" y="247"/>
                  </a:lnTo>
                  <a:lnTo>
                    <a:pt x="619" y="199"/>
                  </a:lnTo>
                  <a:lnTo>
                    <a:pt x="640" y="155"/>
                  </a:lnTo>
                  <a:lnTo>
                    <a:pt x="664" y="115"/>
                  </a:lnTo>
                  <a:lnTo>
                    <a:pt x="676" y="96"/>
                  </a:lnTo>
                  <a:lnTo>
                    <a:pt x="691" y="77"/>
                  </a:lnTo>
                  <a:lnTo>
                    <a:pt x="712" y="54"/>
                  </a:lnTo>
                  <a:lnTo>
                    <a:pt x="735" y="31"/>
                  </a:lnTo>
                  <a:lnTo>
                    <a:pt x="766" y="8"/>
                  </a:lnTo>
                  <a:lnTo>
                    <a:pt x="766" y="9"/>
                  </a:lnTo>
                  <a:lnTo>
                    <a:pt x="766" y="10"/>
                  </a:lnTo>
                  <a:lnTo>
                    <a:pt x="763" y="23"/>
                  </a:lnTo>
                  <a:lnTo>
                    <a:pt x="756" y="34"/>
                  </a:lnTo>
                  <a:lnTo>
                    <a:pt x="756" y="35"/>
                  </a:lnTo>
                  <a:lnTo>
                    <a:pt x="757" y="35"/>
                  </a:lnTo>
                  <a:lnTo>
                    <a:pt x="782" y="20"/>
                  </a:lnTo>
                  <a:lnTo>
                    <a:pt x="804" y="8"/>
                  </a:lnTo>
                  <a:lnTo>
                    <a:pt x="824" y="2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4503738" y="2905125"/>
              <a:ext cx="317500" cy="219075"/>
            </a:xfrm>
            <a:custGeom>
              <a:avLst/>
              <a:gdLst>
                <a:gd name="T0" fmla="*/ 895 w 1201"/>
                <a:gd name="T1" fmla="*/ 248 h 829"/>
                <a:gd name="T2" fmla="*/ 910 w 1201"/>
                <a:gd name="T3" fmla="*/ 285 h 829"/>
                <a:gd name="T4" fmla="*/ 948 w 1201"/>
                <a:gd name="T5" fmla="*/ 270 h 829"/>
                <a:gd name="T6" fmla="*/ 933 w 1201"/>
                <a:gd name="T7" fmla="*/ 232 h 829"/>
                <a:gd name="T8" fmla="*/ 838 w 1201"/>
                <a:gd name="T9" fmla="*/ 11 h 829"/>
                <a:gd name="T10" fmla="*/ 834 w 1201"/>
                <a:gd name="T11" fmla="*/ 28 h 829"/>
                <a:gd name="T12" fmla="*/ 890 w 1201"/>
                <a:gd name="T13" fmla="*/ 20 h 829"/>
                <a:gd name="T14" fmla="*/ 892 w 1201"/>
                <a:gd name="T15" fmla="*/ 42 h 829"/>
                <a:gd name="T16" fmla="*/ 818 w 1201"/>
                <a:gd name="T17" fmla="*/ 71 h 829"/>
                <a:gd name="T18" fmla="*/ 849 w 1201"/>
                <a:gd name="T19" fmla="*/ 81 h 829"/>
                <a:gd name="T20" fmla="*/ 981 w 1201"/>
                <a:gd name="T21" fmla="*/ 159 h 829"/>
                <a:gd name="T22" fmla="*/ 1049 w 1201"/>
                <a:gd name="T23" fmla="*/ 279 h 829"/>
                <a:gd name="T24" fmla="*/ 1078 w 1201"/>
                <a:gd name="T25" fmla="*/ 311 h 829"/>
                <a:gd name="T26" fmla="*/ 1164 w 1201"/>
                <a:gd name="T27" fmla="*/ 302 h 829"/>
                <a:gd name="T28" fmla="*/ 1171 w 1201"/>
                <a:gd name="T29" fmla="*/ 327 h 829"/>
                <a:gd name="T30" fmla="*/ 1086 w 1201"/>
                <a:gd name="T31" fmla="*/ 366 h 829"/>
                <a:gd name="T32" fmla="*/ 1102 w 1201"/>
                <a:gd name="T33" fmla="*/ 378 h 829"/>
                <a:gd name="T34" fmla="*/ 1200 w 1201"/>
                <a:gd name="T35" fmla="*/ 382 h 829"/>
                <a:gd name="T36" fmla="*/ 1154 w 1201"/>
                <a:gd name="T37" fmla="*/ 418 h 829"/>
                <a:gd name="T38" fmla="*/ 1058 w 1201"/>
                <a:gd name="T39" fmla="*/ 438 h 829"/>
                <a:gd name="T40" fmla="*/ 988 w 1201"/>
                <a:gd name="T41" fmla="*/ 588 h 829"/>
                <a:gd name="T42" fmla="*/ 889 w 1201"/>
                <a:gd name="T43" fmla="*/ 691 h 829"/>
                <a:gd name="T44" fmla="*/ 724 w 1201"/>
                <a:gd name="T45" fmla="*/ 783 h 829"/>
                <a:gd name="T46" fmla="*/ 493 w 1201"/>
                <a:gd name="T47" fmla="*/ 829 h 829"/>
                <a:gd name="T48" fmla="*/ 299 w 1201"/>
                <a:gd name="T49" fmla="*/ 804 h 829"/>
                <a:gd name="T50" fmla="*/ 125 w 1201"/>
                <a:gd name="T51" fmla="*/ 718 h 829"/>
                <a:gd name="T52" fmla="*/ 40 w 1201"/>
                <a:gd name="T53" fmla="*/ 641 h 829"/>
                <a:gd name="T54" fmla="*/ 1 w 1201"/>
                <a:gd name="T55" fmla="*/ 593 h 829"/>
                <a:gd name="T56" fmla="*/ 102 w 1201"/>
                <a:gd name="T57" fmla="*/ 653 h 829"/>
                <a:gd name="T58" fmla="*/ 258 w 1201"/>
                <a:gd name="T59" fmla="*/ 671 h 829"/>
                <a:gd name="T60" fmla="*/ 400 w 1201"/>
                <a:gd name="T61" fmla="*/ 615 h 829"/>
                <a:gd name="T62" fmla="*/ 442 w 1201"/>
                <a:gd name="T63" fmla="*/ 580 h 829"/>
                <a:gd name="T64" fmla="*/ 424 w 1201"/>
                <a:gd name="T65" fmla="*/ 580 h 829"/>
                <a:gd name="T66" fmla="*/ 365 w 1201"/>
                <a:gd name="T67" fmla="*/ 550 h 829"/>
                <a:gd name="T68" fmla="*/ 368 w 1201"/>
                <a:gd name="T69" fmla="*/ 501 h 829"/>
                <a:gd name="T70" fmla="*/ 384 w 1201"/>
                <a:gd name="T71" fmla="*/ 477 h 829"/>
                <a:gd name="T72" fmla="*/ 290 w 1201"/>
                <a:gd name="T73" fmla="*/ 443 h 829"/>
                <a:gd name="T74" fmla="*/ 298 w 1201"/>
                <a:gd name="T75" fmla="*/ 376 h 829"/>
                <a:gd name="T76" fmla="*/ 302 w 1201"/>
                <a:gd name="T77" fmla="*/ 359 h 829"/>
                <a:gd name="T78" fmla="*/ 219 w 1201"/>
                <a:gd name="T79" fmla="*/ 288 h 829"/>
                <a:gd name="T80" fmla="*/ 277 w 1201"/>
                <a:gd name="T81" fmla="*/ 241 h 829"/>
                <a:gd name="T82" fmla="*/ 229 w 1201"/>
                <a:gd name="T83" fmla="*/ 205 h 829"/>
                <a:gd name="T84" fmla="*/ 180 w 1201"/>
                <a:gd name="T85" fmla="*/ 123 h 829"/>
                <a:gd name="T86" fmla="*/ 231 w 1201"/>
                <a:gd name="T87" fmla="*/ 109 h 829"/>
                <a:gd name="T88" fmla="*/ 383 w 1201"/>
                <a:gd name="T89" fmla="*/ 173 h 829"/>
                <a:gd name="T90" fmla="*/ 498 w 1201"/>
                <a:gd name="T91" fmla="*/ 232 h 829"/>
                <a:gd name="T92" fmla="*/ 578 w 1201"/>
                <a:gd name="T93" fmla="*/ 298 h 829"/>
                <a:gd name="T94" fmla="*/ 664 w 1201"/>
                <a:gd name="T95" fmla="*/ 115 h 829"/>
                <a:gd name="T96" fmla="*/ 735 w 1201"/>
                <a:gd name="T97" fmla="*/ 31 h 829"/>
                <a:gd name="T98" fmla="*/ 763 w 1201"/>
                <a:gd name="T99" fmla="*/ 23 h 829"/>
                <a:gd name="T100" fmla="*/ 782 w 1201"/>
                <a:gd name="T101" fmla="*/ 2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1" h="829">
                  <a:moveTo>
                    <a:pt x="921" y="230"/>
                  </a:moveTo>
                  <a:lnTo>
                    <a:pt x="910" y="232"/>
                  </a:lnTo>
                  <a:lnTo>
                    <a:pt x="901" y="239"/>
                  </a:lnTo>
                  <a:lnTo>
                    <a:pt x="895" y="248"/>
                  </a:lnTo>
                  <a:lnTo>
                    <a:pt x="893" y="259"/>
                  </a:lnTo>
                  <a:lnTo>
                    <a:pt x="895" y="270"/>
                  </a:lnTo>
                  <a:lnTo>
                    <a:pt x="901" y="279"/>
                  </a:lnTo>
                  <a:lnTo>
                    <a:pt x="910" y="285"/>
                  </a:lnTo>
                  <a:lnTo>
                    <a:pt x="921" y="287"/>
                  </a:lnTo>
                  <a:lnTo>
                    <a:pt x="933" y="285"/>
                  </a:lnTo>
                  <a:lnTo>
                    <a:pt x="942" y="279"/>
                  </a:lnTo>
                  <a:lnTo>
                    <a:pt x="948" y="270"/>
                  </a:lnTo>
                  <a:lnTo>
                    <a:pt x="950" y="259"/>
                  </a:lnTo>
                  <a:lnTo>
                    <a:pt x="948" y="248"/>
                  </a:lnTo>
                  <a:lnTo>
                    <a:pt x="942" y="239"/>
                  </a:lnTo>
                  <a:lnTo>
                    <a:pt x="933" y="232"/>
                  </a:lnTo>
                  <a:lnTo>
                    <a:pt x="921" y="230"/>
                  </a:lnTo>
                  <a:close/>
                  <a:moveTo>
                    <a:pt x="842" y="0"/>
                  </a:moveTo>
                  <a:lnTo>
                    <a:pt x="842" y="2"/>
                  </a:lnTo>
                  <a:lnTo>
                    <a:pt x="838" y="11"/>
                  </a:lnTo>
                  <a:lnTo>
                    <a:pt x="828" y="23"/>
                  </a:lnTo>
                  <a:lnTo>
                    <a:pt x="811" y="35"/>
                  </a:lnTo>
                  <a:lnTo>
                    <a:pt x="812" y="35"/>
                  </a:lnTo>
                  <a:lnTo>
                    <a:pt x="834" y="28"/>
                  </a:lnTo>
                  <a:lnTo>
                    <a:pt x="852" y="22"/>
                  </a:lnTo>
                  <a:lnTo>
                    <a:pt x="867" y="19"/>
                  </a:lnTo>
                  <a:lnTo>
                    <a:pt x="881" y="18"/>
                  </a:lnTo>
                  <a:lnTo>
                    <a:pt x="890" y="20"/>
                  </a:lnTo>
                  <a:lnTo>
                    <a:pt x="895" y="24"/>
                  </a:lnTo>
                  <a:lnTo>
                    <a:pt x="897" y="30"/>
                  </a:lnTo>
                  <a:lnTo>
                    <a:pt x="897" y="35"/>
                  </a:lnTo>
                  <a:lnTo>
                    <a:pt x="892" y="42"/>
                  </a:lnTo>
                  <a:lnTo>
                    <a:pt x="881" y="49"/>
                  </a:lnTo>
                  <a:lnTo>
                    <a:pt x="865" y="56"/>
                  </a:lnTo>
                  <a:lnTo>
                    <a:pt x="840" y="63"/>
                  </a:lnTo>
                  <a:lnTo>
                    <a:pt x="818" y="71"/>
                  </a:lnTo>
                  <a:lnTo>
                    <a:pt x="800" y="76"/>
                  </a:lnTo>
                  <a:lnTo>
                    <a:pt x="800" y="78"/>
                  </a:lnTo>
                  <a:lnTo>
                    <a:pt x="813" y="78"/>
                  </a:lnTo>
                  <a:lnTo>
                    <a:pt x="849" y="81"/>
                  </a:lnTo>
                  <a:lnTo>
                    <a:pt x="885" y="91"/>
                  </a:lnTo>
                  <a:lnTo>
                    <a:pt x="918" y="107"/>
                  </a:lnTo>
                  <a:lnTo>
                    <a:pt x="950" y="130"/>
                  </a:lnTo>
                  <a:lnTo>
                    <a:pt x="981" y="159"/>
                  </a:lnTo>
                  <a:lnTo>
                    <a:pt x="1011" y="195"/>
                  </a:lnTo>
                  <a:lnTo>
                    <a:pt x="1027" y="226"/>
                  </a:lnTo>
                  <a:lnTo>
                    <a:pt x="1040" y="254"/>
                  </a:lnTo>
                  <a:lnTo>
                    <a:pt x="1049" y="279"/>
                  </a:lnTo>
                  <a:lnTo>
                    <a:pt x="1053" y="302"/>
                  </a:lnTo>
                  <a:lnTo>
                    <a:pt x="1058" y="306"/>
                  </a:lnTo>
                  <a:lnTo>
                    <a:pt x="1066" y="309"/>
                  </a:lnTo>
                  <a:lnTo>
                    <a:pt x="1078" y="311"/>
                  </a:lnTo>
                  <a:lnTo>
                    <a:pt x="1094" y="312"/>
                  </a:lnTo>
                  <a:lnTo>
                    <a:pt x="1099" y="312"/>
                  </a:lnTo>
                  <a:lnTo>
                    <a:pt x="1131" y="309"/>
                  </a:lnTo>
                  <a:lnTo>
                    <a:pt x="1164" y="302"/>
                  </a:lnTo>
                  <a:lnTo>
                    <a:pt x="1195" y="289"/>
                  </a:lnTo>
                  <a:lnTo>
                    <a:pt x="1195" y="291"/>
                  </a:lnTo>
                  <a:lnTo>
                    <a:pt x="1185" y="311"/>
                  </a:lnTo>
                  <a:lnTo>
                    <a:pt x="1171" y="327"/>
                  </a:lnTo>
                  <a:lnTo>
                    <a:pt x="1151" y="341"/>
                  </a:lnTo>
                  <a:lnTo>
                    <a:pt x="1129" y="354"/>
                  </a:lnTo>
                  <a:lnTo>
                    <a:pt x="1107" y="362"/>
                  </a:lnTo>
                  <a:lnTo>
                    <a:pt x="1086" y="366"/>
                  </a:lnTo>
                  <a:lnTo>
                    <a:pt x="1070" y="368"/>
                  </a:lnTo>
                  <a:lnTo>
                    <a:pt x="1073" y="371"/>
                  </a:lnTo>
                  <a:lnTo>
                    <a:pt x="1083" y="374"/>
                  </a:lnTo>
                  <a:lnTo>
                    <a:pt x="1102" y="378"/>
                  </a:lnTo>
                  <a:lnTo>
                    <a:pt x="1126" y="382"/>
                  </a:lnTo>
                  <a:lnTo>
                    <a:pt x="1163" y="384"/>
                  </a:lnTo>
                  <a:lnTo>
                    <a:pt x="1172" y="384"/>
                  </a:lnTo>
                  <a:lnTo>
                    <a:pt x="1200" y="382"/>
                  </a:lnTo>
                  <a:lnTo>
                    <a:pt x="1201" y="383"/>
                  </a:lnTo>
                  <a:lnTo>
                    <a:pt x="1201" y="384"/>
                  </a:lnTo>
                  <a:lnTo>
                    <a:pt x="1179" y="404"/>
                  </a:lnTo>
                  <a:lnTo>
                    <a:pt x="1154" y="418"/>
                  </a:lnTo>
                  <a:lnTo>
                    <a:pt x="1125" y="428"/>
                  </a:lnTo>
                  <a:lnTo>
                    <a:pt x="1092" y="435"/>
                  </a:lnTo>
                  <a:lnTo>
                    <a:pt x="1058" y="437"/>
                  </a:lnTo>
                  <a:lnTo>
                    <a:pt x="1058" y="438"/>
                  </a:lnTo>
                  <a:lnTo>
                    <a:pt x="1046" y="478"/>
                  </a:lnTo>
                  <a:lnTo>
                    <a:pt x="1030" y="516"/>
                  </a:lnTo>
                  <a:lnTo>
                    <a:pt x="1011" y="552"/>
                  </a:lnTo>
                  <a:lnTo>
                    <a:pt x="988" y="588"/>
                  </a:lnTo>
                  <a:lnTo>
                    <a:pt x="959" y="622"/>
                  </a:lnTo>
                  <a:lnTo>
                    <a:pt x="934" y="651"/>
                  </a:lnTo>
                  <a:lnTo>
                    <a:pt x="910" y="673"/>
                  </a:lnTo>
                  <a:lnTo>
                    <a:pt x="889" y="691"/>
                  </a:lnTo>
                  <a:lnTo>
                    <a:pt x="855" y="715"/>
                  </a:lnTo>
                  <a:lnTo>
                    <a:pt x="820" y="739"/>
                  </a:lnTo>
                  <a:lnTo>
                    <a:pt x="783" y="758"/>
                  </a:lnTo>
                  <a:lnTo>
                    <a:pt x="724" y="783"/>
                  </a:lnTo>
                  <a:lnTo>
                    <a:pt x="666" y="804"/>
                  </a:lnTo>
                  <a:lnTo>
                    <a:pt x="608" y="818"/>
                  </a:lnTo>
                  <a:lnTo>
                    <a:pt x="551" y="826"/>
                  </a:lnTo>
                  <a:lnTo>
                    <a:pt x="493" y="829"/>
                  </a:lnTo>
                  <a:lnTo>
                    <a:pt x="465" y="829"/>
                  </a:lnTo>
                  <a:lnTo>
                    <a:pt x="409" y="826"/>
                  </a:lnTo>
                  <a:lnTo>
                    <a:pt x="354" y="818"/>
                  </a:lnTo>
                  <a:lnTo>
                    <a:pt x="299" y="804"/>
                  </a:lnTo>
                  <a:lnTo>
                    <a:pt x="245" y="784"/>
                  </a:lnTo>
                  <a:lnTo>
                    <a:pt x="192" y="759"/>
                  </a:lnTo>
                  <a:lnTo>
                    <a:pt x="139" y="728"/>
                  </a:lnTo>
                  <a:lnTo>
                    <a:pt x="125" y="718"/>
                  </a:lnTo>
                  <a:lnTo>
                    <a:pt x="108" y="705"/>
                  </a:lnTo>
                  <a:lnTo>
                    <a:pt x="87" y="688"/>
                  </a:lnTo>
                  <a:lnTo>
                    <a:pt x="65" y="666"/>
                  </a:lnTo>
                  <a:lnTo>
                    <a:pt x="40" y="641"/>
                  </a:lnTo>
                  <a:lnTo>
                    <a:pt x="25" y="624"/>
                  </a:lnTo>
                  <a:lnTo>
                    <a:pt x="14" y="610"/>
                  </a:lnTo>
                  <a:lnTo>
                    <a:pt x="6" y="600"/>
                  </a:lnTo>
                  <a:lnTo>
                    <a:pt x="1" y="593"/>
                  </a:lnTo>
                  <a:lnTo>
                    <a:pt x="0" y="590"/>
                  </a:lnTo>
                  <a:lnTo>
                    <a:pt x="31" y="615"/>
                  </a:lnTo>
                  <a:lnTo>
                    <a:pt x="66" y="637"/>
                  </a:lnTo>
                  <a:lnTo>
                    <a:pt x="102" y="653"/>
                  </a:lnTo>
                  <a:lnTo>
                    <a:pt x="139" y="665"/>
                  </a:lnTo>
                  <a:lnTo>
                    <a:pt x="178" y="671"/>
                  </a:lnTo>
                  <a:lnTo>
                    <a:pt x="219" y="674"/>
                  </a:lnTo>
                  <a:lnTo>
                    <a:pt x="258" y="671"/>
                  </a:lnTo>
                  <a:lnTo>
                    <a:pt x="295" y="665"/>
                  </a:lnTo>
                  <a:lnTo>
                    <a:pt x="332" y="653"/>
                  </a:lnTo>
                  <a:lnTo>
                    <a:pt x="366" y="637"/>
                  </a:lnTo>
                  <a:lnTo>
                    <a:pt x="400" y="615"/>
                  </a:lnTo>
                  <a:lnTo>
                    <a:pt x="433" y="589"/>
                  </a:lnTo>
                  <a:lnTo>
                    <a:pt x="436" y="585"/>
                  </a:lnTo>
                  <a:lnTo>
                    <a:pt x="439" y="582"/>
                  </a:lnTo>
                  <a:lnTo>
                    <a:pt x="442" y="580"/>
                  </a:lnTo>
                  <a:lnTo>
                    <a:pt x="444" y="580"/>
                  </a:lnTo>
                  <a:lnTo>
                    <a:pt x="444" y="579"/>
                  </a:lnTo>
                  <a:lnTo>
                    <a:pt x="436" y="580"/>
                  </a:lnTo>
                  <a:lnTo>
                    <a:pt x="424" y="580"/>
                  </a:lnTo>
                  <a:lnTo>
                    <a:pt x="408" y="578"/>
                  </a:lnTo>
                  <a:lnTo>
                    <a:pt x="392" y="572"/>
                  </a:lnTo>
                  <a:lnTo>
                    <a:pt x="379" y="563"/>
                  </a:lnTo>
                  <a:lnTo>
                    <a:pt x="365" y="550"/>
                  </a:lnTo>
                  <a:lnTo>
                    <a:pt x="360" y="539"/>
                  </a:lnTo>
                  <a:lnTo>
                    <a:pt x="358" y="528"/>
                  </a:lnTo>
                  <a:lnTo>
                    <a:pt x="360" y="513"/>
                  </a:lnTo>
                  <a:lnTo>
                    <a:pt x="368" y="501"/>
                  </a:lnTo>
                  <a:lnTo>
                    <a:pt x="382" y="489"/>
                  </a:lnTo>
                  <a:lnTo>
                    <a:pt x="401" y="478"/>
                  </a:lnTo>
                  <a:lnTo>
                    <a:pt x="401" y="477"/>
                  </a:lnTo>
                  <a:lnTo>
                    <a:pt x="384" y="477"/>
                  </a:lnTo>
                  <a:lnTo>
                    <a:pt x="356" y="475"/>
                  </a:lnTo>
                  <a:lnTo>
                    <a:pt x="332" y="469"/>
                  </a:lnTo>
                  <a:lnTo>
                    <a:pt x="310" y="458"/>
                  </a:lnTo>
                  <a:lnTo>
                    <a:pt x="290" y="443"/>
                  </a:lnTo>
                  <a:lnTo>
                    <a:pt x="273" y="425"/>
                  </a:lnTo>
                  <a:lnTo>
                    <a:pt x="259" y="402"/>
                  </a:lnTo>
                  <a:lnTo>
                    <a:pt x="278" y="386"/>
                  </a:lnTo>
                  <a:lnTo>
                    <a:pt x="298" y="376"/>
                  </a:lnTo>
                  <a:lnTo>
                    <a:pt x="319" y="372"/>
                  </a:lnTo>
                  <a:lnTo>
                    <a:pt x="336" y="370"/>
                  </a:lnTo>
                  <a:lnTo>
                    <a:pt x="336" y="369"/>
                  </a:lnTo>
                  <a:lnTo>
                    <a:pt x="302" y="359"/>
                  </a:lnTo>
                  <a:lnTo>
                    <a:pt x="274" y="345"/>
                  </a:lnTo>
                  <a:lnTo>
                    <a:pt x="250" y="329"/>
                  </a:lnTo>
                  <a:lnTo>
                    <a:pt x="232" y="311"/>
                  </a:lnTo>
                  <a:lnTo>
                    <a:pt x="219" y="288"/>
                  </a:lnTo>
                  <a:lnTo>
                    <a:pt x="211" y="268"/>
                  </a:lnTo>
                  <a:lnTo>
                    <a:pt x="207" y="251"/>
                  </a:lnTo>
                  <a:lnTo>
                    <a:pt x="243" y="243"/>
                  </a:lnTo>
                  <a:lnTo>
                    <a:pt x="277" y="241"/>
                  </a:lnTo>
                  <a:lnTo>
                    <a:pt x="277" y="240"/>
                  </a:lnTo>
                  <a:lnTo>
                    <a:pt x="264" y="232"/>
                  </a:lnTo>
                  <a:lnTo>
                    <a:pt x="247" y="221"/>
                  </a:lnTo>
                  <a:lnTo>
                    <a:pt x="229" y="205"/>
                  </a:lnTo>
                  <a:lnTo>
                    <a:pt x="209" y="184"/>
                  </a:lnTo>
                  <a:lnTo>
                    <a:pt x="195" y="163"/>
                  </a:lnTo>
                  <a:lnTo>
                    <a:pt x="185" y="143"/>
                  </a:lnTo>
                  <a:lnTo>
                    <a:pt x="180" y="123"/>
                  </a:lnTo>
                  <a:lnTo>
                    <a:pt x="178" y="105"/>
                  </a:lnTo>
                  <a:lnTo>
                    <a:pt x="178" y="91"/>
                  </a:lnTo>
                  <a:lnTo>
                    <a:pt x="203" y="99"/>
                  </a:lnTo>
                  <a:lnTo>
                    <a:pt x="231" y="109"/>
                  </a:lnTo>
                  <a:lnTo>
                    <a:pt x="264" y="122"/>
                  </a:lnTo>
                  <a:lnTo>
                    <a:pt x="301" y="138"/>
                  </a:lnTo>
                  <a:lnTo>
                    <a:pt x="343" y="155"/>
                  </a:lnTo>
                  <a:lnTo>
                    <a:pt x="383" y="173"/>
                  </a:lnTo>
                  <a:lnTo>
                    <a:pt x="418" y="191"/>
                  </a:lnTo>
                  <a:lnTo>
                    <a:pt x="450" y="206"/>
                  </a:lnTo>
                  <a:lnTo>
                    <a:pt x="476" y="220"/>
                  </a:lnTo>
                  <a:lnTo>
                    <a:pt x="498" y="232"/>
                  </a:lnTo>
                  <a:lnTo>
                    <a:pt x="515" y="244"/>
                  </a:lnTo>
                  <a:lnTo>
                    <a:pt x="547" y="270"/>
                  </a:lnTo>
                  <a:lnTo>
                    <a:pt x="577" y="298"/>
                  </a:lnTo>
                  <a:lnTo>
                    <a:pt x="578" y="298"/>
                  </a:lnTo>
                  <a:lnTo>
                    <a:pt x="598" y="247"/>
                  </a:lnTo>
                  <a:lnTo>
                    <a:pt x="619" y="199"/>
                  </a:lnTo>
                  <a:lnTo>
                    <a:pt x="640" y="155"/>
                  </a:lnTo>
                  <a:lnTo>
                    <a:pt x="664" y="115"/>
                  </a:lnTo>
                  <a:lnTo>
                    <a:pt x="676" y="96"/>
                  </a:lnTo>
                  <a:lnTo>
                    <a:pt x="691" y="77"/>
                  </a:lnTo>
                  <a:lnTo>
                    <a:pt x="712" y="54"/>
                  </a:lnTo>
                  <a:lnTo>
                    <a:pt x="735" y="31"/>
                  </a:lnTo>
                  <a:lnTo>
                    <a:pt x="766" y="8"/>
                  </a:lnTo>
                  <a:lnTo>
                    <a:pt x="766" y="9"/>
                  </a:lnTo>
                  <a:lnTo>
                    <a:pt x="766" y="10"/>
                  </a:lnTo>
                  <a:lnTo>
                    <a:pt x="763" y="23"/>
                  </a:lnTo>
                  <a:lnTo>
                    <a:pt x="756" y="34"/>
                  </a:lnTo>
                  <a:lnTo>
                    <a:pt x="756" y="35"/>
                  </a:lnTo>
                  <a:lnTo>
                    <a:pt x="757" y="35"/>
                  </a:lnTo>
                  <a:lnTo>
                    <a:pt x="782" y="20"/>
                  </a:lnTo>
                  <a:lnTo>
                    <a:pt x="804" y="8"/>
                  </a:lnTo>
                  <a:lnTo>
                    <a:pt x="824" y="2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Callout 52"/>
            <p:cNvSpPr/>
            <p:nvPr/>
          </p:nvSpPr>
          <p:spPr>
            <a:xfrm flipH="1">
              <a:off x="5522913" y="2590800"/>
              <a:ext cx="533400" cy="344488"/>
            </a:xfrm>
            <a:prstGeom prst="wedgeEllipseCallout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5738813" y="2676525"/>
              <a:ext cx="100012" cy="173038"/>
            </a:xfrm>
            <a:custGeom>
              <a:avLst/>
              <a:gdLst>
                <a:gd name="T0" fmla="*/ 295 w 443"/>
                <a:gd name="T1" fmla="*/ 0 h 954"/>
                <a:gd name="T2" fmla="*/ 441 w 443"/>
                <a:gd name="T3" fmla="*/ 1 h 954"/>
                <a:gd name="T4" fmla="*/ 441 w 443"/>
                <a:gd name="T5" fmla="*/ 164 h 954"/>
                <a:gd name="T6" fmla="*/ 403 w 443"/>
                <a:gd name="T7" fmla="*/ 164 h 954"/>
                <a:gd name="T8" fmla="*/ 386 w 443"/>
                <a:gd name="T9" fmla="*/ 164 h 954"/>
                <a:gd name="T10" fmla="*/ 370 w 443"/>
                <a:gd name="T11" fmla="*/ 164 h 954"/>
                <a:gd name="T12" fmla="*/ 334 w 443"/>
                <a:gd name="T13" fmla="*/ 164 h 954"/>
                <a:gd name="T14" fmla="*/ 327 w 443"/>
                <a:gd name="T15" fmla="*/ 165 h 954"/>
                <a:gd name="T16" fmla="*/ 319 w 443"/>
                <a:gd name="T17" fmla="*/ 167 h 954"/>
                <a:gd name="T18" fmla="*/ 311 w 443"/>
                <a:gd name="T19" fmla="*/ 170 h 954"/>
                <a:gd name="T20" fmla="*/ 304 w 443"/>
                <a:gd name="T21" fmla="*/ 176 h 954"/>
                <a:gd name="T22" fmla="*/ 298 w 443"/>
                <a:gd name="T23" fmla="*/ 185 h 954"/>
                <a:gd name="T24" fmla="*/ 294 w 443"/>
                <a:gd name="T25" fmla="*/ 196 h 954"/>
                <a:gd name="T26" fmla="*/ 293 w 443"/>
                <a:gd name="T27" fmla="*/ 210 h 954"/>
                <a:gd name="T28" fmla="*/ 293 w 443"/>
                <a:gd name="T29" fmla="*/ 309 h 954"/>
                <a:gd name="T30" fmla="*/ 443 w 443"/>
                <a:gd name="T31" fmla="*/ 309 h 954"/>
                <a:gd name="T32" fmla="*/ 426 w 443"/>
                <a:gd name="T33" fmla="*/ 478 h 954"/>
                <a:gd name="T34" fmla="*/ 293 w 443"/>
                <a:gd name="T35" fmla="*/ 478 h 954"/>
                <a:gd name="T36" fmla="*/ 293 w 443"/>
                <a:gd name="T37" fmla="*/ 618 h 954"/>
                <a:gd name="T38" fmla="*/ 293 w 443"/>
                <a:gd name="T39" fmla="*/ 665 h 954"/>
                <a:gd name="T40" fmla="*/ 293 w 443"/>
                <a:gd name="T41" fmla="*/ 711 h 954"/>
                <a:gd name="T42" fmla="*/ 293 w 443"/>
                <a:gd name="T43" fmla="*/ 897 h 954"/>
                <a:gd name="T44" fmla="*/ 293 w 443"/>
                <a:gd name="T45" fmla="*/ 921 h 954"/>
                <a:gd name="T46" fmla="*/ 293 w 443"/>
                <a:gd name="T47" fmla="*/ 939 h 954"/>
                <a:gd name="T48" fmla="*/ 293 w 443"/>
                <a:gd name="T49" fmla="*/ 954 h 954"/>
                <a:gd name="T50" fmla="*/ 94 w 443"/>
                <a:gd name="T51" fmla="*/ 954 h 954"/>
                <a:gd name="T52" fmla="*/ 94 w 443"/>
                <a:gd name="T53" fmla="*/ 922 h 954"/>
                <a:gd name="T54" fmla="*/ 94 w 443"/>
                <a:gd name="T55" fmla="*/ 897 h 954"/>
                <a:gd name="T56" fmla="*/ 94 w 443"/>
                <a:gd name="T57" fmla="*/ 869 h 954"/>
                <a:gd name="T58" fmla="*/ 94 w 443"/>
                <a:gd name="T59" fmla="*/ 478 h 954"/>
                <a:gd name="T60" fmla="*/ 0 w 443"/>
                <a:gd name="T61" fmla="*/ 478 h 954"/>
                <a:gd name="T62" fmla="*/ 0 w 443"/>
                <a:gd name="T63" fmla="*/ 309 h 954"/>
                <a:gd name="T64" fmla="*/ 94 w 443"/>
                <a:gd name="T65" fmla="*/ 309 h 954"/>
                <a:gd name="T66" fmla="*/ 94 w 443"/>
                <a:gd name="T67" fmla="*/ 200 h 954"/>
                <a:gd name="T68" fmla="*/ 95 w 443"/>
                <a:gd name="T69" fmla="*/ 183 h 954"/>
                <a:gd name="T70" fmla="*/ 97 w 443"/>
                <a:gd name="T71" fmla="*/ 164 h 954"/>
                <a:gd name="T72" fmla="*/ 100 w 443"/>
                <a:gd name="T73" fmla="*/ 146 h 954"/>
                <a:gd name="T74" fmla="*/ 105 w 443"/>
                <a:gd name="T75" fmla="*/ 127 h 954"/>
                <a:gd name="T76" fmla="*/ 112 w 443"/>
                <a:gd name="T77" fmla="*/ 107 h 954"/>
                <a:gd name="T78" fmla="*/ 121 w 443"/>
                <a:gd name="T79" fmla="*/ 89 h 954"/>
                <a:gd name="T80" fmla="*/ 134 w 443"/>
                <a:gd name="T81" fmla="*/ 71 h 954"/>
                <a:gd name="T82" fmla="*/ 147 w 443"/>
                <a:gd name="T83" fmla="*/ 54 h 954"/>
                <a:gd name="T84" fmla="*/ 164 w 443"/>
                <a:gd name="T85" fmla="*/ 39 h 954"/>
                <a:gd name="T86" fmla="*/ 184 w 443"/>
                <a:gd name="T87" fmla="*/ 27 h 954"/>
                <a:gd name="T88" fmla="*/ 206 w 443"/>
                <a:gd name="T89" fmla="*/ 16 h 954"/>
                <a:gd name="T90" fmla="*/ 231 w 443"/>
                <a:gd name="T91" fmla="*/ 7 h 954"/>
                <a:gd name="T92" fmla="*/ 261 w 443"/>
                <a:gd name="T93" fmla="*/ 2 h 954"/>
                <a:gd name="T94" fmla="*/ 295 w 443"/>
                <a:gd name="T9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3" h="954">
                  <a:moveTo>
                    <a:pt x="295" y="0"/>
                  </a:moveTo>
                  <a:lnTo>
                    <a:pt x="441" y="1"/>
                  </a:lnTo>
                  <a:lnTo>
                    <a:pt x="441" y="164"/>
                  </a:lnTo>
                  <a:lnTo>
                    <a:pt x="403" y="164"/>
                  </a:lnTo>
                  <a:lnTo>
                    <a:pt x="386" y="164"/>
                  </a:lnTo>
                  <a:lnTo>
                    <a:pt x="370" y="164"/>
                  </a:lnTo>
                  <a:lnTo>
                    <a:pt x="334" y="164"/>
                  </a:lnTo>
                  <a:lnTo>
                    <a:pt x="327" y="165"/>
                  </a:lnTo>
                  <a:lnTo>
                    <a:pt x="319" y="167"/>
                  </a:lnTo>
                  <a:lnTo>
                    <a:pt x="311" y="170"/>
                  </a:lnTo>
                  <a:lnTo>
                    <a:pt x="304" y="176"/>
                  </a:lnTo>
                  <a:lnTo>
                    <a:pt x="298" y="185"/>
                  </a:lnTo>
                  <a:lnTo>
                    <a:pt x="294" y="196"/>
                  </a:lnTo>
                  <a:lnTo>
                    <a:pt x="293" y="210"/>
                  </a:lnTo>
                  <a:lnTo>
                    <a:pt x="293" y="309"/>
                  </a:lnTo>
                  <a:lnTo>
                    <a:pt x="443" y="309"/>
                  </a:lnTo>
                  <a:lnTo>
                    <a:pt x="426" y="478"/>
                  </a:lnTo>
                  <a:lnTo>
                    <a:pt x="293" y="478"/>
                  </a:lnTo>
                  <a:lnTo>
                    <a:pt x="293" y="618"/>
                  </a:lnTo>
                  <a:lnTo>
                    <a:pt x="293" y="665"/>
                  </a:lnTo>
                  <a:lnTo>
                    <a:pt x="293" y="711"/>
                  </a:lnTo>
                  <a:lnTo>
                    <a:pt x="293" y="897"/>
                  </a:lnTo>
                  <a:lnTo>
                    <a:pt x="293" y="921"/>
                  </a:lnTo>
                  <a:lnTo>
                    <a:pt x="293" y="939"/>
                  </a:lnTo>
                  <a:lnTo>
                    <a:pt x="293" y="954"/>
                  </a:lnTo>
                  <a:lnTo>
                    <a:pt x="94" y="954"/>
                  </a:lnTo>
                  <a:lnTo>
                    <a:pt x="94" y="922"/>
                  </a:lnTo>
                  <a:lnTo>
                    <a:pt x="94" y="897"/>
                  </a:lnTo>
                  <a:lnTo>
                    <a:pt x="94" y="869"/>
                  </a:lnTo>
                  <a:lnTo>
                    <a:pt x="94" y="478"/>
                  </a:lnTo>
                  <a:lnTo>
                    <a:pt x="0" y="478"/>
                  </a:lnTo>
                  <a:lnTo>
                    <a:pt x="0" y="309"/>
                  </a:lnTo>
                  <a:lnTo>
                    <a:pt x="94" y="309"/>
                  </a:lnTo>
                  <a:lnTo>
                    <a:pt x="94" y="200"/>
                  </a:lnTo>
                  <a:lnTo>
                    <a:pt x="95" y="183"/>
                  </a:lnTo>
                  <a:lnTo>
                    <a:pt x="97" y="164"/>
                  </a:lnTo>
                  <a:lnTo>
                    <a:pt x="100" y="146"/>
                  </a:lnTo>
                  <a:lnTo>
                    <a:pt x="105" y="127"/>
                  </a:lnTo>
                  <a:lnTo>
                    <a:pt x="112" y="107"/>
                  </a:lnTo>
                  <a:lnTo>
                    <a:pt x="121" y="89"/>
                  </a:lnTo>
                  <a:lnTo>
                    <a:pt x="134" y="71"/>
                  </a:lnTo>
                  <a:lnTo>
                    <a:pt x="147" y="54"/>
                  </a:lnTo>
                  <a:lnTo>
                    <a:pt x="164" y="39"/>
                  </a:lnTo>
                  <a:lnTo>
                    <a:pt x="184" y="27"/>
                  </a:lnTo>
                  <a:lnTo>
                    <a:pt x="206" y="16"/>
                  </a:lnTo>
                  <a:lnTo>
                    <a:pt x="231" y="7"/>
                  </a:lnTo>
                  <a:lnTo>
                    <a:pt x="261" y="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内容占位符 2"/>
          <p:cNvSpPr txBox="1">
            <a:spLocks/>
          </p:cNvSpPr>
          <p:nvPr/>
        </p:nvSpPr>
        <p:spPr>
          <a:xfrm>
            <a:off x="688375" y="3144049"/>
            <a:ext cx="5571281" cy="971355"/>
          </a:xfrm>
          <a:prstGeom prst="rect">
            <a:avLst/>
          </a:prstGeom>
        </p:spPr>
        <p:txBody>
          <a:bodyPr/>
          <a:lstStyle>
            <a:lvl1pPr marL="0" indent="45720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/>
              <a:t>在移动</a:t>
            </a:r>
            <a:r>
              <a:rPr lang="en-US" altLang="zh-CN" dirty="0"/>
              <a:t>APP </a:t>
            </a:r>
            <a:r>
              <a:rPr lang="zh-CN" altLang="en-US" dirty="0"/>
              <a:t>中，</a:t>
            </a:r>
            <a:r>
              <a:rPr lang="en-US" altLang="zh-CN" dirty="0"/>
              <a:t>BAT</a:t>
            </a:r>
            <a:r>
              <a:rPr lang="zh-CN" altLang="en-US" dirty="0"/>
              <a:t>（百度</a:t>
            </a:r>
            <a:r>
              <a:rPr lang="zh-CN" altLang="en-US" dirty="0" smtClean="0"/>
              <a:t>、</a:t>
            </a:r>
            <a:r>
              <a:rPr lang="zh-CN" altLang="en-US" dirty="0"/>
              <a:t>阿里巴巴</a:t>
            </a:r>
            <a:r>
              <a:rPr lang="zh-CN" altLang="en-US" dirty="0" smtClean="0"/>
              <a:t>、</a:t>
            </a:r>
            <a:r>
              <a:rPr lang="zh-CN" altLang="en-US" dirty="0"/>
              <a:t>腾讯</a:t>
            </a:r>
            <a:r>
              <a:rPr lang="zh-CN" altLang="en-US" dirty="0" smtClean="0"/>
              <a:t>）</a:t>
            </a:r>
            <a:r>
              <a:rPr lang="zh-CN" altLang="en-US" dirty="0"/>
              <a:t>三家提供的</a:t>
            </a:r>
            <a:r>
              <a:rPr lang="zh-CN" altLang="en-US" dirty="0" smtClean="0"/>
              <a:t>移动服务</a:t>
            </a:r>
            <a:r>
              <a:rPr lang="zh-CN" altLang="en-US" dirty="0"/>
              <a:t>占据移动端</a:t>
            </a:r>
            <a:r>
              <a:rPr lang="en-US" altLang="zh-CN" dirty="0"/>
              <a:t>TOP20 APP </a:t>
            </a:r>
            <a:r>
              <a:rPr lang="zh-CN" altLang="en-US" dirty="0"/>
              <a:t>中的</a:t>
            </a:r>
            <a:r>
              <a:rPr lang="en-US" altLang="zh-CN" dirty="0"/>
              <a:t>17 </a:t>
            </a:r>
            <a:r>
              <a:rPr lang="zh-CN" altLang="en-US" dirty="0"/>
              <a:t>个，控制力强于</a:t>
            </a:r>
            <a:r>
              <a:rPr lang="en-US" altLang="zh-CN" dirty="0"/>
              <a:t>PC </a:t>
            </a:r>
            <a:r>
              <a:rPr lang="zh-CN" altLang="en-US" dirty="0" smtClean="0"/>
              <a:t>端</a:t>
            </a:r>
            <a:r>
              <a:rPr lang="zh-CN" altLang="en-US" dirty="0"/>
              <a:t>。</a:t>
            </a:r>
            <a:endParaRPr lang="en-US" altLang="zh-CN" dirty="0" smtClean="0"/>
          </a:p>
        </p:txBody>
      </p:sp>
      <p:sp>
        <p:nvSpPr>
          <p:cNvPr id="30" name="矩形 29"/>
          <p:cNvSpPr/>
          <p:nvPr/>
        </p:nvSpPr>
        <p:spPr>
          <a:xfrm>
            <a:off x="1075517" y="5037711"/>
            <a:ext cx="5022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家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占据移动端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TOP20 APP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中的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17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</a:t>
            </a:r>
          </a:p>
        </p:txBody>
      </p:sp>
      <p:sp>
        <p:nvSpPr>
          <p:cNvPr id="4" name="矩形 3"/>
          <p:cNvSpPr/>
          <p:nvPr/>
        </p:nvSpPr>
        <p:spPr>
          <a:xfrm>
            <a:off x="8674269" y="39927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百度</a:t>
            </a:r>
          </a:p>
        </p:txBody>
      </p:sp>
      <p:sp>
        <p:nvSpPr>
          <p:cNvPr id="5" name="矩形 4"/>
          <p:cNvSpPr/>
          <p:nvPr/>
        </p:nvSpPr>
        <p:spPr>
          <a:xfrm>
            <a:off x="9379337" y="47301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阿里巴巴</a:t>
            </a:r>
          </a:p>
        </p:txBody>
      </p:sp>
      <p:sp>
        <p:nvSpPr>
          <p:cNvPr id="31" name="矩形 30"/>
          <p:cNvSpPr/>
          <p:nvPr/>
        </p:nvSpPr>
        <p:spPr>
          <a:xfrm>
            <a:off x="10487333" y="39927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腾讯</a:t>
            </a:r>
          </a:p>
        </p:txBody>
      </p:sp>
    </p:spTree>
    <p:extLst>
      <p:ext uri="{BB962C8B-B14F-4D97-AF65-F5344CB8AC3E}">
        <p14:creationId xmlns:p14="http://schemas.microsoft.com/office/powerpoint/2010/main" val="10100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1.1.4 </a:t>
            </a:r>
            <a:r>
              <a:rPr lang="zh-CN" altLang="en-US" dirty="0"/>
              <a:t>手机网民规模近</a:t>
            </a:r>
            <a:r>
              <a:rPr lang="en-US" altLang="zh-CN" dirty="0"/>
              <a:t>7 </a:t>
            </a:r>
            <a:r>
              <a:rPr lang="zh-CN" altLang="en-US" dirty="0"/>
              <a:t>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9175" y="1888598"/>
            <a:ext cx="6258525" cy="3398544"/>
          </a:xfrm>
        </p:spPr>
        <p:txBody>
          <a:bodyPr/>
          <a:lstStyle/>
          <a:p>
            <a:r>
              <a:rPr lang="zh-CN" altLang="en-US" dirty="0"/>
              <a:t>随着移动通信网络环境的不断完善以及智能手机的进一步普及，移动互联网应用深入渗透到用户各类生活需求中，促进了手机上网使用率的增长，网民上网设备进一步向移动端集中。另外，随着</a:t>
            </a:r>
            <a:r>
              <a:rPr lang="en-US" altLang="zh-CN" dirty="0"/>
              <a:t>4G </a:t>
            </a:r>
            <a:r>
              <a:rPr lang="zh-CN" altLang="en-US" dirty="0"/>
              <a:t>时代的全面到来，移动</a:t>
            </a:r>
            <a:r>
              <a:rPr lang="zh-CN" altLang="en-US" dirty="0" smtClean="0"/>
              <a:t>互联网</a:t>
            </a:r>
            <a:r>
              <a:rPr lang="zh-CN" altLang="en-US" dirty="0"/>
              <a:t>用户规模将达到一个新的量级，届时消费者的互联网行为也从</a:t>
            </a:r>
            <a:r>
              <a:rPr lang="zh-CN" altLang="en-US" dirty="0" smtClean="0"/>
              <a:t>“上线”变成</a:t>
            </a:r>
            <a:r>
              <a:rPr lang="zh-CN" altLang="en-US" dirty="0"/>
              <a:t>了“</a:t>
            </a:r>
            <a:r>
              <a:rPr lang="zh-CN" altLang="en-US" dirty="0">
                <a:solidFill>
                  <a:srgbClr val="FF0000"/>
                </a:solidFill>
              </a:rPr>
              <a:t>永远在线</a:t>
            </a:r>
            <a:r>
              <a:rPr lang="zh-CN" altLang="en-US" dirty="0"/>
              <a:t>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8674269" y="39927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百度</a:t>
            </a:r>
          </a:p>
        </p:txBody>
      </p:sp>
      <p:sp>
        <p:nvSpPr>
          <p:cNvPr id="5" name="矩形 4"/>
          <p:cNvSpPr/>
          <p:nvPr/>
        </p:nvSpPr>
        <p:spPr>
          <a:xfrm>
            <a:off x="9379337" y="47301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阿里巴巴</a:t>
            </a:r>
          </a:p>
        </p:txBody>
      </p:sp>
      <p:sp>
        <p:nvSpPr>
          <p:cNvPr id="31" name="矩形 30"/>
          <p:cNvSpPr/>
          <p:nvPr/>
        </p:nvSpPr>
        <p:spPr>
          <a:xfrm>
            <a:off x="10487333" y="39927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腾讯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526292" y="1932107"/>
            <a:ext cx="4689475" cy="5021263"/>
            <a:chOff x="4454525" y="1400175"/>
            <a:chExt cx="4689475" cy="5021263"/>
          </a:xfrm>
        </p:grpSpPr>
        <p:pic>
          <p:nvPicPr>
            <p:cNvPr id="26" name="Picture 5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54525" y="1400175"/>
              <a:ext cx="4689475" cy="502126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228601" dir="4679996" sx="99001" sy="99001" algn="t" rotWithShape="0">
                <a:srgbClr val="000000">
                  <a:alpha val="10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直角三角形 3"/>
            <p:cNvSpPr/>
            <p:nvPr/>
          </p:nvSpPr>
          <p:spPr>
            <a:xfrm rot="21354880">
              <a:off x="5075238" y="1920875"/>
              <a:ext cx="1879600" cy="1890713"/>
            </a:xfrm>
            <a:custGeom>
              <a:avLst/>
              <a:gdLst>
                <a:gd name="connsiteX0" fmla="*/ 0 w 957072"/>
                <a:gd name="connsiteY0" fmla="*/ 2242487 h 2242487"/>
                <a:gd name="connsiteX1" fmla="*/ 0 w 957072"/>
                <a:gd name="connsiteY1" fmla="*/ 0 h 2242487"/>
                <a:gd name="connsiteX2" fmla="*/ 957072 w 957072"/>
                <a:gd name="connsiteY2" fmla="*/ 2242487 h 2242487"/>
                <a:gd name="connsiteX3" fmla="*/ 0 w 957072"/>
                <a:gd name="connsiteY3" fmla="*/ 2242487 h 2242487"/>
                <a:gd name="connsiteX0" fmla="*/ 1176528 w 2133600"/>
                <a:gd name="connsiteY0" fmla="*/ 2425367 h 2425367"/>
                <a:gd name="connsiteX1" fmla="*/ 0 w 2133600"/>
                <a:gd name="connsiteY1" fmla="*/ 0 h 2425367"/>
                <a:gd name="connsiteX2" fmla="*/ 2133600 w 2133600"/>
                <a:gd name="connsiteY2" fmla="*/ 2425367 h 2425367"/>
                <a:gd name="connsiteX3" fmla="*/ 1176528 w 2133600"/>
                <a:gd name="connsiteY3" fmla="*/ 2425367 h 2425367"/>
                <a:gd name="connsiteX0" fmla="*/ 1176528 w 2602992"/>
                <a:gd name="connsiteY0" fmla="*/ 2425367 h 2425367"/>
                <a:gd name="connsiteX1" fmla="*/ 0 w 2602992"/>
                <a:gd name="connsiteY1" fmla="*/ 0 h 2425367"/>
                <a:gd name="connsiteX2" fmla="*/ 2602992 w 2602992"/>
                <a:gd name="connsiteY2" fmla="*/ 2144951 h 2425367"/>
                <a:gd name="connsiteX3" fmla="*/ 1176528 w 2602992"/>
                <a:gd name="connsiteY3" fmla="*/ 2425367 h 2425367"/>
                <a:gd name="connsiteX0" fmla="*/ 1328928 w 2602992"/>
                <a:gd name="connsiteY0" fmla="*/ 2498519 h 2498519"/>
                <a:gd name="connsiteX1" fmla="*/ 0 w 2602992"/>
                <a:gd name="connsiteY1" fmla="*/ 0 h 2498519"/>
                <a:gd name="connsiteX2" fmla="*/ 2602992 w 2602992"/>
                <a:gd name="connsiteY2" fmla="*/ 2144951 h 2498519"/>
                <a:gd name="connsiteX3" fmla="*/ 1328928 w 2602992"/>
                <a:gd name="connsiteY3" fmla="*/ 2498519 h 2498519"/>
                <a:gd name="connsiteX0" fmla="*/ 1341120 w 2615184"/>
                <a:gd name="connsiteY0" fmla="*/ 2498519 h 2498519"/>
                <a:gd name="connsiteX1" fmla="*/ 0 w 2615184"/>
                <a:gd name="connsiteY1" fmla="*/ 0 h 2498519"/>
                <a:gd name="connsiteX2" fmla="*/ 2615184 w 2615184"/>
                <a:gd name="connsiteY2" fmla="*/ 2144951 h 2498519"/>
                <a:gd name="connsiteX3" fmla="*/ 1341120 w 2615184"/>
                <a:gd name="connsiteY3" fmla="*/ 2498519 h 2498519"/>
                <a:gd name="connsiteX0" fmla="*/ 1347216 w 2621280"/>
                <a:gd name="connsiteY0" fmla="*/ 2498519 h 2498519"/>
                <a:gd name="connsiteX1" fmla="*/ 0 w 2621280"/>
                <a:gd name="connsiteY1" fmla="*/ 0 h 2498519"/>
                <a:gd name="connsiteX2" fmla="*/ 2621280 w 2621280"/>
                <a:gd name="connsiteY2" fmla="*/ 2144951 h 2498519"/>
                <a:gd name="connsiteX3" fmla="*/ 1347216 w 2621280"/>
                <a:gd name="connsiteY3" fmla="*/ 2498519 h 2498519"/>
                <a:gd name="connsiteX0" fmla="*/ 1347216 w 2639568"/>
                <a:gd name="connsiteY0" fmla="*/ 2498519 h 2498519"/>
                <a:gd name="connsiteX1" fmla="*/ 0 w 2639568"/>
                <a:gd name="connsiteY1" fmla="*/ 0 h 2498519"/>
                <a:gd name="connsiteX2" fmla="*/ 2639568 w 2639568"/>
                <a:gd name="connsiteY2" fmla="*/ 2144951 h 2498519"/>
                <a:gd name="connsiteX3" fmla="*/ 1347216 w 2639568"/>
                <a:gd name="connsiteY3" fmla="*/ 2498519 h 2498519"/>
                <a:gd name="connsiteX0" fmla="*/ 0 w 2436464"/>
                <a:gd name="connsiteY0" fmla="*/ 353568 h 353568"/>
                <a:gd name="connsiteX1" fmla="*/ 2436464 w 2436464"/>
                <a:gd name="connsiteY1" fmla="*/ 70797 h 353568"/>
                <a:gd name="connsiteX2" fmla="*/ 1292352 w 2436464"/>
                <a:gd name="connsiteY2" fmla="*/ 0 h 353568"/>
                <a:gd name="connsiteX3" fmla="*/ 0 w 2436464"/>
                <a:gd name="connsiteY3" fmla="*/ 353568 h 353568"/>
                <a:gd name="connsiteX0" fmla="*/ 0 w 2436464"/>
                <a:gd name="connsiteY0" fmla="*/ 2730033 h 2730033"/>
                <a:gd name="connsiteX1" fmla="*/ 2436464 w 2436464"/>
                <a:gd name="connsiteY1" fmla="*/ 2447262 h 2730033"/>
                <a:gd name="connsiteX2" fmla="*/ 1248184 w 2436464"/>
                <a:gd name="connsiteY2" fmla="*/ 0 h 2730033"/>
                <a:gd name="connsiteX3" fmla="*/ 0 w 2436464"/>
                <a:gd name="connsiteY3" fmla="*/ 2730033 h 2730033"/>
                <a:gd name="connsiteX0" fmla="*/ 0 w 2539266"/>
                <a:gd name="connsiteY0" fmla="*/ 176220 h 2447262"/>
                <a:gd name="connsiteX1" fmla="*/ 2539266 w 2539266"/>
                <a:gd name="connsiteY1" fmla="*/ 2447262 h 2447262"/>
                <a:gd name="connsiteX2" fmla="*/ 1350986 w 2539266"/>
                <a:gd name="connsiteY2" fmla="*/ 0 h 2447262"/>
                <a:gd name="connsiteX3" fmla="*/ 0 w 2539266"/>
                <a:gd name="connsiteY3" fmla="*/ 176220 h 2447262"/>
                <a:gd name="connsiteX0" fmla="*/ 0 w 2532751"/>
                <a:gd name="connsiteY0" fmla="*/ 176220 h 2538469"/>
                <a:gd name="connsiteX1" fmla="*/ 2532751 w 2532751"/>
                <a:gd name="connsiteY1" fmla="*/ 2538469 h 2538469"/>
                <a:gd name="connsiteX2" fmla="*/ 1350986 w 2532751"/>
                <a:gd name="connsiteY2" fmla="*/ 0 h 2538469"/>
                <a:gd name="connsiteX3" fmla="*/ 0 w 2532751"/>
                <a:gd name="connsiteY3" fmla="*/ 176220 h 2538469"/>
                <a:gd name="connsiteX0" fmla="*/ 0 w 2522327"/>
                <a:gd name="connsiteY0" fmla="*/ 176220 h 2513279"/>
                <a:gd name="connsiteX1" fmla="*/ 2522327 w 2522327"/>
                <a:gd name="connsiteY1" fmla="*/ 2513279 h 2513279"/>
                <a:gd name="connsiteX2" fmla="*/ 1350986 w 2522327"/>
                <a:gd name="connsiteY2" fmla="*/ 0 h 2513279"/>
                <a:gd name="connsiteX3" fmla="*/ 0 w 2522327"/>
                <a:gd name="connsiteY3" fmla="*/ 176220 h 2513279"/>
                <a:gd name="connsiteX0" fmla="*/ 0 w 2516247"/>
                <a:gd name="connsiteY0" fmla="*/ 176655 h 2513279"/>
                <a:gd name="connsiteX1" fmla="*/ 2516247 w 2516247"/>
                <a:gd name="connsiteY1" fmla="*/ 2513279 h 2513279"/>
                <a:gd name="connsiteX2" fmla="*/ 1344906 w 2516247"/>
                <a:gd name="connsiteY2" fmla="*/ 0 h 2513279"/>
                <a:gd name="connsiteX3" fmla="*/ 0 w 2516247"/>
                <a:gd name="connsiteY3" fmla="*/ 176655 h 2513279"/>
                <a:gd name="connsiteX0" fmla="*/ 0 w 2506475"/>
                <a:gd name="connsiteY0" fmla="*/ 168186 h 2513279"/>
                <a:gd name="connsiteX1" fmla="*/ 2506475 w 2506475"/>
                <a:gd name="connsiteY1" fmla="*/ 2513279 h 2513279"/>
                <a:gd name="connsiteX2" fmla="*/ 1335134 w 2506475"/>
                <a:gd name="connsiteY2" fmla="*/ 0 h 2513279"/>
                <a:gd name="connsiteX3" fmla="*/ 0 w 2506475"/>
                <a:gd name="connsiteY3" fmla="*/ 168186 h 2513279"/>
                <a:gd name="connsiteX0" fmla="*/ 0 w 2505823"/>
                <a:gd name="connsiteY0" fmla="*/ 168186 h 2522400"/>
                <a:gd name="connsiteX1" fmla="*/ 2505823 w 2505823"/>
                <a:gd name="connsiteY1" fmla="*/ 2522400 h 2522400"/>
                <a:gd name="connsiteX2" fmla="*/ 1335134 w 2505823"/>
                <a:gd name="connsiteY2" fmla="*/ 0 h 2522400"/>
                <a:gd name="connsiteX3" fmla="*/ 0 w 2505823"/>
                <a:gd name="connsiteY3" fmla="*/ 168186 h 2522400"/>
                <a:gd name="connsiteX0" fmla="*/ 0 w 2496413"/>
                <a:gd name="connsiteY0" fmla="*/ 179044 h 2522400"/>
                <a:gd name="connsiteX1" fmla="*/ 2496413 w 2496413"/>
                <a:gd name="connsiteY1" fmla="*/ 2522400 h 2522400"/>
                <a:gd name="connsiteX2" fmla="*/ 1325724 w 2496413"/>
                <a:gd name="connsiteY2" fmla="*/ 0 h 2522400"/>
                <a:gd name="connsiteX3" fmla="*/ 0 w 2496413"/>
                <a:gd name="connsiteY3" fmla="*/ 179044 h 2522400"/>
                <a:gd name="connsiteX0" fmla="*/ 0 w 2505824"/>
                <a:gd name="connsiteY0" fmla="*/ 168186 h 2522400"/>
                <a:gd name="connsiteX1" fmla="*/ 2505824 w 2505824"/>
                <a:gd name="connsiteY1" fmla="*/ 2522400 h 2522400"/>
                <a:gd name="connsiteX2" fmla="*/ 1335135 w 2505824"/>
                <a:gd name="connsiteY2" fmla="*/ 0 h 2522400"/>
                <a:gd name="connsiteX3" fmla="*/ 0 w 2505824"/>
                <a:gd name="connsiteY3" fmla="*/ 168186 h 25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824" h="2522400">
                  <a:moveTo>
                    <a:pt x="0" y="168186"/>
                  </a:moveTo>
                  <a:lnTo>
                    <a:pt x="2505824" y="2522400"/>
                  </a:lnTo>
                  <a:lnTo>
                    <a:pt x="1335135" y="0"/>
                  </a:lnTo>
                  <a:lnTo>
                    <a:pt x="0" y="168186"/>
                  </a:lnTo>
                  <a:close/>
                </a:path>
              </a:pathLst>
            </a:custGeom>
            <a:solidFill>
              <a:srgbClr val="F264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直角三角形 3"/>
            <p:cNvSpPr/>
            <p:nvPr/>
          </p:nvSpPr>
          <p:spPr>
            <a:xfrm>
              <a:off x="5024438" y="2119313"/>
              <a:ext cx="1981200" cy="1873250"/>
            </a:xfrm>
            <a:custGeom>
              <a:avLst/>
              <a:gdLst>
                <a:gd name="connsiteX0" fmla="*/ 0 w 957072"/>
                <a:gd name="connsiteY0" fmla="*/ 2242487 h 2242487"/>
                <a:gd name="connsiteX1" fmla="*/ 0 w 957072"/>
                <a:gd name="connsiteY1" fmla="*/ 0 h 2242487"/>
                <a:gd name="connsiteX2" fmla="*/ 957072 w 957072"/>
                <a:gd name="connsiteY2" fmla="*/ 2242487 h 2242487"/>
                <a:gd name="connsiteX3" fmla="*/ 0 w 957072"/>
                <a:gd name="connsiteY3" fmla="*/ 2242487 h 2242487"/>
                <a:gd name="connsiteX0" fmla="*/ 1176528 w 2133600"/>
                <a:gd name="connsiteY0" fmla="*/ 2425367 h 2425367"/>
                <a:gd name="connsiteX1" fmla="*/ 0 w 2133600"/>
                <a:gd name="connsiteY1" fmla="*/ 0 h 2425367"/>
                <a:gd name="connsiteX2" fmla="*/ 2133600 w 2133600"/>
                <a:gd name="connsiteY2" fmla="*/ 2425367 h 2425367"/>
                <a:gd name="connsiteX3" fmla="*/ 1176528 w 2133600"/>
                <a:gd name="connsiteY3" fmla="*/ 2425367 h 2425367"/>
                <a:gd name="connsiteX0" fmla="*/ 1176528 w 2602992"/>
                <a:gd name="connsiteY0" fmla="*/ 2425367 h 2425367"/>
                <a:gd name="connsiteX1" fmla="*/ 0 w 2602992"/>
                <a:gd name="connsiteY1" fmla="*/ 0 h 2425367"/>
                <a:gd name="connsiteX2" fmla="*/ 2602992 w 2602992"/>
                <a:gd name="connsiteY2" fmla="*/ 2144951 h 2425367"/>
                <a:gd name="connsiteX3" fmla="*/ 1176528 w 2602992"/>
                <a:gd name="connsiteY3" fmla="*/ 2425367 h 2425367"/>
                <a:gd name="connsiteX0" fmla="*/ 1328928 w 2602992"/>
                <a:gd name="connsiteY0" fmla="*/ 2498519 h 2498519"/>
                <a:gd name="connsiteX1" fmla="*/ 0 w 2602992"/>
                <a:gd name="connsiteY1" fmla="*/ 0 h 2498519"/>
                <a:gd name="connsiteX2" fmla="*/ 2602992 w 2602992"/>
                <a:gd name="connsiteY2" fmla="*/ 2144951 h 2498519"/>
                <a:gd name="connsiteX3" fmla="*/ 1328928 w 2602992"/>
                <a:gd name="connsiteY3" fmla="*/ 2498519 h 2498519"/>
                <a:gd name="connsiteX0" fmla="*/ 1341120 w 2615184"/>
                <a:gd name="connsiteY0" fmla="*/ 2498519 h 2498519"/>
                <a:gd name="connsiteX1" fmla="*/ 0 w 2615184"/>
                <a:gd name="connsiteY1" fmla="*/ 0 h 2498519"/>
                <a:gd name="connsiteX2" fmla="*/ 2615184 w 2615184"/>
                <a:gd name="connsiteY2" fmla="*/ 2144951 h 2498519"/>
                <a:gd name="connsiteX3" fmla="*/ 1341120 w 2615184"/>
                <a:gd name="connsiteY3" fmla="*/ 2498519 h 2498519"/>
                <a:gd name="connsiteX0" fmla="*/ 1347216 w 2621280"/>
                <a:gd name="connsiteY0" fmla="*/ 2498519 h 2498519"/>
                <a:gd name="connsiteX1" fmla="*/ 0 w 2621280"/>
                <a:gd name="connsiteY1" fmla="*/ 0 h 2498519"/>
                <a:gd name="connsiteX2" fmla="*/ 2621280 w 2621280"/>
                <a:gd name="connsiteY2" fmla="*/ 2144951 h 2498519"/>
                <a:gd name="connsiteX3" fmla="*/ 1347216 w 2621280"/>
                <a:gd name="connsiteY3" fmla="*/ 2498519 h 2498519"/>
                <a:gd name="connsiteX0" fmla="*/ 1347216 w 2639568"/>
                <a:gd name="connsiteY0" fmla="*/ 2498519 h 2498519"/>
                <a:gd name="connsiteX1" fmla="*/ 0 w 2639568"/>
                <a:gd name="connsiteY1" fmla="*/ 0 h 2498519"/>
                <a:gd name="connsiteX2" fmla="*/ 2639568 w 2639568"/>
                <a:gd name="connsiteY2" fmla="*/ 2144951 h 2498519"/>
                <a:gd name="connsiteX3" fmla="*/ 1347216 w 2639568"/>
                <a:gd name="connsiteY3" fmla="*/ 2498519 h 2498519"/>
                <a:gd name="connsiteX0" fmla="*/ 1347216 w 2639568"/>
                <a:gd name="connsiteY0" fmla="*/ 2498519 h 2498519"/>
                <a:gd name="connsiteX1" fmla="*/ 0 w 2639568"/>
                <a:gd name="connsiteY1" fmla="*/ 0 h 2498519"/>
                <a:gd name="connsiteX2" fmla="*/ 2639568 w 2639568"/>
                <a:gd name="connsiteY2" fmla="*/ 2144951 h 2498519"/>
                <a:gd name="connsiteX3" fmla="*/ 1347216 w 2639568"/>
                <a:gd name="connsiteY3" fmla="*/ 2498519 h 249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568" h="2498519">
                  <a:moveTo>
                    <a:pt x="1347216" y="2498519"/>
                  </a:moveTo>
                  <a:lnTo>
                    <a:pt x="0" y="0"/>
                  </a:lnTo>
                  <a:lnTo>
                    <a:pt x="2639568" y="2144951"/>
                  </a:lnTo>
                  <a:lnTo>
                    <a:pt x="1347216" y="2498519"/>
                  </a:lnTo>
                  <a:close/>
                </a:path>
              </a:pathLst>
            </a:custGeom>
            <a:solidFill>
              <a:srgbClr val="F04B3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51"/>
            <p:cNvSpPr>
              <a:spLocks noEditPoints="1"/>
            </p:cNvSpPr>
            <p:nvPr/>
          </p:nvSpPr>
          <p:spPr bwMode="auto">
            <a:xfrm>
              <a:off x="5813425" y="2747963"/>
              <a:ext cx="398463" cy="373062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1409D55-CDC6-4891-83BF-F3BE23A65D25}"/>
              </a:ext>
            </a:extLst>
          </p:cNvPr>
          <p:cNvSpPr/>
          <p:nvPr/>
        </p:nvSpPr>
        <p:spPr bwMode="auto">
          <a:xfrm>
            <a:off x="-1" y="4334583"/>
            <a:ext cx="9173029" cy="1645303"/>
          </a:xfrm>
          <a:prstGeom prst="rect">
            <a:avLst/>
          </a:prstGeom>
          <a:solidFill>
            <a:srgbClr val="C9E6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1.1.5 </a:t>
            </a:r>
            <a:r>
              <a:rPr lang="zh-CN" altLang="en-US" dirty="0"/>
              <a:t>移动购物用户规模平稳增长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8" y="2972308"/>
            <a:ext cx="3885692" cy="38856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784" y="1632346"/>
            <a:ext cx="11482169" cy="2447872"/>
          </a:xfrm>
        </p:spPr>
        <p:txBody>
          <a:bodyPr/>
          <a:lstStyle/>
          <a:p>
            <a:r>
              <a:rPr lang="zh-CN" altLang="en-US" dirty="0"/>
              <a:t>根据全球领先的移动互联网第三方数据挖掘和整合营销机构艾媒</a:t>
            </a:r>
            <a:r>
              <a:rPr lang="zh-CN" altLang="en-US" dirty="0" smtClean="0"/>
              <a:t>咨询（</a:t>
            </a:r>
            <a:r>
              <a:rPr lang="en-US" altLang="zh-CN" dirty="0" err="1"/>
              <a:t>iiMedia</a:t>
            </a:r>
            <a:r>
              <a:rPr lang="en-US" altLang="zh-CN" dirty="0"/>
              <a:t> Research</a:t>
            </a:r>
            <a:r>
              <a:rPr lang="zh-CN" altLang="en-US" dirty="0"/>
              <a:t>）发布的</a:t>
            </a:r>
            <a:r>
              <a:rPr lang="en-US" altLang="zh-CN" dirty="0"/>
              <a:t>《2015—2016 </a:t>
            </a:r>
            <a:r>
              <a:rPr lang="zh-CN" altLang="en-US" dirty="0"/>
              <a:t>年中国移动电子商务市场年度报告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显示</a:t>
            </a:r>
            <a:r>
              <a:rPr lang="zh-CN" altLang="en-US" dirty="0"/>
              <a:t>，截至</a:t>
            </a:r>
            <a:r>
              <a:rPr lang="en-US" altLang="zh-CN" dirty="0"/>
              <a:t>2015 </a:t>
            </a:r>
            <a:r>
              <a:rPr lang="zh-CN" altLang="en-US" dirty="0"/>
              <a:t>年年底，中国移动购物用户规模达到</a:t>
            </a:r>
            <a:r>
              <a:rPr lang="en-US" altLang="zh-CN" dirty="0"/>
              <a:t>3.64 </a:t>
            </a:r>
            <a:r>
              <a:rPr lang="zh-CN" altLang="en-US" dirty="0"/>
              <a:t>亿人，同比</a:t>
            </a:r>
            <a:r>
              <a:rPr lang="zh-CN" altLang="en-US" dirty="0" smtClean="0"/>
              <a:t>增长</a:t>
            </a:r>
            <a:r>
              <a:rPr lang="en-US" altLang="zh-CN" dirty="0" smtClean="0"/>
              <a:t>23.8</a:t>
            </a:r>
            <a:r>
              <a:rPr lang="en-US" altLang="zh-CN" dirty="0"/>
              <a:t>%</a:t>
            </a:r>
            <a:r>
              <a:rPr lang="zh-CN" altLang="en-US" dirty="0"/>
              <a:t>，预计到</a:t>
            </a:r>
            <a:r>
              <a:rPr lang="en-US" altLang="zh-CN" dirty="0"/>
              <a:t>2018 </a:t>
            </a:r>
            <a:r>
              <a:rPr lang="zh-CN" altLang="en-US" dirty="0"/>
              <a:t>年中国移动电子商务用户规模将接近</a:t>
            </a:r>
            <a:r>
              <a:rPr lang="en-US" altLang="zh-CN" dirty="0"/>
              <a:t>5 </a:t>
            </a:r>
            <a:r>
              <a:rPr lang="zh-CN" altLang="en-US" dirty="0"/>
              <a:t>亿。另外，</a:t>
            </a:r>
            <a:r>
              <a:rPr lang="zh-CN" altLang="en-US" dirty="0" smtClean="0"/>
              <a:t>根据</a:t>
            </a:r>
            <a:r>
              <a:rPr lang="en-US" altLang="zh-CN" dirty="0" err="1" smtClean="0"/>
              <a:t>Trustdata</a:t>
            </a:r>
            <a:r>
              <a:rPr lang="en-US" altLang="zh-CN" dirty="0" smtClean="0"/>
              <a:t> </a:t>
            </a:r>
            <a:r>
              <a:rPr lang="zh-CN" altLang="en-US" dirty="0"/>
              <a:t>发布的数据显示，</a:t>
            </a:r>
            <a:r>
              <a:rPr lang="en-US" altLang="zh-CN" dirty="0"/>
              <a:t>2017 </a:t>
            </a:r>
            <a:r>
              <a:rPr lang="zh-CN" altLang="en-US" dirty="0"/>
              <a:t>年上半年平均日活跃用户数量达到</a:t>
            </a:r>
            <a:r>
              <a:rPr lang="en-US" altLang="zh-CN" dirty="0"/>
              <a:t>9493.6 </a:t>
            </a:r>
            <a:r>
              <a:rPr lang="zh-CN" altLang="en-US" dirty="0" smtClean="0"/>
              <a:t>万人</a:t>
            </a:r>
            <a:r>
              <a:rPr lang="zh-CN" altLang="en-US" dirty="0"/>
              <a:t>，同比提升</a:t>
            </a:r>
            <a:r>
              <a:rPr lang="en-US" altLang="zh-CN" dirty="0"/>
              <a:t>11.5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4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59027" y="1377968"/>
            <a:ext cx="2335576" cy="4993036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indent="342891">
              <a:lnSpc>
                <a:spcPct val="150000"/>
              </a:lnSpc>
              <a:defRPr/>
            </a:pP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中国互联网络信息中心</a:t>
            </a: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发布的数据显示，截至</a:t>
            </a:r>
            <a:r>
              <a:rPr lang="en-US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月，我国网民规模达</a:t>
            </a:r>
            <a:r>
              <a:rPr lang="en-US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8.02</a:t>
            </a: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亿，我国手机网民规模达</a:t>
            </a:r>
            <a:r>
              <a:rPr lang="en-US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7.88</a:t>
            </a: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亿，网民通过手机接入互联网的比例高达</a:t>
            </a:r>
            <a:r>
              <a:rPr lang="en-US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98.3%</a:t>
            </a:r>
            <a:r>
              <a: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1A5724E-4ED5-49D4-9724-8CDD7D5F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移动电子商务发展现状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1C5933-5DFD-4891-B1EF-558E87690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07" y="1517879"/>
            <a:ext cx="6375093" cy="43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4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106509" y="1249097"/>
            <a:ext cx="8260363" cy="154657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indent="342891">
              <a:lnSpc>
                <a:spcPct val="15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数据显示，</a:t>
            </a:r>
            <a:r>
              <a:rPr lang="zh-CN" altLang="en-US" sz="1600" dirty="0"/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月中国网络购物用户整体规模有所增长，达到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5.69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亿人，</a:t>
            </a:r>
            <a:r>
              <a:rPr lang="zh-CN" altLang="en-US" sz="1600" dirty="0"/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年上半年这个数字为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亿人。</a:t>
            </a:r>
            <a:r>
              <a:rPr lang="zh-CN" altLang="en-US" sz="1600" dirty="0"/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年上半年国内网络零售市场交易规模达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万亿元，预计全年突破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万亿。随着网络购物市场线上线下融合，行业稳定发展，预计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年中国网络购物市场交易规模将达到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4E0FB2A-CB77-4FD1-AD7C-9C93698D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hangingPunct="0">
              <a:lnSpc>
                <a:spcPts val="3839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移动电子商务发展现状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F96D6D4-8E21-47EE-8E06-9B9C4B65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81" y="2856307"/>
            <a:ext cx="7051017" cy="38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</p:sld>
</file>

<file path=ppt/theme/theme1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Pages>0</Pages>
  <Words>1848</Words>
  <Characters>0</Characters>
  <Application>Microsoft Office PowerPoint</Application>
  <PresentationFormat>宽屏</PresentationFormat>
  <Lines>0</Lines>
  <Paragraphs>138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 Unicode MS</vt:lpstr>
      <vt:lpstr>方正兰亭中粗黑简体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2_Office 主题</vt:lpstr>
      <vt:lpstr>PowerPoint 演示文稿</vt:lpstr>
      <vt:lpstr>PowerPoint 演示文稿</vt:lpstr>
      <vt:lpstr>1.1.1 移动电子商务的发展历程</vt:lpstr>
      <vt:lpstr>1.1.2 中国成为移动智能终端持有量第一的国家</vt:lpstr>
      <vt:lpstr>1.1.3 移动APP 应用越来越丰富</vt:lpstr>
      <vt:lpstr>1.1.4 手机网民规模近7 亿</vt:lpstr>
      <vt:lpstr>1.1.5 移动购物用户规模平稳增长</vt:lpstr>
      <vt:lpstr>PowerPoint 演示文稿</vt:lpstr>
      <vt:lpstr>PowerPoint 演示文稿</vt:lpstr>
      <vt:lpstr>PowerPoint 演示文稿</vt:lpstr>
      <vt:lpstr>PowerPoint 演示文稿</vt:lpstr>
      <vt:lpstr>1.1.6 移动购物市场交易规模大幅上升</vt:lpstr>
      <vt:lpstr>PowerPoint 演示文稿</vt:lpstr>
      <vt:lpstr>PowerPoint 演示文稿</vt:lpstr>
      <vt:lpstr>PowerPoint 演示文稿</vt:lpstr>
      <vt:lpstr>PowerPoint 演示文稿</vt:lpstr>
      <vt:lpstr>2.1. 中国成为移动智能终端持有量第一的国家</vt:lpstr>
      <vt:lpstr>1.2 图像识别将成为移动互联网新的超级入口</vt:lpstr>
      <vt:lpstr>2.2 基于LBS 的应用大放异彩</vt:lpstr>
      <vt:lpstr>2.3 全渠道、线上线下融合发展是趋势</vt:lpstr>
      <vt:lpstr>2.4 社交化分享是移动电子商务时代的新营销方式</vt:lpstr>
      <vt:lpstr>2.5 大数据将成为移动电子商务的核心驱动引擎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哎呀小小草</dc:creator>
  <cp:lastModifiedBy>China</cp:lastModifiedBy>
  <cp:revision>92</cp:revision>
  <dcterms:created xsi:type="dcterms:W3CDTF">2015-07-21T13:59:42Z</dcterms:created>
  <dcterms:modified xsi:type="dcterms:W3CDTF">2019-08-21T09:54:48Z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