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s/slide2.xml" ContentType="application/vnd.openxmlformats-officedocument.presentationml.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4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0" r:id="rId1"/>
    <p:sldMasterId id="2147483671" r:id="rId2"/>
  </p:sldMasterIdLst>
  <p:notesMasterIdLst>
    <p:notesMasterId r:id="rId3"/>
  </p:notesMasterIdLst>
  <p:sldIdLst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4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E2C9AA-2B80-4648-8685-7945D60984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4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E2C9AA-2B80-4648-8685-7945D60984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E2C9AA-2B80-4648-8685-7945D60984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5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3AA39BF-A0C1-4329-B52D-A0BC4CCA7601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58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3AA39BF-A0C1-4329-B52D-A0BC4CCA7601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59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3AA39BF-A0C1-4329-B52D-A0BC4CCA7601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0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3AA39BF-A0C1-4329-B52D-A0BC4CCA7601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1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3AA39BF-A0C1-4329-B52D-A0BC4CCA7601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3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3AA39BF-A0C1-4329-B52D-A0BC4CCA7601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3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3AA39BF-A0C1-4329-B52D-A0BC4CCA7601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3AA39BF-A0C1-4329-B52D-A0BC4CCA7601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2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矩形 10"/>
          <p:cNvSpPr>
            <a:spLocks noChangeAspect="1"/>
          </p:cNvSpPr>
          <p:nvPr/>
        </p:nvSpPr>
        <p:spPr>
          <a:xfrm>
            <a:off x="2835" y="-46557"/>
            <a:ext cx="9141165" cy="4154100"/>
          </a:xfrm>
          <a:prstGeom prst="rect"/>
          <a:blipFill rotWithShape="1" dpi="0">
            <a:blip xmlns:r="http://schemas.openxmlformats.org/officeDocument/2006/relationships" r:embed="rId1"/>
            <a:srcRect/>
            <a:stretch>
              <a:fillRect l="-245" t="-15173" r="-478" b="-933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60" name="组合 7"/>
          <p:cNvGrpSpPr/>
          <p:nvPr/>
        </p:nvGrpSpPr>
        <p:grpSpPr>
          <a:xfrm rot="16200000">
            <a:off x="3124202" y="838201"/>
            <a:ext cx="2895599" cy="9143997"/>
            <a:chOff x="4" y="-518864"/>
            <a:chExt cx="5147729" cy="12191999"/>
          </a:xfrm>
        </p:grpSpPr>
        <p:sp>
          <p:nvSpPr>
            <p:cNvPr id="1048623" name="矩形 8"/>
            <p:cNvSpPr/>
            <p:nvPr/>
          </p:nvSpPr>
          <p:spPr>
            <a:xfrm rot="5400000">
              <a:off x="-3638448" y="3119588"/>
              <a:ext cx="12166600" cy="4889695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sz="990" lang="zh-CN"/>
            </a:p>
          </p:txBody>
        </p:sp>
        <p:sp>
          <p:nvSpPr>
            <p:cNvPr id="1048624" name="矩形 9"/>
            <p:cNvSpPr/>
            <p:nvPr/>
          </p:nvSpPr>
          <p:spPr>
            <a:xfrm>
              <a:off x="4538135" y="-518864"/>
              <a:ext cx="609598" cy="12191999"/>
            </a:xfrm>
            <a:prstGeom prst="rect"/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sz="990" lang="zh-CN"/>
            </a:p>
          </p:txBody>
        </p:sp>
      </p:grpSp>
      <p:sp>
        <p:nvSpPr>
          <p:cNvPr id="1048625" name="Title 1"/>
          <p:cNvSpPr>
            <a:spLocks noGrp="1"/>
          </p:cNvSpPr>
          <p:nvPr>
            <p:ph type="ctrTitle"/>
          </p:nvPr>
        </p:nvSpPr>
        <p:spPr>
          <a:xfrm>
            <a:off x="685800" y="4325797"/>
            <a:ext cx="7772400" cy="112470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626" name="Subtitle 2"/>
          <p:cNvSpPr>
            <a:spLocks noGrp="1"/>
          </p:cNvSpPr>
          <p:nvPr>
            <p:ph type="subTitle" idx="1"/>
          </p:nvPr>
        </p:nvSpPr>
        <p:spPr>
          <a:xfrm>
            <a:off x="685800" y="5710986"/>
            <a:ext cx="7772400" cy="603519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 smtClean="0"/>
              <a:t>单击此处编辑母版副标题样式</a:t>
            </a:r>
            <a:endParaRPr dirty="0" lang="en-US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C61D3F-34E9-4F9D-84A2-72367D9F9A68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254DC01-BD11-43BE-8FE9-19C0CFD26E47}" type="slidenum">
              <a:rPr altLang="en-US" lang="zh-CN" smtClean="0"/>
            </a:fld>
            <a:endParaRPr altLang="en-US" lang="zh-CN"/>
          </a:p>
        </p:txBody>
      </p:sp>
      <p:sp>
        <p:nvSpPr>
          <p:cNvPr id="1048716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628652" y="255127"/>
            <a:ext cx="7886697" cy="5817709"/>
          </a:xfrm>
        </p:spPr>
        <p:txBody>
          <a:bodyPr>
            <a:normAutofit/>
          </a:bodyPr>
          <a:lstStyle>
            <a:lvl1pPr indent="0" marL="0">
              <a:buFontTx/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indent="0" marL="295275">
              <a:buFontTx/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 indent="0" marL="495300">
              <a:buFontTx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 indent="0" marL="638175">
              <a:buFontTx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 indent="0" marL="790575">
              <a:buFontTx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altLang="en-US" dirty="0" lang="zh-CN" smtClean="0"/>
              <a:t>单击此处编辑母版文本样式</a:t>
            </a:r>
            <a:endParaRPr altLang="en-US" dirty="0" lang="zh-CN" smtClean="0"/>
          </a:p>
          <a:p>
            <a:pPr lvl="1"/>
            <a:r>
              <a:rPr altLang="en-US" dirty="0" lang="zh-CN" smtClean="0"/>
              <a:t>第二级</a:t>
            </a:r>
            <a:endParaRPr altLang="en-US" dirty="0" lang="zh-CN" smtClean="0"/>
          </a:p>
          <a:p>
            <a:pPr lvl="2"/>
            <a:r>
              <a:rPr altLang="en-US" dirty="0" lang="zh-CN" smtClean="0"/>
              <a:t>第三级</a:t>
            </a:r>
            <a:endParaRPr altLang="en-US" dirty="0" lang="zh-CN" smtClean="0"/>
          </a:p>
          <a:p>
            <a:pPr lvl="3"/>
            <a:r>
              <a:rPr altLang="en-US" dirty="0" lang="zh-CN" smtClean="0"/>
              <a:t>第四级</a:t>
            </a:r>
            <a:endParaRPr altLang="en-US" dirty="0" lang="zh-CN" smtClean="0"/>
          </a:p>
          <a:p>
            <a:pPr lvl="4"/>
            <a:r>
              <a:rPr altLang="en-US" dirty="0" lang="zh-CN" smtClean="0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矩形 10"/>
          <p:cNvSpPr>
            <a:spLocks noChangeAspect="1"/>
          </p:cNvSpPr>
          <p:nvPr/>
        </p:nvSpPr>
        <p:spPr>
          <a:xfrm>
            <a:off x="2835" y="-46557"/>
            <a:ext cx="9141165" cy="4154100"/>
          </a:xfrm>
          <a:prstGeom prst="rect"/>
          <a:blipFill rotWithShape="1" dpi="0">
            <a:blip xmlns:r="http://schemas.openxmlformats.org/officeDocument/2006/relationships" r:embed="rId1"/>
            <a:srcRect/>
            <a:stretch>
              <a:fillRect l="-245" t="-15173" r="-478" b="-933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75" name="组合 7"/>
          <p:cNvGrpSpPr/>
          <p:nvPr/>
        </p:nvGrpSpPr>
        <p:grpSpPr>
          <a:xfrm rot="16200000">
            <a:off x="3124202" y="838201"/>
            <a:ext cx="2895599" cy="9143997"/>
            <a:chOff x="4" y="-518864"/>
            <a:chExt cx="5147729" cy="12191999"/>
          </a:xfrm>
        </p:grpSpPr>
        <p:sp>
          <p:nvSpPr>
            <p:cNvPr id="1048649" name="矩形 8"/>
            <p:cNvSpPr/>
            <p:nvPr/>
          </p:nvSpPr>
          <p:spPr>
            <a:xfrm rot="5400000">
              <a:off x="-3638448" y="3119588"/>
              <a:ext cx="12166600" cy="4889695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sz="990" lang="zh-CN"/>
            </a:p>
          </p:txBody>
        </p:sp>
        <p:sp>
          <p:nvSpPr>
            <p:cNvPr id="1048650" name="矩形 9"/>
            <p:cNvSpPr/>
            <p:nvPr/>
          </p:nvSpPr>
          <p:spPr>
            <a:xfrm>
              <a:off x="4538135" y="-518864"/>
              <a:ext cx="609598" cy="12191999"/>
            </a:xfrm>
            <a:prstGeom prst="rect"/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sz="990" lang="zh-CN"/>
            </a:p>
          </p:txBody>
        </p:sp>
      </p:grpSp>
      <p:sp>
        <p:nvSpPr>
          <p:cNvPr id="1048651" name="Title 1"/>
          <p:cNvSpPr>
            <a:spLocks noGrp="1"/>
          </p:cNvSpPr>
          <p:nvPr>
            <p:ph type="ctrTitle"/>
          </p:nvPr>
        </p:nvSpPr>
        <p:spPr>
          <a:xfrm>
            <a:off x="685800" y="4325797"/>
            <a:ext cx="7772400" cy="112470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652" name="Subtitle 2"/>
          <p:cNvSpPr>
            <a:spLocks noGrp="1"/>
          </p:cNvSpPr>
          <p:nvPr>
            <p:ph type="subTitle" idx="1"/>
          </p:nvPr>
        </p:nvSpPr>
        <p:spPr>
          <a:xfrm>
            <a:off x="685800" y="5710986"/>
            <a:ext cx="7772400" cy="603519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 smtClean="0"/>
              <a:t>单击此处编辑母版副标题样式</a:t>
            </a:r>
            <a:endParaRPr dirty="0" lang="en-US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1901370" y="3221941"/>
            <a:ext cx="6609217" cy="1282247"/>
          </a:xfrm>
        </p:spPr>
        <p:txBody>
          <a:bodyPr anchor="t" anchorCtr="0">
            <a:normAutofit/>
          </a:bodyPr>
          <a:lstStyle>
            <a:lvl1pPr algn="ctr">
              <a:defRPr b="1" sz="4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04188"/>
            <a:ext cx="7886700" cy="837069"/>
          </a:xfrm>
        </p:spPr>
        <p:txBody>
          <a:bodyPr/>
          <a:lstStyle>
            <a:lvl1pPr algn="r" indent="0" marL="0">
              <a:buNone/>
              <a:defRPr sz="2400">
                <a:solidFill>
                  <a:schemeClr val="bg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dirty="0" lang="zh-CN" smtClean="0"/>
              <a:t>单击此处编辑母版文本样式</a:t>
            </a:r>
            <a:endParaRPr altLang="en-US" dirty="0" lang="zh-CN" smtClean="0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8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81069"/>
            <a:ext cx="38862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81069"/>
            <a:ext cx="38862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92000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3460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97372"/>
            <a:ext cx="3868340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3460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 smtClean="0"/>
              <a:t>单击此处编辑母版文本样式</a:t>
            </a:r>
            <a:endParaRPr altLang="en-US" dirty="0" lang="zh-CN" smtClean="0"/>
          </a:p>
        </p:txBody>
      </p:sp>
      <p:sp>
        <p:nvSpPr>
          <p:cNvPr id="104868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97372"/>
            <a:ext cx="3887391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8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 hasCustomPrompt="1"/>
          </p:nvPr>
        </p:nvSpPr>
        <p:spPr>
          <a:xfrm>
            <a:off x="1657350" y="1898878"/>
            <a:ext cx="5829300" cy="2769960"/>
          </a:xfrm>
          <a:ln w="60325">
            <a:solidFill>
              <a:schemeClr val="bg1"/>
            </a:solidFill>
          </a:ln>
        </p:spPr>
        <p:txBody>
          <a:bodyPr>
            <a:normAutofit/>
          </a:bodyPr>
          <a:lstStyle>
            <a:lvl1pPr algn="ctr">
              <a:defRPr sz="8800"/>
            </a:lvl1pPr>
          </a:lstStyle>
          <a:p>
            <a:r>
              <a:rPr altLang="en-US" dirty="0" lang="zh-CN" smtClean="0"/>
              <a:t>编辑标题</a:t>
            </a:r>
            <a:endParaRPr dirty="0" lang="en-US"/>
          </a:p>
        </p:txBody>
      </p:sp>
      <p:sp>
        <p:nvSpPr>
          <p:cNvPr id="10486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30000" y="885600"/>
            <a:ext cx="3196800" cy="1600200"/>
          </a:xfrm>
        </p:spPr>
        <p:txBody>
          <a:bodyPr anchor="b">
            <a:normAutofit fontScale="90000"/>
          </a:bodyPr>
          <a:lstStyle>
            <a:lvl1pPr>
              <a:defRPr sz="4000"/>
            </a:lvl1pPr>
          </a:lstStyle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66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4165200" y="878400"/>
            <a:ext cx="4478400" cy="5403600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dirty="0" lang="zh-CN" smtClean="0"/>
              <a:t>单击图标添加图片</a:t>
            </a:r>
            <a:endParaRPr dirty="0"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87600"/>
            <a:ext cx="3196800" cy="3811588"/>
          </a:xfrm>
        </p:spPr>
        <p:txBody>
          <a:bodyPr>
            <a:normAutofit/>
          </a:bodyPr>
          <a:lstStyle>
            <a:lvl1pPr indent="0" marL="0">
              <a:buNone/>
              <a:defRPr sz="20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C61D3F-34E9-4F9D-84A2-72367D9F9A68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254DC01-BD11-43BE-8FE9-19C0CFD26E47}" type="slidenum">
              <a:rPr altLang="en-US" lang="zh-CN" smtClean="0"/>
            </a:fld>
            <a:endParaRPr altLang="en-US" lang="zh-CN"/>
          </a:p>
        </p:txBody>
      </p:sp>
      <p:sp>
        <p:nvSpPr>
          <p:cNvPr id="1048675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628652" y="255127"/>
            <a:ext cx="7886697" cy="5817709"/>
          </a:xfrm>
        </p:spPr>
        <p:txBody>
          <a:bodyPr>
            <a:normAutofit/>
          </a:bodyPr>
          <a:lstStyle>
            <a:lvl1pPr indent="0" marL="0">
              <a:buFontTx/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indent="0" marL="295275">
              <a:buFontTx/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 indent="0" marL="495300">
              <a:buFontTx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 indent="0" marL="638175">
              <a:buFontTx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 indent="0" marL="790575">
              <a:buFontTx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altLang="en-US" dirty="0" lang="zh-CN" smtClean="0"/>
              <a:t>单击此处编辑母版文本样式</a:t>
            </a:r>
            <a:endParaRPr altLang="en-US" dirty="0" lang="zh-CN" smtClean="0"/>
          </a:p>
          <a:p>
            <a:pPr lvl="1"/>
            <a:r>
              <a:rPr altLang="en-US" dirty="0" lang="zh-CN" smtClean="0"/>
              <a:t>第二级</a:t>
            </a:r>
            <a:endParaRPr altLang="en-US" dirty="0" lang="zh-CN" smtClean="0"/>
          </a:p>
          <a:p>
            <a:pPr lvl="2"/>
            <a:r>
              <a:rPr altLang="en-US" dirty="0" lang="zh-CN" smtClean="0"/>
              <a:t>第三级</a:t>
            </a:r>
            <a:endParaRPr altLang="en-US" dirty="0" lang="zh-CN" smtClean="0"/>
          </a:p>
          <a:p>
            <a:pPr lvl="3"/>
            <a:r>
              <a:rPr altLang="en-US" dirty="0" lang="zh-CN" smtClean="0"/>
              <a:t>第四级</a:t>
            </a:r>
            <a:endParaRPr altLang="en-US" dirty="0" lang="zh-CN" smtClean="0"/>
          </a:p>
          <a:p>
            <a:pPr lvl="4"/>
            <a:r>
              <a:rPr altLang="en-US" dirty="0" lang="zh-CN" smtClean="0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1901370" y="3221941"/>
            <a:ext cx="6609217" cy="1282247"/>
          </a:xfrm>
        </p:spPr>
        <p:txBody>
          <a:bodyPr anchor="t" anchorCtr="0">
            <a:normAutofit/>
          </a:bodyPr>
          <a:lstStyle>
            <a:lvl1pPr algn="ctr">
              <a:defRPr b="1" sz="4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1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04188"/>
            <a:ext cx="7886700" cy="837069"/>
          </a:xfrm>
        </p:spPr>
        <p:txBody>
          <a:bodyPr/>
          <a:lstStyle>
            <a:lvl1pPr algn="r" indent="0" marL="0">
              <a:buNone/>
              <a:defRPr sz="2400">
                <a:solidFill>
                  <a:schemeClr val="bg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dirty="0" lang="zh-CN" smtClean="0"/>
              <a:t>单击此处编辑母版文本样式</a:t>
            </a:r>
            <a:endParaRPr altLang="en-US" dirty="0" lang="zh-CN" smtClean="0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2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81069"/>
            <a:ext cx="38862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2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81069"/>
            <a:ext cx="38862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92000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2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3460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3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97372"/>
            <a:ext cx="3868340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3460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 smtClean="0"/>
              <a:t>单击此处编辑母版文本样式</a:t>
            </a:r>
            <a:endParaRPr altLang="en-US" dirty="0" lang="zh-CN" smtClean="0"/>
          </a:p>
        </p:txBody>
      </p:sp>
      <p:sp>
        <p:nvSpPr>
          <p:cNvPr id="104873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97372"/>
            <a:ext cx="3887391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 hasCustomPrompt="1"/>
          </p:nvPr>
        </p:nvSpPr>
        <p:spPr>
          <a:xfrm>
            <a:off x="1657350" y="1898878"/>
            <a:ext cx="5829300" cy="2769960"/>
          </a:xfrm>
          <a:ln w="60325">
            <a:solidFill>
              <a:schemeClr val="bg1"/>
            </a:solidFill>
          </a:ln>
        </p:spPr>
        <p:txBody>
          <a:bodyPr>
            <a:normAutofit/>
          </a:bodyPr>
          <a:lstStyle>
            <a:lvl1pPr algn="ctr">
              <a:defRPr sz="8800"/>
            </a:lvl1pPr>
          </a:lstStyle>
          <a:p>
            <a:r>
              <a:rPr altLang="en-US" dirty="0" lang="zh-CN" smtClean="0"/>
              <a:t>编辑标题</a:t>
            </a:r>
            <a:endParaRPr dirty="0" lang="en-US"/>
          </a:p>
        </p:txBody>
      </p:sp>
      <p:sp>
        <p:nvSpPr>
          <p:cNvPr id="10487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630000" y="885600"/>
            <a:ext cx="3196800" cy="1600200"/>
          </a:xfrm>
        </p:spPr>
        <p:txBody>
          <a:bodyPr anchor="b">
            <a:normAutofit fontScale="90000"/>
          </a:bodyPr>
          <a:lstStyle>
            <a:lvl1pPr>
              <a:defRPr sz="4000"/>
            </a:lvl1pPr>
          </a:lstStyle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74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4165200" y="878400"/>
            <a:ext cx="4478400" cy="5403600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dirty="0" lang="zh-CN" smtClean="0"/>
              <a:t>单击图标添加图片</a:t>
            </a:r>
            <a:endParaRPr dirty="0" lang="en-US"/>
          </a:p>
        </p:txBody>
      </p:sp>
      <p:sp>
        <p:nvSpPr>
          <p:cNvPr id="104874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87600"/>
            <a:ext cx="3196800" cy="3811588"/>
          </a:xfrm>
        </p:spPr>
        <p:txBody>
          <a:bodyPr>
            <a:normAutofit/>
          </a:bodyPr>
          <a:lstStyle>
            <a:lvl1pPr indent="0" marL="0">
              <a:buNone/>
              <a:defRPr sz="20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0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7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12" Type="http://schemas.openxmlformats.org/officeDocument/2006/relationships/tags" Target="../tags/tag1.xml"/><Relationship Id="rId13" Type="http://schemas.openxmlformats.org/officeDocument/2006/relationships/tags" Target="../tags/tag2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image" Target="../media/image4.jpeg"/><Relationship Id="rId12" Type="http://schemas.openxmlformats.org/officeDocument/2006/relationships/tags" Target="../tags/tag3.xml"/><Relationship Id="rId13" Type="http://schemas.openxmlformats.org/officeDocument/2006/relationships/tags" Target="../tags/tag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9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2097158" name="图片 10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1"/>
            <a:srcRect l="12283" r="12853"/>
            <a:stretch>
              <a:fillRect/>
            </a:stretch>
          </p:blipFill>
          <p:spPr>
            <a:xfrm>
              <a:off x="0" y="-1"/>
              <a:ext cx="9144000" cy="6858001"/>
            </a:xfrm>
            <a:prstGeom prst="rect"/>
          </p:spPr>
        </p:pic>
        <p:sp>
          <p:nvSpPr>
            <p:cNvPr id="1048616" name="矩形 11"/>
            <p:cNvSpPr/>
            <p:nvPr/>
          </p:nvSpPr>
          <p:spPr>
            <a:xfrm>
              <a:off x="0" y="0"/>
              <a:ext cx="9144000" cy="6858000"/>
            </a:xfrm>
            <a:prstGeom prst="rect"/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3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>
                <a:solidFill>
                  <a:srgbClr val="FCFCFC"/>
                </a:solidFill>
              </a:endParaRPr>
            </a:p>
          </p:txBody>
        </p:sp>
      </p:grpSp>
      <p:sp>
        <p:nvSpPr>
          <p:cNvPr id="1048617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6"/>
            <a:ext cx="7886700" cy="792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08100"/>
            <a:ext cx="7886700" cy="48688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dirty="0" lang="zh-CN" smtClean="0"/>
              <a:t>单击此处编辑母版文本样式</a:t>
            </a:r>
            <a:endParaRPr altLang="en-US" dirty="0" lang="zh-CN" smtClean="0"/>
          </a:p>
          <a:p>
            <a:pPr lvl="1"/>
            <a:r>
              <a:rPr altLang="en-US" dirty="0" lang="zh-CN" smtClean="0"/>
              <a:t>第二级</a:t>
            </a:r>
            <a:endParaRPr altLang="en-US" dirty="0" lang="zh-CN" smtClean="0"/>
          </a:p>
          <a:p>
            <a:pPr lvl="2"/>
            <a:r>
              <a:rPr altLang="en-US" dirty="0" lang="zh-CN" smtClean="0"/>
              <a:t>第三级</a:t>
            </a:r>
            <a:endParaRPr altLang="en-US" dirty="0" lang="zh-CN" smtClean="0"/>
          </a:p>
          <a:p>
            <a:pPr lvl="3"/>
            <a:r>
              <a:rPr altLang="en-US" dirty="0" lang="zh-CN" smtClean="0"/>
              <a:t>第四级</a:t>
            </a:r>
            <a:endParaRPr altLang="en-US" dirty="0" lang="zh-CN" smtClean="0"/>
          </a:p>
          <a:p>
            <a:pPr lvl="4"/>
            <a:r>
              <a:rPr altLang="en-US" dirty="0" lang="zh-CN" smtClean="0"/>
              <a:t>第五级</a:t>
            </a:r>
            <a:endParaRPr dirty="0"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9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2097152" name="图片 10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1"/>
            <a:srcRect l="12283" r="12853"/>
            <a:stretch>
              <a:fillRect/>
            </a:stretch>
          </p:blipFill>
          <p:spPr>
            <a:xfrm>
              <a:off x="0" y="-1"/>
              <a:ext cx="9144000" cy="6858001"/>
            </a:xfrm>
            <a:prstGeom prst="rect"/>
          </p:spPr>
        </p:pic>
        <p:sp>
          <p:nvSpPr>
            <p:cNvPr id="1048576" name="矩形 11"/>
            <p:cNvSpPr/>
            <p:nvPr/>
          </p:nvSpPr>
          <p:spPr>
            <a:xfrm>
              <a:off x="0" y="0"/>
              <a:ext cx="9144000" cy="6858000"/>
            </a:xfrm>
            <a:prstGeom prst="rect"/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3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>
                <a:solidFill>
                  <a:srgbClr val="FCFCFC"/>
                </a:solidFill>
              </a:endParaRPr>
            </a:p>
          </p:txBody>
        </p:sp>
      </p:grpSp>
      <p:sp>
        <p:nvSpPr>
          <p:cNvPr id="1048577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6"/>
            <a:ext cx="7886700" cy="792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08100"/>
            <a:ext cx="7886700" cy="48688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dirty="0" lang="zh-CN" smtClean="0"/>
              <a:t>单击此处编辑母版文本样式</a:t>
            </a:r>
            <a:endParaRPr altLang="en-US" dirty="0" lang="zh-CN" smtClean="0"/>
          </a:p>
          <a:p>
            <a:pPr lvl="1"/>
            <a:r>
              <a:rPr altLang="en-US" dirty="0" lang="zh-CN" smtClean="0"/>
              <a:t>第二级</a:t>
            </a:r>
            <a:endParaRPr altLang="en-US" dirty="0" lang="zh-CN" smtClean="0"/>
          </a:p>
          <a:p>
            <a:pPr lvl="2"/>
            <a:r>
              <a:rPr altLang="en-US" dirty="0" lang="zh-CN" smtClean="0"/>
              <a:t>第三级</a:t>
            </a:r>
            <a:endParaRPr altLang="en-US" dirty="0" lang="zh-CN" smtClean="0"/>
          </a:p>
          <a:p>
            <a:pPr lvl="3"/>
            <a:r>
              <a:rPr altLang="en-US" dirty="0" lang="zh-CN" smtClean="0"/>
              <a:t>第四级</a:t>
            </a:r>
            <a:endParaRPr altLang="en-US" dirty="0" lang="zh-CN" smtClean="0"/>
          </a:p>
          <a:p>
            <a:pPr lvl="4"/>
            <a:r>
              <a:rPr altLang="en-US" dirty="0" lang="zh-CN" smtClean="0"/>
              <a:t>第五级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0A90-06ED-4147-B6DB-D950C5196BD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6EB3-4B35-40F8-9FF5-C806BEDF5685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image" Target="../media/image12.png"/><Relationship Id="rId4" Type="http://schemas.openxmlformats.org/officeDocument/2006/relationships/tags" Target="../tags/tag34.xml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image" Target="../media/image5.png"/><Relationship Id="rId5" Type="http://schemas.openxmlformats.org/officeDocument/2006/relationships/tags" Target="../tags/tag13.xml"/><Relationship Id="rId6" Type="http://schemas.openxmlformats.org/officeDocument/2006/relationships/slideLayout" Target="../slideLayouts/slideLayout17.xml"/><Relationship Id="rId7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image" Target="../media/image6.png"/><Relationship Id="rId5" Type="http://schemas.openxmlformats.org/officeDocument/2006/relationships/tags" Target="../tags/tag17.xml"/><Relationship Id="rId6" Type="http://schemas.openxmlformats.org/officeDocument/2006/relationships/slideLayout" Target="../slideLayouts/slideLayout17.xml"/><Relationship Id="rId7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image" Target="../media/image7.png"/><Relationship Id="rId3" Type="http://schemas.openxmlformats.org/officeDocument/2006/relationships/tags" Target="../tags/tag19.xml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image" Target="../media/image8.png"/><Relationship Id="rId4" Type="http://schemas.openxmlformats.org/officeDocument/2006/relationships/tags" Target="../tags/tag22.xml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image" Target="../media/image9.png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image" Target="../media/image10.png"/><Relationship Id="rId4" Type="http://schemas.openxmlformats.org/officeDocument/2006/relationships/tags" Target="../tags/tag28.xml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image" Target="../media/image11.png"/><Relationship Id="rId4" Type="http://schemas.openxmlformats.org/officeDocument/2006/relationships/tags" Target="../tags/tag31.xml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altLang="en-US" dirty="0" lang="zh-CN"/>
              <a:t>欢迎</a:t>
            </a:r>
            <a:r>
              <a:rPr altLang="en-US" dirty="0" lang="zh-CN"/>
              <a:t>来到</a:t>
            </a:r>
            <a:r>
              <a:rPr altLang="en-US" dirty="0" lang="zh-CN"/>
              <a:t>一夜</a:t>
            </a:r>
            <a:r>
              <a:rPr altLang="en-US" dirty="0" lang="zh-CN"/>
              <a:t>暴富</a:t>
            </a:r>
            <a:r>
              <a:rPr altLang="en-US" dirty="0" lang="zh-CN"/>
              <a:t>公司</a:t>
            </a:r>
            <a:r>
              <a:rPr altLang="en-US" dirty="0" lang="zh-CN"/>
              <a:t>新闻</a:t>
            </a:r>
            <a:r>
              <a:rPr altLang="en-US" dirty="0" lang="zh-CN"/>
              <a:t>发布会</a:t>
            </a:r>
            <a:r>
              <a:rPr altLang="en-US" dirty="0" lang="zh-CN"/>
              <a:t>现场</a:t>
            </a:r>
            <a:endParaRPr altLang="en-US" dirty="0" lang="zh-CN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altLang="zh-CN" dirty="0" lang="en-US" smtClean="0"/>
              <a:t>LOREM IPSUM DOLOR</a:t>
            </a:r>
            <a:endParaRPr altLang="en-US" dirty="0" 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文本框 14"/>
          <p:cNvSpPr txBox="1"/>
          <p:nvPr>
            <p:custDataLst>
              <p:tags r:id="rId1"/>
            </p:custDataLst>
          </p:nvPr>
        </p:nvSpPr>
        <p:spPr>
          <a:xfrm>
            <a:off x="629841" y="1143458"/>
            <a:ext cx="3143055" cy="5154341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defTabSz="685800" indent="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2000"/>
            </a:lvl1pPr>
            <a:lvl2pPr defTabSz="685800" indent="0" marL="3429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1050">
                <a:latin typeface="黑体" pitchFamily="49" charset="-122"/>
                <a:ea typeface="黑体" pitchFamily="49" charset="-122"/>
              </a:defRPr>
            </a:lvl2pPr>
            <a:lvl3pPr defTabSz="685800" indent="0" marL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900">
                <a:latin typeface="黑体" pitchFamily="49" charset="-122"/>
                <a:ea typeface="黑体" pitchFamily="49" charset="-122"/>
              </a:defRPr>
            </a:lvl3pPr>
            <a:lvl4pPr defTabSz="685800" indent="0" marL="10287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4pPr>
            <a:lvl5pPr defTabSz="685800" indent="0" marL="13716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5pPr>
            <a:lvl6pPr defTabSz="685800" indent="0" marL="17145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6pPr>
            <a:lvl7pPr defTabSz="685800" indent="0" marL="20574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7pPr>
            <a:lvl8pPr defTabSz="685800" indent="0" marL="24003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8pPr>
            <a:lvl9pPr defTabSz="685800" indent="0" marL="27432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9pPr>
          </a:lstStyle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李泽民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（</a:t>
            </a:r>
            <a:r>
              <a:rPr altLang="en-US" dirty="0" lang="zh-CN">
                <a:solidFill>
                  <a:schemeClr val="bg1"/>
                </a:solidFill>
              </a:rPr>
              <a:t>这个</a:t>
            </a:r>
            <a:r>
              <a:rPr altLang="en-US" dirty="0" lang="zh-CN">
                <a:solidFill>
                  <a:schemeClr val="bg1"/>
                </a:solidFill>
              </a:rPr>
              <a:t>照片</a:t>
            </a:r>
            <a:r>
              <a:rPr altLang="en-US" dirty="0" lang="zh-CN">
                <a:solidFill>
                  <a:schemeClr val="bg1"/>
                </a:solidFill>
              </a:rPr>
              <a:t>的</a:t>
            </a:r>
            <a:r>
              <a:rPr altLang="en-US" dirty="0" lang="zh-CN">
                <a:solidFill>
                  <a:schemeClr val="bg1"/>
                </a:solidFill>
              </a:rPr>
              <a:t>含义</a:t>
            </a:r>
            <a:r>
              <a:rPr altLang="en-US" dirty="0" lang="zh-CN">
                <a:solidFill>
                  <a:schemeClr val="bg1"/>
                </a:solidFill>
              </a:rPr>
              <a:t>就由</a:t>
            </a:r>
            <a:r>
              <a:rPr altLang="en-US" dirty="0" lang="zh-CN">
                <a:solidFill>
                  <a:schemeClr val="bg1"/>
                </a:solidFill>
              </a:rPr>
              <a:t>他</a:t>
            </a:r>
            <a:r>
              <a:rPr altLang="en-US" dirty="0" lang="zh-CN">
                <a:solidFill>
                  <a:schemeClr val="bg1"/>
                </a:solidFill>
              </a:rPr>
              <a:t>本人</a:t>
            </a:r>
            <a:r>
              <a:rPr altLang="en-US" dirty="0" lang="zh-CN">
                <a:solidFill>
                  <a:schemeClr val="bg1"/>
                </a:solidFill>
              </a:rPr>
              <a:t>来</a:t>
            </a:r>
            <a:r>
              <a:rPr altLang="en-US" dirty="0" lang="zh-CN">
                <a:solidFill>
                  <a:schemeClr val="bg1"/>
                </a:solidFill>
              </a:rPr>
              <a:t>为</a:t>
            </a:r>
            <a:r>
              <a:rPr altLang="en-US" dirty="0" lang="zh-CN">
                <a:solidFill>
                  <a:schemeClr val="bg1"/>
                </a:solidFill>
              </a:rPr>
              <a:t>大家</a:t>
            </a:r>
            <a:r>
              <a:rPr altLang="en-US" dirty="0" lang="zh-CN">
                <a:solidFill>
                  <a:schemeClr val="bg1"/>
                </a:solidFill>
              </a:rPr>
              <a:t>解说</a:t>
            </a:r>
            <a:r>
              <a:rPr altLang="en-US" dirty="0" lang="zh-CN">
                <a:solidFill>
                  <a:schemeClr val="bg1"/>
                </a:solidFill>
              </a:rPr>
              <a:t>吧</a:t>
            </a:r>
            <a:r>
              <a:rPr altLang="en-US" dirty="0" lang="zh-CN">
                <a:solidFill>
                  <a:schemeClr val="bg1"/>
                </a:solidFill>
              </a:rPr>
              <a:t>🐷</a:t>
            </a:r>
            <a:r>
              <a:rPr altLang="en-US" dirty="0" lang="zh-CN">
                <a:solidFill>
                  <a:schemeClr val="bg1"/>
                </a:solidFill>
              </a:rPr>
              <a:t>）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特长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细心</a:t>
            </a:r>
            <a:r>
              <a:rPr altLang="zh-CN" dirty="0" lang="zh-CN">
                <a:solidFill>
                  <a:schemeClr val="bg1"/>
                </a:solidFill>
              </a:rPr>
              <a:t>严谨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zh-CN">
                <a:solidFill>
                  <a:schemeClr val="bg1"/>
                </a:solidFill>
              </a:rPr>
              <a:t>条</a:t>
            </a:r>
            <a:r>
              <a:rPr altLang="en-US" dirty="0" lang="zh-CN">
                <a:solidFill>
                  <a:schemeClr val="bg1"/>
                </a:solidFill>
              </a:rPr>
              <a:t>理</a:t>
            </a:r>
            <a:r>
              <a:rPr altLang="en-US" dirty="0" lang="zh-CN">
                <a:solidFill>
                  <a:schemeClr val="bg1"/>
                </a:solidFill>
              </a:rPr>
              <a:t>清晰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职务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财务部</a:t>
            </a:r>
            <a:r>
              <a:rPr altLang="zh-CN" dirty="0" lang="zh-CN">
                <a:solidFill>
                  <a:schemeClr val="bg1"/>
                </a:solidFill>
              </a:rPr>
              <a:t>负责人</a:t>
            </a:r>
            <a:endParaRPr altLang="en-US" dirty="0" lang="zh-CN">
              <a:solidFill>
                <a:schemeClr val="bg1"/>
              </a:solidFill>
            </a:endParaRPr>
          </a:p>
        </p:txBody>
      </p:sp>
      <p:pic>
        <p:nvPicPr>
          <p:cNvPr id="2097161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xmlns:r="http://schemas.openxmlformats.org/officeDocument/2006/relationships" r:embed="rId3"/>
          <a:srcRect l="8609" r="8609"/>
          <a:stretch>
            <a:fillRect/>
          </a:stretch>
        </p:blipFill>
        <p:spPr>
          <a:xfrm>
            <a:off x="4165200" y="878400"/>
            <a:ext cx="4478400" cy="5403600"/>
          </a:xfrm>
          <a:prstGeom prst="rect"/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"/>
          <p:cNvSpPr txBox="1"/>
          <p:nvPr/>
        </p:nvSpPr>
        <p:spPr>
          <a:xfrm>
            <a:off x="1640288" y="1706880"/>
            <a:ext cx="5863425" cy="3444240"/>
          </a:xfrm>
          <a:prstGeom prst="rect"/>
        </p:spPr>
        <p:txBody>
          <a:bodyPr rtlCol="0" wrap="square">
            <a:spAutoFit/>
          </a:bodyPr>
          <a:p>
            <a:r>
              <a:rPr sz="2800" lang="zh-CN">
                <a:solidFill>
                  <a:srgbClr val="000000"/>
                </a:solidFill>
              </a:rPr>
              <a:t>我们是</a:t>
            </a:r>
            <a:endParaRPr sz="2800" lang="zh-CN-#Hans">
              <a:solidFill>
                <a:srgbClr val="000000"/>
              </a:solidFill>
            </a:endParaRPr>
          </a:p>
          <a:p>
            <a:r>
              <a:rPr sz="2800" lang="zh-CN">
                <a:solidFill>
                  <a:srgbClr val="000000"/>
                </a:solidFill>
              </a:rPr>
              <a:t>一夜暴富</a:t>
            </a:r>
            <a:r>
              <a:rPr sz="2800" lang="zh-CN">
                <a:solidFill>
                  <a:srgbClr val="000000"/>
                </a:solidFill>
              </a:rPr>
              <a:t>团队</a:t>
            </a:r>
            <a:endParaRPr sz="2800" lang="zh-CN-#Hans">
              <a:solidFill>
                <a:srgbClr val="000000"/>
              </a:solidFill>
            </a:endParaRPr>
          </a:p>
          <a:p>
            <a:endParaRPr sz="2800" lang="zh-CN-#Hans">
              <a:solidFill>
                <a:srgbClr val="000000"/>
              </a:solidFill>
            </a:endParaRPr>
          </a:p>
          <a:p>
            <a:r>
              <a:rPr sz="2800" lang="zh-CN">
                <a:solidFill>
                  <a:srgbClr val="000000"/>
                </a:solidFill>
              </a:rPr>
              <a:t>我们的</a:t>
            </a:r>
            <a:r>
              <a:rPr sz="2800" lang="zh-CN">
                <a:solidFill>
                  <a:srgbClr val="000000"/>
                </a:solidFill>
              </a:rPr>
              <a:t>梦想是</a:t>
            </a:r>
            <a:endParaRPr sz="2800" lang="zh-CN-#Hans">
              <a:solidFill>
                <a:srgbClr val="000000"/>
              </a:solidFill>
            </a:endParaRPr>
          </a:p>
          <a:p>
            <a:r>
              <a:rPr sz="2800" lang="zh-CN">
                <a:solidFill>
                  <a:srgbClr val="000000"/>
                </a:solidFill>
              </a:rPr>
              <a:t>一夜暴富</a:t>
            </a:r>
            <a:endParaRPr sz="2800" lang="zh-CN-#Hans">
              <a:solidFill>
                <a:srgbClr val="000000"/>
              </a:solidFill>
            </a:endParaRPr>
          </a:p>
          <a:p>
            <a:endParaRPr sz="2800" lang="zh-CN-#Hans">
              <a:solidFill>
                <a:srgbClr val="000000"/>
              </a:solidFill>
            </a:endParaRPr>
          </a:p>
          <a:p>
            <a:r>
              <a:rPr sz="2800" lang="zh-CN">
                <a:solidFill>
                  <a:srgbClr val="000000"/>
                </a:solidFill>
              </a:rPr>
              <a:t>我们的口号是</a:t>
            </a:r>
            <a:endParaRPr sz="2800" lang="zh-CN-#Hans">
              <a:solidFill>
                <a:srgbClr val="000000"/>
              </a:solidFill>
            </a:endParaRPr>
          </a:p>
          <a:p>
            <a:r>
              <a:rPr sz="2800" lang="zh-CN">
                <a:solidFill>
                  <a:srgbClr val="000000"/>
                </a:solidFill>
              </a:rPr>
              <a:t>只要</a:t>
            </a:r>
            <a:r>
              <a:rPr sz="2800" lang="zh-CN">
                <a:solidFill>
                  <a:srgbClr val="000000"/>
                </a:solidFill>
              </a:rPr>
              <a:t>思想不滑坡</a:t>
            </a:r>
            <a:r>
              <a:rPr sz="2800" lang="zh-CN">
                <a:solidFill>
                  <a:srgbClr val="000000"/>
                </a:solidFill>
              </a:rPr>
              <a:t>，</a:t>
            </a:r>
            <a:r>
              <a:rPr sz="2800" lang="zh-CN">
                <a:solidFill>
                  <a:srgbClr val="000000"/>
                </a:solidFill>
              </a:rPr>
              <a:t>一夜暴富</a:t>
            </a:r>
            <a:r>
              <a:rPr sz="2800" lang="zh-CN">
                <a:solidFill>
                  <a:srgbClr val="000000"/>
                </a:solidFill>
              </a:rPr>
              <a:t>不是</a:t>
            </a:r>
            <a:r>
              <a:rPr sz="2800" lang="zh-CN">
                <a:solidFill>
                  <a:srgbClr val="000000"/>
                </a:solidFill>
              </a:rPr>
              <a:t>梦</a:t>
            </a:r>
            <a:r>
              <a:rPr sz="2800" lang="zh-CN">
                <a:solidFill>
                  <a:srgbClr val="000000"/>
                </a:solidFill>
              </a:rPr>
              <a:t>！</a:t>
            </a:r>
            <a:endParaRPr sz="2800" lang="zh-CN-#Han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altLang="en-US" dirty="0" lang="zh-CN"/>
              <a:t>感谢</a:t>
            </a:r>
            <a:r>
              <a:rPr altLang="en-US" dirty="0" lang="zh-CN"/>
              <a:t>各位媒体朋友</a:t>
            </a:r>
            <a:r>
              <a:rPr altLang="en-US" dirty="0" lang="zh-CN"/>
              <a:t>的</a:t>
            </a:r>
            <a:r>
              <a:rPr altLang="en-US" dirty="0" lang="zh-CN"/>
              <a:t>到来</a:t>
            </a:r>
            <a:r>
              <a:rPr altLang="en-US" dirty="0" lang="zh-CN"/>
              <a:t>，</a:t>
            </a:r>
            <a:r>
              <a:rPr altLang="en-US" dirty="0" lang="zh-CN"/>
              <a:t>我们</a:t>
            </a:r>
            <a:r>
              <a:rPr altLang="en-US" dirty="0" lang="zh-CN"/>
              <a:t>今天</a:t>
            </a:r>
            <a:r>
              <a:rPr altLang="en-US" dirty="0" lang="zh-CN"/>
              <a:t>的</a:t>
            </a:r>
            <a:r>
              <a:rPr altLang="en-US" dirty="0" lang="zh-CN"/>
              <a:t>发布会</a:t>
            </a:r>
            <a:r>
              <a:rPr altLang="en-US" dirty="0" lang="zh-CN"/>
              <a:t>就到这儿</a:t>
            </a:r>
            <a:r>
              <a:rPr altLang="en-US" dirty="0" lang="zh-CN"/>
              <a:t>了</a:t>
            </a:r>
            <a:r>
              <a:rPr altLang="en-US" dirty="0" lang="zh-CN"/>
              <a:t>！</a:t>
            </a:r>
            <a:endParaRPr altLang="en-US" dirty="0" lang="zh-CN"/>
          </a:p>
        </p:txBody>
      </p:sp>
      <p:sp>
        <p:nvSpPr>
          <p:cNvPr id="1048657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altLang="zh-CN" dirty="0" lang="en-US" smtClean="0"/>
              <a:t>LOREM IPSUM DOLOR</a:t>
            </a:r>
            <a:endParaRPr altLang="en-US" dirty="0" lang="zh-CN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altLang="en-US" dirty="0" lang="zh-CN"/>
              <a:t>下面</a:t>
            </a:r>
            <a:endParaRPr altLang="en-US" dirty="0" lang="zh-CN"/>
          </a:p>
          <a:p>
            <a:r>
              <a:rPr altLang="en-US" dirty="0" lang="zh-CN"/>
              <a:t>让</a:t>
            </a:r>
            <a:endParaRPr altLang="en-US" dirty="0" lang="zh-CN"/>
          </a:p>
          <a:p>
            <a:r>
              <a:rPr altLang="en-US" dirty="0" lang="zh-CN"/>
              <a:t>我们</a:t>
            </a:r>
            <a:endParaRPr altLang="en-US" dirty="0" lang="zh-CN"/>
          </a:p>
          <a:p>
            <a:r>
              <a:rPr altLang="en-US" dirty="0" lang="zh-CN"/>
              <a:t>用</a:t>
            </a:r>
            <a:endParaRPr altLang="en-US" dirty="0" lang="zh-CN"/>
          </a:p>
          <a:p>
            <a:r>
              <a:rPr altLang="en-US" dirty="0" lang="zh-CN"/>
              <a:t>热烈</a:t>
            </a:r>
            <a:r>
              <a:rPr altLang="en-US" dirty="0" lang="zh-CN"/>
              <a:t>的</a:t>
            </a:r>
            <a:endParaRPr altLang="en-US" dirty="0" lang="zh-CN"/>
          </a:p>
          <a:p>
            <a:r>
              <a:rPr altLang="en-US" dirty="0" lang="zh-CN"/>
              <a:t>掌声</a:t>
            </a:r>
            <a:endParaRPr altLang="en-US" dirty="0" lang="zh-CN"/>
          </a:p>
          <a:p>
            <a:r>
              <a:rPr altLang="en-US" dirty="0" lang="zh-CN"/>
              <a:t>欢迎</a:t>
            </a:r>
            <a:endParaRPr altLang="en-US" dirty="0" lang="zh-CN"/>
          </a:p>
          <a:p>
            <a:r>
              <a:rPr altLang="en-US" dirty="0" lang="zh-CN"/>
              <a:t>一夜</a:t>
            </a:r>
            <a:r>
              <a:rPr altLang="en-US" dirty="0" lang="zh-CN"/>
              <a:t>暴富</a:t>
            </a:r>
            <a:r>
              <a:rPr altLang="en-US" dirty="0" lang="zh-CN"/>
              <a:t>公</a:t>
            </a:r>
            <a:r>
              <a:rPr altLang="en-US" dirty="0" lang="zh-CN"/>
              <a:t>司</a:t>
            </a:r>
            <a:endParaRPr altLang="en-US" dirty="0" lang="zh-CN"/>
          </a:p>
          <a:p>
            <a:r>
              <a:rPr altLang="en-US" dirty="0" lang="zh-CN"/>
              <a:t>英俊潇洒</a:t>
            </a:r>
            <a:r>
              <a:rPr altLang="en-US" dirty="0" lang="zh-CN"/>
              <a:t>玉树临风</a:t>
            </a:r>
            <a:r>
              <a:rPr altLang="en-US" dirty="0" lang="zh-CN"/>
              <a:t>风流倜傥</a:t>
            </a:r>
            <a:r>
              <a:rPr altLang="en-US" dirty="0" lang="zh-CN"/>
              <a:t>人见人爱</a:t>
            </a:r>
            <a:r>
              <a:rPr altLang="en-US" dirty="0" lang="zh-CN"/>
              <a:t>花见花开</a:t>
            </a:r>
            <a:r>
              <a:rPr altLang="en-US" dirty="0" lang="zh-CN"/>
              <a:t>汽车见了</a:t>
            </a:r>
            <a:r>
              <a:rPr altLang="en-US" dirty="0" lang="zh-CN"/>
              <a:t>都爆胎</a:t>
            </a:r>
            <a:r>
              <a:rPr altLang="en-US" dirty="0" lang="zh-CN"/>
              <a:t>的</a:t>
            </a:r>
            <a:endParaRPr altLang="en-US" dirty="0" lang="zh-CN"/>
          </a:p>
          <a:p>
            <a:r>
              <a:rPr altLang="en-US" dirty="0" lang="zh-CN"/>
              <a:t>成员</a:t>
            </a:r>
            <a:r>
              <a:rPr altLang="en-US" dirty="0" lang="zh-CN"/>
              <a:t>们</a:t>
            </a:r>
            <a:endParaRPr altLang="en-US" dirty="0" lang="zh-CN"/>
          </a:p>
        </p:txBody>
      </p:sp>
    </p:spTree>
    <p:custDataLst>
      <p:tags r:id="rId2"/>
    </p:custDataLst>
  </p:cSld>
  <p:clrMapOvr>
    <a:masterClrMapping/>
  </p:clrMapOvr>
  <p:transition spd="med">
    <p:fade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文本框 13"/>
          <p:cNvSpPr txBox="1"/>
          <p:nvPr>
            <p:custDataLst>
              <p:tags r:id="rId1"/>
            </p:custDataLst>
          </p:nvPr>
        </p:nvSpPr>
        <p:spPr>
          <a:xfrm>
            <a:off x="629841" y="886011"/>
            <a:ext cx="3196800" cy="1600200"/>
          </a:xfrm>
          <a:prstGeom prst="rect"/>
        </p:spPr>
        <p:txBody>
          <a:bodyPr anchor="t" anchorCtr="0" bIns="45720" lIns="91440" rIns="91440" rtlCol="0" tIns="45720" vert="horz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altLang="en-US" dirty="0" lang="zh-CN">
                <a:solidFill>
                  <a:schemeClr val="bg1"/>
                </a:solidFill>
              </a:rPr>
              <a:t>秦宇慧</a:t>
            </a:r>
            <a:r>
              <a:rPr altLang="en-US" dirty="0" lang="zh-CN">
                <a:solidFill>
                  <a:schemeClr val="bg1"/>
                </a:solidFill>
              </a:rPr>
              <a:t>😂</a:t>
            </a:r>
            <a:r>
              <a:rPr altLang="en-US" dirty="0" lang="zh-CN">
                <a:solidFill>
                  <a:schemeClr val="bg1"/>
                </a:solidFill>
              </a:rPr>
              <a:t>😂</a:t>
            </a:r>
            <a:r>
              <a:rPr altLang="en-US" dirty="0" lang="zh-CN">
                <a:solidFill>
                  <a:schemeClr val="bg1"/>
                </a:solidFill>
              </a:rPr>
              <a:t>😂</a:t>
            </a:r>
            <a:endParaRPr altLang="en-US" dirty="0" lang="zh-CN">
              <a:solidFill>
                <a:schemeClr val="bg1"/>
              </a:solidFill>
            </a:endParaRPr>
          </a:p>
        </p:txBody>
      </p:sp>
      <p:sp>
        <p:nvSpPr>
          <p:cNvPr id="1048595" name="文本框 14"/>
          <p:cNvSpPr txBox="1"/>
          <p:nvPr>
            <p:custDataLst>
              <p:tags r:id="rId2"/>
            </p:custDataLst>
          </p:nvPr>
        </p:nvSpPr>
        <p:spPr>
          <a:xfrm>
            <a:off x="629841" y="2486211"/>
            <a:ext cx="3196800" cy="3811588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defTabSz="685800" indent="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2000"/>
            </a:lvl1pPr>
            <a:lvl2pPr defTabSz="685800" indent="0" marL="3429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1050">
                <a:latin typeface="黑体" pitchFamily="49" charset="-122"/>
                <a:ea typeface="黑体" pitchFamily="49" charset="-122"/>
              </a:defRPr>
            </a:lvl2pPr>
            <a:lvl3pPr defTabSz="685800" indent="0" marL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900">
                <a:latin typeface="黑体" pitchFamily="49" charset="-122"/>
                <a:ea typeface="黑体" pitchFamily="49" charset="-122"/>
              </a:defRPr>
            </a:lvl3pPr>
            <a:lvl4pPr defTabSz="685800" indent="0" marL="10287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4pPr>
            <a:lvl5pPr defTabSz="685800" indent="0" marL="13716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5pPr>
            <a:lvl6pPr defTabSz="685800" indent="0" marL="17145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6pPr>
            <a:lvl7pPr defTabSz="685800" indent="0" marL="20574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7pPr>
            <a:lvl8pPr defTabSz="685800" indent="0" marL="24003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8pPr>
            <a:lvl9pPr defTabSz="685800" indent="0" marL="27432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9pPr>
          </a:lstStyle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特长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爱吃</a:t>
            </a:r>
            <a:r>
              <a:rPr altLang="zh-CN" dirty="0" lang="zh-CN">
                <a:solidFill>
                  <a:schemeClr val="bg1"/>
                </a:solidFill>
              </a:rPr>
              <a:t>又</a:t>
            </a:r>
            <a:r>
              <a:rPr altLang="zh-CN" dirty="0" lang="zh-CN">
                <a:solidFill>
                  <a:schemeClr val="bg1"/>
                </a:solidFill>
              </a:rPr>
              <a:t>会</a:t>
            </a:r>
            <a:r>
              <a:rPr altLang="zh-CN" dirty="0" lang="zh-CN">
                <a:solidFill>
                  <a:schemeClr val="bg1"/>
                </a:solidFill>
              </a:rPr>
              <a:t>吃</a:t>
            </a:r>
            <a:r>
              <a:rPr altLang="zh-CN" dirty="0" lang="zh-CN">
                <a:solidFill>
                  <a:schemeClr val="bg1"/>
                </a:solidFill>
              </a:rPr>
              <a:t>，</a:t>
            </a:r>
            <a:r>
              <a:rPr altLang="zh-CN" dirty="0" lang="zh-CN">
                <a:solidFill>
                  <a:schemeClr val="bg1"/>
                </a:solidFill>
              </a:rPr>
              <a:t>除此之外</a:t>
            </a:r>
            <a:r>
              <a:rPr altLang="zh-CN" dirty="0" lang="zh-CN">
                <a:solidFill>
                  <a:schemeClr val="bg1"/>
                </a:solidFill>
              </a:rPr>
              <a:t>还</a:t>
            </a:r>
            <a:r>
              <a:rPr altLang="zh-CN" dirty="0" lang="zh-CN">
                <a:solidFill>
                  <a:schemeClr val="bg1"/>
                </a:solidFill>
              </a:rPr>
              <a:t>会</a:t>
            </a:r>
            <a:r>
              <a:rPr altLang="zh-CN" dirty="0" lang="zh-CN">
                <a:solidFill>
                  <a:schemeClr val="bg1"/>
                </a:solidFill>
              </a:rPr>
              <a:t>做</a:t>
            </a:r>
            <a:r>
              <a:rPr altLang="zh-CN" dirty="0" lang="zh-CN">
                <a:solidFill>
                  <a:schemeClr val="bg1"/>
                </a:solidFill>
              </a:rPr>
              <a:t>，</a:t>
            </a:r>
            <a:r>
              <a:rPr altLang="zh-CN" dirty="0" lang="zh-CN">
                <a:solidFill>
                  <a:schemeClr val="bg1"/>
                </a:solidFill>
              </a:rPr>
              <a:t>你说</a:t>
            </a:r>
            <a:r>
              <a:rPr altLang="zh-CN" dirty="0" lang="zh-CN">
                <a:solidFill>
                  <a:schemeClr val="bg1"/>
                </a:solidFill>
              </a:rPr>
              <a:t>气人</a:t>
            </a:r>
            <a:r>
              <a:rPr altLang="zh-CN" dirty="0" lang="zh-CN">
                <a:solidFill>
                  <a:schemeClr val="bg1"/>
                </a:solidFill>
              </a:rPr>
              <a:t>不</a:t>
            </a:r>
            <a:r>
              <a:rPr altLang="zh-CN" dirty="0" lang="zh-CN">
                <a:solidFill>
                  <a:schemeClr val="bg1"/>
                </a:solidFill>
              </a:rPr>
              <a:t>！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真正的特长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统筹</a:t>
            </a:r>
            <a:r>
              <a:rPr altLang="zh-CN" dirty="0" lang="zh-CN">
                <a:solidFill>
                  <a:schemeClr val="bg1"/>
                </a:solidFill>
              </a:rPr>
              <a:t>规划</a:t>
            </a:r>
            <a:r>
              <a:rPr altLang="zh-CN" dirty="0" lang="zh-CN">
                <a:solidFill>
                  <a:schemeClr val="bg1"/>
                </a:solidFill>
              </a:rPr>
              <a:t>能</a:t>
            </a:r>
            <a:r>
              <a:rPr altLang="zh-CN" dirty="0" lang="zh-CN">
                <a:solidFill>
                  <a:schemeClr val="bg1"/>
                </a:solidFill>
              </a:rPr>
              <a:t>力</a:t>
            </a:r>
            <a:r>
              <a:rPr altLang="zh-CN" dirty="0" lang="zh-CN">
                <a:solidFill>
                  <a:schemeClr val="bg1"/>
                </a:solidFill>
              </a:rPr>
              <a:t>强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职务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总经理</a:t>
            </a:r>
            <a:r>
              <a:rPr altLang="zh-CN" dirty="0" lang="zh-CN">
                <a:solidFill>
                  <a:schemeClr val="bg1"/>
                </a:solidFill>
              </a:rPr>
              <a:t>（</a:t>
            </a:r>
            <a:r>
              <a:rPr altLang="zh-CN" dirty="0" lang="zh-CN">
                <a:solidFill>
                  <a:schemeClr val="bg1"/>
                </a:solidFill>
              </a:rPr>
              <a:t>自己</a:t>
            </a:r>
            <a:r>
              <a:rPr altLang="zh-CN" dirty="0" lang="zh-CN">
                <a:solidFill>
                  <a:schemeClr val="bg1"/>
                </a:solidFill>
              </a:rPr>
              <a:t>要求</a:t>
            </a:r>
            <a:r>
              <a:rPr altLang="zh-CN" dirty="0" lang="zh-CN">
                <a:solidFill>
                  <a:schemeClr val="bg1"/>
                </a:solidFill>
              </a:rPr>
              <a:t>的</a:t>
            </a:r>
            <a:r>
              <a:rPr altLang="zh-CN" dirty="0" lang="zh-CN">
                <a:solidFill>
                  <a:schemeClr val="bg1"/>
                </a:solidFill>
              </a:rPr>
              <a:t>）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altLang="en-US" dirty="0" lang="zh-CN">
              <a:solidFill>
                <a:schemeClr val="bg1"/>
              </a:solidFill>
            </a:endParaRPr>
          </a:p>
        </p:txBody>
      </p:sp>
      <p:pic>
        <p:nvPicPr>
          <p:cNvPr id="2097155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xmlns:r="http://schemas.openxmlformats.org/officeDocument/2006/relationships" r:embed="rId4"/>
          <a:srcRect t="16026" b="16026"/>
          <a:stretch>
            <a:fillRect/>
          </a:stretch>
        </p:blipFill>
        <p:spPr>
          <a:xfrm>
            <a:off x="4156242" y="894198"/>
            <a:ext cx="4478400" cy="5403600"/>
          </a:xfrm>
          <a:prstGeom prst="rect"/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文本框 13"/>
          <p:cNvSpPr txBox="1"/>
          <p:nvPr>
            <p:custDataLst>
              <p:tags r:id="rId1"/>
            </p:custDataLst>
          </p:nvPr>
        </p:nvSpPr>
        <p:spPr>
          <a:xfrm>
            <a:off x="629841" y="886011"/>
            <a:ext cx="3196800" cy="1600200"/>
          </a:xfrm>
          <a:prstGeom prst="rect"/>
        </p:spPr>
        <p:txBody>
          <a:bodyPr anchor="t" anchorCtr="0" bIns="45720" lIns="91440" rIns="91440" rtlCol="0" tIns="45720" vert="horz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altLang="en-US" dirty="0" lang="zh-CN">
                <a:solidFill>
                  <a:schemeClr val="bg1"/>
                </a:solidFill>
              </a:rPr>
              <a:t>杨晓倩</a:t>
            </a:r>
            <a:endParaRPr altLang="en-US" dirty="0" lang="zh-CN">
              <a:solidFill>
                <a:schemeClr val="bg1"/>
              </a:solidFill>
            </a:endParaRPr>
          </a:p>
        </p:txBody>
      </p:sp>
      <p:sp>
        <p:nvSpPr>
          <p:cNvPr id="1048586" name="文本框 14"/>
          <p:cNvSpPr txBox="1"/>
          <p:nvPr>
            <p:custDataLst>
              <p:tags r:id="rId2"/>
            </p:custDataLst>
          </p:nvPr>
        </p:nvSpPr>
        <p:spPr>
          <a:xfrm>
            <a:off x="629841" y="2486211"/>
            <a:ext cx="3196800" cy="3811588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defTabSz="685800" indent="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2000"/>
            </a:lvl1pPr>
            <a:lvl2pPr defTabSz="685800" indent="0" marL="3429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1050">
                <a:latin typeface="黑体" pitchFamily="49" charset="-122"/>
                <a:ea typeface="黑体" pitchFamily="49" charset="-122"/>
              </a:defRPr>
            </a:lvl2pPr>
            <a:lvl3pPr defTabSz="685800" indent="0" marL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900">
                <a:latin typeface="黑体" pitchFamily="49" charset="-122"/>
                <a:ea typeface="黑体" pitchFamily="49" charset="-122"/>
              </a:defRPr>
            </a:lvl3pPr>
            <a:lvl4pPr defTabSz="685800" indent="0" marL="10287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4pPr>
            <a:lvl5pPr defTabSz="685800" indent="0" marL="13716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5pPr>
            <a:lvl6pPr defTabSz="685800" indent="0" marL="17145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6pPr>
            <a:lvl7pPr defTabSz="685800" indent="0" marL="20574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7pPr>
            <a:lvl8pPr defTabSz="685800" indent="0" marL="24003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8pPr>
            <a:lvl9pPr defTabSz="685800" indent="0" marL="27432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9pPr>
          </a:lstStyle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特长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特别</a:t>
            </a:r>
            <a:r>
              <a:rPr altLang="zh-CN" dirty="0" lang="zh-CN">
                <a:solidFill>
                  <a:schemeClr val="bg1"/>
                </a:solidFill>
              </a:rPr>
              <a:t>美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创新</a:t>
            </a:r>
            <a:r>
              <a:rPr altLang="en-US" dirty="0" lang="zh-CN">
                <a:solidFill>
                  <a:schemeClr val="bg1"/>
                </a:solidFill>
              </a:rPr>
              <a:t>能力强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职务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策划</a:t>
            </a:r>
            <a:r>
              <a:rPr altLang="zh-CN" dirty="0" lang="zh-CN">
                <a:solidFill>
                  <a:schemeClr val="bg1"/>
                </a:solidFill>
              </a:rPr>
              <a:t>部</a:t>
            </a:r>
            <a:r>
              <a:rPr altLang="zh-CN" dirty="0" lang="zh-CN">
                <a:solidFill>
                  <a:schemeClr val="bg1"/>
                </a:solidFill>
              </a:rPr>
              <a:t>总监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altLang="en-US" dirty="0" lang="zh-CN">
              <a:solidFill>
                <a:schemeClr val="bg1"/>
              </a:solidFill>
            </a:endParaRPr>
          </a:p>
        </p:txBody>
      </p:sp>
      <p:pic>
        <p:nvPicPr>
          <p:cNvPr id="2097153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xmlns:r="http://schemas.openxmlformats.org/officeDocument/2006/relationships" r:embed="rId4"/>
          <a:srcRect l="8609" r="8609"/>
          <a:stretch>
            <a:fillRect/>
          </a:stretch>
        </p:blipFill>
        <p:spPr>
          <a:xfrm>
            <a:off x="3826640" y="1103170"/>
            <a:ext cx="4478400" cy="5403600"/>
          </a:xfrm>
          <a:prstGeom prst="rect"/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20798" b="20798"/>
          <a:stretch>
            <a:fillRect/>
          </a:stretch>
        </p:blipFill>
        <p:spPr>
          <a:xfrm>
            <a:off x="4572000" y="358657"/>
            <a:ext cx="4268849" cy="6140685"/>
          </a:xfrm>
          <a:prstGeom prst="rect"/>
        </p:spPr>
      </p:pic>
      <p:sp>
        <p:nvSpPr>
          <p:cNvPr id="1048590" name=""/>
          <p:cNvSpPr txBox="1"/>
          <p:nvPr/>
        </p:nvSpPr>
        <p:spPr>
          <a:xfrm>
            <a:off x="269917" y="1536532"/>
            <a:ext cx="4000000" cy="2606041"/>
          </a:xfrm>
          <a:prstGeom prst="rect"/>
        </p:spPr>
        <p:txBody>
          <a:bodyPr rtlCol="0" wrap="square">
            <a:spAutoFit/>
          </a:bodyPr>
          <a:p>
            <a:r>
              <a:rPr sz="2800" lang="zh-CN">
                <a:solidFill>
                  <a:srgbClr val="000000"/>
                </a:solidFill>
              </a:rPr>
              <a:t>王浩宇</a:t>
            </a:r>
            <a:endParaRPr sz="2800" lang="zh-CN-#Hans">
              <a:solidFill>
                <a:srgbClr val="000000"/>
              </a:solidFill>
            </a:endParaRPr>
          </a:p>
          <a:p>
            <a:endParaRPr sz="2800" lang="zh-CN-#Hans">
              <a:solidFill>
                <a:srgbClr val="000000"/>
              </a:solidFill>
            </a:endParaRPr>
          </a:p>
          <a:p>
            <a:r>
              <a:rPr sz="2800" lang="zh-CN">
                <a:solidFill>
                  <a:srgbClr val="000000"/>
                </a:solidFill>
              </a:rPr>
              <a:t>特长</a:t>
            </a:r>
            <a:r>
              <a:rPr altLang="zh-CN" sz="2800" lang="en-US">
                <a:solidFill>
                  <a:srgbClr val="000000"/>
                </a:solidFill>
              </a:rPr>
              <a:t>:</a:t>
            </a:r>
            <a:r>
              <a:rPr altLang="zh-CN" sz="2800" lang="zh-CN">
                <a:solidFill>
                  <a:srgbClr val="000000"/>
                </a:solidFill>
              </a:rPr>
              <a:t>据说</a:t>
            </a:r>
            <a:r>
              <a:rPr altLang="zh-CN" sz="2800" lang="zh-CN">
                <a:solidFill>
                  <a:srgbClr val="000000"/>
                </a:solidFill>
              </a:rPr>
              <a:t>特别</a:t>
            </a:r>
            <a:r>
              <a:rPr altLang="zh-CN" sz="2800" lang="zh-CN">
                <a:solidFill>
                  <a:srgbClr val="000000"/>
                </a:solidFill>
              </a:rPr>
              <a:t>骚</a:t>
            </a:r>
            <a:r>
              <a:rPr altLang="zh-CN" sz="2800" lang="zh-CN">
                <a:solidFill>
                  <a:srgbClr val="000000"/>
                </a:solidFill>
              </a:rPr>
              <a:t>😂</a:t>
            </a:r>
            <a:endParaRPr sz="2800" lang="zh-CN-#Hans">
              <a:solidFill>
                <a:srgbClr val="000000"/>
              </a:solidFill>
            </a:endParaRPr>
          </a:p>
          <a:p>
            <a:r>
              <a:rPr altLang="zh-CN" sz="2800" lang="en-US">
                <a:solidFill>
                  <a:srgbClr val="000000"/>
                </a:solidFill>
              </a:rPr>
              <a:t> </a:t>
            </a:r>
            <a:r>
              <a:rPr altLang="zh-CN" sz="2800" lang="en-US">
                <a:solidFill>
                  <a:srgbClr val="000000"/>
                </a:solidFill>
              </a:rPr>
              <a:t> </a:t>
            </a:r>
            <a:r>
              <a:rPr altLang="zh-CN" sz="2800" lang="en-US">
                <a:solidFill>
                  <a:srgbClr val="000000"/>
                </a:solidFill>
              </a:rPr>
              <a:t> </a:t>
            </a:r>
            <a:r>
              <a:rPr altLang="zh-CN" sz="2800" lang="en-US">
                <a:solidFill>
                  <a:srgbClr val="000000"/>
                </a:solidFill>
              </a:rPr>
              <a:t> </a:t>
            </a:r>
            <a:r>
              <a:rPr altLang="zh-CN" sz="2800" lang="en-US">
                <a:solidFill>
                  <a:srgbClr val="000000"/>
                </a:solidFill>
              </a:rPr>
              <a:t> </a:t>
            </a:r>
            <a:r>
              <a:rPr altLang="zh-CN" sz="2800" lang="en-US">
                <a:solidFill>
                  <a:srgbClr val="000000"/>
                </a:solidFill>
              </a:rPr>
              <a:t> </a:t>
            </a:r>
            <a:r>
              <a:rPr altLang="zh-CN" sz="2800" lang="en-US">
                <a:solidFill>
                  <a:srgbClr val="000000"/>
                </a:solidFill>
              </a:rPr>
              <a:t> </a:t>
            </a:r>
            <a:r>
              <a:rPr altLang="zh-CN" sz="2800" lang="en-US">
                <a:solidFill>
                  <a:srgbClr val="000000"/>
                </a:solidFill>
              </a:rPr>
              <a:t> </a:t>
            </a:r>
            <a:r>
              <a:rPr sz="2800" lang="zh-CN">
                <a:solidFill>
                  <a:srgbClr val="000000"/>
                </a:solidFill>
              </a:rPr>
              <a:t>慧</a:t>
            </a:r>
            <a:r>
              <a:rPr sz="2800" lang="zh-CN">
                <a:solidFill>
                  <a:srgbClr val="000000"/>
                </a:solidFill>
              </a:rPr>
              <a:t>眼</a:t>
            </a:r>
            <a:r>
              <a:rPr sz="2800" lang="zh-CN">
                <a:solidFill>
                  <a:srgbClr val="000000"/>
                </a:solidFill>
              </a:rPr>
              <a:t>识英才</a:t>
            </a:r>
            <a:endParaRPr sz="2800" lang="zh-CN-#Hans">
              <a:solidFill>
                <a:srgbClr val="000000"/>
              </a:solidFill>
            </a:endParaRPr>
          </a:p>
          <a:p>
            <a:endParaRPr sz="2800" lang="zh-CN-#Hans">
              <a:solidFill>
                <a:srgbClr val="000000"/>
              </a:solidFill>
            </a:endParaRPr>
          </a:p>
          <a:p>
            <a:r>
              <a:rPr sz="2800" lang="zh-CN">
                <a:solidFill>
                  <a:srgbClr val="000000"/>
                </a:solidFill>
              </a:rPr>
              <a:t>职务</a:t>
            </a:r>
            <a:r>
              <a:rPr altLang="zh-CN" sz="2800" lang="en-US">
                <a:solidFill>
                  <a:srgbClr val="000000"/>
                </a:solidFill>
              </a:rPr>
              <a:t>:</a:t>
            </a:r>
            <a:r>
              <a:rPr altLang="zh-CN" sz="2800" lang="zh-CN">
                <a:solidFill>
                  <a:srgbClr val="000000"/>
                </a:solidFill>
              </a:rPr>
              <a:t>人力</a:t>
            </a:r>
            <a:r>
              <a:rPr altLang="zh-CN" sz="2800" lang="zh-CN">
                <a:solidFill>
                  <a:srgbClr val="000000"/>
                </a:solidFill>
              </a:rPr>
              <a:t>资源</a:t>
            </a:r>
            <a:r>
              <a:rPr altLang="zh-CN" sz="2800" lang="zh-CN">
                <a:solidFill>
                  <a:srgbClr val="000000"/>
                </a:solidFill>
              </a:rPr>
              <a:t>部</a:t>
            </a:r>
            <a:r>
              <a:rPr altLang="zh-CN" sz="2800" lang="zh-CN">
                <a:solidFill>
                  <a:srgbClr val="000000"/>
                </a:solidFill>
              </a:rPr>
              <a:t>负责人</a:t>
            </a:r>
            <a:endParaRPr sz="2800" lang="zh-CN-#Hans">
              <a:solidFill>
                <a:srgbClr val="00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文本框 14"/>
          <p:cNvSpPr txBox="1"/>
          <p:nvPr>
            <p:custDataLst>
              <p:tags r:id="rId1"/>
            </p:custDataLst>
          </p:nvPr>
        </p:nvSpPr>
        <p:spPr>
          <a:xfrm>
            <a:off x="629841" y="1018134"/>
            <a:ext cx="3205757" cy="527966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defTabSz="685800" indent="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2000"/>
            </a:lvl1pPr>
            <a:lvl2pPr defTabSz="685800" indent="0" marL="3429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1050">
                <a:latin typeface="黑体" pitchFamily="49" charset="-122"/>
                <a:ea typeface="黑体" pitchFamily="49" charset="-122"/>
              </a:defRPr>
            </a:lvl2pPr>
            <a:lvl3pPr defTabSz="685800" indent="0" marL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900">
                <a:latin typeface="黑体" pitchFamily="49" charset="-122"/>
                <a:ea typeface="黑体" pitchFamily="49" charset="-122"/>
              </a:defRPr>
            </a:lvl3pPr>
            <a:lvl4pPr defTabSz="685800" indent="0" marL="10287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4pPr>
            <a:lvl5pPr defTabSz="685800" indent="0" marL="13716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5pPr>
            <a:lvl6pPr defTabSz="685800" indent="0" marL="17145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6pPr>
            <a:lvl7pPr defTabSz="685800" indent="0" marL="20574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7pPr>
            <a:lvl8pPr defTabSz="685800" indent="0" marL="24003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8pPr>
            <a:lvl9pPr defTabSz="685800" indent="0" marL="27432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9pPr>
          </a:lstStyle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刘志鹏</a:t>
            </a:r>
            <a:r>
              <a:rPr altLang="en-US" dirty="0" lang="zh-CN">
                <a:solidFill>
                  <a:schemeClr val="bg1"/>
                </a:solidFill>
              </a:rPr>
              <a:t>😂</a:t>
            </a:r>
            <a:r>
              <a:rPr altLang="en-US" dirty="0" lang="zh-CN">
                <a:solidFill>
                  <a:schemeClr val="bg1"/>
                </a:solidFill>
              </a:rPr>
              <a:t>😂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（</a:t>
            </a:r>
            <a:r>
              <a:rPr altLang="en-US" dirty="0" lang="zh-CN">
                <a:solidFill>
                  <a:schemeClr val="bg1"/>
                </a:solidFill>
              </a:rPr>
              <a:t>各位</a:t>
            </a:r>
            <a:r>
              <a:rPr altLang="en-US" dirty="0" lang="zh-CN">
                <a:solidFill>
                  <a:schemeClr val="bg1"/>
                </a:solidFill>
              </a:rPr>
              <a:t>好汉</a:t>
            </a:r>
            <a:r>
              <a:rPr altLang="en-US" dirty="0" lang="zh-CN">
                <a:solidFill>
                  <a:schemeClr val="bg1"/>
                </a:solidFill>
              </a:rPr>
              <a:t>自己看</a:t>
            </a:r>
            <a:r>
              <a:rPr altLang="en-US" dirty="0" lang="zh-CN">
                <a:solidFill>
                  <a:schemeClr val="bg1"/>
                </a:solidFill>
              </a:rPr>
              <a:t>吧</a:t>
            </a:r>
            <a:r>
              <a:rPr altLang="en-US" dirty="0" lang="zh-CN">
                <a:solidFill>
                  <a:schemeClr val="bg1"/>
                </a:solidFill>
              </a:rPr>
              <a:t>）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特长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除了</a:t>
            </a:r>
            <a:r>
              <a:rPr altLang="zh-CN" dirty="0" lang="zh-CN">
                <a:solidFill>
                  <a:schemeClr val="bg1"/>
                </a:solidFill>
              </a:rPr>
              <a:t>特别</a:t>
            </a:r>
            <a:r>
              <a:rPr altLang="zh-CN" dirty="0" lang="zh-CN">
                <a:solidFill>
                  <a:schemeClr val="bg1"/>
                </a:solidFill>
              </a:rPr>
              <a:t>臭美</a:t>
            </a:r>
            <a:r>
              <a:rPr altLang="zh-CN" dirty="0" lang="zh-CN">
                <a:solidFill>
                  <a:schemeClr val="bg1"/>
                </a:solidFill>
              </a:rPr>
              <a:t>以外</a:t>
            </a:r>
            <a:r>
              <a:rPr altLang="zh-CN" dirty="0" lang="zh-CN">
                <a:solidFill>
                  <a:schemeClr val="bg1"/>
                </a:solidFill>
              </a:rPr>
              <a:t>还有</a:t>
            </a:r>
            <a:r>
              <a:rPr altLang="zh-CN" dirty="0" lang="zh-CN">
                <a:solidFill>
                  <a:schemeClr val="bg1"/>
                </a:solidFill>
              </a:rPr>
              <a:t>与人</a:t>
            </a:r>
            <a:r>
              <a:rPr altLang="zh-CN" dirty="0" lang="zh-CN">
                <a:solidFill>
                  <a:schemeClr val="bg1"/>
                </a:solidFill>
              </a:rPr>
              <a:t>友好</a:t>
            </a:r>
            <a:r>
              <a:rPr altLang="zh-CN" dirty="0" lang="zh-CN">
                <a:solidFill>
                  <a:schemeClr val="bg1"/>
                </a:solidFill>
              </a:rPr>
              <a:t>有效</a:t>
            </a:r>
            <a:r>
              <a:rPr altLang="zh-CN" dirty="0" lang="zh-CN">
                <a:solidFill>
                  <a:schemeClr val="bg1"/>
                </a:solidFill>
              </a:rPr>
              <a:t>沟通</a:t>
            </a:r>
            <a:r>
              <a:rPr altLang="zh-CN" dirty="0" lang="zh-CN">
                <a:solidFill>
                  <a:schemeClr val="bg1"/>
                </a:solidFill>
              </a:rPr>
              <a:t>的</a:t>
            </a:r>
            <a:r>
              <a:rPr altLang="zh-CN" dirty="0" lang="zh-CN">
                <a:solidFill>
                  <a:schemeClr val="bg1"/>
                </a:solidFill>
              </a:rPr>
              <a:t>能力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职务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秘书</a:t>
            </a:r>
            <a:r>
              <a:rPr altLang="zh-CN" dirty="0" lang="zh-CN">
                <a:solidFill>
                  <a:schemeClr val="bg1"/>
                </a:solidFill>
              </a:rPr>
              <a:t>处</a:t>
            </a:r>
            <a:r>
              <a:rPr altLang="zh-CN" dirty="0" lang="zh-CN">
                <a:solidFill>
                  <a:schemeClr val="bg1"/>
                </a:solidFill>
              </a:rPr>
              <a:t>负责人</a:t>
            </a:r>
            <a:r>
              <a:rPr altLang="zh-CN" dirty="0" lang="zh-CN">
                <a:solidFill>
                  <a:schemeClr val="bg1"/>
                </a:solidFill>
              </a:rPr>
              <a:t>（</a:t>
            </a:r>
            <a:r>
              <a:rPr altLang="zh-CN" dirty="0" lang="zh-CN">
                <a:solidFill>
                  <a:schemeClr val="bg1"/>
                </a:solidFill>
              </a:rPr>
              <a:t>秘书长</a:t>
            </a:r>
            <a:r>
              <a:rPr altLang="zh-CN" dirty="0" lang="zh-CN">
                <a:solidFill>
                  <a:schemeClr val="bg1"/>
                </a:solidFill>
              </a:rPr>
              <a:t>）</a:t>
            </a:r>
            <a:endParaRPr altLang="en-US" dirty="0" lang="zh-CN">
              <a:solidFill>
                <a:schemeClr val="bg1"/>
              </a:solidFill>
            </a:endParaRPr>
          </a:p>
        </p:txBody>
      </p:sp>
      <p:pic>
        <p:nvPicPr>
          <p:cNvPr id="2097156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xmlns:r="http://schemas.openxmlformats.org/officeDocument/2006/relationships" r:embed="rId3"/>
          <a:srcRect l="7862" r="7862"/>
          <a:stretch>
            <a:fillRect/>
          </a:stretch>
        </p:blipFill>
        <p:spPr>
          <a:xfrm>
            <a:off x="4165200" y="878400"/>
            <a:ext cx="4478400" cy="5403600"/>
          </a:xfrm>
          <a:prstGeom prst="rect"/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文本框 14"/>
          <p:cNvSpPr txBox="1"/>
          <p:nvPr>
            <p:custDataLst>
              <p:tags r:id="rId1"/>
            </p:custDataLst>
          </p:nvPr>
        </p:nvSpPr>
        <p:spPr>
          <a:xfrm>
            <a:off x="791076" y="878400"/>
            <a:ext cx="3196800" cy="4518770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defTabSz="685800" indent="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2000"/>
            </a:lvl1pPr>
            <a:lvl2pPr defTabSz="685800" indent="0" marL="3429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1050">
                <a:latin typeface="黑体" pitchFamily="49" charset="-122"/>
                <a:ea typeface="黑体" pitchFamily="49" charset="-122"/>
              </a:defRPr>
            </a:lvl2pPr>
            <a:lvl3pPr defTabSz="685800" indent="0" marL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900">
                <a:latin typeface="黑体" pitchFamily="49" charset="-122"/>
                <a:ea typeface="黑体" pitchFamily="49" charset="-122"/>
              </a:defRPr>
            </a:lvl3pPr>
            <a:lvl4pPr defTabSz="685800" indent="0" marL="10287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4pPr>
            <a:lvl5pPr defTabSz="685800" indent="0" marL="13716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5pPr>
            <a:lvl6pPr defTabSz="685800" indent="0" marL="17145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6pPr>
            <a:lvl7pPr defTabSz="685800" indent="0" marL="20574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7pPr>
            <a:lvl8pPr defTabSz="685800" indent="0" marL="24003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8pPr>
            <a:lvl9pPr defTabSz="685800" indent="0" marL="27432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9pPr>
          </a:lstStyle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庞建</a:t>
            </a:r>
            <a:r>
              <a:rPr altLang="en-US" dirty="0" lang="zh-CN">
                <a:solidFill>
                  <a:schemeClr val="bg1"/>
                </a:solidFill>
              </a:rPr>
              <a:t>国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特长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据说</a:t>
            </a:r>
            <a:r>
              <a:rPr altLang="zh-CN" dirty="0" lang="zh-CN">
                <a:solidFill>
                  <a:schemeClr val="bg1"/>
                </a:solidFill>
              </a:rPr>
              <a:t>特</a:t>
            </a:r>
            <a:r>
              <a:rPr altLang="zh-CN" dirty="0" lang="zh-CN">
                <a:solidFill>
                  <a:schemeClr val="bg1"/>
                </a:solidFill>
              </a:rPr>
              <a:t>漂亮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zh-CN">
                <a:solidFill>
                  <a:schemeClr val="bg1"/>
                </a:solidFill>
              </a:rPr>
              <a:t>踏实勤劳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zh-CN">
                <a:solidFill>
                  <a:schemeClr val="bg1"/>
                </a:solidFill>
              </a:rPr>
              <a:t>成熟稳重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职务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后勤部</a:t>
            </a:r>
            <a:r>
              <a:rPr altLang="zh-CN" dirty="0" lang="zh-CN">
                <a:solidFill>
                  <a:schemeClr val="bg1"/>
                </a:solidFill>
              </a:rPr>
              <a:t>负责人</a:t>
            </a:r>
            <a:endParaRPr altLang="en-US" dirty="0" lang="zh-CN">
              <a:solidFill>
                <a:schemeClr val="bg1"/>
              </a:solidFill>
            </a:endParaRPr>
          </a:p>
        </p:txBody>
      </p:sp>
      <p:pic>
        <p:nvPicPr>
          <p:cNvPr id="209715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xmlns:r="http://schemas.openxmlformats.org/officeDocument/2006/relationships" r:embed="rId3"/>
          <a:srcRect t="16026" b="16026"/>
          <a:stretch>
            <a:fillRect/>
          </a:stretch>
        </p:blipFill>
        <p:spPr>
          <a:xfrm>
            <a:off x="4165200" y="878400"/>
            <a:ext cx="4478400" cy="5403600"/>
          </a:xfrm>
          <a:prstGeom prst="rect"/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文本框 14"/>
          <p:cNvSpPr txBox="1"/>
          <p:nvPr>
            <p:custDataLst>
              <p:tags r:id="rId1"/>
            </p:custDataLst>
          </p:nvPr>
        </p:nvSpPr>
        <p:spPr>
          <a:xfrm>
            <a:off x="629841" y="749584"/>
            <a:ext cx="2963904" cy="554821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defTabSz="685800" indent="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2000"/>
            </a:lvl1pPr>
            <a:lvl2pPr defTabSz="685800" indent="0" marL="3429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1050">
                <a:latin typeface="黑体" pitchFamily="49" charset="-122"/>
                <a:ea typeface="黑体" pitchFamily="49" charset="-122"/>
              </a:defRPr>
            </a:lvl2pPr>
            <a:lvl3pPr defTabSz="685800" indent="0" marL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900">
                <a:latin typeface="黑体" pitchFamily="49" charset="-122"/>
                <a:ea typeface="黑体" pitchFamily="49" charset="-122"/>
              </a:defRPr>
            </a:lvl3pPr>
            <a:lvl4pPr defTabSz="685800" indent="0" marL="10287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4pPr>
            <a:lvl5pPr defTabSz="685800" indent="0" marL="13716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5pPr>
            <a:lvl6pPr defTabSz="685800" indent="0" marL="17145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6pPr>
            <a:lvl7pPr defTabSz="685800" indent="0" marL="20574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7pPr>
            <a:lvl8pPr defTabSz="685800" indent="0" marL="24003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8pPr>
            <a:lvl9pPr defTabSz="685800" indent="0" marL="27432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9pPr>
          </a:lstStyle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冀永琪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特长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跑得快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r>
              <a:rPr altLang="zh-CN" dirty="0" lang="zh-CN">
                <a:solidFill>
                  <a:schemeClr val="bg1"/>
                </a:solidFill>
              </a:rPr>
              <a:t>😂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en-US">
                <a:solidFill>
                  <a:schemeClr val="bg1"/>
                </a:solidFill>
              </a:rPr>
              <a:t> </a:t>
            </a:r>
            <a:r>
              <a:rPr altLang="zh-CN" dirty="0" lang="zh-CN">
                <a:solidFill>
                  <a:schemeClr val="bg1"/>
                </a:solidFill>
              </a:rPr>
              <a:t>踏实</a:t>
            </a:r>
            <a:r>
              <a:rPr altLang="zh-CN" dirty="0" lang="zh-CN">
                <a:solidFill>
                  <a:schemeClr val="bg1"/>
                </a:solidFill>
              </a:rPr>
              <a:t>又</a:t>
            </a:r>
            <a:r>
              <a:rPr altLang="zh-CN" dirty="0" lang="zh-CN">
                <a:solidFill>
                  <a:schemeClr val="bg1"/>
                </a:solidFill>
              </a:rPr>
              <a:t>能干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职务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后勤部</a:t>
            </a:r>
            <a:r>
              <a:rPr altLang="zh-CN" dirty="0" lang="zh-CN">
                <a:solidFill>
                  <a:schemeClr val="bg1"/>
                </a:solidFill>
              </a:rPr>
              <a:t>负责</a:t>
            </a:r>
            <a:r>
              <a:rPr altLang="zh-CN" dirty="0" lang="zh-CN">
                <a:solidFill>
                  <a:schemeClr val="bg1"/>
                </a:solidFill>
              </a:rPr>
              <a:t>人</a:t>
            </a:r>
            <a:endParaRPr altLang="en-US" dirty="0" lang="zh-CN">
              <a:solidFill>
                <a:schemeClr val="bg1"/>
              </a:solidFill>
            </a:endParaRPr>
          </a:p>
        </p:txBody>
      </p:sp>
      <p:pic>
        <p:nvPicPr>
          <p:cNvPr id="2097159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xmlns:r="http://schemas.openxmlformats.org/officeDocument/2006/relationships" r:embed="rId3"/>
          <a:srcRect t="16001" b="16001"/>
          <a:stretch>
            <a:fillRect/>
          </a:stretch>
        </p:blipFill>
        <p:spPr>
          <a:xfrm>
            <a:off x="4165200" y="878400"/>
            <a:ext cx="4478400" cy="5403600"/>
          </a:xfrm>
          <a:prstGeom prst="rect"/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文本框 14"/>
          <p:cNvSpPr txBox="1"/>
          <p:nvPr>
            <p:custDataLst>
              <p:tags r:id="rId1"/>
            </p:custDataLst>
          </p:nvPr>
        </p:nvSpPr>
        <p:spPr>
          <a:xfrm>
            <a:off x="629841" y="1053941"/>
            <a:ext cx="3080352" cy="5243858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defTabSz="685800" indent="0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2000"/>
            </a:lvl1pPr>
            <a:lvl2pPr defTabSz="685800" indent="0" marL="3429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1050">
                <a:latin typeface="黑体" pitchFamily="49" charset="-122"/>
                <a:ea typeface="黑体" pitchFamily="49" charset="-122"/>
              </a:defRPr>
            </a:lvl2pPr>
            <a:lvl3pPr defTabSz="685800" indent="0" marL="6858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900">
                <a:latin typeface="黑体" pitchFamily="49" charset="-122"/>
                <a:ea typeface="黑体" pitchFamily="49" charset="-122"/>
              </a:defRPr>
            </a:lvl3pPr>
            <a:lvl4pPr defTabSz="685800" indent="0" marL="10287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4pPr>
            <a:lvl5pPr defTabSz="685800" indent="0" marL="13716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>
                <a:latin typeface="黑体" pitchFamily="49" charset="-122"/>
                <a:ea typeface="黑体" pitchFamily="49" charset="-122"/>
              </a:defRPr>
            </a:lvl5pPr>
            <a:lvl6pPr defTabSz="685800" indent="0" marL="17145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6pPr>
            <a:lvl7pPr defTabSz="685800" indent="0" marL="20574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7pPr>
            <a:lvl8pPr defTabSz="685800" indent="0" marL="24003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8pPr>
            <a:lvl9pPr defTabSz="685800" indent="0" marL="2743200">
              <a:lnSpc>
                <a:spcPct val="90000"/>
              </a:lnSpc>
              <a:spcBef>
                <a:spcPts val="375"/>
              </a:spcBef>
              <a:buFont typeface="Arial" pitchFamily="34" charset="0"/>
              <a:buNone/>
              <a:defRPr sz="750"/>
            </a:lvl9pPr>
          </a:lstStyle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刘同喜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特长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适应性</a:t>
            </a:r>
            <a:r>
              <a:rPr altLang="zh-CN" dirty="0" lang="zh-CN">
                <a:solidFill>
                  <a:schemeClr val="bg1"/>
                </a:solidFill>
              </a:rPr>
              <a:t>强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具有</a:t>
            </a:r>
            <a:r>
              <a:rPr altLang="en-US" dirty="0" lang="zh-CN">
                <a:solidFill>
                  <a:schemeClr val="bg1"/>
                </a:solidFill>
              </a:rPr>
              <a:t>吃苦</a:t>
            </a:r>
            <a:r>
              <a:rPr altLang="en-US" dirty="0" lang="zh-CN">
                <a:solidFill>
                  <a:schemeClr val="bg1"/>
                </a:solidFill>
              </a:rPr>
              <a:t>耐劳</a:t>
            </a:r>
            <a:r>
              <a:rPr altLang="en-US" dirty="0" lang="zh-CN">
                <a:solidFill>
                  <a:schemeClr val="bg1"/>
                </a:solidFill>
              </a:rPr>
              <a:t>的</a:t>
            </a:r>
            <a:r>
              <a:rPr altLang="en-US" dirty="0" lang="zh-CN">
                <a:solidFill>
                  <a:schemeClr val="bg1"/>
                </a:solidFill>
              </a:rPr>
              <a:t>品质</a:t>
            </a: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altLang="en-US" dirty="0" lang="zh-CN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altLang="en-US" dirty="0" lang="zh-CN">
                <a:solidFill>
                  <a:schemeClr val="bg1"/>
                </a:solidFill>
              </a:rPr>
              <a:t>职务</a:t>
            </a:r>
            <a:r>
              <a:rPr altLang="zh-CN" dirty="0" lang="en-US">
                <a:solidFill>
                  <a:schemeClr val="bg1"/>
                </a:solidFill>
              </a:rPr>
              <a:t>:</a:t>
            </a:r>
            <a:r>
              <a:rPr altLang="zh-CN" dirty="0" lang="zh-CN">
                <a:solidFill>
                  <a:schemeClr val="bg1"/>
                </a:solidFill>
              </a:rPr>
              <a:t>市场部</a:t>
            </a:r>
            <a:r>
              <a:rPr altLang="zh-CN" dirty="0" lang="zh-CN">
                <a:solidFill>
                  <a:schemeClr val="bg1"/>
                </a:solidFill>
              </a:rPr>
              <a:t>总负责</a:t>
            </a:r>
            <a:endParaRPr altLang="en-US" dirty="0" lang="zh-CN">
              <a:solidFill>
                <a:schemeClr val="bg1"/>
              </a:solidFill>
            </a:endParaRPr>
          </a:p>
        </p:txBody>
      </p:sp>
      <p:pic>
        <p:nvPicPr>
          <p:cNvPr id="2097160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xmlns:r="http://schemas.openxmlformats.org/officeDocument/2006/relationships" r:embed="rId3"/>
          <a:srcRect t="5204" b="5204"/>
          <a:stretch>
            <a:fillRect/>
          </a:stretch>
        </p:blipFill>
        <p:spPr>
          <a:xfrm>
            <a:off x="4165200" y="878400"/>
            <a:ext cx="4478400" cy="5403600"/>
          </a:xfrm>
          <a:prstGeom prst="rect"/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675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a"/>
  <p:tag name="KSO_WM_UNIT_INDEX" val="1"/>
  <p:tag name="KSO_WM_UNIT_ID" val="custom469_4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f"/>
  <p:tag name="KSO_WM_UNIT_INDEX" val="1"/>
  <p:tag name="KSO_WM_UNIT_ID" val="custom469_4*f*1"/>
  <p:tag name="KSO_WM_UNIT_CLEAR" val="1"/>
  <p:tag name="KSO_WM_UNIT_LAYERLEVEL" val="1"/>
  <p:tag name="KSO_WM_UNIT_VALUE" val="132"/>
  <p:tag name="KSO_WM_UNIT_HIGHLIGHT" val="0"/>
  <p:tag name="KSO_WM_UNIT_COMPATIBLE" val="0"/>
  <p:tag name="KSO_WM_UNIT_PRESET_TEXT_INDEX" val="5"/>
  <p:tag name="KSO_WM_UNIT_PRESET_TEXT_LEN" val="124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d"/>
  <p:tag name="KSO_WM_UNIT_INDEX" val="1"/>
  <p:tag name="KSO_WM_UNIT_ID" val="custom469_4*d*1"/>
  <p:tag name="KSO_WM_UNIT_CLEAR" val="0"/>
  <p:tag name="KSO_WM_UNIT_LAYERLEVEL" val="1"/>
  <p:tag name="KSO_WM_UNIT_VALUE" val="1500*1243"/>
  <p:tag name="KSO_WM_UNIT_HIGHLIGHT" val="0"/>
  <p:tag name="KSO_WM_UNIT_COMPATIBLE" val="0"/>
</p:tagLst>
</file>

<file path=ppt/tags/tag13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50*69"/>
  <p:tag name="KSO_WM_SLIDE_SIZE" val="631*42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a"/>
  <p:tag name="KSO_WM_UNIT_INDEX" val="1"/>
  <p:tag name="KSO_WM_UNIT_ID" val="custom469_4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f"/>
  <p:tag name="KSO_WM_UNIT_INDEX" val="1"/>
  <p:tag name="KSO_WM_UNIT_ID" val="custom469_4*f*1"/>
  <p:tag name="KSO_WM_UNIT_CLEAR" val="1"/>
  <p:tag name="KSO_WM_UNIT_LAYERLEVEL" val="1"/>
  <p:tag name="KSO_WM_UNIT_VALUE" val="132"/>
  <p:tag name="KSO_WM_UNIT_HIGHLIGHT" val="0"/>
  <p:tag name="KSO_WM_UNIT_COMPATIBLE" val="0"/>
  <p:tag name="KSO_WM_UNIT_PRESET_TEXT_INDEX" val="5"/>
  <p:tag name="KSO_WM_UNIT_PRESET_TEXT_LEN" val="12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d"/>
  <p:tag name="KSO_WM_UNIT_INDEX" val="1"/>
  <p:tag name="KSO_WM_UNIT_ID" val="custom469_4*d*1"/>
  <p:tag name="KSO_WM_UNIT_CLEAR" val="0"/>
  <p:tag name="KSO_WM_UNIT_LAYERLEVEL" val="1"/>
  <p:tag name="KSO_WM_UNIT_VALUE" val="1500*1243"/>
  <p:tag name="KSO_WM_UNIT_HIGHLIGHT" val="0"/>
  <p:tag name="KSO_WM_UNIT_COMPATIBLE" val="0"/>
</p:tagLst>
</file>

<file path=ppt/tags/tag17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50*69"/>
  <p:tag name="KSO_WM_SLIDE_SIZE" val="631*427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d"/>
  <p:tag name="KSO_WM_UNIT_INDEX" val="1"/>
  <p:tag name="KSO_WM_UNIT_ID" val="custom469_5*d*1"/>
  <p:tag name="KSO_WM_UNIT_CLEAR" val="0"/>
  <p:tag name="KSO_WM_UNIT_LAYERLEVEL" val="1"/>
  <p:tag name="KSO_WM_UNIT_VALUE" val="1188*2194"/>
  <p:tag name="KSO_WM_UNIT_HIGHLIGHT" val="0"/>
  <p:tag name="KSO_WM_UNIT_COMPATIBLE" val="0"/>
</p:tagLst>
</file>

<file path=ppt/tags/tag19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49*103"/>
  <p:tag name="KSO_WM_SLIDE_SIZE" val="622*397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675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f"/>
  <p:tag name="KSO_WM_UNIT_INDEX" val="1"/>
  <p:tag name="KSO_WM_UNIT_ID" val="custom469_4*f*1"/>
  <p:tag name="KSO_WM_UNIT_CLEAR" val="1"/>
  <p:tag name="KSO_WM_UNIT_LAYERLEVEL" val="1"/>
  <p:tag name="KSO_WM_UNIT_VALUE" val="132"/>
  <p:tag name="KSO_WM_UNIT_HIGHLIGHT" val="0"/>
  <p:tag name="KSO_WM_UNIT_COMPATIBLE" val="0"/>
  <p:tag name="KSO_WM_UNIT_PRESET_TEXT_INDEX" val="5"/>
  <p:tag name="KSO_WM_UNIT_PRESET_TEXT_LEN" val="124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d"/>
  <p:tag name="KSO_WM_UNIT_INDEX" val="1"/>
  <p:tag name="KSO_WM_UNIT_ID" val="custom469_4*d*1"/>
  <p:tag name="KSO_WM_UNIT_CLEAR" val="0"/>
  <p:tag name="KSO_WM_UNIT_LAYERLEVEL" val="1"/>
  <p:tag name="KSO_WM_UNIT_VALUE" val="1500*1243"/>
  <p:tag name="KSO_WM_UNIT_HIGHLIGHT" val="0"/>
  <p:tag name="KSO_WM_UNIT_COMPATIBLE" val="0"/>
</p:tagLst>
</file>

<file path=ppt/tags/tag22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50*69"/>
  <p:tag name="KSO_WM_SLIDE_SIZE" val="631*427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f"/>
  <p:tag name="KSO_WM_UNIT_INDEX" val="1"/>
  <p:tag name="KSO_WM_UNIT_ID" val="custom469_4*f*1"/>
  <p:tag name="KSO_WM_UNIT_CLEAR" val="1"/>
  <p:tag name="KSO_WM_UNIT_LAYERLEVEL" val="1"/>
  <p:tag name="KSO_WM_UNIT_VALUE" val="132"/>
  <p:tag name="KSO_WM_UNIT_HIGHLIGHT" val="0"/>
  <p:tag name="KSO_WM_UNIT_COMPATIBLE" val="0"/>
  <p:tag name="KSO_WM_UNIT_PRESET_TEXT_INDEX" val="5"/>
  <p:tag name="KSO_WM_UNIT_PRESET_TEXT_LEN" val="12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d"/>
  <p:tag name="KSO_WM_UNIT_INDEX" val="1"/>
  <p:tag name="KSO_WM_UNIT_ID" val="custom469_4*d*1"/>
  <p:tag name="KSO_WM_UNIT_CLEAR" val="0"/>
  <p:tag name="KSO_WM_UNIT_LAYERLEVEL" val="1"/>
  <p:tag name="KSO_WM_UNIT_VALUE" val="1500*1243"/>
  <p:tag name="KSO_WM_UNIT_HIGHLIGHT" val="0"/>
  <p:tag name="KSO_WM_UNIT_COMPATIBLE" val="0"/>
</p:tagLst>
</file>

<file path=ppt/tags/tag25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50*69"/>
  <p:tag name="KSO_WM_SLIDE_SIZE" val="631*427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f"/>
  <p:tag name="KSO_WM_UNIT_INDEX" val="1"/>
  <p:tag name="KSO_WM_UNIT_ID" val="custom469_4*f*1"/>
  <p:tag name="KSO_WM_UNIT_CLEAR" val="1"/>
  <p:tag name="KSO_WM_UNIT_LAYERLEVEL" val="1"/>
  <p:tag name="KSO_WM_UNIT_VALUE" val="132"/>
  <p:tag name="KSO_WM_UNIT_HIGHLIGHT" val="0"/>
  <p:tag name="KSO_WM_UNIT_COMPATIBLE" val="0"/>
  <p:tag name="KSO_WM_UNIT_PRESET_TEXT_INDEX" val="5"/>
  <p:tag name="KSO_WM_UNIT_PRESET_TEXT_LEN" val="124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d"/>
  <p:tag name="KSO_WM_UNIT_INDEX" val="1"/>
  <p:tag name="KSO_WM_UNIT_ID" val="custom469_4*d*1"/>
  <p:tag name="KSO_WM_UNIT_CLEAR" val="0"/>
  <p:tag name="KSO_WM_UNIT_LAYERLEVEL" val="1"/>
  <p:tag name="KSO_WM_UNIT_VALUE" val="1500*1243"/>
  <p:tag name="KSO_WM_UNIT_HIGHLIGHT" val="0"/>
  <p:tag name="KSO_WM_UNIT_COMPATIBLE" val="0"/>
</p:tagLst>
</file>

<file path=ppt/tags/tag28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50*69"/>
  <p:tag name="KSO_WM_SLIDE_SIZE" val="631*427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f"/>
  <p:tag name="KSO_WM_UNIT_INDEX" val="1"/>
  <p:tag name="KSO_WM_UNIT_ID" val="custom469_4*f*1"/>
  <p:tag name="KSO_WM_UNIT_CLEAR" val="1"/>
  <p:tag name="KSO_WM_UNIT_LAYERLEVEL" val="1"/>
  <p:tag name="KSO_WM_UNIT_VALUE" val="132"/>
  <p:tag name="KSO_WM_UNIT_HIGHLIGHT" val="0"/>
  <p:tag name="KSO_WM_UNIT_COMPATIBLE" val="0"/>
  <p:tag name="KSO_WM_UNIT_PRESET_TEXT_INDEX" val="5"/>
  <p:tag name="KSO_WM_UNIT_PRESET_TEXT_LEN" val="124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675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d"/>
  <p:tag name="KSO_WM_UNIT_INDEX" val="1"/>
  <p:tag name="KSO_WM_UNIT_ID" val="custom469_4*d*1"/>
  <p:tag name="KSO_WM_UNIT_CLEAR" val="0"/>
  <p:tag name="KSO_WM_UNIT_LAYERLEVEL" val="1"/>
  <p:tag name="KSO_WM_UNIT_VALUE" val="1500*1243"/>
  <p:tag name="KSO_WM_UNIT_HIGHLIGHT" val="0"/>
  <p:tag name="KSO_WM_UNIT_COMPATIBLE" val="0"/>
</p:tagLst>
</file>

<file path=ppt/tags/tag31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50*69"/>
  <p:tag name="KSO_WM_SLIDE_SIZE" val="631*427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f"/>
  <p:tag name="KSO_WM_UNIT_INDEX" val="1"/>
  <p:tag name="KSO_WM_UNIT_ID" val="custom469_4*f*1"/>
  <p:tag name="KSO_WM_UNIT_CLEAR" val="1"/>
  <p:tag name="KSO_WM_UNIT_LAYERLEVEL" val="1"/>
  <p:tag name="KSO_WM_UNIT_VALUE" val="132"/>
  <p:tag name="KSO_WM_UNIT_HIGHLIGHT" val="0"/>
  <p:tag name="KSO_WM_UNIT_COMPATIBLE" val="0"/>
  <p:tag name="KSO_WM_UNIT_PRESET_TEXT_INDEX" val="5"/>
  <p:tag name="KSO_WM_UNIT_PRESET_TEXT_LEN" val="124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d"/>
  <p:tag name="KSO_WM_UNIT_INDEX" val="1"/>
  <p:tag name="KSO_WM_UNIT_ID" val="custom469_4*d*1"/>
  <p:tag name="KSO_WM_UNIT_CLEAR" val="0"/>
  <p:tag name="KSO_WM_UNIT_LAYERLEVEL" val="1"/>
  <p:tag name="KSO_WM_UNIT_VALUE" val="1500*1243"/>
  <p:tag name="KSO_WM_UNIT_HIGHLIGHT" val="0"/>
  <p:tag name="KSO_WM_UNIT_COMPATIBLE" val="0"/>
</p:tagLst>
</file>

<file path=ppt/tags/tag34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50*69"/>
  <p:tag name="KSO_WM_SLIDE_SIZE" val="631*427"/>
</p:tagLst>
</file>

<file path=ppt/tags/tag35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103"/>
  <p:tag name="KSO_WM_SLIDE_SIZE" val="621*383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a"/>
  <p:tag name="KSO_WM_UNIT_INDEX" val="1"/>
  <p:tag name="KSO_WM_UNIT_ID" val="custom469_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b"/>
  <p:tag name="KSO_WM_UNIT_INDEX" val="1"/>
  <p:tag name="KSO_WM_UNIT_ID" val="custom469_1*b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p="http://schemas.openxmlformats.org/presentationml/2006/main">
  <p:tag name="KSO_WM_TEMPLATE_THUMBS_INDEX" val="1、4、5、6、10、13、14、15、20、22、23、29、30、31、32"/>
  <p:tag name="KSO_WM_TEMPLATE_CATEGORY" val="custom"/>
  <p:tag name="KSO_WM_TEMPLATE_INDEX" val="675"/>
  <p:tag name="KSO_WM_TAG_VERSION" val="1.0"/>
  <p:tag name="KSO_WM_SLIDE_ID" val="custom67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675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a"/>
  <p:tag name="KSO_WM_UNIT_INDEX" val="1"/>
  <p:tag name="KSO_WM_UNIT_ID" val="custom469_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b"/>
  <p:tag name="KSO_WM_UNIT_INDEX" val="1"/>
  <p:tag name="KSO_WM_UNIT_ID" val="custom469_1*b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EMPLATE_THUMBS_INDEX" val="1、4、5、6、10、13、14、15、20、22、23、29、30、31、32"/>
  <p:tag name="KSO_WM_TEMPLATE_CATEGORY" val="custom"/>
  <p:tag name="KSO_WM_TEMPLATE_INDEX" val="675"/>
  <p:tag name="KSO_WM_TAG_VERSION" val="1.0"/>
  <p:tag name="KSO_WM_SLIDE_ID" val="custom67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675"/>
  <p:tag name="KSO_WM_UNIT_TYPE" val="f"/>
  <p:tag name="KSO_WM_UNIT_INDEX" val="1"/>
  <p:tag name="KSO_WM_UNIT_ID" val="custom469_2*f*1"/>
  <p:tag name="KSO_WM_UNIT_CLEAR" val="1"/>
  <p:tag name="KSO_WM_UNIT_LAYERLEVEL" val="1"/>
  <p:tag name="KSO_WM_UNIT_VALUE" val="350"/>
  <p:tag name="KSO_WM_UNIT_HIGHLIGHT" val="0"/>
  <p:tag name="KSO_WM_UNIT_COMPATIBLE" val="0"/>
  <p:tag name="KSO_WM_UNIT_PRESET_TEXT_INDEX" val="5"/>
  <p:tag name="KSO_WM_UNIT_PRESET_TEXT_LEN" val="232"/>
</p:tagLst>
</file>

<file path=ppt/tags/tag9.xml><?xml version="1.0" encoding="utf-8"?>
<p:tagLst xmlns:p="http://schemas.openxmlformats.org/presentationml/2006/main">
  <p:tag name="KSO_WM_TEMPLATE_CATEGORY" val="custom"/>
  <p:tag name="KSO_WM_TEMPLATE_INDEX" val="675"/>
  <p:tag name="KSO_WM_TAG_VERSION" val="1.0"/>
  <p:tag name="KSO_WM_SLIDE_ID" val="custom67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103"/>
  <p:tag name="KSO_WM_SLIDE_SIZE" val="621*383"/>
</p:tagLst>
</file>

<file path=ppt/theme/theme1.xml><?xml version="1.0" encoding="utf-8"?>
<a:theme xmlns:a="http://schemas.openxmlformats.org/drawingml/2006/main" name="Office 主题">
  <a:themeElements>
    <a:clrScheme name="160569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197CB3"/>
      </a:accent1>
      <a:accent2>
        <a:srgbClr val="EEB500"/>
      </a:accent2>
      <a:accent3>
        <a:srgbClr val="92D050"/>
      </a:accent3>
      <a:accent4>
        <a:srgbClr val="954F7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1_Office 主题">
  <a:themeElements>
    <a:clrScheme name="160569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197CB3"/>
      </a:accent1>
      <a:accent2>
        <a:srgbClr val="EEB500"/>
      </a:accent2>
      <a:accent3>
        <a:srgbClr val="92D050"/>
      </a:accent3>
      <a:accent4>
        <a:srgbClr val="954F7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PAR-AL00</dc:creator>
  <dcterms:created xsi:type="dcterms:W3CDTF">2015-05-10T09:24:01Z</dcterms:created>
  <dcterms:modified xsi:type="dcterms:W3CDTF">2019-03-04T01:11:47Z</dcterms:modified>
</cp:coreProperties>
</file>