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91" r:id="rId5"/>
    <p:sldId id="292" r:id="rId6"/>
    <p:sldId id="290" r:id="rId7"/>
  </p:sldIdLst>
  <p:sldSz cx="12192000" cy="6858000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F1EE2-485B-452B-896E-E6318C1C62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2B2DE2B-5D6B-4510-8991-53A0C63165E3}">
      <dgm:prSet phldrT="[文本]"/>
      <dgm:spPr/>
      <dgm:t>
        <a:bodyPr/>
        <a:lstStyle/>
        <a:p>
          <a:r>
            <a:rPr lang="zh-CN" altLang="en-US" dirty="0" smtClean="0"/>
            <a:t>防水</a:t>
          </a:r>
          <a:endParaRPr lang="zh-CN" altLang="en-US" dirty="0"/>
        </a:p>
      </dgm:t>
    </dgm:pt>
    <dgm:pt modelId="{6C1589DF-F5E9-4443-BE09-7F0A7D28CF61}" type="par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A80D8578-7405-4445-B054-4514735E366C}" type="sib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1329B902-0479-4552-81BE-B4725F9599AC}">
      <dgm:prSet phldrT="[文本]"/>
      <dgm:spPr/>
      <dgm:t>
        <a:bodyPr/>
        <a:lstStyle/>
        <a:p>
          <a:r>
            <a:rPr lang="zh-CN" altLang="en-US" dirty="0" smtClean="0"/>
            <a:t>屋面工程防水</a:t>
          </a:r>
          <a:endParaRPr lang="zh-CN" altLang="en-US" dirty="0"/>
        </a:p>
      </dgm:t>
    </dgm:pt>
    <dgm:pt modelId="{22622CC8-A9C3-49EE-A981-DA5964F30401}" type="parTrans" cxnId="{69E32DC9-6000-45E3-9C79-A53F8773C518}">
      <dgm:prSet/>
      <dgm:spPr/>
      <dgm:t>
        <a:bodyPr/>
        <a:lstStyle/>
        <a:p>
          <a:endParaRPr lang="zh-CN" altLang="en-US"/>
        </a:p>
      </dgm:t>
    </dgm:pt>
    <dgm:pt modelId="{BA8C541A-0BE6-4342-A44A-CAD6FB54B81C}" type="sibTrans" cxnId="{69E32DC9-6000-45E3-9C79-A53F8773C518}">
      <dgm:prSet/>
      <dgm:spPr/>
      <dgm:t>
        <a:bodyPr/>
        <a:lstStyle/>
        <a:p>
          <a:endParaRPr lang="zh-CN" altLang="en-US"/>
        </a:p>
      </dgm:t>
    </dgm:pt>
    <dgm:pt modelId="{3F38B072-F8E1-4213-964A-EDFCC5F82EA2}">
      <dgm:prSet phldrT="[文本]"/>
      <dgm:spPr/>
      <dgm:t>
        <a:bodyPr/>
        <a:lstStyle/>
        <a:p>
          <a:r>
            <a:rPr lang="zh-CN" altLang="en-US" dirty="0" smtClean="0"/>
            <a:t>外墙防水</a:t>
          </a:r>
          <a:endParaRPr lang="zh-CN" altLang="en-US" dirty="0"/>
        </a:p>
      </dgm:t>
    </dgm:pt>
    <dgm:pt modelId="{F9ACE949-1011-4E65-9EC6-AA1099050EDA}" type="par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BEA0F1B3-480D-422D-91CF-DB388CB21F8E}" type="sib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6BB3480B-01FB-4DDA-B2BD-73B45AA04626}">
      <dgm:prSet/>
      <dgm:spPr/>
      <dgm:t>
        <a:bodyPr/>
        <a:lstStyle/>
        <a:p>
          <a:r>
            <a:rPr lang="zh-CN" altLang="en-US" dirty="0" smtClean="0"/>
            <a:t>地下工程防水</a:t>
          </a:r>
          <a:endParaRPr lang="zh-CN" altLang="en-US" dirty="0"/>
        </a:p>
      </dgm:t>
    </dgm:pt>
    <dgm:pt modelId="{FF6791FA-D5CD-4C4B-8F92-9C7F811BE357}" type="parTrans" cxnId="{F31E14AA-A1F9-41A0-9260-07160E2A38E7}">
      <dgm:prSet/>
      <dgm:spPr/>
      <dgm:t>
        <a:bodyPr/>
        <a:lstStyle/>
        <a:p>
          <a:endParaRPr lang="zh-CN" altLang="en-US"/>
        </a:p>
      </dgm:t>
    </dgm:pt>
    <dgm:pt modelId="{6B7F933D-3959-41F1-9911-9B1E8D07A8B0}" type="sibTrans" cxnId="{F31E14AA-A1F9-41A0-9260-07160E2A38E7}">
      <dgm:prSet/>
      <dgm:spPr/>
      <dgm:t>
        <a:bodyPr/>
        <a:lstStyle/>
        <a:p>
          <a:endParaRPr lang="zh-CN" altLang="en-US"/>
        </a:p>
      </dgm:t>
    </dgm:pt>
    <dgm:pt modelId="{C2C32CA5-F529-4C6F-9022-FFC7AC863ED1}">
      <dgm:prSet/>
      <dgm:spPr/>
      <dgm:t>
        <a:bodyPr/>
        <a:lstStyle/>
        <a:p>
          <a:r>
            <a:rPr lang="zh-CN" altLang="en-US" dirty="0" smtClean="0"/>
            <a:t>厨卫间防水</a:t>
          </a:r>
          <a:endParaRPr lang="zh-CN" altLang="en-US" dirty="0"/>
        </a:p>
      </dgm:t>
    </dgm:pt>
    <dgm:pt modelId="{771CA330-D23C-4DC5-B4CC-57F34DC86DD1}" type="parTrans" cxnId="{BAF3AC71-5FC3-4ED0-9EBE-BEE38A514040}">
      <dgm:prSet/>
      <dgm:spPr/>
      <dgm:t>
        <a:bodyPr/>
        <a:lstStyle/>
        <a:p>
          <a:endParaRPr lang="zh-CN" altLang="en-US"/>
        </a:p>
      </dgm:t>
    </dgm:pt>
    <dgm:pt modelId="{C076F364-0467-499F-9A15-F4562FC431D7}" type="sibTrans" cxnId="{BAF3AC71-5FC3-4ED0-9EBE-BEE38A514040}">
      <dgm:prSet/>
      <dgm:spPr/>
      <dgm:t>
        <a:bodyPr/>
        <a:lstStyle/>
        <a:p>
          <a:endParaRPr lang="zh-CN" altLang="en-US"/>
        </a:p>
      </dgm:t>
    </dgm:pt>
    <dgm:pt modelId="{C70AF6B6-A513-40D5-B2AC-F05A7B68D21B}" type="pres">
      <dgm:prSet presAssocID="{607F1EE2-485B-452B-896E-E6318C1C62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EA1BA1-A4FD-44AB-80D4-769A8EC9AE3C}" type="pres">
      <dgm:prSet presAssocID="{02B2DE2B-5D6B-4510-8991-53A0C63165E3}" presName="root1" presStyleCnt="0"/>
      <dgm:spPr/>
      <dgm:t>
        <a:bodyPr/>
        <a:lstStyle/>
        <a:p>
          <a:endParaRPr lang="zh-CN" altLang="en-US"/>
        </a:p>
      </dgm:t>
    </dgm:pt>
    <dgm:pt modelId="{83CE11E6-4838-4AF3-9B23-C10AFEE1FA15}" type="pres">
      <dgm:prSet presAssocID="{02B2DE2B-5D6B-4510-8991-53A0C63165E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8C314D4-31C4-4417-8CEA-3D36B01F6EEF}" type="pres">
      <dgm:prSet presAssocID="{02B2DE2B-5D6B-4510-8991-53A0C63165E3}" presName="level2hierChild" presStyleCnt="0"/>
      <dgm:spPr/>
      <dgm:t>
        <a:bodyPr/>
        <a:lstStyle/>
        <a:p>
          <a:endParaRPr lang="zh-CN" altLang="en-US"/>
        </a:p>
      </dgm:t>
    </dgm:pt>
    <dgm:pt modelId="{A6168F0D-DB83-411F-B1F6-8A32C974929D}" type="pres">
      <dgm:prSet presAssocID="{22622CC8-A9C3-49EE-A981-DA5964F30401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CE959A48-D8BE-4EBF-A6D2-D86DE8625E0C}" type="pres">
      <dgm:prSet presAssocID="{22622CC8-A9C3-49EE-A981-DA5964F30401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0D8B4906-98AE-415C-839B-018F6A85412F}" type="pres">
      <dgm:prSet presAssocID="{1329B902-0479-4552-81BE-B4725F9599AC}" presName="root2" presStyleCnt="0"/>
      <dgm:spPr/>
      <dgm:t>
        <a:bodyPr/>
        <a:lstStyle/>
        <a:p>
          <a:endParaRPr lang="zh-CN" altLang="en-US"/>
        </a:p>
      </dgm:t>
    </dgm:pt>
    <dgm:pt modelId="{D82D4FCE-1F42-4534-AF95-6E56FC1F7E39}" type="pres">
      <dgm:prSet presAssocID="{1329B902-0479-4552-81BE-B4725F9599A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6A32E1-9851-4E13-BDFB-9C25DBAE5634}" type="pres">
      <dgm:prSet presAssocID="{1329B902-0479-4552-81BE-B4725F9599AC}" presName="level3hierChild" presStyleCnt="0"/>
      <dgm:spPr/>
      <dgm:t>
        <a:bodyPr/>
        <a:lstStyle/>
        <a:p>
          <a:endParaRPr lang="zh-CN" altLang="en-US"/>
        </a:p>
      </dgm:t>
    </dgm:pt>
    <dgm:pt modelId="{32DC58A8-58BB-40F7-B225-BB5F0A4FE8E5}" type="pres">
      <dgm:prSet presAssocID="{FF6791FA-D5CD-4C4B-8F92-9C7F811BE357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C4BD044C-7AC8-4784-AE50-0A930F18158C}" type="pres">
      <dgm:prSet presAssocID="{FF6791FA-D5CD-4C4B-8F92-9C7F811BE357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793E8327-B1D0-42B6-8ECA-932B624AA962}" type="pres">
      <dgm:prSet presAssocID="{6BB3480B-01FB-4DDA-B2BD-73B45AA04626}" presName="root2" presStyleCnt="0"/>
      <dgm:spPr/>
      <dgm:t>
        <a:bodyPr/>
        <a:lstStyle/>
        <a:p>
          <a:endParaRPr lang="zh-CN" altLang="en-US"/>
        </a:p>
      </dgm:t>
    </dgm:pt>
    <dgm:pt modelId="{B53CEC7F-065C-4A64-8906-0D43ECD4AE7F}" type="pres">
      <dgm:prSet presAssocID="{6BB3480B-01FB-4DDA-B2BD-73B45AA0462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61B137-608F-4D9F-A88E-F301354A1BE9}" type="pres">
      <dgm:prSet presAssocID="{6BB3480B-01FB-4DDA-B2BD-73B45AA04626}" presName="level3hierChild" presStyleCnt="0"/>
      <dgm:spPr/>
      <dgm:t>
        <a:bodyPr/>
        <a:lstStyle/>
        <a:p>
          <a:endParaRPr lang="zh-CN" altLang="en-US"/>
        </a:p>
      </dgm:t>
    </dgm:pt>
    <dgm:pt modelId="{2EA38C24-C77B-4A06-9417-B092203AF7A7}" type="pres">
      <dgm:prSet presAssocID="{771CA330-D23C-4DC5-B4CC-57F34DC86DD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B558D332-438A-401A-8171-B619563F2B16}" type="pres">
      <dgm:prSet presAssocID="{771CA330-D23C-4DC5-B4CC-57F34DC86DD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C91E74EF-5EBD-4AD3-A17F-2D438C5D155C}" type="pres">
      <dgm:prSet presAssocID="{C2C32CA5-F529-4C6F-9022-FFC7AC863ED1}" presName="root2" presStyleCnt="0"/>
      <dgm:spPr/>
      <dgm:t>
        <a:bodyPr/>
        <a:lstStyle/>
        <a:p>
          <a:endParaRPr lang="zh-CN" altLang="en-US"/>
        </a:p>
      </dgm:t>
    </dgm:pt>
    <dgm:pt modelId="{165F12E2-9E52-4D57-9C8E-C4E7E3ED00DE}" type="pres">
      <dgm:prSet presAssocID="{C2C32CA5-F529-4C6F-9022-FFC7AC863ED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F94F86-1011-4EDE-A69B-586CCD29DA3E}" type="pres">
      <dgm:prSet presAssocID="{C2C32CA5-F529-4C6F-9022-FFC7AC863ED1}" presName="level3hierChild" presStyleCnt="0"/>
      <dgm:spPr/>
      <dgm:t>
        <a:bodyPr/>
        <a:lstStyle/>
        <a:p>
          <a:endParaRPr lang="zh-CN" altLang="en-US"/>
        </a:p>
      </dgm:t>
    </dgm:pt>
    <dgm:pt modelId="{2FCB116F-0FD7-438A-B57D-E50B7672314F}" type="pres">
      <dgm:prSet presAssocID="{F9ACE949-1011-4E65-9EC6-AA1099050ED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2DE1212F-B178-460B-8478-525F7801C562}" type="pres">
      <dgm:prSet presAssocID="{F9ACE949-1011-4E65-9EC6-AA1099050ED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3DA40829-8B66-4695-853F-7E972E33BC8E}" type="pres">
      <dgm:prSet presAssocID="{3F38B072-F8E1-4213-964A-EDFCC5F82EA2}" presName="root2" presStyleCnt="0"/>
      <dgm:spPr/>
      <dgm:t>
        <a:bodyPr/>
        <a:lstStyle/>
        <a:p>
          <a:endParaRPr lang="zh-CN" altLang="en-US"/>
        </a:p>
      </dgm:t>
    </dgm:pt>
    <dgm:pt modelId="{F7993406-675A-4191-B8E3-9D393B837482}" type="pres">
      <dgm:prSet presAssocID="{3F38B072-F8E1-4213-964A-EDFCC5F82EA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A5B8C7-E7AA-474F-B0D6-A71BD99EC984}" type="pres">
      <dgm:prSet presAssocID="{3F38B072-F8E1-4213-964A-EDFCC5F82EA2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F4319946-CA75-4184-86BA-514CB57DCD5D}" type="presOf" srcId="{F9ACE949-1011-4E65-9EC6-AA1099050EDA}" destId="{2FCB116F-0FD7-438A-B57D-E50B7672314F}" srcOrd="0" destOrd="0" presId="urn:microsoft.com/office/officeart/2005/8/layout/hierarchy2"/>
    <dgm:cxn modelId="{0FDABF26-4893-42F4-926B-427E3FE185A5}" srcId="{607F1EE2-485B-452B-896E-E6318C1C6204}" destId="{02B2DE2B-5D6B-4510-8991-53A0C63165E3}" srcOrd="0" destOrd="0" parTransId="{6C1589DF-F5E9-4443-BE09-7F0A7D28CF61}" sibTransId="{A80D8578-7405-4445-B054-4514735E366C}"/>
    <dgm:cxn modelId="{BBEDD6B4-9039-4E1A-BA54-04BC6BFE2FA7}" type="presOf" srcId="{771CA330-D23C-4DC5-B4CC-57F34DC86DD1}" destId="{B558D332-438A-401A-8171-B619563F2B16}" srcOrd="1" destOrd="0" presId="urn:microsoft.com/office/officeart/2005/8/layout/hierarchy2"/>
    <dgm:cxn modelId="{F31E14AA-A1F9-41A0-9260-07160E2A38E7}" srcId="{02B2DE2B-5D6B-4510-8991-53A0C63165E3}" destId="{6BB3480B-01FB-4DDA-B2BD-73B45AA04626}" srcOrd="1" destOrd="0" parTransId="{FF6791FA-D5CD-4C4B-8F92-9C7F811BE357}" sibTransId="{6B7F933D-3959-41F1-9911-9B1E8D07A8B0}"/>
    <dgm:cxn modelId="{4422C6AD-7728-42DA-B1F2-3AD73B003725}" type="presOf" srcId="{22622CC8-A9C3-49EE-A981-DA5964F30401}" destId="{CE959A48-D8BE-4EBF-A6D2-D86DE8625E0C}" srcOrd="1" destOrd="0" presId="urn:microsoft.com/office/officeart/2005/8/layout/hierarchy2"/>
    <dgm:cxn modelId="{4B520BBC-AE02-4EE3-96CC-AFE707741A56}" type="presOf" srcId="{6BB3480B-01FB-4DDA-B2BD-73B45AA04626}" destId="{B53CEC7F-065C-4A64-8906-0D43ECD4AE7F}" srcOrd="0" destOrd="0" presId="urn:microsoft.com/office/officeart/2005/8/layout/hierarchy2"/>
    <dgm:cxn modelId="{A3A3A82D-A7A4-4FB4-A053-2C1DFB117F89}" type="presOf" srcId="{FF6791FA-D5CD-4C4B-8F92-9C7F811BE357}" destId="{32DC58A8-58BB-40F7-B225-BB5F0A4FE8E5}" srcOrd="0" destOrd="0" presId="urn:microsoft.com/office/officeart/2005/8/layout/hierarchy2"/>
    <dgm:cxn modelId="{A885CBB8-EABC-4A6B-A8BB-16B33BFDA15C}" type="presOf" srcId="{22622CC8-A9C3-49EE-A981-DA5964F30401}" destId="{A6168F0D-DB83-411F-B1F6-8A32C974929D}" srcOrd="0" destOrd="0" presId="urn:microsoft.com/office/officeart/2005/8/layout/hierarchy2"/>
    <dgm:cxn modelId="{D12555A4-AFAF-4864-B506-B115E1378ACC}" type="presOf" srcId="{FF6791FA-D5CD-4C4B-8F92-9C7F811BE357}" destId="{C4BD044C-7AC8-4784-AE50-0A930F18158C}" srcOrd="1" destOrd="0" presId="urn:microsoft.com/office/officeart/2005/8/layout/hierarchy2"/>
    <dgm:cxn modelId="{5655D419-4E79-4118-B26B-1655889B3A20}" type="presOf" srcId="{607F1EE2-485B-452B-896E-E6318C1C6204}" destId="{C70AF6B6-A513-40D5-B2AC-F05A7B68D21B}" srcOrd="0" destOrd="0" presId="urn:microsoft.com/office/officeart/2005/8/layout/hierarchy2"/>
    <dgm:cxn modelId="{8DE1BAF5-E40C-4E6F-A715-92B106F949FD}" type="presOf" srcId="{771CA330-D23C-4DC5-B4CC-57F34DC86DD1}" destId="{2EA38C24-C77B-4A06-9417-B092203AF7A7}" srcOrd="0" destOrd="0" presId="urn:microsoft.com/office/officeart/2005/8/layout/hierarchy2"/>
    <dgm:cxn modelId="{4EAFAA60-45A2-496E-89EA-96AE1D5FFBC8}" type="presOf" srcId="{02B2DE2B-5D6B-4510-8991-53A0C63165E3}" destId="{83CE11E6-4838-4AF3-9B23-C10AFEE1FA15}" srcOrd="0" destOrd="0" presId="urn:microsoft.com/office/officeart/2005/8/layout/hierarchy2"/>
    <dgm:cxn modelId="{F80711D1-1066-45B8-AC14-388423E4DEFF}" type="presOf" srcId="{C2C32CA5-F529-4C6F-9022-FFC7AC863ED1}" destId="{165F12E2-9E52-4D57-9C8E-C4E7E3ED00DE}" srcOrd="0" destOrd="0" presId="urn:microsoft.com/office/officeart/2005/8/layout/hierarchy2"/>
    <dgm:cxn modelId="{BC237CD8-DD44-4500-87FE-9DC846E702E8}" type="presOf" srcId="{F9ACE949-1011-4E65-9EC6-AA1099050EDA}" destId="{2DE1212F-B178-460B-8478-525F7801C562}" srcOrd="1" destOrd="0" presId="urn:microsoft.com/office/officeart/2005/8/layout/hierarchy2"/>
    <dgm:cxn modelId="{19197CEE-D2DA-47D0-B784-A8D903C5D3AF}" type="presOf" srcId="{1329B902-0479-4552-81BE-B4725F9599AC}" destId="{D82D4FCE-1F42-4534-AF95-6E56FC1F7E39}" srcOrd="0" destOrd="0" presId="urn:microsoft.com/office/officeart/2005/8/layout/hierarchy2"/>
    <dgm:cxn modelId="{69E32DC9-6000-45E3-9C79-A53F8773C518}" srcId="{02B2DE2B-5D6B-4510-8991-53A0C63165E3}" destId="{1329B902-0479-4552-81BE-B4725F9599AC}" srcOrd="0" destOrd="0" parTransId="{22622CC8-A9C3-49EE-A981-DA5964F30401}" sibTransId="{BA8C541A-0BE6-4342-A44A-CAD6FB54B81C}"/>
    <dgm:cxn modelId="{C05397F3-EB3B-4863-8742-657C6AEF0D0F}" type="presOf" srcId="{3F38B072-F8E1-4213-964A-EDFCC5F82EA2}" destId="{F7993406-675A-4191-B8E3-9D393B837482}" srcOrd="0" destOrd="0" presId="urn:microsoft.com/office/officeart/2005/8/layout/hierarchy2"/>
    <dgm:cxn modelId="{BAF3AC71-5FC3-4ED0-9EBE-BEE38A514040}" srcId="{02B2DE2B-5D6B-4510-8991-53A0C63165E3}" destId="{C2C32CA5-F529-4C6F-9022-FFC7AC863ED1}" srcOrd="2" destOrd="0" parTransId="{771CA330-D23C-4DC5-B4CC-57F34DC86DD1}" sibTransId="{C076F364-0467-499F-9A15-F4562FC431D7}"/>
    <dgm:cxn modelId="{5C63C5F2-8D32-4B16-8AF8-6664E494C3DB}" srcId="{02B2DE2B-5D6B-4510-8991-53A0C63165E3}" destId="{3F38B072-F8E1-4213-964A-EDFCC5F82EA2}" srcOrd="3" destOrd="0" parTransId="{F9ACE949-1011-4E65-9EC6-AA1099050EDA}" sibTransId="{BEA0F1B3-480D-422D-91CF-DB388CB21F8E}"/>
    <dgm:cxn modelId="{B121BBBC-FB55-43EF-9326-FF506AB35519}" type="presParOf" srcId="{C70AF6B6-A513-40D5-B2AC-F05A7B68D21B}" destId="{BFEA1BA1-A4FD-44AB-80D4-769A8EC9AE3C}" srcOrd="0" destOrd="0" presId="urn:microsoft.com/office/officeart/2005/8/layout/hierarchy2"/>
    <dgm:cxn modelId="{8CE871ED-A07F-442D-8716-36BC59588EFC}" type="presParOf" srcId="{BFEA1BA1-A4FD-44AB-80D4-769A8EC9AE3C}" destId="{83CE11E6-4838-4AF3-9B23-C10AFEE1FA15}" srcOrd="0" destOrd="0" presId="urn:microsoft.com/office/officeart/2005/8/layout/hierarchy2"/>
    <dgm:cxn modelId="{72C5D5EE-0615-495C-B15C-04C0D85BFF68}" type="presParOf" srcId="{BFEA1BA1-A4FD-44AB-80D4-769A8EC9AE3C}" destId="{B8C314D4-31C4-4417-8CEA-3D36B01F6EEF}" srcOrd="1" destOrd="0" presId="urn:microsoft.com/office/officeart/2005/8/layout/hierarchy2"/>
    <dgm:cxn modelId="{71DFC1C9-F396-440C-BD81-C7AFD027A4C0}" type="presParOf" srcId="{B8C314D4-31C4-4417-8CEA-3D36B01F6EEF}" destId="{A6168F0D-DB83-411F-B1F6-8A32C974929D}" srcOrd="0" destOrd="0" presId="urn:microsoft.com/office/officeart/2005/8/layout/hierarchy2"/>
    <dgm:cxn modelId="{D8DED3D5-B37A-4F1C-872C-26DB9F193E99}" type="presParOf" srcId="{A6168F0D-DB83-411F-B1F6-8A32C974929D}" destId="{CE959A48-D8BE-4EBF-A6D2-D86DE8625E0C}" srcOrd="0" destOrd="0" presId="urn:microsoft.com/office/officeart/2005/8/layout/hierarchy2"/>
    <dgm:cxn modelId="{FF9D2541-E50B-45B2-A3C2-D8C644B3B5CF}" type="presParOf" srcId="{B8C314D4-31C4-4417-8CEA-3D36B01F6EEF}" destId="{0D8B4906-98AE-415C-839B-018F6A85412F}" srcOrd="1" destOrd="0" presId="urn:microsoft.com/office/officeart/2005/8/layout/hierarchy2"/>
    <dgm:cxn modelId="{FC85FE04-E990-4A29-9A60-33FEA438F70E}" type="presParOf" srcId="{0D8B4906-98AE-415C-839B-018F6A85412F}" destId="{D82D4FCE-1F42-4534-AF95-6E56FC1F7E39}" srcOrd="0" destOrd="0" presId="urn:microsoft.com/office/officeart/2005/8/layout/hierarchy2"/>
    <dgm:cxn modelId="{1CD61CE9-F9DA-41C7-B1B7-1EB2EE4E528B}" type="presParOf" srcId="{0D8B4906-98AE-415C-839B-018F6A85412F}" destId="{396A32E1-9851-4E13-BDFB-9C25DBAE5634}" srcOrd="1" destOrd="0" presId="urn:microsoft.com/office/officeart/2005/8/layout/hierarchy2"/>
    <dgm:cxn modelId="{92CF7537-094E-4301-92D5-433EADCE1D1F}" type="presParOf" srcId="{B8C314D4-31C4-4417-8CEA-3D36B01F6EEF}" destId="{32DC58A8-58BB-40F7-B225-BB5F0A4FE8E5}" srcOrd="2" destOrd="0" presId="urn:microsoft.com/office/officeart/2005/8/layout/hierarchy2"/>
    <dgm:cxn modelId="{CF1574BB-8BFF-4167-AB91-152413031DCD}" type="presParOf" srcId="{32DC58A8-58BB-40F7-B225-BB5F0A4FE8E5}" destId="{C4BD044C-7AC8-4784-AE50-0A930F18158C}" srcOrd="0" destOrd="0" presId="urn:microsoft.com/office/officeart/2005/8/layout/hierarchy2"/>
    <dgm:cxn modelId="{4195B226-59AD-47D1-B697-2F8914EEC76B}" type="presParOf" srcId="{B8C314D4-31C4-4417-8CEA-3D36B01F6EEF}" destId="{793E8327-B1D0-42B6-8ECA-932B624AA962}" srcOrd="3" destOrd="0" presId="urn:microsoft.com/office/officeart/2005/8/layout/hierarchy2"/>
    <dgm:cxn modelId="{DF8916C8-3924-4437-ABD0-0104B99DE625}" type="presParOf" srcId="{793E8327-B1D0-42B6-8ECA-932B624AA962}" destId="{B53CEC7F-065C-4A64-8906-0D43ECD4AE7F}" srcOrd="0" destOrd="0" presId="urn:microsoft.com/office/officeart/2005/8/layout/hierarchy2"/>
    <dgm:cxn modelId="{B403EF87-AAED-4A13-A1CD-F3909EB9CB7A}" type="presParOf" srcId="{793E8327-B1D0-42B6-8ECA-932B624AA962}" destId="{B761B137-608F-4D9F-A88E-F301354A1BE9}" srcOrd="1" destOrd="0" presId="urn:microsoft.com/office/officeart/2005/8/layout/hierarchy2"/>
    <dgm:cxn modelId="{5A67439E-BE0D-47AE-BE4D-A01BDB2A9D2A}" type="presParOf" srcId="{B8C314D4-31C4-4417-8CEA-3D36B01F6EEF}" destId="{2EA38C24-C77B-4A06-9417-B092203AF7A7}" srcOrd="4" destOrd="0" presId="urn:microsoft.com/office/officeart/2005/8/layout/hierarchy2"/>
    <dgm:cxn modelId="{B37B0C81-C737-4560-AB5C-D34E20B7FD80}" type="presParOf" srcId="{2EA38C24-C77B-4A06-9417-B092203AF7A7}" destId="{B558D332-438A-401A-8171-B619563F2B16}" srcOrd="0" destOrd="0" presId="urn:microsoft.com/office/officeart/2005/8/layout/hierarchy2"/>
    <dgm:cxn modelId="{D37ADE7B-6351-43F1-85DF-46C8AD45D6CB}" type="presParOf" srcId="{B8C314D4-31C4-4417-8CEA-3D36B01F6EEF}" destId="{C91E74EF-5EBD-4AD3-A17F-2D438C5D155C}" srcOrd="5" destOrd="0" presId="urn:microsoft.com/office/officeart/2005/8/layout/hierarchy2"/>
    <dgm:cxn modelId="{E9B82435-D746-4F91-AB52-D0BC1E888560}" type="presParOf" srcId="{C91E74EF-5EBD-4AD3-A17F-2D438C5D155C}" destId="{165F12E2-9E52-4D57-9C8E-C4E7E3ED00DE}" srcOrd="0" destOrd="0" presId="urn:microsoft.com/office/officeart/2005/8/layout/hierarchy2"/>
    <dgm:cxn modelId="{D7EE01E0-286E-42C9-89F3-032C8B634ADD}" type="presParOf" srcId="{C91E74EF-5EBD-4AD3-A17F-2D438C5D155C}" destId="{1CF94F86-1011-4EDE-A69B-586CCD29DA3E}" srcOrd="1" destOrd="0" presId="urn:microsoft.com/office/officeart/2005/8/layout/hierarchy2"/>
    <dgm:cxn modelId="{7C18993F-4F5B-44B3-AA03-730DA1FB7884}" type="presParOf" srcId="{B8C314D4-31C4-4417-8CEA-3D36B01F6EEF}" destId="{2FCB116F-0FD7-438A-B57D-E50B7672314F}" srcOrd="6" destOrd="0" presId="urn:microsoft.com/office/officeart/2005/8/layout/hierarchy2"/>
    <dgm:cxn modelId="{4FE62A7D-CC70-4ECA-903D-D923346FD402}" type="presParOf" srcId="{2FCB116F-0FD7-438A-B57D-E50B7672314F}" destId="{2DE1212F-B178-460B-8478-525F7801C562}" srcOrd="0" destOrd="0" presId="urn:microsoft.com/office/officeart/2005/8/layout/hierarchy2"/>
    <dgm:cxn modelId="{C1CED3D6-7658-44D4-878A-FF973D89B03F}" type="presParOf" srcId="{B8C314D4-31C4-4417-8CEA-3D36B01F6EEF}" destId="{3DA40829-8B66-4695-853F-7E972E33BC8E}" srcOrd="7" destOrd="0" presId="urn:microsoft.com/office/officeart/2005/8/layout/hierarchy2"/>
    <dgm:cxn modelId="{BC0E6A11-85D3-4285-8407-75D919AE58F4}" type="presParOf" srcId="{3DA40829-8B66-4695-853F-7E972E33BC8E}" destId="{F7993406-675A-4191-B8E3-9D393B837482}" srcOrd="0" destOrd="0" presId="urn:microsoft.com/office/officeart/2005/8/layout/hierarchy2"/>
    <dgm:cxn modelId="{0108545F-BA53-42A3-8BD7-4978A0F93166}" type="presParOf" srcId="{3DA40829-8B66-4695-853F-7E972E33BC8E}" destId="{ADA5B8C7-E7AA-474F-B0D6-A71BD99EC9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F1EE2-485B-452B-896E-E6318C1C62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2B2DE2B-5D6B-4510-8991-53A0C63165E3}">
      <dgm:prSet phldrT="[文本]"/>
      <dgm:spPr/>
      <dgm:t>
        <a:bodyPr/>
        <a:lstStyle/>
        <a:p>
          <a:r>
            <a:rPr lang="zh-CN" altLang="en-US" dirty="0" smtClean="0"/>
            <a:t>防水</a:t>
          </a:r>
          <a:endParaRPr lang="zh-CN" altLang="en-US" dirty="0"/>
        </a:p>
      </dgm:t>
    </dgm:pt>
    <dgm:pt modelId="{6C1589DF-F5E9-4443-BE09-7F0A7D28CF61}" type="par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A80D8578-7405-4445-B054-4514735E366C}" type="sib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1329B902-0479-4552-81BE-B4725F9599AC}">
      <dgm:prSet phldrT="[文本]"/>
      <dgm:spPr/>
      <dgm:t>
        <a:bodyPr/>
        <a:lstStyle/>
        <a:p>
          <a:r>
            <a:rPr lang="zh-CN" altLang="en-US" dirty="0" smtClean="0"/>
            <a:t>结构自防水</a:t>
          </a:r>
          <a:endParaRPr lang="zh-CN" altLang="en-US" dirty="0"/>
        </a:p>
      </dgm:t>
    </dgm:pt>
    <dgm:pt modelId="{22622CC8-A9C3-49EE-A981-DA5964F30401}" type="parTrans" cxnId="{69E32DC9-6000-45E3-9C79-A53F8773C518}">
      <dgm:prSet/>
      <dgm:spPr/>
      <dgm:t>
        <a:bodyPr/>
        <a:lstStyle/>
        <a:p>
          <a:endParaRPr lang="zh-CN" altLang="en-US"/>
        </a:p>
      </dgm:t>
    </dgm:pt>
    <dgm:pt modelId="{BA8C541A-0BE6-4342-A44A-CAD6FB54B81C}" type="sibTrans" cxnId="{69E32DC9-6000-45E3-9C79-A53F8773C518}">
      <dgm:prSet/>
      <dgm:spPr/>
      <dgm:t>
        <a:bodyPr/>
        <a:lstStyle/>
        <a:p>
          <a:endParaRPr lang="zh-CN" altLang="en-US"/>
        </a:p>
      </dgm:t>
    </dgm:pt>
    <dgm:pt modelId="{3F38B072-F8E1-4213-964A-EDFCC5F82EA2}">
      <dgm:prSet phldrT="[文本]"/>
      <dgm:spPr/>
      <dgm:t>
        <a:bodyPr/>
        <a:lstStyle/>
        <a:p>
          <a:r>
            <a:rPr lang="zh-CN" altLang="en-US" dirty="0" smtClean="0"/>
            <a:t>防水层防水</a:t>
          </a:r>
          <a:endParaRPr lang="zh-CN" altLang="en-US" dirty="0"/>
        </a:p>
      </dgm:t>
    </dgm:pt>
    <dgm:pt modelId="{F9ACE949-1011-4E65-9EC6-AA1099050EDA}" type="par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BEA0F1B3-480D-422D-91CF-DB388CB21F8E}" type="sib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C70AF6B6-A513-40D5-B2AC-F05A7B68D21B}" type="pres">
      <dgm:prSet presAssocID="{607F1EE2-485B-452B-896E-E6318C1C62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EA1BA1-A4FD-44AB-80D4-769A8EC9AE3C}" type="pres">
      <dgm:prSet presAssocID="{02B2DE2B-5D6B-4510-8991-53A0C63165E3}" presName="root1" presStyleCnt="0"/>
      <dgm:spPr/>
      <dgm:t>
        <a:bodyPr/>
        <a:lstStyle/>
        <a:p>
          <a:endParaRPr lang="zh-CN" altLang="en-US"/>
        </a:p>
      </dgm:t>
    </dgm:pt>
    <dgm:pt modelId="{83CE11E6-4838-4AF3-9B23-C10AFEE1FA15}" type="pres">
      <dgm:prSet presAssocID="{02B2DE2B-5D6B-4510-8991-53A0C63165E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8C314D4-31C4-4417-8CEA-3D36B01F6EEF}" type="pres">
      <dgm:prSet presAssocID="{02B2DE2B-5D6B-4510-8991-53A0C63165E3}" presName="level2hierChild" presStyleCnt="0"/>
      <dgm:spPr/>
      <dgm:t>
        <a:bodyPr/>
        <a:lstStyle/>
        <a:p>
          <a:endParaRPr lang="zh-CN" altLang="en-US"/>
        </a:p>
      </dgm:t>
    </dgm:pt>
    <dgm:pt modelId="{A6168F0D-DB83-411F-B1F6-8A32C974929D}" type="pres">
      <dgm:prSet presAssocID="{22622CC8-A9C3-49EE-A981-DA5964F30401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E959A48-D8BE-4EBF-A6D2-D86DE8625E0C}" type="pres">
      <dgm:prSet presAssocID="{22622CC8-A9C3-49EE-A981-DA5964F30401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0D8B4906-98AE-415C-839B-018F6A85412F}" type="pres">
      <dgm:prSet presAssocID="{1329B902-0479-4552-81BE-B4725F9599AC}" presName="root2" presStyleCnt="0"/>
      <dgm:spPr/>
      <dgm:t>
        <a:bodyPr/>
        <a:lstStyle/>
        <a:p>
          <a:endParaRPr lang="zh-CN" altLang="en-US"/>
        </a:p>
      </dgm:t>
    </dgm:pt>
    <dgm:pt modelId="{D82D4FCE-1F42-4534-AF95-6E56FC1F7E39}" type="pres">
      <dgm:prSet presAssocID="{1329B902-0479-4552-81BE-B4725F9599A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6A32E1-9851-4E13-BDFB-9C25DBAE5634}" type="pres">
      <dgm:prSet presAssocID="{1329B902-0479-4552-81BE-B4725F9599AC}" presName="level3hierChild" presStyleCnt="0"/>
      <dgm:spPr/>
      <dgm:t>
        <a:bodyPr/>
        <a:lstStyle/>
        <a:p>
          <a:endParaRPr lang="zh-CN" altLang="en-US"/>
        </a:p>
      </dgm:t>
    </dgm:pt>
    <dgm:pt modelId="{2FCB116F-0FD7-438A-B57D-E50B7672314F}" type="pres">
      <dgm:prSet presAssocID="{F9ACE949-1011-4E65-9EC6-AA1099050EDA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DE1212F-B178-460B-8478-525F7801C562}" type="pres">
      <dgm:prSet presAssocID="{F9ACE949-1011-4E65-9EC6-AA1099050EDA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DA40829-8B66-4695-853F-7E972E33BC8E}" type="pres">
      <dgm:prSet presAssocID="{3F38B072-F8E1-4213-964A-EDFCC5F82EA2}" presName="root2" presStyleCnt="0"/>
      <dgm:spPr/>
      <dgm:t>
        <a:bodyPr/>
        <a:lstStyle/>
        <a:p>
          <a:endParaRPr lang="zh-CN" altLang="en-US"/>
        </a:p>
      </dgm:t>
    </dgm:pt>
    <dgm:pt modelId="{F7993406-675A-4191-B8E3-9D393B837482}" type="pres">
      <dgm:prSet presAssocID="{3F38B072-F8E1-4213-964A-EDFCC5F82EA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A5B8C7-E7AA-474F-B0D6-A71BD99EC984}" type="pres">
      <dgm:prSet presAssocID="{3F38B072-F8E1-4213-964A-EDFCC5F82EA2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BC237CD8-DD44-4500-87FE-9DC846E702E8}" type="presOf" srcId="{F9ACE949-1011-4E65-9EC6-AA1099050EDA}" destId="{2DE1212F-B178-460B-8478-525F7801C562}" srcOrd="1" destOrd="0" presId="urn:microsoft.com/office/officeart/2005/8/layout/hierarchy2"/>
    <dgm:cxn modelId="{19197CEE-D2DA-47D0-B784-A8D903C5D3AF}" type="presOf" srcId="{1329B902-0479-4552-81BE-B4725F9599AC}" destId="{D82D4FCE-1F42-4534-AF95-6E56FC1F7E39}" srcOrd="0" destOrd="0" presId="urn:microsoft.com/office/officeart/2005/8/layout/hierarchy2"/>
    <dgm:cxn modelId="{4422C6AD-7728-42DA-B1F2-3AD73B003725}" type="presOf" srcId="{22622CC8-A9C3-49EE-A981-DA5964F30401}" destId="{CE959A48-D8BE-4EBF-A6D2-D86DE8625E0C}" srcOrd="1" destOrd="0" presId="urn:microsoft.com/office/officeart/2005/8/layout/hierarchy2"/>
    <dgm:cxn modelId="{A885CBB8-EABC-4A6B-A8BB-16B33BFDA15C}" type="presOf" srcId="{22622CC8-A9C3-49EE-A981-DA5964F30401}" destId="{A6168F0D-DB83-411F-B1F6-8A32C974929D}" srcOrd="0" destOrd="0" presId="urn:microsoft.com/office/officeart/2005/8/layout/hierarchy2"/>
    <dgm:cxn modelId="{F4319946-CA75-4184-86BA-514CB57DCD5D}" type="presOf" srcId="{F9ACE949-1011-4E65-9EC6-AA1099050EDA}" destId="{2FCB116F-0FD7-438A-B57D-E50B7672314F}" srcOrd="0" destOrd="0" presId="urn:microsoft.com/office/officeart/2005/8/layout/hierarchy2"/>
    <dgm:cxn modelId="{69E32DC9-6000-45E3-9C79-A53F8773C518}" srcId="{02B2DE2B-5D6B-4510-8991-53A0C63165E3}" destId="{1329B902-0479-4552-81BE-B4725F9599AC}" srcOrd="0" destOrd="0" parTransId="{22622CC8-A9C3-49EE-A981-DA5964F30401}" sibTransId="{BA8C541A-0BE6-4342-A44A-CAD6FB54B81C}"/>
    <dgm:cxn modelId="{C05397F3-EB3B-4863-8742-657C6AEF0D0F}" type="presOf" srcId="{3F38B072-F8E1-4213-964A-EDFCC5F82EA2}" destId="{F7993406-675A-4191-B8E3-9D393B837482}" srcOrd="0" destOrd="0" presId="urn:microsoft.com/office/officeart/2005/8/layout/hierarchy2"/>
    <dgm:cxn modelId="{5655D419-4E79-4118-B26B-1655889B3A20}" type="presOf" srcId="{607F1EE2-485B-452B-896E-E6318C1C6204}" destId="{C70AF6B6-A513-40D5-B2AC-F05A7B68D21B}" srcOrd="0" destOrd="0" presId="urn:microsoft.com/office/officeart/2005/8/layout/hierarchy2"/>
    <dgm:cxn modelId="{4EAFAA60-45A2-496E-89EA-96AE1D5FFBC8}" type="presOf" srcId="{02B2DE2B-5D6B-4510-8991-53A0C63165E3}" destId="{83CE11E6-4838-4AF3-9B23-C10AFEE1FA15}" srcOrd="0" destOrd="0" presId="urn:microsoft.com/office/officeart/2005/8/layout/hierarchy2"/>
    <dgm:cxn modelId="{5C63C5F2-8D32-4B16-8AF8-6664E494C3DB}" srcId="{02B2DE2B-5D6B-4510-8991-53A0C63165E3}" destId="{3F38B072-F8E1-4213-964A-EDFCC5F82EA2}" srcOrd="1" destOrd="0" parTransId="{F9ACE949-1011-4E65-9EC6-AA1099050EDA}" sibTransId="{BEA0F1B3-480D-422D-91CF-DB388CB21F8E}"/>
    <dgm:cxn modelId="{0FDABF26-4893-42F4-926B-427E3FE185A5}" srcId="{607F1EE2-485B-452B-896E-E6318C1C6204}" destId="{02B2DE2B-5D6B-4510-8991-53A0C63165E3}" srcOrd="0" destOrd="0" parTransId="{6C1589DF-F5E9-4443-BE09-7F0A7D28CF61}" sibTransId="{A80D8578-7405-4445-B054-4514735E366C}"/>
    <dgm:cxn modelId="{B121BBBC-FB55-43EF-9326-FF506AB35519}" type="presParOf" srcId="{C70AF6B6-A513-40D5-B2AC-F05A7B68D21B}" destId="{BFEA1BA1-A4FD-44AB-80D4-769A8EC9AE3C}" srcOrd="0" destOrd="0" presId="urn:microsoft.com/office/officeart/2005/8/layout/hierarchy2"/>
    <dgm:cxn modelId="{8CE871ED-A07F-442D-8716-36BC59588EFC}" type="presParOf" srcId="{BFEA1BA1-A4FD-44AB-80D4-769A8EC9AE3C}" destId="{83CE11E6-4838-4AF3-9B23-C10AFEE1FA15}" srcOrd="0" destOrd="0" presId="urn:microsoft.com/office/officeart/2005/8/layout/hierarchy2"/>
    <dgm:cxn modelId="{72C5D5EE-0615-495C-B15C-04C0D85BFF68}" type="presParOf" srcId="{BFEA1BA1-A4FD-44AB-80D4-769A8EC9AE3C}" destId="{B8C314D4-31C4-4417-8CEA-3D36B01F6EEF}" srcOrd="1" destOrd="0" presId="urn:microsoft.com/office/officeart/2005/8/layout/hierarchy2"/>
    <dgm:cxn modelId="{71DFC1C9-F396-440C-BD81-C7AFD027A4C0}" type="presParOf" srcId="{B8C314D4-31C4-4417-8CEA-3D36B01F6EEF}" destId="{A6168F0D-DB83-411F-B1F6-8A32C974929D}" srcOrd="0" destOrd="0" presId="urn:microsoft.com/office/officeart/2005/8/layout/hierarchy2"/>
    <dgm:cxn modelId="{D8DED3D5-B37A-4F1C-872C-26DB9F193E99}" type="presParOf" srcId="{A6168F0D-DB83-411F-B1F6-8A32C974929D}" destId="{CE959A48-D8BE-4EBF-A6D2-D86DE8625E0C}" srcOrd="0" destOrd="0" presId="urn:microsoft.com/office/officeart/2005/8/layout/hierarchy2"/>
    <dgm:cxn modelId="{FF9D2541-E50B-45B2-A3C2-D8C644B3B5CF}" type="presParOf" srcId="{B8C314D4-31C4-4417-8CEA-3D36B01F6EEF}" destId="{0D8B4906-98AE-415C-839B-018F6A85412F}" srcOrd="1" destOrd="0" presId="urn:microsoft.com/office/officeart/2005/8/layout/hierarchy2"/>
    <dgm:cxn modelId="{FC85FE04-E990-4A29-9A60-33FEA438F70E}" type="presParOf" srcId="{0D8B4906-98AE-415C-839B-018F6A85412F}" destId="{D82D4FCE-1F42-4534-AF95-6E56FC1F7E39}" srcOrd="0" destOrd="0" presId="urn:microsoft.com/office/officeart/2005/8/layout/hierarchy2"/>
    <dgm:cxn modelId="{1CD61CE9-F9DA-41C7-B1B7-1EB2EE4E528B}" type="presParOf" srcId="{0D8B4906-98AE-415C-839B-018F6A85412F}" destId="{396A32E1-9851-4E13-BDFB-9C25DBAE5634}" srcOrd="1" destOrd="0" presId="urn:microsoft.com/office/officeart/2005/8/layout/hierarchy2"/>
    <dgm:cxn modelId="{7C18993F-4F5B-44B3-AA03-730DA1FB7884}" type="presParOf" srcId="{B8C314D4-31C4-4417-8CEA-3D36B01F6EEF}" destId="{2FCB116F-0FD7-438A-B57D-E50B7672314F}" srcOrd="2" destOrd="0" presId="urn:microsoft.com/office/officeart/2005/8/layout/hierarchy2"/>
    <dgm:cxn modelId="{4FE62A7D-CC70-4ECA-903D-D923346FD402}" type="presParOf" srcId="{2FCB116F-0FD7-438A-B57D-E50B7672314F}" destId="{2DE1212F-B178-460B-8478-525F7801C562}" srcOrd="0" destOrd="0" presId="urn:microsoft.com/office/officeart/2005/8/layout/hierarchy2"/>
    <dgm:cxn modelId="{C1CED3D6-7658-44D4-878A-FF973D89B03F}" type="presParOf" srcId="{B8C314D4-31C4-4417-8CEA-3D36B01F6EEF}" destId="{3DA40829-8B66-4695-853F-7E972E33BC8E}" srcOrd="3" destOrd="0" presId="urn:microsoft.com/office/officeart/2005/8/layout/hierarchy2"/>
    <dgm:cxn modelId="{BC0E6A11-85D3-4285-8407-75D919AE58F4}" type="presParOf" srcId="{3DA40829-8B66-4695-853F-7E972E33BC8E}" destId="{F7993406-675A-4191-B8E3-9D393B837482}" srcOrd="0" destOrd="0" presId="urn:microsoft.com/office/officeart/2005/8/layout/hierarchy2"/>
    <dgm:cxn modelId="{0108545F-BA53-42A3-8BD7-4978A0F93166}" type="presParOf" srcId="{3DA40829-8B66-4695-853F-7E972E33BC8E}" destId="{ADA5B8C7-E7AA-474F-B0D6-A71BD99EC9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F1EE2-485B-452B-896E-E6318C1C62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2B2DE2B-5D6B-4510-8991-53A0C63165E3}">
      <dgm:prSet phldrT="[文本]"/>
      <dgm:spPr/>
      <dgm:t>
        <a:bodyPr/>
        <a:lstStyle/>
        <a:p>
          <a:r>
            <a:rPr lang="zh-CN" altLang="en-US" dirty="0" smtClean="0"/>
            <a:t>防水</a:t>
          </a:r>
          <a:endParaRPr lang="zh-CN" altLang="en-US" dirty="0"/>
        </a:p>
      </dgm:t>
    </dgm:pt>
    <dgm:pt modelId="{6C1589DF-F5E9-4443-BE09-7F0A7D28CF61}" type="par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A80D8578-7405-4445-B054-4514735E366C}" type="sibTrans" cxnId="{0FDABF26-4893-42F4-926B-427E3FE185A5}">
      <dgm:prSet/>
      <dgm:spPr/>
      <dgm:t>
        <a:bodyPr/>
        <a:lstStyle/>
        <a:p>
          <a:endParaRPr lang="zh-CN" altLang="en-US"/>
        </a:p>
      </dgm:t>
    </dgm:pt>
    <dgm:pt modelId="{3F38B072-F8E1-4213-964A-EDFCC5F82EA2}">
      <dgm:prSet phldrT="[文本]"/>
      <dgm:spPr/>
      <dgm:t>
        <a:bodyPr/>
        <a:lstStyle/>
        <a:p>
          <a:r>
            <a:rPr lang="zh-CN" altLang="en-US" dirty="0" smtClean="0"/>
            <a:t>刚性防水</a:t>
          </a:r>
          <a:endParaRPr lang="zh-CN" altLang="en-US" dirty="0"/>
        </a:p>
      </dgm:t>
    </dgm:pt>
    <dgm:pt modelId="{F9ACE949-1011-4E65-9EC6-AA1099050EDA}" type="par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BEA0F1B3-480D-422D-91CF-DB388CB21F8E}" type="sibTrans" cxnId="{5C63C5F2-8D32-4B16-8AF8-6664E494C3DB}">
      <dgm:prSet/>
      <dgm:spPr/>
      <dgm:t>
        <a:bodyPr/>
        <a:lstStyle/>
        <a:p>
          <a:endParaRPr lang="zh-CN" altLang="en-US"/>
        </a:p>
      </dgm:t>
    </dgm:pt>
    <dgm:pt modelId="{C2C32CA5-F529-4C6F-9022-FFC7AC863ED1}">
      <dgm:prSet/>
      <dgm:spPr/>
      <dgm:t>
        <a:bodyPr/>
        <a:lstStyle/>
        <a:p>
          <a:r>
            <a:rPr lang="zh-CN" altLang="en-US" dirty="0" smtClean="0"/>
            <a:t>柔性防水</a:t>
          </a:r>
          <a:endParaRPr lang="zh-CN" altLang="en-US" dirty="0"/>
        </a:p>
      </dgm:t>
    </dgm:pt>
    <dgm:pt modelId="{771CA330-D23C-4DC5-B4CC-57F34DC86DD1}" type="parTrans" cxnId="{BAF3AC71-5FC3-4ED0-9EBE-BEE38A514040}">
      <dgm:prSet/>
      <dgm:spPr/>
      <dgm:t>
        <a:bodyPr/>
        <a:lstStyle/>
        <a:p>
          <a:endParaRPr lang="zh-CN" altLang="en-US"/>
        </a:p>
      </dgm:t>
    </dgm:pt>
    <dgm:pt modelId="{C076F364-0467-499F-9A15-F4562FC431D7}" type="sibTrans" cxnId="{BAF3AC71-5FC3-4ED0-9EBE-BEE38A514040}">
      <dgm:prSet/>
      <dgm:spPr/>
      <dgm:t>
        <a:bodyPr/>
        <a:lstStyle/>
        <a:p>
          <a:endParaRPr lang="zh-CN" altLang="en-US"/>
        </a:p>
      </dgm:t>
    </dgm:pt>
    <dgm:pt modelId="{C70AF6B6-A513-40D5-B2AC-F05A7B68D21B}" type="pres">
      <dgm:prSet presAssocID="{607F1EE2-485B-452B-896E-E6318C1C62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EA1BA1-A4FD-44AB-80D4-769A8EC9AE3C}" type="pres">
      <dgm:prSet presAssocID="{02B2DE2B-5D6B-4510-8991-53A0C63165E3}" presName="root1" presStyleCnt="0"/>
      <dgm:spPr/>
      <dgm:t>
        <a:bodyPr/>
        <a:lstStyle/>
        <a:p>
          <a:endParaRPr lang="zh-CN" altLang="en-US"/>
        </a:p>
      </dgm:t>
    </dgm:pt>
    <dgm:pt modelId="{83CE11E6-4838-4AF3-9B23-C10AFEE1FA15}" type="pres">
      <dgm:prSet presAssocID="{02B2DE2B-5D6B-4510-8991-53A0C63165E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8C314D4-31C4-4417-8CEA-3D36B01F6EEF}" type="pres">
      <dgm:prSet presAssocID="{02B2DE2B-5D6B-4510-8991-53A0C63165E3}" presName="level2hierChild" presStyleCnt="0"/>
      <dgm:spPr/>
      <dgm:t>
        <a:bodyPr/>
        <a:lstStyle/>
        <a:p>
          <a:endParaRPr lang="zh-CN" altLang="en-US"/>
        </a:p>
      </dgm:t>
    </dgm:pt>
    <dgm:pt modelId="{2EA38C24-C77B-4A06-9417-B092203AF7A7}" type="pres">
      <dgm:prSet presAssocID="{771CA330-D23C-4DC5-B4CC-57F34DC86DD1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B558D332-438A-401A-8171-B619563F2B16}" type="pres">
      <dgm:prSet presAssocID="{771CA330-D23C-4DC5-B4CC-57F34DC86DD1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C91E74EF-5EBD-4AD3-A17F-2D438C5D155C}" type="pres">
      <dgm:prSet presAssocID="{C2C32CA5-F529-4C6F-9022-FFC7AC863ED1}" presName="root2" presStyleCnt="0"/>
      <dgm:spPr/>
      <dgm:t>
        <a:bodyPr/>
        <a:lstStyle/>
        <a:p>
          <a:endParaRPr lang="zh-CN" altLang="en-US"/>
        </a:p>
      </dgm:t>
    </dgm:pt>
    <dgm:pt modelId="{165F12E2-9E52-4D57-9C8E-C4E7E3ED00DE}" type="pres">
      <dgm:prSet presAssocID="{C2C32CA5-F529-4C6F-9022-FFC7AC863ED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F94F86-1011-4EDE-A69B-586CCD29DA3E}" type="pres">
      <dgm:prSet presAssocID="{C2C32CA5-F529-4C6F-9022-FFC7AC863ED1}" presName="level3hierChild" presStyleCnt="0"/>
      <dgm:spPr/>
      <dgm:t>
        <a:bodyPr/>
        <a:lstStyle/>
        <a:p>
          <a:endParaRPr lang="zh-CN" altLang="en-US"/>
        </a:p>
      </dgm:t>
    </dgm:pt>
    <dgm:pt modelId="{2FCB116F-0FD7-438A-B57D-E50B7672314F}" type="pres">
      <dgm:prSet presAssocID="{F9ACE949-1011-4E65-9EC6-AA1099050EDA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DE1212F-B178-460B-8478-525F7801C562}" type="pres">
      <dgm:prSet presAssocID="{F9ACE949-1011-4E65-9EC6-AA1099050EDA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DA40829-8B66-4695-853F-7E972E33BC8E}" type="pres">
      <dgm:prSet presAssocID="{3F38B072-F8E1-4213-964A-EDFCC5F82EA2}" presName="root2" presStyleCnt="0"/>
      <dgm:spPr/>
      <dgm:t>
        <a:bodyPr/>
        <a:lstStyle/>
        <a:p>
          <a:endParaRPr lang="zh-CN" altLang="en-US"/>
        </a:p>
      </dgm:t>
    </dgm:pt>
    <dgm:pt modelId="{F7993406-675A-4191-B8E3-9D393B837482}" type="pres">
      <dgm:prSet presAssocID="{3F38B072-F8E1-4213-964A-EDFCC5F82EA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A5B8C7-E7AA-474F-B0D6-A71BD99EC984}" type="pres">
      <dgm:prSet presAssocID="{3F38B072-F8E1-4213-964A-EDFCC5F82EA2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F80711D1-1066-45B8-AC14-388423E4DEFF}" type="presOf" srcId="{C2C32CA5-F529-4C6F-9022-FFC7AC863ED1}" destId="{165F12E2-9E52-4D57-9C8E-C4E7E3ED00DE}" srcOrd="0" destOrd="0" presId="urn:microsoft.com/office/officeart/2005/8/layout/hierarchy2"/>
    <dgm:cxn modelId="{BC237CD8-DD44-4500-87FE-9DC846E702E8}" type="presOf" srcId="{F9ACE949-1011-4E65-9EC6-AA1099050EDA}" destId="{2DE1212F-B178-460B-8478-525F7801C562}" srcOrd="1" destOrd="0" presId="urn:microsoft.com/office/officeart/2005/8/layout/hierarchy2"/>
    <dgm:cxn modelId="{F4319946-CA75-4184-86BA-514CB57DCD5D}" type="presOf" srcId="{F9ACE949-1011-4E65-9EC6-AA1099050EDA}" destId="{2FCB116F-0FD7-438A-B57D-E50B7672314F}" srcOrd="0" destOrd="0" presId="urn:microsoft.com/office/officeart/2005/8/layout/hierarchy2"/>
    <dgm:cxn modelId="{8DE1BAF5-E40C-4E6F-A715-92B106F949FD}" type="presOf" srcId="{771CA330-D23C-4DC5-B4CC-57F34DC86DD1}" destId="{2EA38C24-C77B-4A06-9417-B092203AF7A7}" srcOrd="0" destOrd="0" presId="urn:microsoft.com/office/officeart/2005/8/layout/hierarchy2"/>
    <dgm:cxn modelId="{C05397F3-EB3B-4863-8742-657C6AEF0D0F}" type="presOf" srcId="{3F38B072-F8E1-4213-964A-EDFCC5F82EA2}" destId="{F7993406-675A-4191-B8E3-9D393B837482}" srcOrd="0" destOrd="0" presId="urn:microsoft.com/office/officeart/2005/8/layout/hierarchy2"/>
    <dgm:cxn modelId="{5655D419-4E79-4118-B26B-1655889B3A20}" type="presOf" srcId="{607F1EE2-485B-452B-896E-E6318C1C6204}" destId="{C70AF6B6-A513-40D5-B2AC-F05A7B68D21B}" srcOrd="0" destOrd="0" presId="urn:microsoft.com/office/officeart/2005/8/layout/hierarchy2"/>
    <dgm:cxn modelId="{4EAFAA60-45A2-496E-89EA-96AE1D5FFBC8}" type="presOf" srcId="{02B2DE2B-5D6B-4510-8991-53A0C63165E3}" destId="{83CE11E6-4838-4AF3-9B23-C10AFEE1FA15}" srcOrd="0" destOrd="0" presId="urn:microsoft.com/office/officeart/2005/8/layout/hierarchy2"/>
    <dgm:cxn modelId="{BAF3AC71-5FC3-4ED0-9EBE-BEE38A514040}" srcId="{02B2DE2B-5D6B-4510-8991-53A0C63165E3}" destId="{C2C32CA5-F529-4C6F-9022-FFC7AC863ED1}" srcOrd="0" destOrd="0" parTransId="{771CA330-D23C-4DC5-B4CC-57F34DC86DD1}" sibTransId="{C076F364-0467-499F-9A15-F4562FC431D7}"/>
    <dgm:cxn modelId="{5C63C5F2-8D32-4B16-8AF8-6664E494C3DB}" srcId="{02B2DE2B-5D6B-4510-8991-53A0C63165E3}" destId="{3F38B072-F8E1-4213-964A-EDFCC5F82EA2}" srcOrd="1" destOrd="0" parTransId="{F9ACE949-1011-4E65-9EC6-AA1099050EDA}" sibTransId="{BEA0F1B3-480D-422D-91CF-DB388CB21F8E}"/>
    <dgm:cxn modelId="{0FDABF26-4893-42F4-926B-427E3FE185A5}" srcId="{607F1EE2-485B-452B-896E-E6318C1C6204}" destId="{02B2DE2B-5D6B-4510-8991-53A0C63165E3}" srcOrd="0" destOrd="0" parTransId="{6C1589DF-F5E9-4443-BE09-7F0A7D28CF61}" sibTransId="{A80D8578-7405-4445-B054-4514735E366C}"/>
    <dgm:cxn modelId="{BBEDD6B4-9039-4E1A-BA54-04BC6BFE2FA7}" type="presOf" srcId="{771CA330-D23C-4DC5-B4CC-57F34DC86DD1}" destId="{B558D332-438A-401A-8171-B619563F2B16}" srcOrd="1" destOrd="0" presId="urn:microsoft.com/office/officeart/2005/8/layout/hierarchy2"/>
    <dgm:cxn modelId="{B121BBBC-FB55-43EF-9326-FF506AB35519}" type="presParOf" srcId="{C70AF6B6-A513-40D5-B2AC-F05A7B68D21B}" destId="{BFEA1BA1-A4FD-44AB-80D4-769A8EC9AE3C}" srcOrd="0" destOrd="0" presId="urn:microsoft.com/office/officeart/2005/8/layout/hierarchy2"/>
    <dgm:cxn modelId="{8CE871ED-A07F-442D-8716-36BC59588EFC}" type="presParOf" srcId="{BFEA1BA1-A4FD-44AB-80D4-769A8EC9AE3C}" destId="{83CE11E6-4838-4AF3-9B23-C10AFEE1FA15}" srcOrd="0" destOrd="0" presId="urn:microsoft.com/office/officeart/2005/8/layout/hierarchy2"/>
    <dgm:cxn modelId="{72C5D5EE-0615-495C-B15C-04C0D85BFF68}" type="presParOf" srcId="{BFEA1BA1-A4FD-44AB-80D4-769A8EC9AE3C}" destId="{B8C314D4-31C4-4417-8CEA-3D36B01F6EEF}" srcOrd="1" destOrd="0" presId="urn:microsoft.com/office/officeart/2005/8/layout/hierarchy2"/>
    <dgm:cxn modelId="{5A67439E-BE0D-47AE-BE4D-A01BDB2A9D2A}" type="presParOf" srcId="{B8C314D4-31C4-4417-8CEA-3D36B01F6EEF}" destId="{2EA38C24-C77B-4A06-9417-B092203AF7A7}" srcOrd="0" destOrd="0" presId="urn:microsoft.com/office/officeart/2005/8/layout/hierarchy2"/>
    <dgm:cxn modelId="{B37B0C81-C737-4560-AB5C-D34E20B7FD80}" type="presParOf" srcId="{2EA38C24-C77B-4A06-9417-B092203AF7A7}" destId="{B558D332-438A-401A-8171-B619563F2B16}" srcOrd="0" destOrd="0" presId="urn:microsoft.com/office/officeart/2005/8/layout/hierarchy2"/>
    <dgm:cxn modelId="{D37ADE7B-6351-43F1-85DF-46C8AD45D6CB}" type="presParOf" srcId="{B8C314D4-31C4-4417-8CEA-3D36B01F6EEF}" destId="{C91E74EF-5EBD-4AD3-A17F-2D438C5D155C}" srcOrd="1" destOrd="0" presId="urn:microsoft.com/office/officeart/2005/8/layout/hierarchy2"/>
    <dgm:cxn modelId="{E9B82435-D746-4F91-AB52-D0BC1E888560}" type="presParOf" srcId="{C91E74EF-5EBD-4AD3-A17F-2D438C5D155C}" destId="{165F12E2-9E52-4D57-9C8E-C4E7E3ED00DE}" srcOrd="0" destOrd="0" presId="urn:microsoft.com/office/officeart/2005/8/layout/hierarchy2"/>
    <dgm:cxn modelId="{D7EE01E0-286E-42C9-89F3-032C8B634ADD}" type="presParOf" srcId="{C91E74EF-5EBD-4AD3-A17F-2D438C5D155C}" destId="{1CF94F86-1011-4EDE-A69B-586CCD29DA3E}" srcOrd="1" destOrd="0" presId="urn:microsoft.com/office/officeart/2005/8/layout/hierarchy2"/>
    <dgm:cxn modelId="{7C18993F-4F5B-44B3-AA03-730DA1FB7884}" type="presParOf" srcId="{B8C314D4-31C4-4417-8CEA-3D36B01F6EEF}" destId="{2FCB116F-0FD7-438A-B57D-E50B7672314F}" srcOrd="2" destOrd="0" presId="urn:microsoft.com/office/officeart/2005/8/layout/hierarchy2"/>
    <dgm:cxn modelId="{4FE62A7D-CC70-4ECA-903D-D923346FD402}" type="presParOf" srcId="{2FCB116F-0FD7-438A-B57D-E50B7672314F}" destId="{2DE1212F-B178-460B-8478-525F7801C562}" srcOrd="0" destOrd="0" presId="urn:microsoft.com/office/officeart/2005/8/layout/hierarchy2"/>
    <dgm:cxn modelId="{C1CED3D6-7658-44D4-878A-FF973D89B03F}" type="presParOf" srcId="{B8C314D4-31C4-4417-8CEA-3D36B01F6EEF}" destId="{3DA40829-8B66-4695-853F-7E972E33BC8E}" srcOrd="3" destOrd="0" presId="urn:microsoft.com/office/officeart/2005/8/layout/hierarchy2"/>
    <dgm:cxn modelId="{BC0E6A11-85D3-4285-8407-75D919AE58F4}" type="presParOf" srcId="{3DA40829-8B66-4695-853F-7E972E33BC8E}" destId="{F7993406-675A-4191-B8E3-9D393B837482}" srcOrd="0" destOrd="0" presId="urn:microsoft.com/office/officeart/2005/8/layout/hierarchy2"/>
    <dgm:cxn modelId="{0108545F-BA53-42A3-8BD7-4978A0F93166}" type="presParOf" srcId="{3DA40829-8B66-4695-853F-7E972E33BC8E}" destId="{ADA5B8C7-E7AA-474F-B0D6-A71BD99EC9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11E6-4838-4AF3-9B23-C10AFEE1FA15}">
      <dsp:nvSpPr>
        <dsp:cNvPr id="0" name=""/>
        <dsp:cNvSpPr/>
      </dsp:nvSpPr>
      <dsp:spPr>
        <a:xfrm>
          <a:off x="2052462" y="1708514"/>
          <a:ext cx="1979639" cy="98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防水</a:t>
          </a:r>
          <a:endParaRPr lang="zh-CN" altLang="en-US" sz="3000" kern="1200" dirty="0"/>
        </a:p>
      </dsp:txBody>
      <dsp:txXfrm>
        <a:off x="2081453" y="1737505"/>
        <a:ext cx="1921657" cy="931837"/>
      </dsp:txXfrm>
    </dsp:sp>
    <dsp:sp modelId="{A6168F0D-DB83-411F-B1F6-8A32C974929D}">
      <dsp:nvSpPr>
        <dsp:cNvPr id="0" name=""/>
        <dsp:cNvSpPr/>
      </dsp:nvSpPr>
      <dsp:spPr>
        <a:xfrm rot="17692822">
          <a:off x="3486969" y="1329490"/>
          <a:ext cx="18821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82121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4380976" y="1302652"/>
        <a:ext cx="94106" cy="94106"/>
      </dsp:txXfrm>
    </dsp:sp>
    <dsp:sp modelId="{D82D4FCE-1F42-4534-AF95-6E56FC1F7E39}">
      <dsp:nvSpPr>
        <dsp:cNvPr id="0" name=""/>
        <dsp:cNvSpPr/>
      </dsp:nvSpPr>
      <dsp:spPr>
        <a:xfrm>
          <a:off x="4823957" y="1075"/>
          <a:ext cx="1979639" cy="989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屋面工程防水</a:t>
          </a:r>
          <a:endParaRPr lang="zh-CN" altLang="en-US" sz="3000" kern="1200" dirty="0"/>
        </a:p>
      </dsp:txBody>
      <dsp:txXfrm>
        <a:off x="4852948" y="30066"/>
        <a:ext cx="1921657" cy="931837"/>
      </dsp:txXfrm>
    </dsp:sp>
    <dsp:sp modelId="{32DC58A8-58BB-40F7-B225-BB5F0A4FE8E5}">
      <dsp:nvSpPr>
        <dsp:cNvPr id="0" name=""/>
        <dsp:cNvSpPr/>
      </dsp:nvSpPr>
      <dsp:spPr>
        <a:xfrm rot="19457599">
          <a:off x="3940443" y="1898636"/>
          <a:ext cx="9751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5173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403650" y="1894472"/>
        <a:ext cx="48758" cy="48758"/>
      </dsp:txXfrm>
    </dsp:sp>
    <dsp:sp modelId="{B53CEC7F-065C-4A64-8906-0D43ECD4AE7F}">
      <dsp:nvSpPr>
        <dsp:cNvPr id="0" name=""/>
        <dsp:cNvSpPr/>
      </dsp:nvSpPr>
      <dsp:spPr>
        <a:xfrm>
          <a:off x="4823957" y="1139368"/>
          <a:ext cx="1979639" cy="989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地下工程防水</a:t>
          </a:r>
          <a:endParaRPr lang="zh-CN" altLang="en-US" sz="3000" kern="1200" dirty="0"/>
        </a:p>
      </dsp:txBody>
      <dsp:txXfrm>
        <a:off x="4852948" y="1168359"/>
        <a:ext cx="1921657" cy="931837"/>
      </dsp:txXfrm>
    </dsp:sp>
    <dsp:sp modelId="{2EA38C24-C77B-4A06-9417-B092203AF7A7}">
      <dsp:nvSpPr>
        <dsp:cNvPr id="0" name=""/>
        <dsp:cNvSpPr/>
      </dsp:nvSpPr>
      <dsp:spPr>
        <a:xfrm rot="2142401">
          <a:off x="3940443" y="2467782"/>
          <a:ext cx="97517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5173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403650" y="2463618"/>
        <a:ext cx="48758" cy="48758"/>
      </dsp:txXfrm>
    </dsp:sp>
    <dsp:sp modelId="{165F12E2-9E52-4D57-9C8E-C4E7E3ED00DE}">
      <dsp:nvSpPr>
        <dsp:cNvPr id="0" name=""/>
        <dsp:cNvSpPr/>
      </dsp:nvSpPr>
      <dsp:spPr>
        <a:xfrm>
          <a:off x="4823957" y="2277660"/>
          <a:ext cx="1979639" cy="989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厨卫间防水</a:t>
          </a:r>
          <a:endParaRPr lang="zh-CN" altLang="en-US" sz="3000" kern="1200" dirty="0"/>
        </a:p>
      </dsp:txBody>
      <dsp:txXfrm>
        <a:off x="4852948" y="2306651"/>
        <a:ext cx="1921657" cy="931837"/>
      </dsp:txXfrm>
    </dsp:sp>
    <dsp:sp modelId="{2FCB116F-0FD7-438A-B57D-E50B7672314F}">
      <dsp:nvSpPr>
        <dsp:cNvPr id="0" name=""/>
        <dsp:cNvSpPr/>
      </dsp:nvSpPr>
      <dsp:spPr>
        <a:xfrm rot="3907178">
          <a:off x="3486969" y="3036929"/>
          <a:ext cx="18821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82121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4380976" y="3010090"/>
        <a:ext cx="94106" cy="94106"/>
      </dsp:txXfrm>
    </dsp:sp>
    <dsp:sp modelId="{F7993406-675A-4191-B8E3-9D393B837482}">
      <dsp:nvSpPr>
        <dsp:cNvPr id="0" name=""/>
        <dsp:cNvSpPr/>
      </dsp:nvSpPr>
      <dsp:spPr>
        <a:xfrm>
          <a:off x="4823957" y="3415953"/>
          <a:ext cx="1979639" cy="989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外墙防水</a:t>
          </a:r>
          <a:endParaRPr lang="zh-CN" altLang="en-US" sz="3000" kern="1200" dirty="0"/>
        </a:p>
      </dsp:txBody>
      <dsp:txXfrm>
        <a:off x="4852948" y="3444944"/>
        <a:ext cx="1921657" cy="931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11E6-4838-4AF3-9B23-C10AFEE1FA15}">
      <dsp:nvSpPr>
        <dsp:cNvPr id="0" name=""/>
        <dsp:cNvSpPr/>
      </dsp:nvSpPr>
      <dsp:spPr>
        <a:xfrm>
          <a:off x="2245" y="1281386"/>
          <a:ext cx="3688153" cy="18440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kern="1200" dirty="0" smtClean="0"/>
            <a:t>防水</a:t>
          </a:r>
          <a:endParaRPr lang="zh-CN" altLang="en-US" sz="5600" kern="1200" dirty="0"/>
        </a:p>
      </dsp:txBody>
      <dsp:txXfrm>
        <a:off x="56256" y="1335397"/>
        <a:ext cx="3580131" cy="1736054"/>
      </dsp:txXfrm>
    </dsp:sp>
    <dsp:sp modelId="{A6168F0D-DB83-411F-B1F6-8A32C974929D}">
      <dsp:nvSpPr>
        <dsp:cNvPr id="0" name=""/>
        <dsp:cNvSpPr/>
      </dsp:nvSpPr>
      <dsp:spPr>
        <a:xfrm rot="19457599">
          <a:off x="3519634" y="1635591"/>
          <a:ext cx="1816790" cy="75322"/>
        </a:xfrm>
        <a:custGeom>
          <a:avLst/>
          <a:gdLst/>
          <a:ahLst/>
          <a:cxnLst/>
          <a:rect l="0" t="0" r="0" b="0"/>
          <a:pathLst>
            <a:path>
              <a:moveTo>
                <a:pt x="0" y="37661"/>
              </a:moveTo>
              <a:lnTo>
                <a:pt x="1816790" y="376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382610" y="1627832"/>
        <a:ext cx="90839" cy="90839"/>
      </dsp:txXfrm>
    </dsp:sp>
    <dsp:sp modelId="{D82D4FCE-1F42-4534-AF95-6E56FC1F7E39}">
      <dsp:nvSpPr>
        <dsp:cNvPr id="0" name=""/>
        <dsp:cNvSpPr/>
      </dsp:nvSpPr>
      <dsp:spPr>
        <a:xfrm>
          <a:off x="5165660" y="221041"/>
          <a:ext cx="3688153" cy="1844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kern="1200" dirty="0" smtClean="0"/>
            <a:t>结构自防水</a:t>
          </a:r>
          <a:endParaRPr lang="zh-CN" altLang="en-US" sz="5600" kern="1200" dirty="0"/>
        </a:p>
      </dsp:txBody>
      <dsp:txXfrm>
        <a:off x="5219671" y="275052"/>
        <a:ext cx="3580131" cy="1736054"/>
      </dsp:txXfrm>
    </dsp:sp>
    <dsp:sp modelId="{2FCB116F-0FD7-438A-B57D-E50B7672314F}">
      <dsp:nvSpPr>
        <dsp:cNvPr id="0" name=""/>
        <dsp:cNvSpPr/>
      </dsp:nvSpPr>
      <dsp:spPr>
        <a:xfrm rot="2142401">
          <a:off x="3519634" y="2695935"/>
          <a:ext cx="1816790" cy="75322"/>
        </a:xfrm>
        <a:custGeom>
          <a:avLst/>
          <a:gdLst/>
          <a:ahLst/>
          <a:cxnLst/>
          <a:rect l="0" t="0" r="0" b="0"/>
          <a:pathLst>
            <a:path>
              <a:moveTo>
                <a:pt x="0" y="37661"/>
              </a:moveTo>
              <a:lnTo>
                <a:pt x="1816790" y="376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382610" y="2688176"/>
        <a:ext cx="90839" cy="90839"/>
      </dsp:txXfrm>
    </dsp:sp>
    <dsp:sp modelId="{F7993406-675A-4191-B8E3-9D393B837482}">
      <dsp:nvSpPr>
        <dsp:cNvPr id="0" name=""/>
        <dsp:cNvSpPr/>
      </dsp:nvSpPr>
      <dsp:spPr>
        <a:xfrm>
          <a:off x="5165660" y="2341730"/>
          <a:ext cx="3688153" cy="1844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kern="1200" dirty="0" smtClean="0"/>
            <a:t>防水层防水</a:t>
          </a:r>
          <a:endParaRPr lang="zh-CN" altLang="en-US" sz="5600" kern="1200" dirty="0"/>
        </a:p>
      </dsp:txBody>
      <dsp:txXfrm>
        <a:off x="5219671" y="2395741"/>
        <a:ext cx="3580131" cy="1736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11E6-4838-4AF3-9B23-C10AFEE1FA15}">
      <dsp:nvSpPr>
        <dsp:cNvPr id="0" name=""/>
        <dsp:cNvSpPr/>
      </dsp:nvSpPr>
      <dsp:spPr>
        <a:xfrm>
          <a:off x="2245" y="1281386"/>
          <a:ext cx="3688153" cy="18440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防水</a:t>
          </a:r>
          <a:endParaRPr lang="zh-CN" altLang="en-US" sz="6500" kern="1200" dirty="0"/>
        </a:p>
      </dsp:txBody>
      <dsp:txXfrm>
        <a:off x="56256" y="1335397"/>
        <a:ext cx="3580131" cy="1736054"/>
      </dsp:txXfrm>
    </dsp:sp>
    <dsp:sp modelId="{2EA38C24-C77B-4A06-9417-B092203AF7A7}">
      <dsp:nvSpPr>
        <dsp:cNvPr id="0" name=""/>
        <dsp:cNvSpPr/>
      </dsp:nvSpPr>
      <dsp:spPr>
        <a:xfrm rot="19457599">
          <a:off x="3519634" y="1635591"/>
          <a:ext cx="1816790" cy="75322"/>
        </a:xfrm>
        <a:custGeom>
          <a:avLst/>
          <a:gdLst/>
          <a:ahLst/>
          <a:cxnLst/>
          <a:rect l="0" t="0" r="0" b="0"/>
          <a:pathLst>
            <a:path>
              <a:moveTo>
                <a:pt x="0" y="37661"/>
              </a:moveTo>
              <a:lnTo>
                <a:pt x="1816790" y="376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382610" y="1627832"/>
        <a:ext cx="90839" cy="90839"/>
      </dsp:txXfrm>
    </dsp:sp>
    <dsp:sp modelId="{165F12E2-9E52-4D57-9C8E-C4E7E3ED00DE}">
      <dsp:nvSpPr>
        <dsp:cNvPr id="0" name=""/>
        <dsp:cNvSpPr/>
      </dsp:nvSpPr>
      <dsp:spPr>
        <a:xfrm>
          <a:off x="5165660" y="221041"/>
          <a:ext cx="3688153" cy="1844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柔性防水</a:t>
          </a:r>
          <a:endParaRPr lang="zh-CN" altLang="en-US" sz="6500" kern="1200" dirty="0"/>
        </a:p>
      </dsp:txBody>
      <dsp:txXfrm>
        <a:off x="5219671" y="275052"/>
        <a:ext cx="3580131" cy="1736054"/>
      </dsp:txXfrm>
    </dsp:sp>
    <dsp:sp modelId="{2FCB116F-0FD7-438A-B57D-E50B7672314F}">
      <dsp:nvSpPr>
        <dsp:cNvPr id="0" name=""/>
        <dsp:cNvSpPr/>
      </dsp:nvSpPr>
      <dsp:spPr>
        <a:xfrm rot="2142401">
          <a:off x="3519634" y="2695935"/>
          <a:ext cx="1816790" cy="75322"/>
        </a:xfrm>
        <a:custGeom>
          <a:avLst/>
          <a:gdLst/>
          <a:ahLst/>
          <a:cxnLst/>
          <a:rect l="0" t="0" r="0" b="0"/>
          <a:pathLst>
            <a:path>
              <a:moveTo>
                <a:pt x="0" y="37661"/>
              </a:moveTo>
              <a:lnTo>
                <a:pt x="1816790" y="376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382610" y="2688176"/>
        <a:ext cx="90839" cy="90839"/>
      </dsp:txXfrm>
    </dsp:sp>
    <dsp:sp modelId="{F7993406-675A-4191-B8E3-9D393B837482}">
      <dsp:nvSpPr>
        <dsp:cNvPr id="0" name=""/>
        <dsp:cNvSpPr/>
      </dsp:nvSpPr>
      <dsp:spPr>
        <a:xfrm>
          <a:off x="5165660" y="2341730"/>
          <a:ext cx="3688153" cy="1844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刚性防水</a:t>
          </a:r>
          <a:endParaRPr lang="zh-CN" altLang="en-US" sz="6500" kern="1200" dirty="0"/>
        </a:p>
      </dsp:txBody>
      <dsp:txXfrm>
        <a:off x="5219671" y="2395741"/>
        <a:ext cx="3580131" cy="1736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263187"/>
            <a:ext cx="12192000" cy="4677534"/>
            <a:chOff x="0" y="263187"/>
            <a:chExt cx="12192000" cy="4677534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0" y="263187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28A9D6"/>
                  </a:gs>
                </a:gsLst>
                <a:lin ang="5400000" scaled="1"/>
              </a:gra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0" y="2626517"/>
              <a:ext cx="12192000" cy="1714585"/>
            </a:xfrm>
            <a:prstGeom prst="rect">
              <a:avLst/>
            </a:prstGeom>
            <a:solidFill>
              <a:srgbClr val="28A9D6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cxnSp>
          <p:nvCxnSpPr>
            <p:cNvPr id="11" name="直接连接符 10"/>
            <p:cNvCxnSpPr/>
            <p:nvPr userDrawn="1"/>
          </p:nvCxnSpPr>
          <p:spPr>
            <a:xfrm>
              <a:off x="0" y="4373612"/>
              <a:ext cx="12192000" cy="0"/>
            </a:xfrm>
            <a:prstGeom prst="line">
              <a:avLst/>
            </a:prstGeom>
            <a:ln w="19050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787200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>
              <a:off x="787200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787200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865" y="2839350"/>
            <a:ext cx="8131535" cy="131459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0" y="4688457"/>
            <a:ext cx="3547436" cy="42336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2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7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7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2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69"/>
            <a:ext cx="10515600" cy="6117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2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9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9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5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116057"/>
            <a:ext cx="10787383" cy="534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3568FD2-990B-4730-B703-2901B2D3458C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549BBDF-4EB3-4B48-B5B3-15B480CBF6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63355"/>
            <a:ext cx="10787383" cy="676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6200" y="6479836"/>
            <a:ext cx="11974258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" name="任意多边形 10"/>
          <p:cNvSpPr/>
          <p:nvPr/>
        </p:nvSpPr>
        <p:spPr>
          <a:xfrm flipV="1">
            <a:off x="326572" y="423706"/>
            <a:ext cx="11969064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" fmla="*/ 167822 w 11969073"/>
              <a:gd name="connsiteY0" fmla="*/ 524933 h 524933"/>
              <a:gd name="connsiteX1" fmla="*/ 168846 w 11969073"/>
              <a:gd name="connsiteY1" fmla="*/ 524933 h 524933"/>
              <a:gd name="connsiteX2" fmla="*/ 168846 w 11969073"/>
              <a:gd name="connsiteY2" fmla="*/ 14598 h 524933"/>
              <a:gd name="connsiteX3" fmla="*/ 1386790 w 11969073"/>
              <a:gd name="connsiteY3" fmla="*/ 14598 h 524933"/>
              <a:gd name="connsiteX4" fmla="*/ 11969073 w 11969073"/>
              <a:gd name="connsiteY4" fmla="*/ 0 h 524933"/>
              <a:gd name="connsiteX5" fmla="*/ 167822 w 11969073"/>
              <a:gd name="connsiteY5" fmla="*/ 0 h 524933"/>
              <a:gd name="connsiteX6" fmla="*/ 152999 w 11969073"/>
              <a:gd name="connsiteY6" fmla="*/ 0 h 524933"/>
              <a:gd name="connsiteX7" fmla="*/ 152999 w 11969073"/>
              <a:gd name="connsiteY7" fmla="*/ 507260 h 524933"/>
              <a:gd name="connsiteX8" fmla="*/ 107280 w 11969073"/>
              <a:gd name="connsiteY8" fmla="*/ 507260 h 524933"/>
              <a:gd name="connsiteX9" fmla="*/ 107280 w 11969073"/>
              <a:gd name="connsiteY9" fmla="*/ 0 h 524933"/>
              <a:gd name="connsiteX10" fmla="*/ 0 w 11969073"/>
              <a:gd name="connsiteY10" fmla="*/ 0 h 524933"/>
              <a:gd name="connsiteX11" fmla="*/ 0 w 11969073"/>
              <a:gd name="connsiteY11" fmla="*/ 524932 h 524933"/>
              <a:gd name="connsiteX12" fmla="*/ 33834 w 11969073"/>
              <a:gd name="connsiteY12" fmla="*/ 524932 h 524933"/>
              <a:gd name="connsiteX13" fmla="*/ 33834 w 11969073"/>
              <a:gd name="connsiteY13" fmla="*/ 23810 h 524933"/>
              <a:gd name="connsiteX14" fmla="*/ 79553 w 11969073"/>
              <a:gd name="connsiteY14" fmla="*/ 23810 h 524933"/>
              <a:gd name="connsiteX15" fmla="*/ 79553 w 11969073"/>
              <a:gd name="connsiteY15" fmla="*/ 524932 h 524933"/>
              <a:gd name="connsiteX16" fmla="*/ 167822 w 11969073"/>
              <a:gd name="connsiteY16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8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60000"/>
        <a:buFont typeface="Wingdings 2" panose="05020102010507070707" pitchFamily="18" charset="2"/>
        <a:buChar char="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gif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.gif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41" Type="http://schemas.openxmlformats.org/officeDocument/2006/relationships/tags" Target="../tags/tag67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image" Target="../media/image3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image" Target="../media/image2.png"/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PA_文本框 4"/>
          <p:cNvSpPr txBox="1"/>
          <p:nvPr>
            <p:custDataLst>
              <p:tags r:id="rId2"/>
            </p:custDataLst>
          </p:nvPr>
        </p:nvSpPr>
        <p:spPr>
          <a:xfrm>
            <a:off x="4743884" y="3025982"/>
            <a:ext cx="498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3600" b="1" dirty="0" smtClean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屋面与防水工程施工</a:t>
            </a:r>
            <a:r>
              <a:rPr lang="en-US" altLang="zh-CN" sz="3600" b="1" dirty="0" smtClean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zh-CN" altLang="en-US" sz="3600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PA-PA_椭圆 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825457">
            <a:off x="8466942" y="2673369"/>
            <a:ext cx="1008063" cy="1008063"/>
          </a:xfrm>
          <a:prstGeom prst="ellipse">
            <a:avLst/>
          </a:prstGeom>
          <a:gradFill rotWithShape="1">
            <a:gsLst>
              <a:gs pos="39100">
                <a:srgbClr val="8DA9DB">
                  <a:alpha val="51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" name="PA-PA_组合 3"/>
          <p:cNvGrpSpPr/>
          <p:nvPr>
            <p:custDataLst>
              <p:tags r:id="rId4"/>
            </p:custDataLst>
          </p:nvPr>
        </p:nvGrpSpPr>
        <p:grpSpPr>
          <a:xfrm>
            <a:off x="1434380" y="1042005"/>
            <a:ext cx="5022817" cy="5478582"/>
            <a:chOff x="1988958" y="307799"/>
            <a:chExt cx="5022817" cy="5478582"/>
          </a:xfrm>
        </p:grpSpPr>
        <p:sp>
          <p:nvSpPr>
            <p:cNvPr id="7" name="PA-AutoShape 3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7833386" flipH="1">
              <a:off x="3982858" y="29661"/>
              <a:ext cx="187325" cy="41751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PA-椭圆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20433386">
              <a:off x="4253574" y="2210829"/>
              <a:ext cx="647700" cy="6477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PA-椭圆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0433386">
              <a:off x="2258800" y="307799"/>
              <a:ext cx="4752975" cy="47529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PA-椭圆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0433386">
              <a:off x="3026435" y="1031411"/>
              <a:ext cx="3167063" cy="3167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7999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PA-椭圆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20433386">
              <a:off x="3709363" y="1601366"/>
              <a:ext cx="1800225" cy="18002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2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PA-椭圆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0433386">
              <a:off x="4524962" y="2473146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PA-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649284" flipH="1">
              <a:off x="4212925" y="314268"/>
              <a:ext cx="187325" cy="54721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PA-AutoShape 3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2565181" flipH="1">
              <a:off x="4626387" y="1619813"/>
              <a:ext cx="144463" cy="122396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PA-AutoShape 3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223252" flipH="1">
              <a:off x="4441402" y="1955820"/>
              <a:ext cx="144463" cy="122396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193711" y="6098389"/>
            <a:ext cx="348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日照职业技术学院建筑工程学院</a:t>
            </a:r>
            <a:endParaRPr lang="zh-CN" altLang="en-US" sz="1800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45" y="5900316"/>
            <a:ext cx="567405" cy="567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6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0" accel="10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" accel="10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Rot by="21600000" to="1800000">
                                      <p:cBhvr>
                                        <p:cTn id="13" dur="15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PA_文本框 4"/>
          <p:cNvSpPr txBox="1"/>
          <p:nvPr>
            <p:custDataLst>
              <p:tags r:id="rId2"/>
            </p:custDataLst>
          </p:nvPr>
        </p:nvSpPr>
        <p:spPr>
          <a:xfrm>
            <a:off x="4144040" y="2986011"/>
            <a:ext cx="546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3600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防水工程分类</a:t>
            </a:r>
            <a:endParaRPr lang="zh-CN" altLang="en-US" sz="3600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PA-PA_椭圆 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825457">
            <a:off x="8466942" y="2673369"/>
            <a:ext cx="1008063" cy="1008063"/>
          </a:xfrm>
          <a:prstGeom prst="ellipse">
            <a:avLst/>
          </a:prstGeom>
          <a:gradFill rotWithShape="1">
            <a:gsLst>
              <a:gs pos="39100">
                <a:srgbClr val="8DA9DB">
                  <a:alpha val="51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" name="PA-PA_组合 3"/>
          <p:cNvGrpSpPr/>
          <p:nvPr>
            <p:custDataLst>
              <p:tags r:id="rId4"/>
            </p:custDataLst>
          </p:nvPr>
        </p:nvGrpSpPr>
        <p:grpSpPr>
          <a:xfrm>
            <a:off x="1434380" y="1042005"/>
            <a:ext cx="5022817" cy="5478582"/>
            <a:chOff x="1988958" y="307799"/>
            <a:chExt cx="5022817" cy="5478582"/>
          </a:xfrm>
        </p:grpSpPr>
        <p:sp>
          <p:nvSpPr>
            <p:cNvPr id="7" name="PA-AutoShape 3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7833386" flipH="1">
              <a:off x="3982858" y="29661"/>
              <a:ext cx="187325" cy="41751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PA-椭圆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20433386">
              <a:off x="4253574" y="2210829"/>
              <a:ext cx="647700" cy="6477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PA-椭圆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0433386">
              <a:off x="2258800" y="307799"/>
              <a:ext cx="4752975" cy="47529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PA-椭圆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0433386">
              <a:off x="3026435" y="1031411"/>
              <a:ext cx="3167063" cy="3167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7999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PA-椭圆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20433386">
              <a:off x="3709363" y="1601366"/>
              <a:ext cx="1800225" cy="18002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42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PA-椭圆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20433386">
              <a:off x="4524962" y="2473146"/>
              <a:ext cx="144463" cy="144463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PA-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649284" flipH="1">
              <a:off x="4212925" y="314268"/>
              <a:ext cx="187325" cy="54721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PA-AutoShape 3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2565181" flipH="1">
              <a:off x="4626387" y="1619813"/>
              <a:ext cx="144463" cy="122396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PA-AutoShape 3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223252" flipH="1">
              <a:off x="4441402" y="1955820"/>
              <a:ext cx="144463" cy="122396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193711" y="6098389"/>
            <a:ext cx="348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日照职业技术学院建筑工程学院</a:t>
            </a:r>
            <a:endParaRPr lang="zh-CN" altLang="en-US" sz="1800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45" y="5900316"/>
            <a:ext cx="567405" cy="567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0" accel="10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" accel="10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Rot by="21600000" to="1800000">
                                      <p:cBhvr>
                                        <p:cTn id="13" dur="15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2503" y="398206"/>
            <a:ext cx="405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防水工程分类</a:t>
            </a:r>
            <a:endParaRPr lang="zh-CN" altLang="en-US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41" name="图示 40"/>
          <p:cNvGraphicFramePr/>
          <p:nvPr>
            <p:extLst>
              <p:ext uri="{D42A27DB-BD31-4B8C-83A1-F6EECF244321}">
                <p14:modId xmlns:p14="http://schemas.microsoft.com/office/powerpoint/2010/main" val="2253525834"/>
              </p:ext>
            </p:extLst>
          </p:nvPr>
        </p:nvGraphicFramePr>
        <p:xfrm>
          <a:off x="1261334" y="1684235"/>
          <a:ext cx="8856060" cy="440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82803" y="1168041"/>
            <a:ext cx="440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/>
              <a:t>按建筑物的防水部位分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2503" y="398206"/>
            <a:ext cx="405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防水工程分类</a:t>
            </a:r>
            <a:endParaRPr lang="zh-CN" altLang="en-US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41" name="图示 40"/>
          <p:cNvGraphicFramePr/>
          <p:nvPr>
            <p:extLst>
              <p:ext uri="{D42A27DB-BD31-4B8C-83A1-F6EECF244321}">
                <p14:modId xmlns:p14="http://schemas.microsoft.com/office/powerpoint/2010/main" val="4141521606"/>
              </p:ext>
            </p:extLst>
          </p:nvPr>
        </p:nvGraphicFramePr>
        <p:xfrm>
          <a:off x="1261334" y="1684235"/>
          <a:ext cx="8856060" cy="440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82803" y="1168041"/>
            <a:ext cx="440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/>
              <a:t>按防水工程的构造做法分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2503" y="398206"/>
            <a:ext cx="405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b="1" dirty="0">
                <a:solidFill>
                  <a:srgbClr val="0000C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防水工程分类</a:t>
            </a:r>
            <a:endParaRPr lang="zh-CN" altLang="en-US" b="1" dirty="0">
              <a:solidFill>
                <a:srgbClr val="0000CC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41" name="图示 40"/>
          <p:cNvGraphicFramePr/>
          <p:nvPr>
            <p:extLst>
              <p:ext uri="{D42A27DB-BD31-4B8C-83A1-F6EECF244321}">
                <p14:modId xmlns:p14="http://schemas.microsoft.com/office/powerpoint/2010/main" val="1065430074"/>
              </p:ext>
            </p:extLst>
          </p:nvPr>
        </p:nvGraphicFramePr>
        <p:xfrm>
          <a:off x="1261334" y="1684235"/>
          <a:ext cx="8856060" cy="440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82803" y="1168041"/>
            <a:ext cx="440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/>
              <a:t>​按所使用的防水材料分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PA_任意多边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12192001" h="6858001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PA-PA_任意多边形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125788" y="2995614"/>
            <a:ext cx="487362" cy="225425"/>
          </a:xfrm>
          <a:custGeom>
            <a:avLst/>
            <a:gdLst>
              <a:gd name="T0" fmla="*/ 11247 w 130"/>
              <a:gd name="T1" fmla="*/ 41328 h 60"/>
              <a:gd name="T2" fmla="*/ 228685 w 130"/>
              <a:gd name="T3" fmla="*/ 225425 h 60"/>
              <a:gd name="T4" fmla="*/ 483613 w 130"/>
              <a:gd name="T5" fmla="*/ 82656 h 60"/>
              <a:gd name="T6" fmla="*/ 442375 w 130"/>
              <a:gd name="T7" fmla="*/ 15028 h 60"/>
              <a:gd name="T8" fmla="*/ 419881 w 130"/>
              <a:gd name="T9" fmla="*/ 7514 h 60"/>
              <a:gd name="T10" fmla="*/ 431128 w 130"/>
              <a:gd name="T11" fmla="*/ 18785 h 60"/>
              <a:gd name="T12" fmla="*/ 442375 w 130"/>
              <a:gd name="T13" fmla="*/ 78899 h 60"/>
              <a:gd name="T14" fmla="*/ 228685 w 130"/>
              <a:gd name="T15" fmla="*/ 210397 h 60"/>
              <a:gd name="T16" fmla="*/ 33740 w 130"/>
              <a:gd name="T17" fmla="*/ 45085 h 60"/>
              <a:gd name="T18" fmla="*/ 44987 w 130"/>
              <a:gd name="T19" fmla="*/ 0 h 60"/>
              <a:gd name="T20" fmla="*/ 18745 w 130"/>
              <a:gd name="T21" fmla="*/ 0 h 60"/>
              <a:gd name="T22" fmla="*/ 11247 w 130"/>
              <a:gd name="T23" fmla="*/ 41328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PA-PA_任意多边形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006850" y="2565400"/>
            <a:ext cx="585788" cy="217488"/>
          </a:xfrm>
          <a:custGeom>
            <a:avLst/>
            <a:gdLst>
              <a:gd name="T0" fmla="*/ 311669 w 156"/>
              <a:gd name="T1" fmla="*/ 0 h 58"/>
              <a:gd name="T2" fmla="*/ 33795 w 156"/>
              <a:gd name="T3" fmla="*/ 119993 h 58"/>
              <a:gd name="T4" fmla="*/ 3755 w 156"/>
              <a:gd name="T5" fmla="*/ 191239 h 58"/>
              <a:gd name="T6" fmla="*/ 7510 w 156"/>
              <a:gd name="T7" fmla="*/ 217488 h 58"/>
              <a:gd name="T8" fmla="*/ 15020 w 156"/>
              <a:gd name="T9" fmla="*/ 187490 h 58"/>
              <a:gd name="T10" fmla="*/ 48816 w 156"/>
              <a:gd name="T11" fmla="*/ 131243 h 58"/>
              <a:gd name="T12" fmla="*/ 307914 w 156"/>
              <a:gd name="T13" fmla="*/ 26249 h 58"/>
              <a:gd name="T14" fmla="*/ 551993 w 156"/>
              <a:gd name="T15" fmla="*/ 187490 h 58"/>
              <a:gd name="T16" fmla="*/ 582033 w 156"/>
              <a:gd name="T17" fmla="*/ 187490 h 58"/>
              <a:gd name="T18" fmla="*/ 311669 w 156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6" h="58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PA-PA_任意多边形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44839" y="2752725"/>
            <a:ext cx="1444625" cy="242888"/>
          </a:xfrm>
          <a:custGeom>
            <a:avLst/>
            <a:gdLst>
              <a:gd name="T0" fmla="*/ 1414607 w 385"/>
              <a:gd name="T1" fmla="*/ 0 h 65"/>
              <a:gd name="T2" fmla="*/ 1414607 w 385"/>
              <a:gd name="T3" fmla="*/ 7473 h 65"/>
              <a:gd name="T4" fmla="*/ 1088159 w 385"/>
              <a:gd name="T5" fmla="*/ 138259 h 65"/>
              <a:gd name="T6" fmla="*/ 739198 w 385"/>
              <a:gd name="T7" fmla="*/ 97155 h 65"/>
              <a:gd name="T8" fmla="*/ 397741 w 385"/>
              <a:gd name="T9" fmla="*/ 52314 h 65"/>
              <a:gd name="T10" fmla="*/ 0 w 385"/>
              <a:gd name="T11" fmla="*/ 242888 h 65"/>
              <a:gd name="T12" fmla="*/ 26266 w 385"/>
              <a:gd name="T13" fmla="*/ 242888 h 65"/>
              <a:gd name="T14" fmla="*/ 375227 w 385"/>
              <a:gd name="T15" fmla="*/ 104629 h 65"/>
              <a:gd name="T16" fmla="*/ 705427 w 385"/>
              <a:gd name="T17" fmla="*/ 153206 h 65"/>
              <a:gd name="T18" fmla="*/ 953077 w 385"/>
              <a:gd name="T19" fmla="*/ 190574 h 65"/>
              <a:gd name="T20" fmla="*/ 983095 w 385"/>
              <a:gd name="T21" fmla="*/ 194310 h 65"/>
              <a:gd name="T22" fmla="*/ 983095 w 385"/>
              <a:gd name="T23" fmla="*/ 198047 h 65"/>
              <a:gd name="T24" fmla="*/ 975591 w 385"/>
              <a:gd name="T25" fmla="*/ 201784 h 65"/>
              <a:gd name="T26" fmla="*/ 998105 w 385"/>
              <a:gd name="T27" fmla="*/ 209257 h 65"/>
              <a:gd name="T28" fmla="*/ 1013114 w 385"/>
              <a:gd name="T29" fmla="*/ 201784 h 65"/>
              <a:gd name="T30" fmla="*/ 1065645 w 385"/>
              <a:gd name="T31" fmla="*/ 201784 h 65"/>
              <a:gd name="T32" fmla="*/ 1440873 w 385"/>
              <a:gd name="T33" fmla="*/ 33631 h 65"/>
              <a:gd name="T34" fmla="*/ 1444625 w 385"/>
              <a:gd name="T35" fmla="*/ 0 h 65"/>
              <a:gd name="T36" fmla="*/ 1414607 w 38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A-PA_任意多边形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770188" y="2954339"/>
            <a:ext cx="1371600" cy="712787"/>
          </a:xfrm>
          <a:custGeom>
            <a:avLst/>
            <a:gdLst>
              <a:gd name="T0" fmla="*/ 550889 w 366"/>
              <a:gd name="T1" fmla="*/ 652763 h 190"/>
              <a:gd name="T2" fmla="*/ 1000593 w 366"/>
              <a:gd name="T3" fmla="*/ 416418 h 190"/>
              <a:gd name="T4" fmla="*/ 1229193 w 366"/>
              <a:gd name="T5" fmla="*/ 127551 h 190"/>
              <a:gd name="T6" fmla="*/ 1371600 w 366"/>
              <a:gd name="T7" fmla="*/ 7503 h 190"/>
              <a:gd name="T8" fmla="*/ 1349115 w 366"/>
              <a:gd name="T9" fmla="*/ 0 h 190"/>
              <a:gd name="T10" fmla="*/ 1041816 w 366"/>
              <a:gd name="T11" fmla="*/ 210085 h 190"/>
              <a:gd name="T12" fmla="*/ 760751 w 366"/>
              <a:gd name="T13" fmla="*/ 517708 h 190"/>
              <a:gd name="T14" fmla="*/ 483433 w 366"/>
              <a:gd name="T15" fmla="*/ 649011 h 190"/>
              <a:gd name="T16" fmla="*/ 176134 w 366"/>
              <a:gd name="T17" fmla="*/ 622751 h 190"/>
              <a:gd name="T18" fmla="*/ 7495 w 366"/>
              <a:gd name="T19" fmla="*/ 675272 h 190"/>
              <a:gd name="T20" fmla="*/ 206115 w 366"/>
              <a:gd name="T21" fmla="*/ 709035 h 190"/>
              <a:gd name="T22" fmla="*/ 423472 w 366"/>
              <a:gd name="T23" fmla="*/ 686526 h 190"/>
              <a:gd name="T24" fmla="*/ 464695 w 366"/>
              <a:gd name="T25" fmla="*/ 690278 h 190"/>
              <a:gd name="T26" fmla="*/ 550889 w 366"/>
              <a:gd name="T27" fmla="*/ 652763 h 1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PA-PA_任意多边形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35326" y="3446464"/>
            <a:ext cx="911225" cy="225425"/>
          </a:xfrm>
          <a:custGeom>
            <a:avLst/>
            <a:gdLst>
              <a:gd name="T0" fmla="*/ 877476 w 243"/>
              <a:gd name="T1" fmla="*/ 15028 h 60"/>
              <a:gd name="T2" fmla="*/ 787478 w 243"/>
              <a:gd name="T3" fmla="*/ 86413 h 60"/>
              <a:gd name="T4" fmla="*/ 389989 w 243"/>
              <a:gd name="T5" fmla="*/ 184097 h 60"/>
              <a:gd name="T6" fmla="*/ 63748 w 243"/>
              <a:gd name="T7" fmla="*/ 165312 h 60"/>
              <a:gd name="T8" fmla="*/ 63748 w 243"/>
              <a:gd name="T9" fmla="*/ 165312 h 60"/>
              <a:gd name="T10" fmla="*/ 86248 w 243"/>
              <a:gd name="T11" fmla="*/ 161555 h 60"/>
              <a:gd name="T12" fmla="*/ 0 w 243"/>
              <a:gd name="T13" fmla="*/ 199125 h 60"/>
              <a:gd name="T14" fmla="*/ 359990 w 243"/>
              <a:gd name="T15" fmla="*/ 225425 h 60"/>
              <a:gd name="T16" fmla="*/ 794978 w 243"/>
              <a:gd name="T17" fmla="*/ 105198 h 60"/>
              <a:gd name="T18" fmla="*/ 888726 w 243"/>
              <a:gd name="T19" fmla="*/ 30057 h 60"/>
              <a:gd name="T20" fmla="*/ 903725 w 243"/>
              <a:gd name="T21" fmla="*/ 3757 h 60"/>
              <a:gd name="T22" fmla="*/ 877476 w 243"/>
              <a:gd name="T23" fmla="*/ 15028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PA-PA_任意多边形 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716464" y="3284539"/>
            <a:ext cx="465137" cy="376237"/>
          </a:xfrm>
          <a:custGeom>
            <a:avLst/>
            <a:gdLst>
              <a:gd name="T0" fmla="*/ 453884 w 124"/>
              <a:gd name="T1" fmla="*/ 86535 h 100"/>
              <a:gd name="T2" fmla="*/ 408870 w 124"/>
              <a:gd name="T3" fmla="*/ 11287 h 100"/>
              <a:gd name="T4" fmla="*/ 206311 w 124"/>
              <a:gd name="T5" fmla="*/ 67723 h 100"/>
              <a:gd name="T6" fmla="*/ 108782 w 124"/>
              <a:gd name="T7" fmla="*/ 124158 h 100"/>
              <a:gd name="T8" fmla="*/ 48764 w 124"/>
              <a:gd name="T9" fmla="*/ 173069 h 100"/>
              <a:gd name="T10" fmla="*/ 18756 w 124"/>
              <a:gd name="T11" fmla="*/ 214455 h 100"/>
              <a:gd name="T12" fmla="*/ 37511 w 124"/>
              <a:gd name="T13" fmla="*/ 206930 h 100"/>
              <a:gd name="T14" fmla="*/ 63769 w 124"/>
              <a:gd name="T15" fmla="*/ 184356 h 100"/>
              <a:gd name="T16" fmla="*/ 67520 w 124"/>
              <a:gd name="T17" fmla="*/ 184356 h 100"/>
              <a:gd name="T18" fmla="*/ 11253 w 124"/>
              <a:gd name="T19" fmla="*/ 293465 h 100"/>
              <a:gd name="T20" fmla="*/ 93778 w 124"/>
              <a:gd name="T21" fmla="*/ 376237 h 100"/>
              <a:gd name="T22" fmla="*/ 318844 w 124"/>
              <a:gd name="T23" fmla="*/ 255841 h 100"/>
              <a:gd name="T24" fmla="*/ 322595 w 124"/>
              <a:gd name="T25" fmla="*/ 255841 h 100"/>
              <a:gd name="T26" fmla="*/ 461386 w 124"/>
              <a:gd name="T27" fmla="*/ 79010 h 100"/>
              <a:gd name="T28" fmla="*/ 453884 w 124"/>
              <a:gd name="T29" fmla="*/ 86535 h 100"/>
              <a:gd name="T30" fmla="*/ 296337 w 124"/>
              <a:gd name="T31" fmla="*/ 248316 h 100"/>
              <a:gd name="T32" fmla="*/ 123786 w 124"/>
              <a:gd name="T33" fmla="*/ 342376 h 100"/>
              <a:gd name="T34" fmla="*/ 97529 w 124"/>
              <a:gd name="T35" fmla="*/ 323564 h 100"/>
              <a:gd name="T36" fmla="*/ 213813 w 124"/>
              <a:gd name="T37" fmla="*/ 161782 h 100"/>
              <a:gd name="T38" fmla="*/ 401368 w 124"/>
              <a:gd name="T39" fmla="*/ 30099 h 100"/>
              <a:gd name="T40" fmla="*/ 438879 w 124"/>
              <a:gd name="T41" fmla="*/ 67723 h 100"/>
              <a:gd name="T42" fmla="*/ 296337 w 124"/>
              <a:gd name="T43" fmla="*/ 248316 h 1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PA-PA_任意多边形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319714" y="3295650"/>
            <a:ext cx="333375" cy="357188"/>
          </a:xfrm>
          <a:custGeom>
            <a:avLst/>
            <a:gdLst>
              <a:gd name="T0" fmla="*/ 288426 w 89"/>
              <a:gd name="T1" fmla="*/ 131596 h 95"/>
              <a:gd name="T2" fmla="*/ 333375 w 89"/>
              <a:gd name="T3" fmla="*/ 45118 h 95"/>
              <a:gd name="T4" fmla="*/ 280934 w 89"/>
              <a:gd name="T5" fmla="*/ 0 h 95"/>
              <a:gd name="T6" fmla="*/ 142340 w 89"/>
              <a:gd name="T7" fmla="*/ 67678 h 95"/>
              <a:gd name="T8" fmla="*/ 37458 w 89"/>
              <a:gd name="T9" fmla="*/ 161675 h 95"/>
              <a:gd name="T10" fmla="*/ 3746 w 89"/>
              <a:gd name="T11" fmla="*/ 199273 h 95"/>
              <a:gd name="T12" fmla="*/ 41204 w 89"/>
              <a:gd name="T13" fmla="*/ 180474 h 95"/>
              <a:gd name="T14" fmla="*/ 127357 w 89"/>
              <a:gd name="T15" fmla="*/ 105276 h 95"/>
              <a:gd name="T16" fmla="*/ 209764 w 89"/>
              <a:gd name="T17" fmla="*/ 48878 h 95"/>
              <a:gd name="T18" fmla="*/ 239730 w 89"/>
              <a:gd name="T19" fmla="*/ 45118 h 95"/>
              <a:gd name="T20" fmla="*/ 224747 w 89"/>
              <a:gd name="T21" fmla="*/ 82717 h 95"/>
              <a:gd name="T22" fmla="*/ 142340 w 89"/>
              <a:gd name="T23" fmla="*/ 187994 h 95"/>
              <a:gd name="T24" fmla="*/ 52441 w 89"/>
              <a:gd name="T25" fmla="*/ 327109 h 95"/>
              <a:gd name="T26" fmla="*/ 78662 w 89"/>
              <a:gd name="T27" fmla="*/ 357188 h 95"/>
              <a:gd name="T28" fmla="*/ 131103 w 89"/>
              <a:gd name="T29" fmla="*/ 338389 h 95"/>
              <a:gd name="T30" fmla="*/ 149831 w 89"/>
              <a:gd name="T31" fmla="*/ 327109 h 95"/>
              <a:gd name="T32" fmla="*/ 202272 w 89"/>
              <a:gd name="T33" fmla="*/ 251912 h 95"/>
              <a:gd name="T34" fmla="*/ 288426 w 89"/>
              <a:gd name="T35" fmla="*/ 131596 h 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PA-PA_任意多边形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470525" y="3295651"/>
            <a:ext cx="501650" cy="327025"/>
          </a:xfrm>
          <a:custGeom>
            <a:avLst/>
            <a:gdLst>
              <a:gd name="T0" fmla="*/ 456726 w 134"/>
              <a:gd name="T1" fmla="*/ 0 h 87"/>
              <a:gd name="T2" fmla="*/ 235850 w 134"/>
              <a:gd name="T3" fmla="*/ 109008 h 87"/>
              <a:gd name="T4" fmla="*/ 44924 w 134"/>
              <a:gd name="T5" fmla="*/ 263124 h 87"/>
              <a:gd name="T6" fmla="*/ 44924 w 134"/>
              <a:gd name="T7" fmla="*/ 263124 h 87"/>
              <a:gd name="T8" fmla="*/ 52411 w 134"/>
              <a:gd name="T9" fmla="*/ 251847 h 87"/>
              <a:gd name="T10" fmla="*/ 0 w 134"/>
              <a:gd name="T11" fmla="*/ 327025 h 87"/>
              <a:gd name="T12" fmla="*/ 213388 w 134"/>
              <a:gd name="T13" fmla="*/ 154115 h 87"/>
              <a:gd name="T14" fmla="*/ 370622 w 134"/>
              <a:gd name="T15" fmla="*/ 48866 h 87"/>
              <a:gd name="T16" fmla="*/ 426777 w 134"/>
              <a:gd name="T17" fmla="*/ 33830 h 87"/>
              <a:gd name="T18" fmla="*/ 426777 w 134"/>
              <a:gd name="T19" fmla="*/ 56384 h 87"/>
              <a:gd name="T20" fmla="*/ 501650 w 134"/>
              <a:gd name="T21" fmla="*/ 11277 h 87"/>
              <a:gd name="T22" fmla="*/ 456726 w 134"/>
              <a:gd name="T23" fmla="*/ 0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PA-PA_任意多边形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53275" y="3243264"/>
            <a:ext cx="217488" cy="104775"/>
          </a:xfrm>
          <a:custGeom>
            <a:avLst/>
            <a:gdLst>
              <a:gd name="T0" fmla="*/ 101244 w 58"/>
              <a:gd name="T1" fmla="*/ 104775 h 28"/>
              <a:gd name="T2" fmla="*/ 187490 w 58"/>
              <a:gd name="T3" fmla="*/ 78581 h 28"/>
              <a:gd name="T4" fmla="*/ 209988 w 58"/>
              <a:gd name="T5" fmla="*/ 48646 h 28"/>
              <a:gd name="T6" fmla="*/ 179990 w 58"/>
              <a:gd name="T7" fmla="*/ 67355 h 28"/>
              <a:gd name="T8" fmla="*/ 108744 w 58"/>
              <a:gd name="T9" fmla="*/ 86065 h 28"/>
              <a:gd name="T10" fmla="*/ 33748 w 58"/>
              <a:gd name="T11" fmla="*/ 3742 h 28"/>
              <a:gd name="T12" fmla="*/ 33748 w 58"/>
              <a:gd name="T13" fmla="*/ 0 h 28"/>
              <a:gd name="T14" fmla="*/ 0 w 58"/>
              <a:gd name="T15" fmla="*/ 11226 h 28"/>
              <a:gd name="T16" fmla="*/ 101244 w 58"/>
              <a:gd name="T17" fmla="*/ 104775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PA-PA_任意多边形 1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337425" y="2774950"/>
            <a:ext cx="1147763" cy="889000"/>
          </a:xfrm>
          <a:custGeom>
            <a:avLst/>
            <a:gdLst>
              <a:gd name="T0" fmla="*/ 1106504 w 306"/>
              <a:gd name="T1" fmla="*/ 3751 h 237"/>
              <a:gd name="T2" fmla="*/ 956469 w 306"/>
              <a:gd name="T3" fmla="*/ 86274 h 237"/>
              <a:gd name="T4" fmla="*/ 633895 w 306"/>
              <a:gd name="T5" fmla="*/ 453878 h 237"/>
              <a:gd name="T6" fmla="*/ 330076 w 306"/>
              <a:gd name="T7" fmla="*/ 738958 h 237"/>
              <a:gd name="T8" fmla="*/ 105024 w 306"/>
              <a:gd name="T9" fmla="*/ 851489 h 237"/>
              <a:gd name="T10" fmla="*/ 75017 w 306"/>
              <a:gd name="T11" fmla="*/ 821481 h 237"/>
              <a:gd name="T12" fmla="*/ 0 w 306"/>
              <a:gd name="T13" fmla="*/ 873996 h 237"/>
              <a:gd name="T14" fmla="*/ 60014 w 306"/>
              <a:gd name="T15" fmla="*/ 889000 h 237"/>
              <a:gd name="T16" fmla="*/ 562629 w 306"/>
              <a:gd name="T17" fmla="*/ 566409 h 237"/>
              <a:gd name="T18" fmla="*/ 555127 w 306"/>
              <a:gd name="T19" fmla="*/ 577662 h 237"/>
              <a:gd name="T20" fmla="*/ 817687 w 306"/>
              <a:gd name="T21" fmla="*/ 363852 h 237"/>
              <a:gd name="T22" fmla="*/ 978974 w 306"/>
              <a:gd name="T23" fmla="*/ 225063 h 237"/>
              <a:gd name="T24" fmla="*/ 1114005 w 306"/>
              <a:gd name="T25" fmla="*/ 93776 h 237"/>
              <a:gd name="T26" fmla="*/ 1106504 w 306"/>
              <a:gd name="T27" fmla="*/ 3751 h 237"/>
              <a:gd name="T28" fmla="*/ 1083998 w 306"/>
              <a:gd name="T29" fmla="*/ 105030 h 237"/>
              <a:gd name="T30" fmla="*/ 963971 w 306"/>
              <a:gd name="T31" fmla="*/ 213810 h 237"/>
              <a:gd name="T32" fmla="*/ 858947 w 306"/>
              <a:gd name="T33" fmla="*/ 300084 h 237"/>
              <a:gd name="T34" fmla="*/ 1012732 w 306"/>
              <a:gd name="T35" fmla="*/ 101278 h 237"/>
              <a:gd name="T36" fmla="*/ 1110254 w 306"/>
              <a:gd name="T37" fmla="*/ 22506 h 237"/>
              <a:gd name="T38" fmla="*/ 1083998 w 306"/>
              <a:gd name="T39" fmla="*/ 105030 h 2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06" h="237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PA-PA_任意多边形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700963" y="3757613"/>
            <a:ext cx="330200" cy="296862"/>
          </a:xfrm>
          <a:custGeom>
            <a:avLst/>
            <a:gdLst>
              <a:gd name="T0" fmla="*/ 11257 w 88"/>
              <a:gd name="T1" fmla="*/ 3758 h 79"/>
              <a:gd name="T2" fmla="*/ 0 w 88"/>
              <a:gd name="T3" fmla="*/ 22546 h 79"/>
              <a:gd name="T4" fmla="*/ 288925 w 88"/>
              <a:gd name="T5" fmla="*/ 255527 h 79"/>
              <a:gd name="T6" fmla="*/ 285173 w 88"/>
              <a:gd name="T7" fmla="*/ 293104 h 79"/>
              <a:gd name="T8" fmla="*/ 307686 w 88"/>
              <a:gd name="T9" fmla="*/ 251769 h 79"/>
              <a:gd name="T10" fmla="*/ 11257 w 88"/>
              <a:gd name="T11" fmla="*/ 3758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PA-PA_任意多边形 17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6888164" y="3746501"/>
            <a:ext cx="822325" cy="644525"/>
          </a:xfrm>
          <a:custGeom>
            <a:avLst/>
            <a:gdLst>
              <a:gd name="T0" fmla="*/ 811060 w 219"/>
              <a:gd name="T1" fmla="*/ 14989 h 172"/>
              <a:gd name="T2" fmla="*/ 822325 w 219"/>
              <a:gd name="T3" fmla="*/ 0 h 172"/>
              <a:gd name="T4" fmla="*/ 717188 w 219"/>
              <a:gd name="T5" fmla="*/ 11242 h 172"/>
              <a:gd name="T6" fmla="*/ 705923 w 219"/>
              <a:gd name="T7" fmla="*/ 29978 h 172"/>
              <a:gd name="T8" fmla="*/ 311657 w 219"/>
              <a:gd name="T9" fmla="*/ 202351 h 172"/>
              <a:gd name="T10" fmla="*/ 7510 w 219"/>
              <a:gd name="T11" fmla="*/ 558339 h 172"/>
              <a:gd name="T12" fmla="*/ 93873 w 219"/>
              <a:gd name="T13" fmla="*/ 644525 h 172"/>
              <a:gd name="T14" fmla="*/ 578256 w 219"/>
              <a:gd name="T15" fmla="*/ 314768 h 172"/>
              <a:gd name="T16" fmla="*/ 796041 w 219"/>
              <a:gd name="T17" fmla="*/ 33725 h 172"/>
              <a:gd name="T18" fmla="*/ 807305 w 219"/>
              <a:gd name="T19" fmla="*/ 33725 h 172"/>
              <a:gd name="T20" fmla="*/ 818570 w 219"/>
              <a:gd name="T21" fmla="*/ 14989 h 172"/>
              <a:gd name="T22" fmla="*/ 811060 w 219"/>
              <a:gd name="T23" fmla="*/ 14989 h 172"/>
              <a:gd name="T24" fmla="*/ 499403 w 219"/>
              <a:gd name="T25" fmla="*/ 311021 h 172"/>
              <a:gd name="T26" fmla="*/ 236559 w 219"/>
              <a:gd name="T27" fmla="*/ 577075 h 172"/>
              <a:gd name="T28" fmla="*/ 108892 w 219"/>
              <a:gd name="T29" fmla="*/ 618294 h 172"/>
              <a:gd name="T30" fmla="*/ 67588 w 219"/>
              <a:gd name="T31" fmla="*/ 565833 h 172"/>
              <a:gd name="T32" fmla="*/ 326677 w 219"/>
              <a:gd name="T33" fmla="*/ 221087 h 172"/>
              <a:gd name="T34" fmla="*/ 694658 w 219"/>
              <a:gd name="T35" fmla="*/ 52461 h 172"/>
              <a:gd name="T36" fmla="*/ 499403 w 219"/>
              <a:gd name="T37" fmla="*/ 311021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PA-PA_任意多边形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612064" y="3138489"/>
            <a:ext cx="542925" cy="619125"/>
          </a:xfrm>
          <a:custGeom>
            <a:avLst/>
            <a:gdLst>
              <a:gd name="T0" fmla="*/ 535436 w 145"/>
              <a:gd name="T1" fmla="*/ 3752 h 165"/>
              <a:gd name="T2" fmla="*/ 542925 w 145"/>
              <a:gd name="T3" fmla="*/ 0 h 165"/>
              <a:gd name="T4" fmla="*/ 280823 w 145"/>
              <a:gd name="T5" fmla="*/ 213880 h 165"/>
              <a:gd name="T6" fmla="*/ 0 w 145"/>
              <a:gd name="T7" fmla="*/ 619125 h 165"/>
              <a:gd name="T8" fmla="*/ 104841 w 145"/>
              <a:gd name="T9" fmla="*/ 607868 h 165"/>
              <a:gd name="T10" fmla="*/ 269590 w 145"/>
              <a:gd name="T11" fmla="*/ 371475 h 165"/>
              <a:gd name="T12" fmla="*/ 535436 w 145"/>
              <a:gd name="T13" fmla="*/ 3752 h 1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PA-PA_任意多边形 1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04089" y="2794001"/>
            <a:ext cx="573087" cy="854075"/>
          </a:xfrm>
          <a:custGeom>
            <a:avLst/>
            <a:gdLst>
              <a:gd name="T0" fmla="*/ 479445 w 153"/>
              <a:gd name="T1" fmla="*/ 0 h 228"/>
              <a:gd name="T2" fmla="*/ 445734 w 153"/>
              <a:gd name="T3" fmla="*/ 14984 h 228"/>
              <a:gd name="T4" fmla="*/ 490682 w 153"/>
              <a:gd name="T5" fmla="*/ 89903 h 228"/>
              <a:gd name="T6" fmla="*/ 265942 w 153"/>
              <a:gd name="T7" fmla="*/ 404562 h 228"/>
              <a:gd name="T8" fmla="*/ 3746 w 153"/>
              <a:gd name="T9" fmla="*/ 775410 h 228"/>
              <a:gd name="T10" fmla="*/ 33711 w 153"/>
              <a:gd name="T11" fmla="*/ 854075 h 228"/>
              <a:gd name="T12" fmla="*/ 108624 w 153"/>
              <a:gd name="T13" fmla="*/ 801632 h 228"/>
              <a:gd name="T14" fmla="*/ 112370 w 153"/>
              <a:gd name="T15" fmla="*/ 782902 h 228"/>
              <a:gd name="T16" fmla="*/ 370821 w 153"/>
              <a:gd name="T17" fmla="*/ 427038 h 228"/>
              <a:gd name="T18" fmla="*/ 569341 w 153"/>
              <a:gd name="T19" fmla="*/ 108632 h 228"/>
              <a:gd name="T20" fmla="*/ 479445 w 153"/>
              <a:gd name="T21" fmla="*/ 0 h 2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PA-PA_任意多边形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150100" y="2782889"/>
            <a:ext cx="633413" cy="471487"/>
          </a:xfrm>
          <a:custGeom>
            <a:avLst/>
            <a:gdLst>
              <a:gd name="T0" fmla="*/ 558453 w 169"/>
              <a:gd name="T1" fmla="*/ 0 h 126"/>
              <a:gd name="T2" fmla="*/ 161164 w 169"/>
              <a:gd name="T3" fmla="*/ 160904 h 126"/>
              <a:gd name="T4" fmla="*/ 3748 w 169"/>
              <a:gd name="T5" fmla="*/ 467745 h 126"/>
              <a:gd name="T6" fmla="*/ 3748 w 169"/>
              <a:gd name="T7" fmla="*/ 471487 h 126"/>
              <a:gd name="T8" fmla="*/ 37480 w 169"/>
              <a:gd name="T9" fmla="*/ 460261 h 126"/>
              <a:gd name="T10" fmla="*/ 202392 w 169"/>
              <a:gd name="T11" fmla="*/ 198324 h 126"/>
              <a:gd name="T12" fmla="*/ 558453 w 169"/>
              <a:gd name="T13" fmla="*/ 18710 h 126"/>
              <a:gd name="T14" fmla="*/ 599681 w 169"/>
              <a:gd name="T15" fmla="*/ 26194 h 126"/>
              <a:gd name="T16" fmla="*/ 633413 w 169"/>
              <a:gd name="T17" fmla="*/ 11226 h 126"/>
              <a:gd name="T18" fmla="*/ 558453 w 169"/>
              <a:gd name="T19" fmla="*/ 0 h 1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9" h="126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PA-PA_任意多边形 21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8034339" y="3295650"/>
            <a:ext cx="382587" cy="368300"/>
          </a:xfrm>
          <a:custGeom>
            <a:avLst/>
            <a:gdLst>
              <a:gd name="T0" fmla="*/ 120027 w 102"/>
              <a:gd name="T1" fmla="*/ 349509 h 98"/>
              <a:gd name="T2" fmla="*/ 90020 w 102"/>
              <a:gd name="T3" fmla="*/ 311928 h 98"/>
              <a:gd name="T4" fmla="*/ 210048 w 102"/>
              <a:gd name="T5" fmla="*/ 131536 h 98"/>
              <a:gd name="T6" fmla="*/ 360082 w 102"/>
              <a:gd name="T7" fmla="*/ 18791 h 98"/>
              <a:gd name="T8" fmla="*/ 382587 w 102"/>
              <a:gd name="T9" fmla="*/ 7516 h 98"/>
              <a:gd name="T10" fmla="*/ 348829 w 102"/>
              <a:gd name="T11" fmla="*/ 0 h 98"/>
              <a:gd name="T12" fmla="*/ 180041 w 102"/>
              <a:gd name="T13" fmla="*/ 52614 h 98"/>
              <a:gd name="T14" fmla="*/ 82519 w 102"/>
              <a:gd name="T15" fmla="*/ 112745 h 98"/>
              <a:gd name="T16" fmla="*/ 18754 w 102"/>
              <a:gd name="T17" fmla="*/ 165359 h 98"/>
              <a:gd name="T18" fmla="*/ 3751 w 102"/>
              <a:gd name="T19" fmla="*/ 191666 h 98"/>
              <a:gd name="T20" fmla="*/ 30007 w 102"/>
              <a:gd name="T21" fmla="*/ 176634 h 98"/>
              <a:gd name="T22" fmla="*/ 67515 w 102"/>
              <a:gd name="T23" fmla="*/ 142810 h 98"/>
              <a:gd name="T24" fmla="*/ 67515 w 102"/>
              <a:gd name="T25" fmla="*/ 146568 h 98"/>
              <a:gd name="T26" fmla="*/ 3751 w 102"/>
              <a:gd name="T27" fmla="*/ 278104 h 98"/>
              <a:gd name="T28" fmla="*/ 105024 w 102"/>
              <a:gd name="T29" fmla="*/ 368300 h 98"/>
              <a:gd name="T30" fmla="*/ 116276 w 102"/>
              <a:gd name="T31" fmla="*/ 368300 h 98"/>
              <a:gd name="T32" fmla="*/ 123778 w 102"/>
              <a:gd name="T33" fmla="*/ 349509 h 98"/>
              <a:gd name="T34" fmla="*/ 120027 w 102"/>
              <a:gd name="T35" fmla="*/ 349509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PA-PA_任意多边形 22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8151813" y="3295650"/>
            <a:ext cx="360362" cy="368300"/>
          </a:xfrm>
          <a:custGeom>
            <a:avLst/>
            <a:gdLst>
              <a:gd name="T0" fmla="*/ 240241 w 96"/>
              <a:gd name="T1" fmla="*/ 255555 h 98"/>
              <a:gd name="T2" fmla="*/ 240241 w 96"/>
              <a:gd name="T3" fmla="*/ 255555 h 98"/>
              <a:gd name="T4" fmla="*/ 270272 w 96"/>
              <a:gd name="T5" fmla="*/ 221732 h 98"/>
              <a:gd name="T6" fmla="*/ 356608 w 96"/>
              <a:gd name="T7" fmla="*/ 86438 h 98"/>
              <a:gd name="T8" fmla="*/ 330332 w 96"/>
              <a:gd name="T9" fmla="*/ 15033 h 98"/>
              <a:gd name="T10" fmla="*/ 300302 w 96"/>
              <a:gd name="T11" fmla="*/ 3758 h 98"/>
              <a:gd name="T12" fmla="*/ 304055 w 96"/>
              <a:gd name="T13" fmla="*/ 33823 h 98"/>
              <a:gd name="T14" fmla="*/ 296548 w 96"/>
              <a:gd name="T15" fmla="*/ 82680 h 98"/>
              <a:gd name="T16" fmla="*/ 232734 w 96"/>
              <a:gd name="T17" fmla="*/ 135294 h 98"/>
              <a:gd name="T18" fmla="*/ 195196 w 96"/>
              <a:gd name="T19" fmla="*/ 221732 h 98"/>
              <a:gd name="T20" fmla="*/ 191442 w 96"/>
              <a:gd name="T21" fmla="*/ 225490 h 98"/>
              <a:gd name="T22" fmla="*/ 7508 w 96"/>
              <a:gd name="T23" fmla="*/ 349509 h 98"/>
              <a:gd name="T24" fmla="*/ 0 w 96"/>
              <a:gd name="T25" fmla="*/ 368300 h 98"/>
              <a:gd name="T26" fmla="*/ 202704 w 96"/>
              <a:gd name="T27" fmla="*/ 281862 h 98"/>
              <a:gd name="T28" fmla="*/ 221472 w 96"/>
              <a:gd name="T29" fmla="*/ 266830 h 98"/>
              <a:gd name="T30" fmla="*/ 225226 w 96"/>
              <a:gd name="T31" fmla="*/ 270588 h 98"/>
              <a:gd name="T32" fmla="*/ 240241 w 96"/>
              <a:gd name="T33" fmla="*/ 255555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PA-PA_任意多边形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8537575" y="3300413"/>
            <a:ext cx="333375" cy="195262"/>
          </a:xfrm>
          <a:custGeom>
            <a:avLst/>
            <a:gdLst>
              <a:gd name="T0" fmla="*/ 292171 w 89"/>
              <a:gd name="T1" fmla="*/ 0 h 52"/>
              <a:gd name="T2" fmla="*/ 172306 w 89"/>
              <a:gd name="T3" fmla="*/ 45060 h 52"/>
              <a:gd name="T4" fmla="*/ 29966 w 89"/>
              <a:gd name="T5" fmla="*/ 157712 h 52"/>
              <a:gd name="T6" fmla="*/ 7492 w 89"/>
              <a:gd name="T7" fmla="*/ 191507 h 52"/>
              <a:gd name="T8" fmla="*/ 37458 w 89"/>
              <a:gd name="T9" fmla="*/ 176487 h 52"/>
              <a:gd name="T10" fmla="*/ 108628 w 89"/>
              <a:gd name="T11" fmla="*/ 112651 h 52"/>
              <a:gd name="T12" fmla="*/ 198527 w 89"/>
              <a:gd name="T13" fmla="*/ 52571 h 52"/>
              <a:gd name="T14" fmla="*/ 183544 w 89"/>
              <a:gd name="T15" fmla="*/ 67591 h 52"/>
              <a:gd name="T16" fmla="*/ 329629 w 89"/>
              <a:gd name="T17" fmla="*/ 15020 h 52"/>
              <a:gd name="T18" fmla="*/ 292171 w 89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PA-PA_任意多边形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8548689" y="3302000"/>
            <a:ext cx="319087" cy="338138"/>
          </a:xfrm>
          <a:custGeom>
            <a:avLst/>
            <a:gdLst>
              <a:gd name="T0" fmla="*/ 120127 w 85"/>
              <a:gd name="T1" fmla="*/ 255482 h 90"/>
              <a:gd name="T2" fmla="*/ 198960 w 85"/>
              <a:gd name="T3" fmla="*/ 142769 h 90"/>
              <a:gd name="T4" fmla="*/ 304071 w 85"/>
              <a:gd name="T5" fmla="*/ 15028 h 90"/>
              <a:gd name="T6" fmla="*/ 319087 w 85"/>
              <a:gd name="T7" fmla="*/ 0 h 90"/>
              <a:gd name="T8" fmla="*/ 172682 w 85"/>
              <a:gd name="T9" fmla="*/ 52599 h 90"/>
              <a:gd name="T10" fmla="*/ 41294 w 85"/>
              <a:gd name="T11" fmla="*/ 202883 h 90"/>
              <a:gd name="T12" fmla="*/ 3754 w 85"/>
              <a:gd name="T13" fmla="*/ 285539 h 90"/>
              <a:gd name="T14" fmla="*/ 33786 w 85"/>
              <a:gd name="T15" fmla="*/ 338138 h 90"/>
              <a:gd name="T16" fmla="*/ 116373 w 85"/>
              <a:gd name="T17" fmla="*/ 285539 h 90"/>
              <a:gd name="T18" fmla="*/ 120127 w 85"/>
              <a:gd name="T19" fmla="*/ 255482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PA-PA_任意多边形 2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582025" y="3282951"/>
            <a:ext cx="623888" cy="365125"/>
          </a:xfrm>
          <a:custGeom>
            <a:avLst/>
            <a:gdLst>
              <a:gd name="T0" fmla="*/ 571271 w 166"/>
              <a:gd name="T1" fmla="*/ 0 h 97"/>
              <a:gd name="T2" fmla="*/ 511137 w 166"/>
              <a:gd name="T3" fmla="*/ 22585 h 97"/>
              <a:gd name="T4" fmla="*/ 289394 w 166"/>
              <a:gd name="T5" fmla="*/ 199501 h 97"/>
              <a:gd name="T6" fmla="*/ 135301 w 166"/>
              <a:gd name="T7" fmla="*/ 308662 h 97"/>
              <a:gd name="T8" fmla="*/ 86442 w 166"/>
              <a:gd name="T9" fmla="*/ 312427 h 97"/>
              <a:gd name="T10" fmla="*/ 82684 w 166"/>
              <a:gd name="T11" fmla="*/ 304898 h 97"/>
              <a:gd name="T12" fmla="*/ 0 w 166"/>
              <a:gd name="T13" fmla="*/ 357597 h 97"/>
              <a:gd name="T14" fmla="*/ 37584 w 166"/>
              <a:gd name="T15" fmla="*/ 365125 h 97"/>
              <a:gd name="T16" fmla="*/ 255569 w 166"/>
              <a:gd name="T17" fmla="*/ 248436 h 97"/>
              <a:gd name="T18" fmla="*/ 409661 w 166"/>
              <a:gd name="T19" fmla="*/ 131746 h 97"/>
              <a:gd name="T20" fmla="*/ 405903 w 166"/>
              <a:gd name="T21" fmla="*/ 131746 h 97"/>
              <a:gd name="T22" fmla="*/ 409661 w 166"/>
              <a:gd name="T23" fmla="*/ 131746 h 97"/>
              <a:gd name="T24" fmla="*/ 420936 w 166"/>
              <a:gd name="T25" fmla="*/ 120454 h 97"/>
              <a:gd name="T26" fmla="*/ 424695 w 166"/>
              <a:gd name="T27" fmla="*/ 120454 h 97"/>
              <a:gd name="T28" fmla="*/ 420936 w 166"/>
              <a:gd name="T29" fmla="*/ 124218 h 97"/>
              <a:gd name="T30" fmla="*/ 575029 w 166"/>
              <a:gd name="T31" fmla="*/ 60227 h 97"/>
              <a:gd name="T32" fmla="*/ 601338 w 166"/>
              <a:gd name="T33" fmla="*/ 30113 h 97"/>
              <a:gd name="T34" fmla="*/ 571271 w 166"/>
              <a:gd name="T35" fmla="*/ 0 h 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PA-PA_任意多边形 2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875714" y="3330576"/>
            <a:ext cx="280987" cy="296863"/>
          </a:xfrm>
          <a:custGeom>
            <a:avLst/>
            <a:gdLst>
              <a:gd name="T0" fmla="*/ 123634 w 75"/>
              <a:gd name="T1" fmla="*/ 206677 h 79"/>
              <a:gd name="T2" fmla="*/ 198564 w 75"/>
              <a:gd name="T3" fmla="*/ 101460 h 79"/>
              <a:gd name="T4" fmla="*/ 280987 w 75"/>
              <a:gd name="T5" fmla="*/ 0 h 79"/>
              <a:gd name="T6" fmla="*/ 127381 w 75"/>
              <a:gd name="T7" fmla="*/ 63882 h 79"/>
              <a:gd name="T8" fmla="*/ 33718 w 75"/>
              <a:gd name="T9" fmla="*/ 169099 h 79"/>
              <a:gd name="T10" fmla="*/ 0 w 75"/>
              <a:gd name="T11" fmla="*/ 251770 h 79"/>
              <a:gd name="T12" fmla="*/ 33718 w 75"/>
              <a:gd name="T13" fmla="*/ 296863 h 79"/>
              <a:gd name="T14" fmla="*/ 112395 w 75"/>
              <a:gd name="T15" fmla="*/ 244254 h 79"/>
              <a:gd name="T16" fmla="*/ 123634 w 75"/>
              <a:gd name="T17" fmla="*/ 20667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PA-PA_任意多边形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8909050" y="3409951"/>
            <a:ext cx="355600" cy="225425"/>
          </a:xfrm>
          <a:custGeom>
            <a:avLst/>
            <a:gdLst>
              <a:gd name="T0" fmla="*/ 348114 w 95"/>
              <a:gd name="T1" fmla="*/ 7514 h 60"/>
              <a:gd name="T2" fmla="*/ 318168 w 95"/>
              <a:gd name="T3" fmla="*/ 22543 h 60"/>
              <a:gd name="T4" fmla="*/ 220846 w 95"/>
              <a:gd name="T5" fmla="*/ 105198 h 60"/>
              <a:gd name="T6" fmla="*/ 127267 w 95"/>
              <a:gd name="T7" fmla="*/ 169069 h 60"/>
              <a:gd name="T8" fmla="*/ 82349 w 95"/>
              <a:gd name="T9" fmla="*/ 172826 h 60"/>
              <a:gd name="T10" fmla="*/ 78606 w 95"/>
              <a:gd name="T11" fmla="*/ 165312 h 60"/>
              <a:gd name="T12" fmla="*/ 0 w 95"/>
              <a:gd name="T13" fmla="*/ 217911 h 60"/>
              <a:gd name="T14" fmla="*/ 29945 w 95"/>
              <a:gd name="T15" fmla="*/ 225425 h 60"/>
              <a:gd name="T16" fmla="*/ 205874 w 95"/>
              <a:gd name="T17" fmla="*/ 142769 h 60"/>
              <a:gd name="T18" fmla="*/ 333141 w 95"/>
              <a:gd name="T19" fmla="*/ 33814 h 60"/>
              <a:gd name="T20" fmla="*/ 348114 w 95"/>
              <a:gd name="T21" fmla="*/ 7514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PA-PA_任意多边形 28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240214" y="2478088"/>
            <a:ext cx="911225" cy="869950"/>
          </a:xfrm>
          <a:custGeom>
            <a:avLst/>
            <a:gdLst>
              <a:gd name="T0" fmla="*/ 0 w 243"/>
              <a:gd name="T1" fmla="*/ 869950 h 232"/>
              <a:gd name="T2" fmla="*/ 168745 w 243"/>
              <a:gd name="T3" fmla="*/ 787455 h 232"/>
              <a:gd name="T4" fmla="*/ 479987 w 243"/>
              <a:gd name="T5" fmla="*/ 397477 h 232"/>
              <a:gd name="T6" fmla="*/ 753729 w 243"/>
              <a:gd name="T7" fmla="*/ 104994 h 232"/>
              <a:gd name="T8" fmla="*/ 884976 w 243"/>
              <a:gd name="T9" fmla="*/ 22499 h 232"/>
              <a:gd name="T10" fmla="*/ 903725 w 243"/>
              <a:gd name="T11" fmla="*/ 26248 h 232"/>
              <a:gd name="T12" fmla="*/ 911225 w 243"/>
              <a:gd name="T13" fmla="*/ 0 h 232"/>
              <a:gd name="T14" fmla="*/ 907475 w 243"/>
              <a:gd name="T15" fmla="*/ 0 h 232"/>
              <a:gd name="T16" fmla="*/ 734980 w 243"/>
              <a:gd name="T17" fmla="*/ 82495 h 232"/>
              <a:gd name="T18" fmla="*/ 258743 w 243"/>
              <a:gd name="T19" fmla="*/ 554968 h 232"/>
              <a:gd name="T20" fmla="*/ 11250 w 243"/>
              <a:gd name="T21" fmla="*/ 862450 h 232"/>
              <a:gd name="T22" fmla="*/ 0 w 243"/>
              <a:gd name="T23" fmla="*/ 869950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PA-PA_任意多边形 29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408488" y="3295651"/>
            <a:ext cx="277812" cy="365125"/>
          </a:xfrm>
          <a:custGeom>
            <a:avLst/>
            <a:gdLst>
              <a:gd name="T0" fmla="*/ 112626 w 74"/>
              <a:gd name="T1" fmla="*/ 316191 h 97"/>
              <a:gd name="T2" fmla="*/ 123889 w 74"/>
              <a:gd name="T3" fmla="*/ 271021 h 97"/>
              <a:gd name="T4" fmla="*/ 191465 w 74"/>
              <a:gd name="T5" fmla="*/ 180680 h 97"/>
              <a:gd name="T6" fmla="*/ 274058 w 74"/>
              <a:gd name="T7" fmla="*/ 52698 h 97"/>
              <a:gd name="T8" fmla="*/ 210236 w 74"/>
              <a:gd name="T9" fmla="*/ 0 h 97"/>
              <a:gd name="T10" fmla="*/ 172694 w 74"/>
              <a:gd name="T11" fmla="*/ 33878 h 97"/>
              <a:gd name="T12" fmla="*/ 176448 w 74"/>
              <a:gd name="T13" fmla="*/ 33878 h 97"/>
              <a:gd name="T14" fmla="*/ 172694 w 74"/>
              <a:gd name="T15" fmla="*/ 63991 h 97"/>
              <a:gd name="T16" fmla="*/ 86347 w 74"/>
              <a:gd name="T17" fmla="*/ 165624 h 97"/>
              <a:gd name="T18" fmla="*/ 0 w 74"/>
              <a:gd name="T19" fmla="*/ 308662 h 97"/>
              <a:gd name="T20" fmla="*/ 63822 w 74"/>
              <a:gd name="T21" fmla="*/ 365125 h 97"/>
              <a:gd name="T22" fmla="*/ 71330 w 74"/>
              <a:gd name="T23" fmla="*/ 361361 h 97"/>
              <a:gd name="T24" fmla="*/ 112626 w 74"/>
              <a:gd name="T25" fmla="*/ 316191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PA-PA_任意多边形 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479925" y="3438525"/>
            <a:ext cx="319088" cy="217488"/>
          </a:xfrm>
          <a:custGeom>
            <a:avLst/>
            <a:gdLst>
              <a:gd name="T0" fmla="*/ 315334 w 85"/>
              <a:gd name="T1" fmla="*/ 3750 h 58"/>
              <a:gd name="T2" fmla="*/ 289056 w 85"/>
              <a:gd name="T3" fmla="*/ 14999 h 58"/>
              <a:gd name="T4" fmla="*/ 191453 w 85"/>
              <a:gd name="T5" fmla="*/ 101244 h 58"/>
              <a:gd name="T6" fmla="*/ 93849 w 85"/>
              <a:gd name="T7" fmla="*/ 164991 h 58"/>
              <a:gd name="T8" fmla="*/ 41294 w 85"/>
              <a:gd name="T9" fmla="*/ 172490 h 58"/>
              <a:gd name="T10" fmla="*/ 41294 w 85"/>
              <a:gd name="T11" fmla="*/ 172490 h 58"/>
              <a:gd name="T12" fmla="*/ 0 w 85"/>
              <a:gd name="T13" fmla="*/ 217488 h 58"/>
              <a:gd name="T14" fmla="*/ 176437 w 85"/>
              <a:gd name="T15" fmla="*/ 138742 h 58"/>
              <a:gd name="T16" fmla="*/ 300318 w 85"/>
              <a:gd name="T17" fmla="*/ 29998 h 58"/>
              <a:gd name="T18" fmla="*/ 315334 w 85"/>
              <a:gd name="T19" fmla="*/ 375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58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PA-PA_任意多边形 31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191000" y="3295650"/>
            <a:ext cx="427038" cy="300038"/>
          </a:xfrm>
          <a:custGeom>
            <a:avLst/>
            <a:gdLst>
              <a:gd name="T0" fmla="*/ 179805 w 114"/>
              <a:gd name="T1" fmla="*/ 153769 h 80"/>
              <a:gd name="T2" fmla="*/ 340881 w 114"/>
              <a:gd name="T3" fmla="*/ 48756 h 80"/>
              <a:gd name="T4" fmla="*/ 389579 w 114"/>
              <a:gd name="T5" fmla="*/ 33754 h 80"/>
              <a:gd name="T6" fmla="*/ 427038 w 114"/>
              <a:gd name="T7" fmla="*/ 0 h 80"/>
              <a:gd name="T8" fmla="*/ 427038 w 114"/>
              <a:gd name="T9" fmla="*/ 0 h 80"/>
              <a:gd name="T10" fmla="*/ 202281 w 114"/>
              <a:gd name="T11" fmla="*/ 108764 h 80"/>
              <a:gd name="T12" fmla="*/ 22476 w 114"/>
              <a:gd name="T13" fmla="*/ 255032 h 80"/>
              <a:gd name="T14" fmla="*/ 0 w 114"/>
              <a:gd name="T15" fmla="*/ 300038 h 80"/>
              <a:gd name="T16" fmla="*/ 179805 w 114"/>
              <a:gd name="T17" fmla="*/ 153769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PA-PA_任意多边形 32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105275" y="2478088"/>
            <a:ext cx="1112838" cy="1001712"/>
          </a:xfrm>
          <a:custGeom>
            <a:avLst/>
            <a:gdLst>
              <a:gd name="T0" fmla="*/ 1045393 w 297"/>
              <a:gd name="T1" fmla="*/ 0 h 267"/>
              <a:gd name="T2" fmla="*/ 1037899 w 297"/>
              <a:gd name="T3" fmla="*/ 26262 h 267"/>
              <a:gd name="T4" fmla="*/ 1037899 w 297"/>
              <a:gd name="T5" fmla="*/ 26262 h 267"/>
              <a:gd name="T6" fmla="*/ 1056634 w 297"/>
              <a:gd name="T7" fmla="*/ 60028 h 267"/>
              <a:gd name="T8" fmla="*/ 666953 w 297"/>
              <a:gd name="T9" fmla="*/ 487725 h 267"/>
              <a:gd name="T10" fmla="*/ 299754 w 297"/>
              <a:gd name="T11" fmla="*/ 791615 h 267"/>
              <a:gd name="T12" fmla="*/ 310995 w 297"/>
              <a:gd name="T13" fmla="*/ 772856 h 267"/>
              <a:gd name="T14" fmla="*/ 303501 w 297"/>
              <a:gd name="T15" fmla="*/ 787863 h 267"/>
              <a:gd name="T16" fmla="*/ 134889 w 297"/>
              <a:gd name="T17" fmla="*/ 870401 h 267"/>
              <a:gd name="T18" fmla="*/ 146130 w 297"/>
              <a:gd name="T19" fmla="*/ 862898 h 267"/>
              <a:gd name="T20" fmla="*/ 11241 w 297"/>
              <a:gd name="T21" fmla="*/ 979202 h 267"/>
              <a:gd name="T22" fmla="*/ 0 w 297"/>
              <a:gd name="T23" fmla="*/ 997960 h 267"/>
              <a:gd name="T24" fmla="*/ 22482 w 297"/>
              <a:gd name="T25" fmla="*/ 990457 h 267"/>
              <a:gd name="T26" fmla="*/ 101167 w 297"/>
              <a:gd name="T27" fmla="*/ 922926 h 267"/>
              <a:gd name="T28" fmla="*/ 101167 w 297"/>
              <a:gd name="T29" fmla="*/ 922926 h 267"/>
              <a:gd name="T30" fmla="*/ 97420 w 297"/>
              <a:gd name="T31" fmla="*/ 926677 h 267"/>
              <a:gd name="T32" fmla="*/ 281020 w 297"/>
              <a:gd name="T33" fmla="*/ 832884 h 267"/>
              <a:gd name="T34" fmla="*/ 685688 w 297"/>
              <a:gd name="T35" fmla="*/ 510235 h 267"/>
              <a:gd name="T36" fmla="*/ 1105344 w 297"/>
              <a:gd name="T37" fmla="*/ 75035 h 267"/>
              <a:gd name="T38" fmla="*/ 1045393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PA-PA_任意多边形 33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044951" y="3311526"/>
            <a:ext cx="341313" cy="341313"/>
          </a:xfrm>
          <a:custGeom>
            <a:avLst/>
            <a:gdLst>
              <a:gd name="T0" fmla="*/ 123773 w 91"/>
              <a:gd name="T1" fmla="*/ 138776 h 91"/>
              <a:gd name="T2" fmla="*/ 63762 w 91"/>
              <a:gd name="T3" fmla="*/ 225042 h 91"/>
              <a:gd name="T4" fmla="*/ 15003 w 91"/>
              <a:gd name="T5" fmla="*/ 311307 h 91"/>
              <a:gd name="T6" fmla="*/ 41258 w 91"/>
              <a:gd name="T7" fmla="*/ 341313 h 91"/>
              <a:gd name="T8" fmla="*/ 97518 w 91"/>
              <a:gd name="T9" fmla="*/ 322560 h 91"/>
              <a:gd name="T10" fmla="*/ 146277 w 91"/>
              <a:gd name="T11" fmla="*/ 285053 h 91"/>
              <a:gd name="T12" fmla="*/ 168781 w 91"/>
              <a:gd name="T13" fmla="*/ 240044 h 91"/>
              <a:gd name="T14" fmla="*/ 161280 w 91"/>
              <a:gd name="T15" fmla="*/ 247546 h 91"/>
              <a:gd name="T16" fmla="*/ 157529 w 91"/>
              <a:gd name="T17" fmla="*/ 247546 h 91"/>
              <a:gd name="T18" fmla="*/ 326310 w 91"/>
              <a:gd name="T19" fmla="*/ 11252 h 91"/>
              <a:gd name="T20" fmla="*/ 341313 w 91"/>
              <a:gd name="T21" fmla="*/ 0 h 91"/>
              <a:gd name="T22" fmla="*/ 157529 w 91"/>
              <a:gd name="T23" fmla="*/ 93767 h 91"/>
              <a:gd name="T24" fmla="*/ 123773 w 91"/>
              <a:gd name="T25" fmla="*/ 13877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PA-PA_任意多边形 34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064251" y="3213101"/>
            <a:ext cx="608013" cy="360363"/>
          </a:xfrm>
          <a:custGeom>
            <a:avLst/>
            <a:gdLst>
              <a:gd name="T0" fmla="*/ 581741 w 162"/>
              <a:gd name="T1" fmla="*/ 3754 h 96"/>
              <a:gd name="T2" fmla="*/ 476652 w 162"/>
              <a:gd name="T3" fmla="*/ 22523 h 96"/>
              <a:gd name="T4" fmla="*/ 341538 w 162"/>
              <a:gd name="T5" fmla="*/ 105106 h 96"/>
              <a:gd name="T6" fmla="*/ 165139 w 162"/>
              <a:gd name="T7" fmla="*/ 259011 h 96"/>
              <a:gd name="T8" fmla="*/ 161386 w 162"/>
              <a:gd name="T9" fmla="*/ 255257 h 96"/>
              <a:gd name="T10" fmla="*/ 326526 w 162"/>
              <a:gd name="T11" fmla="*/ 30030 h 96"/>
              <a:gd name="T12" fmla="*/ 337785 w 162"/>
              <a:gd name="T13" fmla="*/ 18769 h 96"/>
              <a:gd name="T14" fmla="*/ 157633 w 162"/>
              <a:gd name="T15" fmla="*/ 108860 h 96"/>
              <a:gd name="T16" fmla="*/ 157633 w 162"/>
              <a:gd name="T17" fmla="*/ 108860 h 96"/>
              <a:gd name="T18" fmla="*/ 97582 w 162"/>
              <a:gd name="T19" fmla="*/ 191443 h 96"/>
              <a:gd name="T20" fmla="*/ 11260 w 162"/>
              <a:gd name="T21" fmla="*/ 330333 h 96"/>
              <a:gd name="T22" fmla="*/ 41285 w 162"/>
              <a:gd name="T23" fmla="*/ 360363 h 96"/>
              <a:gd name="T24" fmla="*/ 93829 w 162"/>
              <a:gd name="T25" fmla="*/ 341594 h 96"/>
              <a:gd name="T26" fmla="*/ 322772 w 162"/>
              <a:gd name="T27" fmla="*/ 146397 h 96"/>
              <a:gd name="T28" fmla="*/ 476652 w 162"/>
              <a:gd name="T29" fmla="*/ 45045 h 96"/>
              <a:gd name="T30" fmla="*/ 540456 w 162"/>
              <a:gd name="T31" fmla="*/ 33784 h 96"/>
              <a:gd name="T32" fmla="*/ 547962 w 162"/>
              <a:gd name="T33" fmla="*/ 37538 h 96"/>
              <a:gd name="T34" fmla="*/ 608013 w 162"/>
              <a:gd name="T35" fmla="*/ 7508 h 96"/>
              <a:gd name="T36" fmla="*/ 581741 w 162"/>
              <a:gd name="T37" fmla="*/ 3754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PA-PA_任意多边形 3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415089" y="3213101"/>
            <a:ext cx="314325" cy="360363"/>
          </a:xfrm>
          <a:custGeom>
            <a:avLst/>
            <a:gdLst>
              <a:gd name="T0" fmla="*/ 258196 w 84"/>
              <a:gd name="T1" fmla="*/ 0 h 96"/>
              <a:gd name="T2" fmla="*/ 198324 w 84"/>
              <a:gd name="T3" fmla="*/ 30030 h 96"/>
              <a:gd name="T4" fmla="*/ 194582 w 84"/>
              <a:gd name="T5" fmla="*/ 86337 h 96"/>
              <a:gd name="T6" fmla="*/ 130969 w 84"/>
              <a:gd name="T7" fmla="*/ 112613 h 96"/>
              <a:gd name="T8" fmla="*/ 44904 w 84"/>
              <a:gd name="T9" fmla="*/ 150151 h 96"/>
              <a:gd name="T10" fmla="*/ 0 w 84"/>
              <a:gd name="T11" fmla="*/ 262765 h 96"/>
              <a:gd name="T12" fmla="*/ 71097 w 84"/>
              <a:gd name="T13" fmla="*/ 360363 h 96"/>
              <a:gd name="T14" fmla="*/ 74839 w 84"/>
              <a:gd name="T15" fmla="*/ 356609 h 96"/>
              <a:gd name="T16" fmla="*/ 119743 w 84"/>
              <a:gd name="T17" fmla="*/ 300303 h 96"/>
              <a:gd name="T18" fmla="*/ 97291 w 84"/>
              <a:gd name="T19" fmla="*/ 232734 h 96"/>
              <a:gd name="T20" fmla="*/ 112259 w 84"/>
              <a:gd name="T21" fmla="*/ 150151 h 96"/>
              <a:gd name="T22" fmla="*/ 202066 w 84"/>
              <a:gd name="T23" fmla="*/ 120121 h 96"/>
              <a:gd name="T24" fmla="*/ 299357 w 84"/>
              <a:gd name="T25" fmla="*/ 78829 h 96"/>
              <a:gd name="T26" fmla="*/ 258196 w 84"/>
              <a:gd name="T27" fmla="*/ 0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PA-PA_任意多边形 3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6483350" y="3357563"/>
            <a:ext cx="319088" cy="220662"/>
          </a:xfrm>
          <a:custGeom>
            <a:avLst/>
            <a:gdLst>
              <a:gd name="T0" fmla="*/ 315334 w 85"/>
              <a:gd name="T1" fmla="*/ 7480 h 59"/>
              <a:gd name="T2" fmla="*/ 289056 w 85"/>
              <a:gd name="T3" fmla="*/ 18700 h 59"/>
              <a:gd name="T4" fmla="*/ 187699 w 85"/>
              <a:gd name="T5" fmla="*/ 104721 h 59"/>
              <a:gd name="T6" fmla="*/ 108865 w 85"/>
              <a:gd name="T7" fmla="*/ 157081 h 59"/>
              <a:gd name="T8" fmla="*/ 56310 w 85"/>
              <a:gd name="T9" fmla="*/ 172042 h 59"/>
              <a:gd name="T10" fmla="*/ 45048 w 85"/>
              <a:gd name="T11" fmla="*/ 164561 h 59"/>
              <a:gd name="T12" fmla="*/ 0 w 85"/>
              <a:gd name="T13" fmla="*/ 220662 h 59"/>
              <a:gd name="T14" fmla="*/ 172683 w 85"/>
              <a:gd name="T15" fmla="*/ 142121 h 59"/>
              <a:gd name="T16" fmla="*/ 292810 w 85"/>
              <a:gd name="T17" fmla="*/ 37400 h 59"/>
              <a:gd name="T18" fmla="*/ 315334 w 85"/>
              <a:gd name="T19" fmla="*/ 7480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PA-PA_任意多边形 37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8375650" y="3435351"/>
            <a:ext cx="230188" cy="138113"/>
          </a:xfrm>
          <a:custGeom>
            <a:avLst/>
            <a:gdLst>
              <a:gd name="T0" fmla="*/ 222641 w 61"/>
              <a:gd name="T1" fmla="*/ 3733 h 37"/>
              <a:gd name="T2" fmla="*/ 188679 w 61"/>
              <a:gd name="T3" fmla="*/ 26129 h 37"/>
              <a:gd name="T4" fmla="*/ 124528 w 61"/>
              <a:gd name="T5" fmla="*/ 78388 h 37"/>
              <a:gd name="T6" fmla="*/ 52830 w 61"/>
              <a:gd name="T7" fmla="*/ 115716 h 37"/>
              <a:gd name="T8" fmla="*/ 15094 w 61"/>
              <a:gd name="T9" fmla="*/ 115716 h 37"/>
              <a:gd name="T10" fmla="*/ 0 w 61"/>
              <a:gd name="T11" fmla="*/ 130647 h 37"/>
              <a:gd name="T12" fmla="*/ 52830 w 61"/>
              <a:gd name="T13" fmla="*/ 130647 h 37"/>
              <a:gd name="T14" fmla="*/ 132075 w 61"/>
              <a:gd name="T15" fmla="*/ 97052 h 37"/>
              <a:gd name="T16" fmla="*/ 196226 w 61"/>
              <a:gd name="T17" fmla="*/ 41061 h 37"/>
              <a:gd name="T18" fmla="*/ 222641 w 61"/>
              <a:gd name="T19" fmla="*/ 3733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PA-PA_任意多边形 38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5035550" y="3435351"/>
            <a:ext cx="355600" cy="225425"/>
          </a:xfrm>
          <a:custGeom>
            <a:avLst/>
            <a:gdLst>
              <a:gd name="T0" fmla="*/ 351857 w 95"/>
              <a:gd name="T1" fmla="*/ 3757 h 60"/>
              <a:gd name="T2" fmla="*/ 321912 w 95"/>
              <a:gd name="T3" fmla="*/ 18785 h 60"/>
              <a:gd name="T4" fmla="*/ 224589 w 95"/>
              <a:gd name="T5" fmla="*/ 105198 h 60"/>
              <a:gd name="T6" fmla="*/ 131011 w 95"/>
              <a:gd name="T7" fmla="*/ 169069 h 60"/>
              <a:gd name="T8" fmla="*/ 86093 w 95"/>
              <a:gd name="T9" fmla="*/ 176583 h 60"/>
              <a:gd name="T10" fmla="*/ 78606 w 95"/>
              <a:gd name="T11" fmla="*/ 165312 h 60"/>
              <a:gd name="T12" fmla="*/ 0 w 95"/>
              <a:gd name="T13" fmla="*/ 217911 h 60"/>
              <a:gd name="T14" fmla="*/ 33688 w 95"/>
              <a:gd name="T15" fmla="*/ 225425 h 60"/>
              <a:gd name="T16" fmla="*/ 209617 w 95"/>
              <a:gd name="T17" fmla="*/ 142769 h 60"/>
              <a:gd name="T18" fmla="*/ 325655 w 95"/>
              <a:gd name="T19" fmla="*/ 41328 h 60"/>
              <a:gd name="T20" fmla="*/ 351857 w 95"/>
              <a:gd name="T21" fmla="*/ 375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PA-PA_任意多边形 39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5008564" y="3292476"/>
            <a:ext cx="327025" cy="360363"/>
          </a:xfrm>
          <a:custGeom>
            <a:avLst/>
            <a:gdLst>
              <a:gd name="T0" fmla="*/ 278159 w 87"/>
              <a:gd name="T1" fmla="*/ 3754 h 96"/>
              <a:gd name="T2" fmla="*/ 169151 w 87"/>
              <a:gd name="T3" fmla="*/ 71322 h 96"/>
              <a:gd name="T4" fmla="*/ 30071 w 87"/>
              <a:gd name="T5" fmla="*/ 247750 h 96"/>
              <a:gd name="T6" fmla="*/ 30071 w 87"/>
              <a:gd name="T7" fmla="*/ 247750 h 96"/>
              <a:gd name="T8" fmla="*/ 0 w 87"/>
              <a:gd name="T9" fmla="*/ 322825 h 96"/>
              <a:gd name="T10" fmla="*/ 26312 w 87"/>
              <a:gd name="T11" fmla="*/ 360363 h 96"/>
              <a:gd name="T12" fmla="*/ 105249 w 87"/>
              <a:gd name="T13" fmla="*/ 307810 h 96"/>
              <a:gd name="T14" fmla="*/ 116526 w 87"/>
              <a:gd name="T15" fmla="*/ 270272 h 96"/>
              <a:gd name="T16" fmla="*/ 187945 w 87"/>
              <a:gd name="T17" fmla="*/ 172674 h 96"/>
              <a:gd name="T18" fmla="*/ 304472 w 87"/>
              <a:gd name="T19" fmla="*/ 33784 h 96"/>
              <a:gd name="T20" fmla="*/ 278159 w 87"/>
              <a:gd name="T21" fmla="*/ 3754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A-PA_图片 25" descr="羽毛.pn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54">
            <a:off x="9428164" y="-1035050"/>
            <a:ext cx="123983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PA-PA_任意多边形 42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6096000" y="2420938"/>
            <a:ext cx="1112838" cy="1001712"/>
          </a:xfrm>
          <a:custGeom>
            <a:avLst/>
            <a:gdLst>
              <a:gd name="T0" fmla="*/ 1045393 w 297"/>
              <a:gd name="T1" fmla="*/ 0 h 267"/>
              <a:gd name="T2" fmla="*/ 1037899 w 297"/>
              <a:gd name="T3" fmla="*/ 26262 h 267"/>
              <a:gd name="T4" fmla="*/ 1037899 w 297"/>
              <a:gd name="T5" fmla="*/ 26262 h 267"/>
              <a:gd name="T6" fmla="*/ 1056634 w 297"/>
              <a:gd name="T7" fmla="*/ 60028 h 267"/>
              <a:gd name="T8" fmla="*/ 666953 w 297"/>
              <a:gd name="T9" fmla="*/ 487725 h 267"/>
              <a:gd name="T10" fmla="*/ 299754 w 297"/>
              <a:gd name="T11" fmla="*/ 791615 h 267"/>
              <a:gd name="T12" fmla="*/ 310995 w 297"/>
              <a:gd name="T13" fmla="*/ 772856 h 267"/>
              <a:gd name="T14" fmla="*/ 303501 w 297"/>
              <a:gd name="T15" fmla="*/ 787863 h 267"/>
              <a:gd name="T16" fmla="*/ 134889 w 297"/>
              <a:gd name="T17" fmla="*/ 870401 h 267"/>
              <a:gd name="T18" fmla="*/ 146130 w 297"/>
              <a:gd name="T19" fmla="*/ 862898 h 267"/>
              <a:gd name="T20" fmla="*/ 11241 w 297"/>
              <a:gd name="T21" fmla="*/ 979202 h 267"/>
              <a:gd name="T22" fmla="*/ 0 w 297"/>
              <a:gd name="T23" fmla="*/ 997960 h 267"/>
              <a:gd name="T24" fmla="*/ 22482 w 297"/>
              <a:gd name="T25" fmla="*/ 990457 h 267"/>
              <a:gd name="T26" fmla="*/ 101167 w 297"/>
              <a:gd name="T27" fmla="*/ 922926 h 267"/>
              <a:gd name="T28" fmla="*/ 101167 w 297"/>
              <a:gd name="T29" fmla="*/ 922926 h 267"/>
              <a:gd name="T30" fmla="*/ 97420 w 297"/>
              <a:gd name="T31" fmla="*/ 926677 h 267"/>
              <a:gd name="T32" fmla="*/ 281020 w 297"/>
              <a:gd name="T33" fmla="*/ 832884 h 267"/>
              <a:gd name="T34" fmla="*/ 685688 w 297"/>
              <a:gd name="T35" fmla="*/ 510235 h 267"/>
              <a:gd name="T36" fmla="*/ 1105344 w 297"/>
              <a:gd name="T37" fmla="*/ 75035 h 267"/>
              <a:gd name="T38" fmla="*/ 1045393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PA-PA_任意多边形 43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6251576" y="2420938"/>
            <a:ext cx="911225" cy="869950"/>
          </a:xfrm>
          <a:custGeom>
            <a:avLst/>
            <a:gdLst>
              <a:gd name="T0" fmla="*/ 0 w 243"/>
              <a:gd name="T1" fmla="*/ 869950 h 232"/>
              <a:gd name="T2" fmla="*/ 168745 w 243"/>
              <a:gd name="T3" fmla="*/ 787455 h 232"/>
              <a:gd name="T4" fmla="*/ 479987 w 243"/>
              <a:gd name="T5" fmla="*/ 397477 h 232"/>
              <a:gd name="T6" fmla="*/ 753729 w 243"/>
              <a:gd name="T7" fmla="*/ 104994 h 232"/>
              <a:gd name="T8" fmla="*/ 884976 w 243"/>
              <a:gd name="T9" fmla="*/ 22499 h 232"/>
              <a:gd name="T10" fmla="*/ 903725 w 243"/>
              <a:gd name="T11" fmla="*/ 26248 h 232"/>
              <a:gd name="T12" fmla="*/ 911225 w 243"/>
              <a:gd name="T13" fmla="*/ 0 h 232"/>
              <a:gd name="T14" fmla="*/ 907475 w 243"/>
              <a:gd name="T15" fmla="*/ 0 h 232"/>
              <a:gd name="T16" fmla="*/ 734980 w 243"/>
              <a:gd name="T17" fmla="*/ 82495 h 232"/>
              <a:gd name="T18" fmla="*/ 258743 w 243"/>
              <a:gd name="T19" fmla="*/ 554968 h 232"/>
              <a:gd name="T20" fmla="*/ 11250 w 243"/>
              <a:gd name="T21" fmla="*/ 862450 h 232"/>
              <a:gd name="T22" fmla="*/ 0 w 243"/>
              <a:gd name="T23" fmla="*/ 869950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PA-PA_任意多边形 44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664201" y="3284538"/>
            <a:ext cx="327025" cy="360362"/>
          </a:xfrm>
          <a:custGeom>
            <a:avLst/>
            <a:gdLst>
              <a:gd name="T0" fmla="*/ 278159 w 87"/>
              <a:gd name="T1" fmla="*/ 3754 h 96"/>
              <a:gd name="T2" fmla="*/ 169151 w 87"/>
              <a:gd name="T3" fmla="*/ 71322 h 96"/>
              <a:gd name="T4" fmla="*/ 30071 w 87"/>
              <a:gd name="T5" fmla="*/ 247749 h 96"/>
              <a:gd name="T6" fmla="*/ 30071 w 87"/>
              <a:gd name="T7" fmla="*/ 247749 h 96"/>
              <a:gd name="T8" fmla="*/ 0 w 87"/>
              <a:gd name="T9" fmla="*/ 322824 h 96"/>
              <a:gd name="T10" fmla="*/ 26312 w 87"/>
              <a:gd name="T11" fmla="*/ 360362 h 96"/>
              <a:gd name="T12" fmla="*/ 105249 w 87"/>
              <a:gd name="T13" fmla="*/ 307809 h 96"/>
              <a:gd name="T14" fmla="*/ 116526 w 87"/>
              <a:gd name="T15" fmla="*/ 270272 h 96"/>
              <a:gd name="T16" fmla="*/ 187945 w 87"/>
              <a:gd name="T17" fmla="*/ 172673 h 96"/>
              <a:gd name="T18" fmla="*/ 304472 w 87"/>
              <a:gd name="T19" fmla="*/ 33784 h 96"/>
              <a:gd name="T20" fmla="*/ 278159 w 87"/>
              <a:gd name="T21" fmla="*/ 3754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" name="PA-PA_任意多边形 45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668964" y="3357563"/>
            <a:ext cx="498475" cy="296862"/>
          </a:xfrm>
          <a:custGeom>
            <a:avLst/>
            <a:gdLst>
              <a:gd name="T0" fmla="*/ 493228 w 95"/>
              <a:gd name="T1" fmla="*/ 4948 h 60"/>
              <a:gd name="T2" fmla="*/ 451251 w 95"/>
              <a:gd name="T3" fmla="*/ 24739 h 60"/>
              <a:gd name="T4" fmla="*/ 314826 w 95"/>
              <a:gd name="T5" fmla="*/ 138536 h 60"/>
              <a:gd name="T6" fmla="*/ 183649 w 95"/>
              <a:gd name="T7" fmla="*/ 222647 h 60"/>
              <a:gd name="T8" fmla="*/ 120683 w 95"/>
              <a:gd name="T9" fmla="*/ 232542 h 60"/>
              <a:gd name="T10" fmla="*/ 110189 w 95"/>
              <a:gd name="T11" fmla="*/ 217699 h 60"/>
              <a:gd name="T12" fmla="*/ 0 w 95"/>
              <a:gd name="T13" fmla="*/ 286967 h 60"/>
              <a:gd name="T14" fmla="*/ 47224 w 95"/>
              <a:gd name="T15" fmla="*/ 296862 h 60"/>
              <a:gd name="T16" fmla="*/ 293838 w 95"/>
              <a:gd name="T17" fmla="*/ 188013 h 60"/>
              <a:gd name="T18" fmla="*/ 456498 w 95"/>
              <a:gd name="T19" fmla="*/ 54425 h 60"/>
              <a:gd name="T20" fmla="*/ 493228 w 95"/>
              <a:gd name="T21" fmla="*/ 4948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9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5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11 0.00787 C -0.40782 0.004399996 -0.39271 -0.01019001 -0.38659 -0.01296 C -0.38047 -0.01574001 -0.37839 -0.0125 -0.37565 -0.008800001 C -0.37292 -0.00509001 -0.37149 0.005790001 -0.37045 0.009720001" pathEditMode="relative">
                                      <p:cBhvr from="" to=""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25 0.08194002 C -0.33151 0.08495001 -0.32917 0.09329001 -0.33243 0.09676 C -0.33555 0.10023 -0.33828 0.10393 -0.35013 0.10301 C -0.36185 0.10208 -0.39154 0.09190001 -0.40352 0.09051002 C -0.41537 0.08912001 -0.41576 0.09097001 -0.42175 0.09468 C -0.42761 0.09838001 -0.43646 0.10972 -0.4392 0.11296 E" pathEditMode="relative">
                                      <p:cBhvr from="" to=""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8 0.09792001 C -0.48998 0.10185 -0.49115 0.11042 -0.48998 0.11621 C -0.48893 0.12199 -0.48711 0.13033 -0.48347 0.13287 C -0.47982 0.13542 -0.4724 0.13264 -0.46797 0.13125 C -0.46367 0.12986 -0.45873 0.12848 -0.4569 0.125 C -0.45508 0.12153 -0.45729 0.11273 -0.4569 0.11019 E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7 0.09791 C -0.47434 0.09004001 -0.45846 0.08217002 -0.45208 0.07893001" pathEditMode="relative">
                                      <p:cBhvr from="" to=""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11 0.00787001 C -0.41367 0.01180001 -0.41641 0.01921 -0.41992 0.02685001 C -0.42344 0.03449002 -0.42956 0.04722001 -0.4332 0.05440001 C -0.43685 0.06157001 -0.43607 0.06088001 -0.44193 0.06967001 C -0.44792 0.07824001 -0.4582 0.09954001 -0.46875 0.10694 C -0.4793 0.11435 -0.49935 0.11227 -0.50547 0.11342 E" pathEditMode="relative">
                                      <p:cBhvr from="" to=""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47 0.11342 C -0.49987 0.11319 -0.47956 0.11134 -0.47083 0.11134 C -0.46198 0.11134 -0.46016 0.11412 -0.45313 0.11342 C -0.44609 0.11273 -0.43659 0.11088 -0.42878 0.10694 C -0.42083 0.10301 -0.41029 0.09352001 -0.40547 0.09004001" pathEditMode="relative">
                                      <p:cBhvr from="" to=""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8 0.09791 C -0.48802 0.09629 -0.48464 0.09884 -0.47956 0.09074001 C -0.47461 0.08287001 -0.46797 0.06365001 -0.45977 0.04977001 C -0.45169 0.03611 -0.43841 0.01852001 -0.43099 0.007400012 C -0.42357 -0.003709998 -0.41849 -0.009489998 -0.41537 -0.01759999 C -0.41211 -0.02569999 -0.41237 -0.03635 -0.41159 -0.04120999" pathEditMode="relative">
                                      <p:cBhvr from="" to=""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88 -0.02176 C -0.36758 -0.02153 -0.37057 -0.02731 -0.37604 -0.02036999 C -0.38151 -0.01342999 -0.39088 0.005560008 -0.3987 0.01991001 C -0.40638 0.03426001 -0.41601 0.05023 -0.42279 0.06573999 C -0.42969 0.08125 -0.43581 0.10324 -0.43919 0.11296" pathEditMode="relative">
                                      <p:cBhvr from="" to=""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7 0.09792 C -0.49127 0.10278 -0.49635 0.12107 -0.49804 0.12708" pathEditMode="relative">
                                      <p:cBhvr from="" to=""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 0.11528 C -0.42513 0.10856 -0.41641 0.09143 -0.40925 0.08356 C -0.4022099 0.07569001 -0.39063 0.07153 -0.38711 0.06898 E" pathEditMode="relative">
                                      <p:cBhvr from="" to=""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036 0.09988999 C -0.4960091 0.10428 -0.496982 0.11307 -0.49953 0.12093 C -0.502085 0.12879 -0.508406 0.1422 -0.51059 0.14636 E" pathEditMode="relative">
                                      <p:cBhvr from="" to=""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12 0.14451 C -0.484936 0.14058 -0.477523 0.13272 -0.472539 0.12532 C -0.467555 0.11792 -0.462452 0.10498 -0.458077 0.09988999 C -0.453702 0.0948 -0.449082 0.0918 -0.445925 0.09411 C -0.442761 0.09641999 -0.440577 0.11029 -0.43924 0.11307 E" pathEditMode="relative">
                                      <p:cBhvr from="" to=""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51 0.11654 C -0.433755 0.1133 -0.4329011 0.10451 -0.434602 0.10081 C -0.436303 0.09711 -0.439705 0.09203001 -0.443471 0.09457 C -0.447244 0.09711 -0.454048 0.10821 -0.456841 0.11654 C -0.459634 0.12486 -0.46158 0.14012 -0.460243 0.14405 C -0.458906 0.14798 -0.4550211 0.1459 -0.449064 0.13966 C -0.443107 0.13342 -0.4294991 0.11446 -0.4246341 0.10683 C -0.4197761 0.09920002 -0.421232 0.09573 -0.42014 0.09342 E" pathEditMode="relative">
                                      <p:cBhvr from="" to=""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"/>
                            </p:stCondLst>
                            <p:childTnLst>
                              <p:par>
                                <p:cTn id="8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32 0.09203 C -0.4197221 0.10035 -0.432483 0.1318 -0.436739 0.1422" pathEditMode="relative">
                                      <p:cBhvr from="" to=""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74 0.14567 C -0.445437 0.1459 -0.443001 0.14636 -0.439963 0.14474 C -0.436925 0.14313 -0.43255 0.13896 -0.429757 0.13619 C -0.426964 0.13342 -0.425018 0.13041 -0.423317 0.12787 C -0.421616 0.12463 -0.420034 0.11839 -0.419425 0.11607 C -0.418823 0.11353 -0.41967 0.11307 -0.41967 0.11237" pathEditMode="relative">
                                      <p:cBhvr from="" to=""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"/>
                            </p:stCondLst>
                            <p:childTnLst>
                              <p:par>
                                <p:cTn id="9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94 0.11597 C -0.35846 0.11227 -0.3513 0.09791999 -0.34896 0.09860998 C -0.34675 0.09930997 -0.3444 0.11181 -0.34675 0.11968 C -0.34922 0.12755 -0.36068 0.1412 -0.36341 0.14514 E" pathEditMode="relative">
                                      <p:cBhvr from="" to=""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"/>
                            </p:stCondLst>
                            <p:childTnLst>
                              <p:par>
                                <p:cTn id="98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15 0.1625 C -0.33685 0.15717 -0.32331 0.1375 -0.31601 0.13055 C -0.30872 0.12384 -0.3 0.12245 -0.297 0.12037 E" pathEditMode="relative">
                                      <p:cBhvr from="" to=""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79 0.10186 C -0.351219 0.10903 -0.360333 0.13612 -0.363371 0.14514" pathEditMode="relative">
                                      <p:cBhvr from="" to=""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0.1375 C -0.368295 0.14075 -0.366839 0.14399 -0.36182 0.13936 C -0.356899 0.13473 -0.34824 0.12223 -0.33949 0.10973" pathEditMode="relative">
                                      <p:cBhvr from="" to=""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1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052 0.12037 C -0.285502 0.10232 -0.254877 0.05602 -0.241633 0.03402999 C -0.228389 0.01204 -0.221823 -0.001850001 -0.217329 -0.01226 C -0.212828 -0.02268 -0.2149 -0.02615 -0.21441 -0.02893 E" pathEditMode="relative">
                                      <p:cBhvr from="" to=""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59 -0.03101 C -0.2136831 -0.03055 -0.215601 -0.02986 -0.21943 -0.02546 C -0.223168 -0.02106 -0.226353 -0.01898 -0.234011 -0.005090009 C -0.241669 0.008799996 -0.2564321 0.03866 -0.265091 0.05787 C -0.27375 0.07709 -0.279679 0.09306001 -0.28551 0.10973" pathEditMode="relative">
                                      <p:cBhvr from="" to=""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"/>
                            </p:stCondLst>
                            <p:childTnLst>
                              <p:par>
                                <p:cTn id="128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49 0.10844 C -0.322065 0.11492 -0.330815 0.14243 -0.330213 0.14683 C -0.329604 0.15122 -0.321218 0.14012 -0.316962 0.13411 C -0.312713 0.1281 -0.308702 0.11631 -0.304691 0.11076 C -0.30068 0.10521 -0.295087 0.10266 -0.292539 0.10035" pathEditMode="relative">
                                      <p:cBhvr from="" to="">
                                        <p:cTn id="1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00"/>
                            </p:stCondLst>
                            <p:childTnLst>
                              <p:par>
                                <p:cTn id="13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68 0.10035 C -0.2822241 0.10012 -0.2765121 0.09526002 -0.274811 0.09665003 C -0.27311 0.09804 -0.272984 0.1059 -0.273719 0.10914 C -0.274447 0.11237 -0.2771211 0.11399 -0.279305 0.11561 C -0.281496 0.11723 -0.283316 0.11561 -0.2865991 0.11839 C -0.2898821 0.12116 -0.296686 0.12787 -0.298751 0.13249 C -0.300816 0.13711 -0.300088 0.14451 -0.298751 0.14613 C -0.297414 0.14775 -0.292556 0.14266 -0.290974 0.14174" pathEditMode="relative">
                                      <p:cBhvr from="" to="">
                                        <p:cTn id="1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00"/>
                            </p:stCondLst>
                            <p:childTnLst>
                              <p:par>
                                <p:cTn id="14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88 0.14375 C -0.291514 0.14075 -0.284402 0.13334 -0.279572 0.12616 C -0.274742 0.11899 -0.268176 0.10602 -0.265082 0.1007" pathEditMode="relative">
                                      <p:cBhvr from="" to="">
                                        <p:cTn id="1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100"/>
                            </p:stCondLst>
                            <p:childTnLst>
                              <p:par>
                                <p:cTn id="14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 0.10278 C -0.249561 0.10463 -0.232061 0.11621 -0.224585 0.11551 C -0.217018 0.11482 -0.21146 0.10162 -0.208996 0.09884999" pathEditMode="relative">
                                      <p:cBhvr from="" to=""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"/>
                            </p:stCondLst>
                            <p:childTnLst>
                              <p:par>
                                <p:cTn id="149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 0.10081 C -0.196806 0.10105 -0.199242 0.10336 -0.20179 0.1022 C -0.204345 0.10105 -0.209448 0.09619002 -0.211394 0.09457003" pathEditMode="relative">
                                      <p:cBhvr from="" to=""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5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279 0.09457001 C -0.196425 0.09087001 -0.194605 0.08232 -0.193142 0.07700001 C -0.191686 0.07168001 -0.191203 0.06775002 -0.188767 0.0622 C -0.186338 0.05665001 -0.182817 0.04925002 -0.178806 0.04324002 C -0.174795 0.03723001 -0.169328 0.02960002 -0.1643441 0.02636 C -0.15936 0.02313 -0.151338 0.02451 -0.14879 0.02428 E" pathEditMode="relative">
                                      <p:cBhvr from="" to=""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746 0.02427997 C -0.1606811 0.02682997 -0.153387 0.03144997 -0.152778 0.03676996 C -0.152169 0.04208997 -0.155214 0.04739997 -0.1587351 0.05641996 C -0.162256 0.06543996 -0.1683391 0.07861998 -0.1738062 0.09132995 C -0.179273 0.10405 -0.188506 0.12486 -0.19167 0.13203 E" pathEditMode="relative">
                                      <p:cBhvr from="" to=""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00"/>
                            </p:stCondLst>
                            <p:childTnLst>
                              <p:par>
                                <p:cTn id="167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43 0.13526 C -0.1692531 0.13827 -0.173145 0.15261 -0.167433 0.15006 C -0.161721 0.14752 -0.147259 0.13596 -0.135226 0.11977 C -0.1232 0.10359 -0.103026 0.06914 -0.095242 0.05318 C -0.08746504 0.03723 -0.08795504 0.02706001 -0.08856399 0.02359 C -0.08916602 0.02012 -0.09536801 0.02683 -0.09852505 0.03191 C -0.101689 0.03700001 -0.103264 0.04254999 -0.10752 0.05411 C -0.111776 0.06567 -0.122346 0.09711 -0.124166 0.10128 C -0.125993 0.10544 -0.119553 0.08324 -0.11858 0.07954 E" pathEditMode="relative">
                                      <p:cBhvr from="" to=""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"/>
                            </p:stCondLst>
                            <p:childTnLst>
                              <p:par>
                                <p:cTn id="173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39 0.09561001 C -0.13507 0.11112 -0.16181 0.15695 -0.16823 0.16968 E" pathEditMode="relative">
                                      <p:cBhvr from="" to=""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900"/>
                            </p:stCondLst>
                            <p:childTnLst>
                              <p:par>
                                <p:cTn id="179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4 0.17037 C -0.17123 0.18033 -0.19779 0.225 -0.20938 0.23889 C -0.22096 0.25278 -0.23177 0.25255 -0.23854 0.25371 C -0.24531 0.25487 -0.24961 0.25209 -0.24961 0.2463 C -0.24961 0.24051 -0.24414 0.22662 -0.23854 0.21852 C -0.23294 0.21042 -0.22331 0.20463 -0.21628 0.19815 C -0.20938 0.19167 -0.20456 0.18403 -0.19688 0.17963 C -0.18919 0.17524 -0.16706 0.16042 -0.16914 0.17037" pathEditMode="relative">
                                      <p:cBhvr from="" to=""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7 0.1676 C -0.16602 0.16482 -0.1599 0.16412 -0.15417 0.16389 C -0.14844 0.16366 -0.14258 0.16366 -0.13763 0.16551 C -0.13281 0.16737 -0.12865 0.16991 -0.12513 0.17477 C -0.12175 0.17963 -0.11862 0.19098 -0.1168 0.19514" pathEditMode="relative">
                                      <p:cBhvr from="" to=""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00"/>
                            </p:stCondLst>
                            <p:childTnLst>
                              <p:par>
                                <p:cTn id="191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5 0.19862 C -0.11836 0.17477 -0.12175 0.15024 -0.12175 0.13727 C -0.12175 0.12431 -0.1168 0.12385 -0.1155 0.12037" pathEditMode="relative">
                                      <p:cBhvr from="" to=""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00"/>
                            </p:stCondLst>
                            <p:childTnLst>
                              <p:par>
                                <p:cTn id="19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6 0.12269 C -0.10208 0.10857 -0.08710998 0.09468 -0.08528999 0.09537001 C -0.08333 0.09607001 -0.1016899 0.11829 -0.10586 0.12686 C -0.11003 0.13542 -0.1104199 0.14075 -0.11055 0.14607" pathEditMode="relative">
                                      <p:cBhvr from="" to=""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0.14028 C -0.10326 0.1419 -0.09740003 0.14352 -0.09179999 0.14028 C -0.08632997 0.13704 -0.07982 0.12662 -0.07590999 0.12107 C -0.07188002 0.11551 -0.06913999 0.11088 -0.06809998 0.10625 C -0.06706002 0.10186 -0.06940003 0.09375003 -0.06965999 0.09375003 C -0.06979001 0.09375003 -0.06770999 0.10116 -0.06965999 0.10625 C -0.07148997 0.11158 -0.07916997 0.12223 -0.08072999 0.12547" pathEditMode="relative">
                                      <p:cBhvr from="" to=""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400"/>
                            </p:stCondLst>
                            <p:childTnLst>
                              <p:par>
                                <p:cTn id="20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0.097 C -0.07720996 0.11135 -0.08241995 0.12593 -0.08137999 0.13079 C -0.08033998 0.13565 -0.06835999 0.12825 -0.06549998 0.12639" pathEditMode="relative">
                                      <p:cBhvr from="" to=""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500"/>
                            </p:stCondLst>
                            <p:childTnLst>
                              <p:par>
                                <p:cTn id="21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8 0.125 L -0.02252998 0.09329" pathEditMode="relative">
                                      <p:cBhvr from="" to="">
                                        <p:cTn id="2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600"/>
                            </p:stCondLst>
                            <p:childTnLst>
                              <p:par>
                                <p:cTn id="218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0.09329 C -0.03281004 0.10255 -0.04284002 0.11204 -0.04791999 0.12061 C -0.05300003 0.12917 -0.05248001 0.14005 -0.05261003 0.14399" pathEditMode="relative">
                                      <p:cBhvr from="" to=""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24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2999 0.14237 C -0.05083102 0.13287 -0.05021901 0.12338 -0.04976348 0.11482 C -0.04930152 0.10625 -0.04898248 0.09908 -0.04865003 0.09166993" pathEditMode="relative">
                                      <p:cBhvr from="" to=""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00"/>
                            </p:stCondLst>
                            <p:childTnLst>
                              <p:par>
                                <p:cTn id="230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9998 0.09537 C 0.004182442 0.1 0.003772489 0.11505 0.003557467 0.12246 C 0.00333596 0.12987 0.003115026 0.13588 0.002997469 0.13936" pathEditMode="relative">
                                      <p:cBhvr from="" to=""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900"/>
                            </p:stCondLst>
                            <p:childTnLst>
                              <p:par>
                                <p:cTn id="236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5997 0.1419 C -0.02060845 0.14144 -0.02030893 0.14213 -0.02001596 0.13774 C -0.01972344 0.13334 -0.01934546 0.12084 -0.01917647 0.11621" pathEditMode="relative">
                                      <p:cBhvr from="" to="">
                                        <p:cTn id="2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00"/>
                            </p:stCondLst>
                            <p:childTnLst>
                              <p:par>
                                <p:cTn id="242" presetID="0" presetClass="entr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003 0.11389 C 0.01776164 0.16436 0.01632954 0.30487 0.01735804 0.41667 C 0.01838 0.52848 0.02267052 0.71181 0.02397254 0.7845 C 0.025275 0.8571799 0.02492303 0.83889 0.02517703 0.85325" pathEditMode="relative">
                                      <p:cBhvr from="" to=""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KCCOLORTYPE" val="Color_Theme"/>
  <p:tag name="BAKCCOLOR" val="1"/>
  <p:tag name="COLORS" val="1,16655619|2,2606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FILL" val="6"/>
  <p:tag name="SCENECOLOR-FILL-VALUE" val="Color_Theme"/>
  <p:tag name="SCENECOLOR-TEXT" val="6"/>
  <p:tag name="SCENECOLOR-TEXT-VALUE" val="Color_The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7"/>
  <p:tag name="SCENECOLOR-TEXT-VALUE" val="Color_The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8"/>
  <p:tag name="SCENECOLOR-TEXT-VALUE" val="Color_T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9"/>
  <p:tag name="SCENECOLOR-TEXT-VALUE" val="Color_The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KCCOLORTYPE" val="Color_Theme"/>
  <p:tag name="BAKCCOLOR" val="1"/>
  <p:tag name="COLORS" val="1,16655619|2,2606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Text"/>
  <p:tag name="SCENESHAPESUBTYPE" val="SceneTitleText"/>
  <p:tag name="SCENESHAPENAME" val="主题文本"/>
  <p:tag name="SCENECOLOR-TEXT" val="Color_Theme"/>
  <p:tag name="SCENECOLOR-TEXT-VALU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Shape"/>
  <p:tag name="SCENESHAPESUBTYPE" val="SceneSimpleShape"/>
  <p:tag name="SCENECOLOR-TEXT" val="Color_Theme"/>
  <p:tag name="SCENECOLOR-TEXT-VALU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Shape"/>
  <p:tag name="SCENESHAPESUBTYPE" val="SceneSimple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1"/>
  <p:tag name="SCENECOLOR-TEXT-VALUE" val="Color_Them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2"/>
  <p:tag name="SCENECOLOR-TEXT-VALUE" val="Color_The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Text"/>
  <p:tag name="SCENESHAPESUBTYPE" val="SceneTitleText"/>
  <p:tag name="SCENESHAPENAME" val="主题文本"/>
  <p:tag name="SCENECOLOR-TEXT" val="Color_Theme"/>
  <p:tag name="SCENECOLOR-TEXT-VALU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3"/>
  <p:tag name="SCENECOLOR-TEXT-VALUE" val="Color_T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4"/>
  <p:tag name="SCENECOLOR-TEXT-VALUE" val="Color_The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5"/>
  <p:tag name="SCENECOLOR-TEXT-VALUE" val="Color_Them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FILL" val="6"/>
  <p:tag name="SCENECOLOR-FILL-VALUE" val="Color_Theme"/>
  <p:tag name="SCENECOLOR-TEXT" val="6"/>
  <p:tag name="SCENECOLOR-TEXT-VALUE" val="Color_The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7"/>
  <p:tag name="SCENECOLOR-TEXT-VALUE" val="Color_The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8"/>
  <p:tag name="SCENECOLOR-TEXT-VALUE" val="Color_Them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9"/>
  <p:tag name="SCENECOLOR-TEXT-VALUE" val="Color_The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167521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PicShape"/>
  <p:tag name="SCENESHAPENAME" val="背景纸张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Shape"/>
  <p:tag name="SCENESHAPESUBTYPE" val="SceneSimpleShape"/>
  <p:tag name="SCENECOLOR-TEXT" val="Color_Theme"/>
  <p:tag name="SCENECOLOR-TEXT-VALU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0342882284222"/>
  <p:tag name="SCENEID" val="Unkown"/>
  <p:tag name="SCENELINKIDS" val="4|5|6"/>
  <p:tag name="ANIMSTRING" val="11c1d1b30e997ce307f27d3a87515323"/>
  <p:tag name="SCENESHAPETYPE" val="SceneShape"/>
  <p:tag name="SCENESHAPESUBTYPE" val="SceneSimpleShap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1"/>
  <p:tag name="SCENECOLOR-TEXT-VALUE" val="Color_Them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2"/>
  <p:tag name="SCENECOLOR-TEXT-VALUE" val="Color_Them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PicShape"/>
  <p:tag name="SCENESHAPENAME" val="画笔图形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RESOURCEID" val="636446337993816106"/>
  <p:tag name="SCENEID" val="Unkown"/>
  <p:tag name="SCENELINKIDS" val="2|3|4|5|6|7|8|9|10|11|12|13|14|15|16|17|18|19|20|21|22|23|24|25|26|27|28|29|30|31|32|33|34|35|36|37|38|39|40|41"/>
  <p:tag name="ANIMSTRING" val="0fdd4d3893073a0db3ab0142880f267e"/>
  <p:tag name="SCENESHAPETYPE" val="SceneShape"/>
  <p:tag name="SCENESHAPESUBTYPE" val="SceneSimpleShape"/>
  <p:tag name="SCENECOLOR-FILL" val="Color_Theme"/>
  <p:tag name="SCENECOLOR-FILL-VALUE" val="1"/>
  <p:tag name="SCENECOLOR-TEXT" val="Color_Theme"/>
  <p:tag name="SCENECOLOR-TEXT-VALU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3"/>
  <p:tag name="SCENECOLOR-TEXT-VALUE" val="Color_T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4"/>
  <p:tag name="SCENECOLOR-TEXT-VALUE" val="Color_T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  <p:tag name="SCENECOLOR-TEXT" val="5"/>
  <p:tag name="SCENECOLOR-TEXT-VALUE" val="Color_Theme"/>
</p:tagLst>
</file>

<file path=ppt/theme/theme1.xml><?xml version="1.0" encoding="utf-8"?>
<a:theme xmlns:a="http://schemas.openxmlformats.org/drawingml/2006/main" name="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636612812918389306</Template>
  <TotalTime>276</TotalTime>
  <Words>86</Words>
  <Application>Microsoft Office PowerPoint</Application>
  <PresentationFormat>宽屏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华文中宋</vt:lpstr>
      <vt:lpstr>宋体</vt:lpstr>
      <vt:lpstr>微软雅黑 Light</vt:lpstr>
      <vt:lpstr>幼圆</vt:lpstr>
      <vt:lpstr>Arial</vt:lpstr>
      <vt:lpstr>Calibri</vt:lpstr>
      <vt:lpstr>Times New Roman</vt:lpstr>
      <vt:lpstr>Wingdings 2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</dc:creator>
  <cp:lastModifiedBy>rz</cp:lastModifiedBy>
  <cp:revision>29</cp:revision>
  <dcterms:created xsi:type="dcterms:W3CDTF">2018-05-07T00:52:18Z</dcterms:created>
  <dcterms:modified xsi:type="dcterms:W3CDTF">2019-02-25T13:24:54Z</dcterms:modified>
</cp:coreProperties>
</file>